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 id="2147483665" r:id="rId2"/>
  </p:sldMasterIdLst>
  <p:notesMasterIdLst>
    <p:notesMasterId r:id="rId48"/>
  </p:notesMasterIdLst>
  <p:handoutMasterIdLst>
    <p:handoutMasterId r:id="rId49"/>
  </p:handoutMasterIdLst>
  <p:sldIdLst>
    <p:sldId id="256" r:id="rId3"/>
    <p:sldId id="257" r:id="rId4"/>
    <p:sldId id="258" r:id="rId5"/>
    <p:sldId id="316" r:id="rId6"/>
    <p:sldId id="264" r:id="rId7"/>
    <p:sldId id="338" r:id="rId8"/>
    <p:sldId id="419" r:id="rId9"/>
    <p:sldId id="409" r:id="rId10"/>
    <p:sldId id="421" r:id="rId11"/>
    <p:sldId id="420" r:id="rId12"/>
    <p:sldId id="372" r:id="rId13"/>
    <p:sldId id="377" r:id="rId14"/>
    <p:sldId id="423" r:id="rId15"/>
    <p:sldId id="378" r:id="rId16"/>
    <p:sldId id="382" r:id="rId17"/>
    <p:sldId id="446" r:id="rId18"/>
    <p:sldId id="387" r:id="rId19"/>
    <p:sldId id="359" r:id="rId20"/>
    <p:sldId id="410" r:id="rId21"/>
    <p:sldId id="408" r:id="rId22"/>
    <p:sldId id="445" r:id="rId23"/>
    <p:sldId id="450" r:id="rId24"/>
    <p:sldId id="451" r:id="rId25"/>
    <p:sldId id="472" r:id="rId26"/>
    <p:sldId id="452" r:id="rId27"/>
    <p:sldId id="453" r:id="rId28"/>
    <p:sldId id="447" r:id="rId29"/>
    <p:sldId id="459" r:id="rId30"/>
    <p:sldId id="458" r:id="rId31"/>
    <p:sldId id="460" r:id="rId32"/>
    <p:sldId id="455" r:id="rId33"/>
    <p:sldId id="456" r:id="rId34"/>
    <p:sldId id="414" r:id="rId35"/>
    <p:sldId id="461" r:id="rId36"/>
    <p:sldId id="448" r:id="rId37"/>
    <p:sldId id="465" r:id="rId38"/>
    <p:sldId id="462" r:id="rId39"/>
    <p:sldId id="469" r:id="rId40"/>
    <p:sldId id="439" r:id="rId41"/>
    <p:sldId id="467" r:id="rId42"/>
    <p:sldId id="463" r:id="rId43"/>
    <p:sldId id="466" r:id="rId44"/>
    <p:sldId id="449" r:id="rId45"/>
    <p:sldId id="313" r:id="rId46"/>
    <p:sldId id="471" r:id="rId47"/>
  </p:sldIdLst>
  <p:sldSz cx="12192000" cy="6858000"/>
  <p:notesSz cx="6858000" cy="9144000"/>
  <p:embeddedFontLst>
    <p:embeddedFont>
      <p:font typeface="Dubai Light" panose="020B0303030403030204" pitchFamily="34" charset="-78"/>
      <p:regular r:id="rId50"/>
    </p:embeddedFont>
    <p:embeddedFont>
      <p:font typeface="Ubuntu" panose="020B0504030602030204" pitchFamily="34" charset="0"/>
      <p:regular r:id="rId51"/>
      <p:bold r:id="rId52"/>
      <p:italic r:id="rId53"/>
      <p:boldItalic r:id="rId54"/>
    </p:embeddedFont>
    <p:embeddedFont>
      <p:font typeface="Ubuntu Light" panose="020B0304030602030204" pitchFamily="34" charset="0"/>
      <p:regular r:id="rId55"/>
      <p:italic r:id="rId5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 id="{FCE43658-4A0A-8044-4F5B-A28595ADEC8E}" name="Lea Wiens" initials="LW" userId="a9800486bdfb21ff" providerId="Windows Live"/>
  <p188:author id="{A57DE399-8156-B265-5635-BD715E3EF6A0}" name="Gwendolyn Apgar" initials="GA" userId="VWgBrVE9/NKIaXpxOzX91gx+O4gAdWTKFgrlEofS6lA=" providerId="None"/>
  <p188:author id="{CECD3CBF-8A6C-EF87-748B-768A1A3EE9C7}" name="Gwendolyn Apgar" initials="GA" userId="S::gapgar@specialolympics.org::aa48452c-b0d6-4ec2-8863-50b9f7feed4b" providerId="AD"/>
  <p188:author id="{02B903E7-3787-446B-0158-CC042C685785}" name="Jenna Lebersfeld" initials="JL" userId="S::jlebersfeld@specialolympics.org::12ef9ebb-8173-46a3-b407-aedb013864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66CC"/>
    <a:srgbClr val="00695E"/>
    <a:srgbClr val="3399FF"/>
    <a:srgbClr val="179984"/>
    <a:srgbClr val="F2D96E"/>
    <a:srgbClr val="FFFF66"/>
    <a:srgbClr val="009A79"/>
    <a:srgbClr val="29B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482" autoAdjust="0"/>
    <p:restoredTop sz="59104" autoAdjust="0"/>
  </p:normalViewPr>
  <p:slideViewPr>
    <p:cSldViewPr snapToGrid="0" showGuides="1">
      <p:cViewPr>
        <p:scale>
          <a:sx n="75" d="100"/>
          <a:sy n="75" d="100"/>
        </p:scale>
        <p:origin x="629" y="504"/>
      </p:cViewPr>
      <p:guideLst>
        <p:guide orient="horz" pos="2184"/>
        <p:guide pos="38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8" d="100"/>
        <a:sy n="58" d="100"/>
      </p:scale>
      <p:origin x="0" y="-2718"/>
    </p:cViewPr>
  </p:sorterViewPr>
  <p:notesViewPr>
    <p:cSldViewPr snapToGrid="0" showGuides="1">
      <p:cViewPr varScale="1">
        <p:scale>
          <a:sx n="60" d="100"/>
          <a:sy n="60" d="100"/>
        </p:scale>
        <p:origin x="2333" y="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viewProps" Target="viewProps.xml"/><Relationship Id="rId5" Type="http://schemas.openxmlformats.org/officeDocument/2006/relationships/slide" Target="slides/slide3.xml"/><Relationship Id="rId61" Type="http://schemas.microsoft.com/office/2018/10/relationships/authors" Target="author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12/17/2025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1"/>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1"/>
          <a:lstStyle>
            <a:lvl1pPr algn="r">
              <a:defRPr sz="1200"/>
            </a:lvl1pPr>
          </a:lstStyle>
          <a:p>
            <a:fld id="{9CE7BBCC-18C9-43EF-B76F-93B8A72A6636}" type="datetimeFigureOut">
              <a:rPr lang="en-US" smtClean="0"/>
              <a:t>12/17/2025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a:rtl/>
              </a:rPr>
              <a:t>انقر لتعديل أنماط النص الرئيسية</a:t>
            </a:r>
          </a:p>
          <a:p>
            <a:pPr lvl="1"/>
            <a:r>
              <a:rPr>
                <a:rtl/>
              </a:rPr>
              <a:t>المستوى الثاني</a:t>
            </a:r>
          </a:p>
          <a:p>
            <a:pPr lvl="2"/>
            <a:r>
              <a:rPr>
                <a:rtl/>
              </a:rPr>
              <a:t>المستوى الثالث</a:t>
            </a:r>
          </a:p>
          <a:p>
            <a:pPr lvl="3"/>
            <a:r>
              <a:rPr>
                <a:rtl/>
              </a:rPr>
              <a:t>المستوى الرابع</a:t>
            </a:r>
          </a:p>
          <a:p>
            <a:pPr lvl="4"/>
            <a:r>
              <a:rPr>
                <a:rtl/>
              </a:rPr>
              <a:t>المستوى الخامس</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1"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1"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dirty="0" err="1">
                <a:rtl/>
              </a:rPr>
              <a:t>مرحبًا</a:t>
            </a:r>
            <a:r>
              <a:rPr dirty="0">
                <a:rtl/>
              </a:rPr>
              <a:t> </a:t>
            </a:r>
            <a:r>
              <a:rPr dirty="0" err="1">
                <a:rtl/>
              </a:rPr>
              <a:t>بكم</a:t>
            </a:r>
            <a:r>
              <a:rPr dirty="0">
                <a:rtl/>
              </a:rPr>
              <a:t> </a:t>
            </a:r>
            <a:r>
              <a:rPr dirty="0" err="1">
                <a:rtl/>
              </a:rPr>
              <a:t>في</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a:t>
            </a:r>
          </a:p>
          <a:p>
            <a:endParaRPr dirty="0">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a:t>
            </a:fld>
            <a:endParaRPr lang="en-US"/>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a:t>
            </a:r>
            <a:r>
              <a:rPr dirty="0" err="1">
                <a:rtl/>
              </a:rPr>
              <a:t>دقيقتان</a:t>
            </a:r>
            <a:r>
              <a:rPr dirty="0">
                <a:rtl/>
              </a:rPr>
              <a:t>/ </a:t>
            </a:r>
            <a:r>
              <a:rPr dirty="0" err="1">
                <a:rtl/>
              </a:rPr>
              <a:t>من</a:t>
            </a:r>
            <a:r>
              <a:rPr dirty="0">
                <a:rtl/>
              </a:rPr>
              <a:t> </a:t>
            </a:r>
            <a:r>
              <a:rPr dirty="0" err="1">
                <a:rtl/>
              </a:rPr>
              <a:t>إجمالي</a:t>
            </a:r>
            <a:r>
              <a:rPr dirty="0">
                <a:rtl/>
              </a:rPr>
              <a:t> 22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p>
          <a:p>
            <a:pPr marL="0" marR="0" algn="r" rtl="1">
              <a:spcBef>
                <a:spcPts val="0"/>
              </a:spcBef>
              <a:spcAft>
                <a:spcPts val="0"/>
              </a:spcAft>
              <a:defRPr sz="1800">
                <a:effectLst/>
                <a:latin typeface="Calibri Light" panose="020F0302020204030204" pitchFamily="34" charset="0"/>
                <a:ea typeface="Calibri" panose="020F0502020204030204" pitchFamily="34" charset="0"/>
                <a:cs typeface="Times New Roman" panose="02020603050405020304" pitchFamily="18" charset="0"/>
              </a:defRPr>
            </a:pPr>
            <a:r>
              <a:rPr dirty="0" err="1">
                <a:rtl/>
              </a:rPr>
              <a:t>راجع</a:t>
            </a:r>
            <a:r>
              <a:rPr dirty="0">
                <a:rtl/>
              </a:rPr>
              <a:t> </a:t>
            </a:r>
            <a:r>
              <a:rPr dirty="0" err="1">
                <a:rtl/>
              </a:rPr>
              <a:t>القائمة</a:t>
            </a:r>
            <a:r>
              <a:rPr dirty="0">
                <a:rtl/>
              </a:rPr>
              <a:t> </a:t>
            </a:r>
            <a:r>
              <a:rPr dirty="0" err="1">
                <a:rtl/>
              </a:rPr>
              <a:t>وقارنها</a:t>
            </a:r>
            <a:r>
              <a:rPr dirty="0">
                <a:rtl/>
              </a:rPr>
              <a:t> </a:t>
            </a:r>
            <a:r>
              <a:rPr dirty="0" err="1">
                <a:rtl/>
              </a:rPr>
              <a:t>بما</a:t>
            </a:r>
            <a:r>
              <a:rPr dirty="0">
                <a:rtl/>
              </a:rPr>
              <a:t> </a:t>
            </a:r>
            <a:r>
              <a:rPr dirty="0" err="1">
                <a:rtl/>
              </a:rPr>
              <a:t>قاله</a:t>
            </a:r>
            <a:r>
              <a:rPr dirty="0">
                <a:rtl/>
              </a:rPr>
              <a:t> </a:t>
            </a:r>
            <a:r>
              <a:rPr dirty="0" err="1">
                <a:rtl/>
              </a:rPr>
              <a:t>اللاعبون</a:t>
            </a:r>
            <a:r>
              <a:rPr dirty="0">
                <a:rtl/>
              </a:rPr>
              <a:t>:</a:t>
            </a:r>
          </a:p>
          <a:p>
            <a:pPr marL="0" marR="0" algn="r" rtl="1">
              <a:spcBef>
                <a:spcPts val="0"/>
              </a:spcBef>
              <a:spcAft>
                <a:spcPts val="0"/>
              </a:spcAft>
            </a:pPr>
            <a:endParaRPr sz="1800" dirty="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Tx/>
              <a:buSzTx/>
              <a:buFontTx/>
              <a:buNone/>
              <a:tabLst/>
              <a:defRPr sz="1800"/>
            </a:pPr>
            <a:r>
              <a:rPr dirty="0" err="1">
                <a:solidFill>
                  <a:schemeClr val="dk1"/>
                </a:solidFill>
                <a:latin typeface="Ubuntu" panose="020B0504030602030204" pitchFamily="34" charset="0"/>
                <a:rtl/>
              </a:rPr>
              <a:t>تقدم</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تمارين</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الإحماء</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العديد</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من</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الفوائد</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البدنية</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والنفسية</a:t>
            </a:r>
            <a:r>
              <a:rPr dirty="0">
                <a:solidFill>
                  <a:schemeClr val="dk1"/>
                </a:solidFill>
                <a:latin typeface="Ubuntu" panose="020B0504030602030204" pitchFamily="34" charset="0"/>
                <a:rtl/>
              </a:rPr>
              <a:t>. </a:t>
            </a:r>
            <a:r>
              <a:rPr b="1" dirty="0" err="1">
                <a:solidFill>
                  <a:schemeClr val="dk1"/>
                </a:solidFill>
                <a:latin typeface="Ubuntu" panose="020B0504030602030204" pitchFamily="34" charset="0"/>
                <a:rtl/>
              </a:rPr>
              <a:t>اقرأ</a:t>
            </a:r>
            <a:r>
              <a:rPr b="1" dirty="0">
                <a:solidFill>
                  <a:schemeClr val="dk1"/>
                </a:solidFill>
                <a:latin typeface="Ubuntu" panose="020B0504030602030204" pitchFamily="34" charset="0"/>
                <a:rtl/>
              </a:rPr>
              <a:t> </a:t>
            </a:r>
            <a:r>
              <a:rPr b="1" dirty="0" err="1">
                <a:solidFill>
                  <a:schemeClr val="dk1"/>
                </a:solidFill>
                <a:latin typeface="Ubuntu" panose="020B0504030602030204" pitchFamily="34" charset="0"/>
                <a:rtl/>
              </a:rPr>
              <a:t>بعض</a:t>
            </a:r>
            <a:r>
              <a:rPr b="1" dirty="0">
                <a:solidFill>
                  <a:schemeClr val="dk1"/>
                </a:solidFill>
                <a:latin typeface="Ubuntu" panose="020B0504030602030204" pitchFamily="34" charset="0"/>
                <a:rtl/>
              </a:rPr>
              <a:t> </a:t>
            </a:r>
            <a:r>
              <a:rPr b="1" dirty="0" err="1">
                <a:solidFill>
                  <a:schemeClr val="dk1"/>
                </a:solidFill>
                <a:latin typeface="Ubuntu" panose="020B0504030602030204" pitchFamily="34" charset="0"/>
                <a:rtl/>
              </a:rPr>
              <a:t>الفوائد</a:t>
            </a:r>
            <a:r>
              <a:rPr b="1" dirty="0">
                <a:solidFill>
                  <a:schemeClr val="dk1"/>
                </a:solidFill>
                <a:latin typeface="Ubuntu" panose="020B0504030602030204" pitchFamily="34" charset="0"/>
                <a:rtl/>
              </a:rPr>
              <a:t> </a:t>
            </a:r>
            <a:r>
              <a:rPr b="1" dirty="0" err="1">
                <a:solidFill>
                  <a:schemeClr val="dk1"/>
                </a:solidFill>
                <a:latin typeface="Ubuntu" panose="020B0504030602030204" pitchFamily="34" charset="0"/>
                <a:rtl/>
              </a:rPr>
              <a:t>المذكورة</a:t>
            </a:r>
            <a:r>
              <a:rPr b="1" dirty="0">
                <a:solidFill>
                  <a:schemeClr val="dk1"/>
                </a:solidFill>
                <a:latin typeface="Ubuntu" panose="020B0504030602030204" pitchFamily="34" charset="0"/>
                <a:rtl/>
              </a:rPr>
              <a:t> </a:t>
            </a:r>
            <a:r>
              <a:rPr b="1" dirty="0" err="1">
                <a:solidFill>
                  <a:schemeClr val="dk1"/>
                </a:solidFill>
                <a:latin typeface="Ubuntu" panose="020B0504030602030204" pitchFamily="34" charset="0"/>
                <a:rtl/>
              </a:rPr>
              <a:t>في</a:t>
            </a:r>
            <a:r>
              <a:rPr b="1" dirty="0">
                <a:solidFill>
                  <a:schemeClr val="dk1"/>
                </a:solidFill>
                <a:latin typeface="Ubuntu" panose="020B0504030602030204" pitchFamily="34" charset="0"/>
                <a:rtl/>
              </a:rPr>
              <a:t> </a:t>
            </a:r>
            <a:r>
              <a:rPr b="1" dirty="0" err="1">
                <a:solidFill>
                  <a:schemeClr val="dk1"/>
                </a:solidFill>
                <a:latin typeface="Ubuntu" panose="020B0504030602030204" pitchFamily="34" charset="0"/>
                <a:rtl/>
              </a:rPr>
              <a:t>الشريحة</a:t>
            </a:r>
            <a:r>
              <a:rPr b="1" dirty="0">
                <a:solidFill>
                  <a:schemeClr val="dk1"/>
                </a:solidFill>
                <a:latin typeface="Ubuntu" panose="020B0504030602030204" pitchFamily="34" charset="0"/>
                <a:rtl/>
              </a:rPr>
              <a:t> </a:t>
            </a:r>
            <a:r>
              <a:rPr b="1" dirty="0" err="1">
                <a:solidFill>
                  <a:schemeClr val="dk1"/>
                </a:solidFill>
                <a:latin typeface="Ubuntu" panose="020B0504030602030204" pitchFamily="34" charset="0"/>
                <a:rtl/>
              </a:rPr>
              <a:t>و</a:t>
            </a:r>
            <a:r>
              <a:rPr b="1" dirty="0" err="1">
                <a:effectLst/>
                <a:latin typeface="Calibri Light" panose="020F0302020204030204" pitchFamily="34" charset="0"/>
                <a:ea typeface="Calibri" panose="020F0502020204030204" pitchFamily="34" charset="0"/>
                <a:cs typeface="Times New Roman" panose="02020603050405020304" pitchFamily="18" charset="0"/>
                <a:rtl/>
              </a:rPr>
              <a:t>قارنها</a:t>
            </a:r>
            <a:r>
              <a:rPr b="1" dirty="0">
                <a:effectLst/>
                <a:latin typeface="Calibri Light" panose="020F0302020204030204" pitchFamily="34" charset="0"/>
                <a:ea typeface="Calibri" panose="020F0502020204030204" pitchFamily="34" charset="0"/>
                <a:cs typeface="Times New Roman" panose="02020603050405020304" pitchFamily="18" charset="0"/>
                <a:rtl/>
              </a:rPr>
              <a:t> </a:t>
            </a:r>
            <a:r>
              <a:rPr b="1" dirty="0" err="1">
                <a:effectLst/>
                <a:latin typeface="Calibri Light" panose="020F0302020204030204" pitchFamily="34" charset="0"/>
                <a:ea typeface="Calibri" panose="020F0502020204030204" pitchFamily="34" charset="0"/>
                <a:cs typeface="Times New Roman" panose="02020603050405020304" pitchFamily="18" charset="0"/>
                <a:rtl/>
              </a:rPr>
              <a:t>بما</a:t>
            </a:r>
            <a:r>
              <a:rPr b="1" dirty="0">
                <a:effectLst/>
                <a:latin typeface="Calibri Light" panose="020F0302020204030204" pitchFamily="34" charset="0"/>
                <a:ea typeface="Calibri" panose="020F0502020204030204" pitchFamily="34" charset="0"/>
                <a:cs typeface="Times New Roman" panose="02020603050405020304" pitchFamily="18" charset="0"/>
                <a:rtl/>
              </a:rPr>
              <a:t> </a:t>
            </a:r>
            <a:r>
              <a:rPr b="1" dirty="0" err="1">
                <a:effectLst/>
                <a:latin typeface="Calibri Light" panose="020F0302020204030204" pitchFamily="34" charset="0"/>
                <a:ea typeface="Calibri" panose="020F0502020204030204" pitchFamily="34" charset="0"/>
                <a:cs typeface="Times New Roman" panose="02020603050405020304" pitchFamily="18" charset="0"/>
                <a:rtl/>
              </a:rPr>
              <a:t>قاله</a:t>
            </a:r>
            <a:r>
              <a:rPr b="1" dirty="0">
                <a:effectLst/>
                <a:latin typeface="Calibri Light" panose="020F0302020204030204" pitchFamily="34" charset="0"/>
                <a:ea typeface="Calibri" panose="020F0502020204030204" pitchFamily="34" charset="0"/>
                <a:cs typeface="Times New Roman" panose="02020603050405020304" pitchFamily="18" charset="0"/>
                <a:rtl/>
              </a:rPr>
              <a:t> </a:t>
            </a:r>
            <a:r>
              <a:rPr b="1" dirty="0" err="1">
                <a:effectLst/>
                <a:latin typeface="Calibri Light" panose="020F0302020204030204" pitchFamily="34" charset="0"/>
                <a:ea typeface="Calibri" panose="020F0502020204030204" pitchFamily="34" charset="0"/>
                <a:cs typeface="Times New Roman" panose="02020603050405020304" pitchFamily="18" charset="0"/>
                <a:rtl/>
              </a:rPr>
              <a:t>اللاعبون</a:t>
            </a:r>
            <a:r>
              <a:rPr b="1" dirty="0">
                <a:effectLst/>
                <a:latin typeface="Calibri Light" panose="020F0302020204030204" pitchFamily="34" charset="0"/>
                <a:ea typeface="Calibri" panose="020F0502020204030204" pitchFamily="34" charset="0"/>
                <a:cs typeface="Times New Roman" panose="02020603050405020304" pitchFamily="18" charset="0"/>
                <a:rtl/>
              </a:rPr>
              <a:t>.</a:t>
            </a:r>
            <a:endParaRPr sz="1800" b="0" i="0" u="none" strike="noStrike" kern="1200" baseline="0" dirty="0">
              <a:solidFill>
                <a:schemeClr val="dk1"/>
              </a:solidFill>
              <a:latin typeface="Ubuntu" panose="020B0504030602030204" pitchFamily="34" charset="0"/>
              <a:ea typeface="+mn-ea"/>
              <a:cs typeface="+mn-cs"/>
            </a:endParaRPr>
          </a:p>
          <a:p>
            <a:pPr marL="0" marR="0" algn="r" rtl="1">
              <a:spcBef>
                <a:spcPts val="0"/>
              </a:spcBef>
              <a:spcAft>
                <a:spcPts val="0"/>
              </a:spcAft>
            </a:pPr>
            <a:endParaRPr sz="1800" dirty="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rPr dirty="0" err="1">
                <a:rtl/>
              </a:rPr>
              <a:t>عندما</a:t>
            </a:r>
            <a:r>
              <a:rPr dirty="0">
                <a:rtl/>
              </a:rPr>
              <a:t> </a:t>
            </a:r>
            <a:r>
              <a:rPr dirty="0" err="1">
                <a:rtl/>
              </a:rPr>
              <a:t>تجهز</a:t>
            </a:r>
            <a:r>
              <a:rPr dirty="0">
                <a:rtl/>
              </a:rPr>
              <a:t> </a:t>
            </a:r>
            <a:r>
              <a:rPr dirty="0" err="1">
                <a:rtl/>
              </a:rPr>
              <a:t>جسمك</a:t>
            </a:r>
            <a:r>
              <a:rPr dirty="0">
                <a:rtl/>
              </a:rPr>
              <a:t> </a:t>
            </a:r>
            <a:r>
              <a:rPr dirty="0" err="1">
                <a:rtl/>
              </a:rPr>
              <a:t>وعقلك</a:t>
            </a:r>
            <a:r>
              <a:rPr dirty="0">
                <a:rtl/>
              </a:rPr>
              <a:t> </a:t>
            </a:r>
            <a:r>
              <a:rPr dirty="0" err="1">
                <a:rtl/>
              </a:rPr>
              <a:t>معًا</a:t>
            </a:r>
            <a:r>
              <a:rPr dirty="0">
                <a:rtl/>
              </a:rPr>
              <a:t>، </a:t>
            </a:r>
            <a:r>
              <a:rPr dirty="0" err="1">
                <a:rtl/>
              </a:rPr>
              <a:t>تقل</a:t>
            </a:r>
            <a:r>
              <a:rPr dirty="0">
                <a:rtl/>
              </a:rPr>
              <a:t> </a:t>
            </a:r>
            <a:r>
              <a:rPr dirty="0" err="1">
                <a:rtl/>
              </a:rPr>
              <a:t>احتمالية</a:t>
            </a:r>
            <a:r>
              <a:rPr dirty="0">
                <a:rtl/>
              </a:rPr>
              <a:t> </a:t>
            </a:r>
            <a:r>
              <a:rPr dirty="0" err="1">
                <a:rtl/>
              </a:rPr>
              <a:t>تعرضك</a:t>
            </a:r>
            <a:r>
              <a:rPr dirty="0">
                <a:rtl/>
              </a:rPr>
              <a:t> </a:t>
            </a:r>
            <a:r>
              <a:rPr dirty="0" err="1">
                <a:rtl/>
              </a:rPr>
              <a:t>للإصابات</a:t>
            </a:r>
            <a:r>
              <a:rPr dirty="0">
                <a:rtl/>
              </a:rPr>
              <a:t>، </a:t>
            </a:r>
            <a:r>
              <a:rPr dirty="0" err="1">
                <a:rtl/>
              </a:rPr>
              <a:t>ما</a:t>
            </a:r>
            <a:r>
              <a:rPr dirty="0">
                <a:rtl/>
              </a:rPr>
              <a:t> </a:t>
            </a:r>
            <a:r>
              <a:rPr dirty="0" err="1">
                <a:rtl/>
              </a:rPr>
              <a:t>يضمن</a:t>
            </a:r>
            <a:r>
              <a:rPr dirty="0">
                <a:rtl/>
              </a:rPr>
              <a:t> </a:t>
            </a:r>
            <a:r>
              <a:rPr dirty="0" err="1">
                <a:rtl/>
              </a:rPr>
              <a:t>لك</a:t>
            </a:r>
            <a:r>
              <a:rPr dirty="0">
                <a:rtl/>
              </a:rPr>
              <a:t> </a:t>
            </a:r>
            <a:r>
              <a:rPr dirty="0" err="1">
                <a:rtl/>
              </a:rPr>
              <a:t>أداءً</a:t>
            </a:r>
            <a:r>
              <a:rPr dirty="0">
                <a:rtl/>
              </a:rPr>
              <a:t> </a:t>
            </a:r>
            <a:r>
              <a:rPr dirty="0" err="1">
                <a:rtl/>
              </a:rPr>
              <a:t>متميزًا</a:t>
            </a:r>
            <a:r>
              <a:rPr dirty="0">
                <a:rtl/>
              </a:rPr>
              <a:t> </a:t>
            </a:r>
            <a:r>
              <a:rPr dirty="0" err="1">
                <a:rtl/>
              </a:rPr>
              <a:t>في</a:t>
            </a:r>
            <a:r>
              <a:rPr dirty="0">
                <a:rtl/>
              </a:rPr>
              <a:t> </a:t>
            </a:r>
            <a:r>
              <a:rPr dirty="0" err="1">
                <a:rtl/>
              </a:rPr>
              <a:t>التمارين</a:t>
            </a:r>
            <a:r>
              <a:rPr dirty="0">
                <a:rtl/>
              </a:rPr>
              <a:t> </a:t>
            </a:r>
            <a:r>
              <a:rPr dirty="0" err="1">
                <a:rtl/>
              </a:rPr>
              <a:t>والتدريبات</a:t>
            </a:r>
            <a:r>
              <a:rPr dirty="0">
                <a:rtl/>
              </a:rPr>
              <a:t> </a:t>
            </a:r>
            <a:r>
              <a:rPr dirty="0" err="1">
                <a:rtl/>
              </a:rPr>
              <a:t>وجميع</a:t>
            </a:r>
            <a:r>
              <a:rPr dirty="0">
                <a:rtl/>
              </a:rPr>
              <a:t> </a:t>
            </a:r>
            <a:r>
              <a:rPr dirty="0" err="1">
                <a:rtl/>
              </a:rPr>
              <a:t>المنافسات</a:t>
            </a:r>
            <a:r>
              <a:rPr dirty="0">
                <a:rtl/>
              </a:rPr>
              <a:t>. </a:t>
            </a:r>
          </a:p>
          <a:p>
            <a:pPr marL="0" marR="0" algn="r" rtl="1">
              <a:spcBef>
                <a:spcPts val="0"/>
              </a:spcBef>
              <a:spcAft>
                <a:spcPts val="0"/>
              </a:spcAft>
              <a:defRPr sz="1800" b="1">
                <a:effectLst/>
                <a:latin typeface="Calibri Light" panose="020F0302020204030204" pitchFamily="34" charset="0"/>
                <a:ea typeface="Calibri" panose="020F0502020204030204" pitchFamily="34" charset="0"/>
                <a:cs typeface="Times New Roman" panose="02020603050405020304" pitchFamily="18" charset="0"/>
              </a:defRPr>
            </a:pPr>
            <a:r>
              <a:rPr dirty="0">
                <a:rtl/>
              </a:rPr>
              <a:t> </a:t>
            </a:r>
            <a:endParaRP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r" rtl="1">
              <a:buFont typeface="Arial" panose="020B0604020202020204" pitchFamily="34" charset="0"/>
              <a:buChar char="•"/>
            </a:pPr>
            <a:endParaRPr sz="1800" dirty="0">
              <a:effectLst/>
              <a:latin typeface="Calibri" panose="020F0502020204030204" pitchFamily="34" charset="0"/>
              <a:ea typeface="Calibri" panose="020F0502020204030204" pitchFamily="34" charset="0"/>
              <a:cs typeface="Times New Roman" panose="02020603050405020304" pitchFamily="18" charset="0"/>
            </a:endParaRPr>
          </a:p>
          <a:p>
            <a:pPr algn="r" rtl="1"/>
            <a:endParaRP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10</a:t>
            </a:fld>
            <a:endParaRPr lang="en-US"/>
          </a:p>
        </p:txBody>
      </p:sp>
    </p:spTree>
    <p:extLst>
      <p:ext uri="{BB962C8B-B14F-4D97-AF65-F5344CB8AC3E}">
        <p14:creationId xmlns:p14="http://schemas.microsoft.com/office/powerpoint/2010/main" val="2358905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[5 </a:t>
            </a:r>
            <a:r>
              <a:rPr dirty="0" err="1">
                <a:rtl/>
              </a:rPr>
              <a:t>دقائق</a:t>
            </a:r>
            <a:r>
              <a:rPr dirty="0">
                <a:rtl/>
              </a:rPr>
              <a:t>/ </a:t>
            </a:r>
            <a:r>
              <a:rPr dirty="0" err="1">
                <a:rtl/>
              </a:rPr>
              <a:t>من</a:t>
            </a:r>
            <a:r>
              <a:rPr dirty="0">
                <a:rtl/>
              </a:rPr>
              <a:t> </a:t>
            </a:r>
            <a:r>
              <a:rPr dirty="0" err="1">
                <a:rtl/>
              </a:rPr>
              <a:t>إجمالي</a:t>
            </a:r>
            <a:r>
              <a:rPr dirty="0">
                <a:rtl/>
              </a:rPr>
              <a:t> 27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p>
          <a:p>
            <a:pPr algn="r" rtl="1">
              <a:defRPr sz="1800">
                <a:solidFill>
                  <a:schemeClr val="dk1"/>
                </a:solidFill>
                <a:latin typeface="Ubuntu" panose="020B0504030602030204" pitchFamily="34" charset="0"/>
              </a:defRPr>
            </a:pPr>
            <a:r>
              <a:rPr dirty="0" err="1">
                <a:rtl/>
              </a:rPr>
              <a:t>تتميز</a:t>
            </a:r>
            <a:r>
              <a:rPr dirty="0">
                <a:rtl/>
              </a:rPr>
              <a:t> </a:t>
            </a:r>
            <a:r>
              <a:rPr dirty="0" err="1">
                <a:rtl/>
              </a:rPr>
              <a:t>كل</a:t>
            </a:r>
            <a:r>
              <a:rPr dirty="0">
                <a:rtl/>
              </a:rPr>
              <a:t> </a:t>
            </a:r>
            <a:r>
              <a:rPr dirty="0" err="1">
                <a:rtl/>
              </a:rPr>
              <a:t>رياضة</a:t>
            </a:r>
            <a:r>
              <a:rPr dirty="0">
                <a:rtl/>
              </a:rPr>
              <a:t> </a:t>
            </a:r>
            <a:r>
              <a:rPr dirty="0" err="1">
                <a:rtl/>
              </a:rPr>
              <a:t>بخصوصيات</a:t>
            </a:r>
            <a:r>
              <a:rPr dirty="0">
                <a:rtl/>
              </a:rPr>
              <a:t> </a:t>
            </a:r>
            <a:r>
              <a:rPr dirty="0" err="1">
                <a:rtl/>
              </a:rPr>
              <a:t>فريدة</a:t>
            </a:r>
            <a:r>
              <a:rPr dirty="0">
                <a:rtl/>
              </a:rPr>
              <a:t>، </a:t>
            </a:r>
            <a:r>
              <a:rPr dirty="0" err="1">
                <a:rtl/>
              </a:rPr>
              <a:t>حيث</a:t>
            </a:r>
            <a:r>
              <a:rPr dirty="0">
                <a:rtl/>
              </a:rPr>
              <a:t> </a:t>
            </a:r>
            <a:r>
              <a:rPr dirty="0" err="1">
                <a:rtl/>
              </a:rPr>
              <a:t>تحتوي</a:t>
            </a:r>
            <a:r>
              <a:rPr dirty="0">
                <a:rtl/>
              </a:rPr>
              <a:t> </a:t>
            </a:r>
            <a:r>
              <a:rPr dirty="0" err="1">
                <a:rtl/>
              </a:rPr>
              <a:t>كل</a:t>
            </a:r>
            <a:r>
              <a:rPr dirty="0">
                <a:rtl/>
              </a:rPr>
              <a:t> </a:t>
            </a:r>
            <a:r>
              <a:rPr dirty="0" err="1">
                <a:rtl/>
              </a:rPr>
              <a:t>منها</a:t>
            </a:r>
            <a:r>
              <a:rPr dirty="0">
                <a:rtl/>
              </a:rPr>
              <a:t> </a:t>
            </a:r>
            <a:r>
              <a:rPr dirty="0" err="1">
                <a:rtl/>
              </a:rPr>
              <a:t>على</a:t>
            </a:r>
            <a:r>
              <a:rPr dirty="0">
                <a:rtl/>
              </a:rPr>
              <a:t> </a:t>
            </a:r>
            <a:r>
              <a:rPr dirty="0" err="1">
                <a:rtl/>
              </a:rPr>
              <a:t>مهارات</a:t>
            </a:r>
            <a:r>
              <a:rPr dirty="0">
                <a:rtl/>
              </a:rPr>
              <a:t> </a:t>
            </a:r>
            <a:r>
              <a:rPr dirty="0" err="1">
                <a:rtl/>
              </a:rPr>
              <a:t>وحركات</a:t>
            </a:r>
            <a:r>
              <a:rPr dirty="0">
                <a:rtl/>
              </a:rPr>
              <a:t> </a:t>
            </a:r>
            <a:r>
              <a:rPr dirty="0" err="1">
                <a:rtl/>
              </a:rPr>
              <a:t>محددة</a:t>
            </a:r>
            <a:r>
              <a:rPr dirty="0">
                <a:rtl/>
              </a:rPr>
              <a:t> </a:t>
            </a:r>
            <a:r>
              <a:rPr dirty="0" err="1">
                <a:rtl/>
              </a:rPr>
              <a:t>تختلف</a:t>
            </a:r>
            <a:r>
              <a:rPr dirty="0">
                <a:rtl/>
              </a:rPr>
              <a:t> </a:t>
            </a:r>
            <a:r>
              <a:rPr dirty="0" err="1">
                <a:rtl/>
              </a:rPr>
              <a:t>عن</a:t>
            </a:r>
            <a:r>
              <a:rPr dirty="0">
                <a:rtl/>
              </a:rPr>
              <a:t> </a:t>
            </a:r>
            <a:r>
              <a:rPr dirty="0" err="1">
                <a:rtl/>
              </a:rPr>
              <a:t>غيرها</a:t>
            </a:r>
            <a:r>
              <a:rPr dirty="0">
                <a:rtl/>
              </a:rPr>
              <a:t>. </a:t>
            </a:r>
            <a:r>
              <a:rPr dirty="0" err="1">
                <a:rtl/>
              </a:rPr>
              <a:t>صمّم</a:t>
            </a:r>
            <a:r>
              <a:rPr dirty="0">
                <a:rtl/>
              </a:rPr>
              <a:t> </a:t>
            </a:r>
            <a:r>
              <a:rPr dirty="0" err="1">
                <a:rtl/>
              </a:rPr>
              <a:t>روتين</a:t>
            </a:r>
            <a:r>
              <a:rPr dirty="0">
                <a:rtl/>
              </a:rPr>
              <a:t> </a:t>
            </a:r>
            <a:r>
              <a:rPr dirty="0" err="1">
                <a:rtl/>
              </a:rPr>
              <a:t>الإحماء</a:t>
            </a:r>
            <a:r>
              <a:rPr dirty="0">
                <a:rtl/>
              </a:rPr>
              <a:t> </a:t>
            </a:r>
            <a:r>
              <a:rPr dirty="0" err="1">
                <a:rtl/>
              </a:rPr>
              <a:t>بما</a:t>
            </a:r>
            <a:r>
              <a:rPr dirty="0">
                <a:rtl/>
              </a:rPr>
              <a:t> </a:t>
            </a:r>
            <a:r>
              <a:rPr dirty="0" err="1">
                <a:rtl/>
              </a:rPr>
              <a:t>يتوافق</a:t>
            </a:r>
            <a:r>
              <a:rPr dirty="0">
                <a:rtl/>
              </a:rPr>
              <a:t> </a:t>
            </a:r>
            <a:r>
              <a:rPr dirty="0" err="1">
                <a:rtl/>
              </a:rPr>
              <a:t>مع</a:t>
            </a:r>
            <a:r>
              <a:rPr dirty="0">
                <a:rtl/>
              </a:rPr>
              <a:t> </a:t>
            </a:r>
            <a:r>
              <a:rPr dirty="0" err="1">
                <a:rtl/>
              </a:rPr>
              <a:t>الرياضة</a:t>
            </a:r>
            <a:r>
              <a:rPr dirty="0">
                <a:rtl/>
              </a:rPr>
              <a:t> </a:t>
            </a:r>
            <a:r>
              <a:rPr dirty="0" err="1">
                <a:rtl/>
              </a:rPr>
              <a:t>التي</a:t>
            </a:r>
            <a:r>
              <a:rPr dirty="0">
                <a:rtl/>
              </a:rPr>
              <a:t> </a:t>
            </a:r>
            <a:r>
              <a:rPr dirty="0" err="1">
                <a:rtl/>
              </a:rPr>
              <a:t>تشارك</a:t>
            </a:r>
            <a:r>
              <a:rPr dirty="0">
                <a:rtl/>
              </a:rPr>
              <a:t> </a:t>
            </a:r>
            <a:r>
              <a:rPr dirty="0" err="1">
                <a:rtl/>
              </a:rPr>
              <a:t>فيها</a:t>
            </a:r>
            <a:r>
              <a:rPr dirty="0">
                <a:rtl/>
              </a:rPr>
              <a:t> </a:t>
            </a:r>
            <a:r>
              <a:rPr dirty="0" err="1">
                <a:rtl/>
              </a:rPr>
              <a:t>في</a:t>
            </a:r>
            <a:r>
              <a:rPr dirty="0">
                <a:rtl/>
              </a:rPr>
              <a:t> </a:t>
            </a:r>
            <a:r>
              <a:rPr dirty="0" err="1">
                <a:rtl/>
              </a:rPr>
              <a:t>الوقت</a:t>
            </a:r>
            <a:r>
              <a:rPr dirty="0">
                <a:rtl/>
              </a:rPr>
              <a:t> </a:t>
            </a:r>
            <a:r>
              <a:rPr dirty="0" err="1">
                <a:rtl/>
              </a:rPr>
              <a:t>الحالي</a:t>
            </a:r>
            <a:r>
              <a:rPr dirty="0">
                <a:rtl/>
              </a:rPr>
              <a:t>. </a:t>
            </a:r>
          </a:p>
          <a:p>
            <a:pPr algn="r" rtl="1"/>
            <a:endParaRPr sz="1800" b="0" i="0" u="none" strike="noStrike" kern="1200" baseline="0" dirty="0">
              <a:solidFill>
                <a:schemeClr val="dk1"/>
              </a:solidFill>
              <a:latin typeface="Ubuntu" panose="020B0504030602030204" pitchFamily="34" charset="0"/>
              <a:ea typeface="+mn-ea"/>
              <a:cs typeface="+mn-cs"/>
            </a:endParaRPr>
          </a:p>
          <a:p>
            <a:pPr algn="r" rtl="1">
              <a:defRPr sz="1800">
                <a:solidFill>
                  <a:schemeClr val="dk1"/>
                </a:solidFill>
                <a:latin typeface="Ubuntu" panose="020B0504030602030204" pitchFamily="34" charset="0"/>
              </a:defRPr>
            </a:pPr>
            <a:r>
              <a:rPr dirty="0" err="1">
                <a:rtl/>
              </a:rPr>
              <a:t>يجب</a:t>
            </a:r>
            <a:r>
              <a:rPr dirty="0">
                <a:rtl/>
              </a:rPr>
              <a:t> </a:t>
            </a:r>
            <a:r>
              <a:rPr dirty="0" err="1">
                <a:rtl/>
              </a:rPr>
              <a:t>أن</a:t>
            </a:r>
            <a:r>
              <a:rPr dirty="0">
                <a:rtl/>
              </a:rPr>
              <a:t> </a:t>
            </a:r>
            <a:r>
              <a:rPr dirty="0" err="1">
                <a:rtl/>
              </a:rPr>
              <a:t>تتضمن</a:t>
            </a:r>
            <a:r>
              <a:rPr dirty="0">
                <a:rtl/>
              </a:rPr>
              <a:t> </a:t>
            </a:r>
            <a:r>
              <a:rPr dirty="0" err="1">
                <a:rtl/>
              </a:rPr>
              <a:t>جميع</a:t>
            </a:r>
            <a:r>
              <a:rPr dirty="0">
                <a:rtl/>
              </a:rPr>
              <a:t> </a:t>
            </a:r>
            <a:r>
              <a:rPr dirty="0" err="1">
                <a:rtl/>
              </a:rPr>
              <a:t>تمارين</a:t>
            </a:r>
            <a:r>
              <a:rPr dirty="0">
                <a:rtl/>
              </a:rPr>
              <a:t> </a:t>
            </a:r>
            <a:r>
              <a:rPr dirty="0" err="1">
                <a:rtl/>
              </a:rPr>
              <a:t>الإحماء</a:t>
            </a:r>
            <a:r>
              <a:rPr dirty="0">
                <a:rtl/>
              </a:rPr>
              <a:t>، </a:t>
            </a:r>
            <a:r>
              <a:rPr dirty="0" err="1">
                <a:rtl/>
              </a:rPr>
              <a:t>مهما</a:t>
            </a:r>
            <a:r>
              <a:rPr dirty="0">
                <a:rtl/>
              </a:rPr>
              <a:t> </a:t>
            </a:r>
            <a:r>
              <a:rPr dirty="0" err="1">
                <a:rtl/>
              </a:rPr>
              <a:t>اختلفت</a:t>
            </a:r>
            <a:r>
              <a:rPr dirty="0">
                <a:rtl/>
              </a:rPr>
              <a:t> </a:t>
            </a:r>
            <a:r>
              <a:rPr dirty="0" err="1">
                <a:rtl/>
              </a:rPr>
              <a:t>الرياضة</a:t>
            </a:r>
            <a:r>
              <a:rPr dirty="0">
                <a:rtl/>
              </a:rPr>
              <a:t>، </a:t>
            </a:r>
            <a:r>
              <a:rPr dirty="0" err="1">
                <a:rtl/>
              </a:rPr>
              <a:t>هذه</a:t>
            </a:r>
            <a:r>
              <a:rPr dirty="0">
                <a:rtl/>
              </a:rPr>
              <a:t> </a:t>
            </a:r>
            <a:r>
              <a:rPr dirty="0" err="1">
                <a:rtl/>
              </a:rPr>
              <a:t>العناصر</a:t>
            </a:r>
            <a:r>
              <a:rPr dirty="0">
                <a:rtl/>
              </a:rPr>
              <a:t> </a:t>
            </a:r>
            <a:r>
              <a:rPr dirty="0" err="1">
                <a:rtl/>
              </a:rPr>
              <a:t>الأساسية</a:t>
            </a:r>
            <a:r>
              <a:rPr dirty="0">
                <a:rtl/>
              </a:rPr>
              <a:t>:</a:t>
            </a: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نشاط</a:t>
            </a:r>
            <a:r>
              <a:rPr dirty="0">
                <a:rtl/>
              </a:rPr>
              <a:t> </a:t>
            </a:r>
            <a:r>
              <a:rPr dirty="0" err="1">
                <a:rtl/>
              </a:rPr>
              <a:t>أيروبيك</a:t>
            </a:r>
            <a:r>
              <a:rPr dirty="0">
                <a:rtl/>
              </a:rPr>
              <a:t> </a:t>
            </a: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تمارين</a:t>
            </a:r>
            <a:r>
              <a:rPr dirty="0">
                <a:rtl/>
              </a:rPr>
              <a:t> </a:t>
            </a:r>
            <a:r>
              <a:rPr dirty="0" err="1">
                <a:rtl/>
              </a:rPr>
              <a:t>الإطالة</a:t>
            </a:r>
            <a:r>
              <a:rPr dirty="0">
                <a:rtl/>
              </a:rPr>
              <a:t> </a:t>
            </a:r>
            <a:r>
              <a:rPr dirty="0" err="1">
                <a:rtl/>
              </a:rPr>
              <a:t>الديناميكية</a:t>
            </a:r>
            <a:endParaRPr dirty="0">
              <a:rtl/>
            </a:endParaRPr>
          </a:p>
          <a:p>
            <a:pPr algn="r" rtl="1"/>
            <a:endParaRPr sz="1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rPr dirty="0" err="1">
                <a:rtl/>
              </a:rPr>
              <a:t>ينبغي</a:t>
            </a:r>
            <a:r>
              <a:rPr dirty="0">
                <a:rtl/>
              </a:rPr>
              <a:t> </a:t>
            </a:r>
            <a:r>
              <a:rPr dirty="0" err="1">
                <a:rtl/>
              </a:rPr>
              <a:t>أن</a:t>
            </a:r>
            <a:r>
              <a:rPr dirty="0">
                <a:rtl/>
              </a:rPr>
              <a:t> </a:t>
            </a:r>
            <a:r>
              <a:rPr dirty="0" err="1">
                <a:rtl/>
              </a:rPr>
              <a:t>تبدأ</a:t>
            </a:r>
            <a:r>
              <a:rPr dirty="0">
                <a:rtl/>
              </a:rPr>
              <a:t> </a:t>
            </a:r>
            <a:r>
              <a:rPr dirty="0" err="1">
                <a:rtl/>
              </a:rPr>
              <a:t>تمارين</a:t>
            </a:r>
            <a:r>
              <a:rPr dirty="0">
                <a:rtl/>
              </a:rPr>
              <a:t> </a:t>
            </a:r>
            <a:r>
              <a:rPr dirty="0" err="1">
                <a:rtl/>
              </a:rPr>
              <a:t>الإحماء</a:t>
            </a:r>
            <a:r>
              <a:rPr dirty="0">
                <a:rtl/>
              </a:rPr>
              <a:t> </a:t>
            </a:r>
            <a:r>
              <a:rPr dirty="0" err="1">
                <a:rtl/>
              </a:rPr>
              <a:t>بسرعة</a:t>
            </a:r>
            <a:r>
              <a:rPr dirty="0">
                <a:rtl/>
              </a:rPr>
              <a:t> </a:t>
            </a:r>
            <a:r>
              <a:rPr dirty="0" err="1">
                <a:rtl/>
              </a:rPr>
              <a:t>منخفضة</a:t>
            </a:r>
            <a:r>
              <a:rPr dirty="0">
                <a:rtl/>
              </a:rPr>
              <a:t>، </a:t>
            </a:r>
            <a:r>
              <a:rPr dirty="0" err="1">
                <a:rtl/>
              </a:rPr>
              <a:t>مع</a:t>
            </a:r>
            <a:r>
              <a:rPr dirty="0">
                <a:rtl/>
              </a:rPr>
              <a:t> </a:t>
            </a:r>
            <a:r>
              <a:rPr dirty="0" err="1">
                <a:rtl/>
              </a:rPr>
              <a:t>زيادة</a:t>
            </a:r>
            <a:r>
              <a:rPr dirty="0">
                <a:rtl/>
              </a:rPr>
              <a:t> </a:t>
            </a:r>
            <a:r>
              <a:rPr dirty="0" err="1">
                <a:rtl/>
              </a:rPr>
              <a:t>تدريجية</a:t>
            </a:r>
            <a:r>
              <a:rPr dirty="0">
                <a:rtl/>
              </a:rPr>
              <a:t> </a:t>
            </a:r>
            <a:r>
              <a:rPr dirty="0" err="1">
                <a:rtl/>
              </a:rPr>
              <a:t>في</a:t>
            </a:r>
            <a:r>
              <a:rPr dirty="0">
                <a:rtl/>
              </a:rPr>
              <a:t> </a:t>
            </a:r>
            <a:r>
              <a:rPr dirty="0" err="1">
                <a:rtl/>
              </a:rPr>
              <a:t>السرعة</a:t>
            </a:r>
            <a:r>
              <a:rPr dirty="0">
                <a:rtl/>
              </a:rPr>
              <a:t> </a:t>
            </a:r>
            <a:r>
              <a:rPr dirty="0" err="1">
                <a:rtl/>
              </a:rPr>
              <a:t>والشدة</a:t>
            </a:r>
            <a:r>
              <a:rPr dirty="0">
                <a:rtl/>
              </a:rPr>
              <a:t>. </a:t>
            </a:r>
            <a:r>
              <a:rPr dirty="0" err="1">
                <a:rtl/>
              </a:rPr>
              <a:t>احرص</a:t>
            </a:r>
            <a:r>
              <a:rPr dirty="0">
                <a:rtl/>
              </a:rPr>
              <a:t> </a:t>
            </a:r>
            <a:r>
              <a:rPr dirty="0" err="1">
                <a:rtl/>
              </a:rPr>
              <a:t>على</a:t>
            </a:r>
            <a:r>
              <a:rPr dirty="0">
                <a:rtl/>
              </a:rPr>
              <a:t> </a:t>
            </a:r>
            <a:r>
              <a:rPr dirty="0" err="1">
                <a:rtl/>
              </a:rPr>
              <a:t>تزويد</a:t>
            </a:r>
            <a:r>
              <a:rPr dirty="0">
                <a:rtl/>
              </a:rPr>
              <a:t> </a:t>
            </a:r>
            <a:r>
              <a:rPr dirty="0" err="1">
                <a:rtl/>
              </a:rPr>
              <a:t>زملائك</a:t>
            </a:r>
            <a:r>
              <a:rPr dirty="0">
                <a:rtl/>
              </a:rPr>
              <a:t> </a:t>
            </a:r>
            <a:r>
              <a:rPr dirty="0" err="1">
                <a:rtl/>
              </a:rPr>
              <a:t>بتعديلات</a:t>
            </a:r>
            <a:r>
              <a:rPr dirty="0">
                <a:rtl/>
              </a:rPr>
              <a:t> </a:t>
            </a:r>
            <a:r>
              <a:rPr dirty="0" err="1">
                <a:rtl/>
              </a:rPr>
              <a:t>أو</a:t>
            </a:r>
            <a:r>
              <a:rPr dirty="0">
                <a:rtl/>
              </a:rPr>
              <a:t> </a:t>
            </a:r>
            <a:r>
              <a:rPr dirty="0" err="1">
                <a:rtl/>
              </a:rPr>
              <a:t>بدائل</a:t>
            </a:r>
            <a:r>
              <a:rPr dirty="0">
                <a:rtl/>
              </a:rPr>
              <a:t> </a:t>
            </a:r>
            <a:r>
              <a:rPr dirty="0" err="1">
                <a:rtl/>
              </a:rPr>
              <a:t>للتمارين</a:t>
            </a:r>
            <a:r>
              <a:rPr dirty="0">
                <a:rtl/>
              </a:rPr>
              <a:t> </a:t>
            </a:r>
            <a:r>
              <a:rPr dirty="0" err="1">
                <a:rtl/>
              </a:rPr>
              <a:t>بما</a:t>
            </a:r>
            <a:r>
              <a:rPr dirty="0">
                <a:rtl/>
              </a:rPr>
              <a:t> </a:t>
            </a:r>
            <a:r>
              <a:rPr dirty="0" err="1">
                <a:rtl/>
              </a:rPr>
              <a:t>يناسب</a:t>
            </a:r>
            <a:r>
              <a:rPr dirty="0">
                <a:rtl/>
              </a:rPr>
              <a:t> </a:t>
            </a:r>
            <a:r>
              <a:rPr dirty="0" err="1">
                <a:rtl/>
              </a:rPr>
              <a:t>قدراتهم</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كل</a:t>
            </a:r>
            <a:r>
              <a:rPr dirty="0">
                <a:rtl/>
              </a:rPr>
              <a:t> </a:t>
            </a:r>
            <a:r>
              <a:rPr dirty="0" err="1">
                <a:rtl/>
              </a:rPr>
              <a:t>قائد</a:t>
            </a:r>
            <a:r>
              <a:rPr dirty="0">
                <a:rtl/>
              </a:rPr>
              <a:t> </a:t>
            </a:r>
            <a:r>
              <a:rPr dirty="0" err="1">
                <a:rtl/>
              </a:rPr>
              <a:t>للياقة</a:t>
            </a:r>
            <a:r>
              <a:rPr dirty="0">
                <a:rtl/>
              </a:rPr>
              <a:t> </a:t>
            </a:r>
            <a:r>
              <a:rPr dirty="0" err="1">
                <a:rtl/>
              </a:rPr>
              <a:t>البدنية</a:t>
            </a:r>
            <a:r>
              <a:rPr dirty="0">
                <a:rtl/>
              </a:rPr>
              <a:t> </a:t>
            </a:r>
            <a:r>
              <a:rPr dirty="0" err="1">
                <a:rtl/>
              </a:rPr>
              <a:t>مشاركة</a:t>
            </a:r>
            <a:r>
              <a:rPr dirty="0">
                <a:rtl/>
              </a:rPr>
              <a:t> </a:t>
            </a:r>
            <a:r>
              <a:rPr dirty="0" err="1">
                <a:rtl/>
              </a:rPr>
              <a:t>تمرين</a:t>
            </a:r>
            <a:r>
              <a:rPr dirty="0">
                <a:rtl/>
              </a:rPr>
              <a:t> </a:t>
            </a:r>
            <a:r>
              <a:rPr dirty="0" err="1">
                <a:rtl/>
              </a:rPr>
              <a:t>إحماء</a:t>
            </a:r>
            <a:r>
              <a:rPr dirty="0">
                <a:rtl/>
              </a:rPr>
              <a:t> </a:t>
            </a:r>
            <a:r>
              <a:rPr dirty="0" err="1">
                <a:rtl/>
              </a:rPr>
              <a:t>مفضل</a:t>
            </a:r>
            <a:r>
              <a:rPr dirty="0">
                <a:rtl/>
              </a:rPr>
              <a:t> </a:t>
            </a:r>
            <a:r>
              <a:rPr dirty="0" err="1">
                <a:rtl/>
              </a:rPr>
              <a:t>لديه</a:t>
            </a:r>
            <a:r>
              <a:rPr dirty="0">
                <a:rtl/>
              </a:rPr>
              <a:t>: </a:t>
            </a:r>
            <a:r>
              <a:rPr dirty="0" err="1">
                <a:rtl/>
              </a:rPr>
              <a:t>يمكنهم</a:t>
            </a:r>
            <a:r>
              <a:rPr dirty="0">
                <a:rtl/>
              </a:rPr>
              <a:t> </a:t>
            </a:r>
            <a:r>
              <a:rPr dirty="0" err="1">
                <a:rtl/>
              </a:rPr>
              <a:t>اختيار</a:t>
            </a:r>
            <a:r>
              <a:rPr dirty="0">
                <a:rtl/>
              </a:rPr>
              <a:t> </a:t>
            </a:r>
            <a:r>
              <a:rPr dirty="0" err="1">
                <a:rtl/>
              </a:rPr>
              <a:t>نشاط</a:t>
            </a:r>
            <a:r>
              <a:rPr dirty="0">
                <a:rtl/>
              </a:rPr>
              <a:t> </a:t>
            </a:r>
            <a:r>
              <a:rPr dirty="0" err="1">
                <a:rtl/>
              </a:rPr>
              <a:t>أيروبيك</a:t>
            </a:r>
            <a:r>
              <a:rPr dirty="0">
                <a:rtl/>
              </a:rPr>
              <a:t> </a:t>
            </a:r>
            <a:r>
              <a:rPr dirty="0" err="1">
                <a:rtl/>
              </a:rPr>
              <a:t>أو</a:t>
            </a:r>
            <a:r>
              <a:rPr dirty="0">
                <a:rtl/>
              </a:rPr>
              <a:t> </a:t>
            </a:r>
            <a:r>
              <a:rPr dirty="0" err="1">
                <a:rtl/>
              </a:rPr>
              <a:t>تمرين</a:t>
            </a:r>
            <a:r>
              <a:rPr dirty="0">
                <a:rtl/>
              </a:rPr>
              <a:t> </a:t>
            </a:r>
            <a:r>
              <a:rPr dirty="0" err="1">
                <a:rtl/>
              </a:rPr>
              <a:t>إطالة</a:t>
            </a:r>
            <a:r>
              <a:rPr dirty="0">
                <a:rtl/>
              </a:rPr>
              <a:t> </a:t>
            </a:r>
            <a:r>
              <a:rPr dirty="0" err="1">
                <a:rtl/>
              </a:rPr>
              <a:t>ديناميكي</a:t>
            </a:r>
            <a:r>
              <a:rPr dirty="0">
                <a:rtl/>
              </a:rPr>
              <a:t>.</a:t>
            </a:r>
            <a:endParaRPr sz="18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11</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دقيقتان</a:t>
            </a:r>
            <a:r>
              <a:rPr dirty="0">
                <a:rtl/>
              </a:rPr>
              <a:t>/ </a:t>
            </a:r>
            <a:r>
              <a:rPr dirty="0" err="1">
                <a:rtl/>
              </a:rPr>
              <a:t>من</a:t>
            </a:r>
            <a:r>
              <a:rPr dirty="0">
                <a:rtl/>
              </a:rPr>
              <a:t> </a:t>
            </a:r>
            <a:r>
              <a:rPr dirty="0" err="1">
                <a:rtl/>
              </a:rPr>
              <a:t>إجمالي</a:t>
            </a:r>
            <a:r>
              <a:rPr dirty="0">
                <a:rtl/>
              </a:rPr>
              <a:t> 29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p>
          <a:p>
            <a:pPr algn="r" rtl="1">
              <a:defRPr>
                <a:solidFill>
                  <a:schemeClr val="dk1"/>
                </a:solidFill>
                <a:latin typeface="Ubuntu" panose="020B0504030602030204" pitchFamily="34" charset="0"/>
              </a:defRPr>
            </a:pPr>
            <a:r>
              <a:rPr dirty="0" err="1">
                <a:rtl/>
              </a:rPr>
              <a:t>عقب</a:t>
            </a:r>
            <a:r>
              <a:rPr dirty="0">
                <a:rtl/>
              </a:rPr>
              <a:t> </a:t>
            </a:r>
            <a:r>
              <a:rPr dirty="0" err="1">
                <a:rtl/>
              </a:rPr>
              <a:t>الانتهاء</a:t>
            </a:r>
            <a:r>
              <a:rPr dirty="0">
                <a:rtl/>
              </a:rPr>
              <a:t> </a:t>
            </a:r>
            <a:r>
              <a:rPr dirty="0" err="1">
                <a:rtl/>
              </a:rPr>
              <a:t>من</a:t>
            </a:r>
            <a:r>
              <a:rPr dirty="0">
                <a:rtl/>
              </a:rPr>
              <a:t> </a:t>
            </a:r>
            <a:r>
              <a:rPr dirty="0" err="1">
                <a:rtl/>
              </a:rPr>
              <a:t>تدريبك</a:t>
            </a:r>
            <a:r>
              <a:rPr dirty="0">
                <a:rtl/>
              </a:rPr>
              <a:t> </a:t>
            </a:r>
            <a:r>
              <a:rPr dirty="0" err="1">
                <a:rtl/>
              </a:rPr>
              <a:t>أو</a:t>
            </a:r>
            <a:r>
              <a:rPr dirty="0">
                <a:rtl/>
              </a:rPr>
              <a:t> </a:t>
            </a:r>
            <a:r>
              <a:rPr dirty="0" err="1">
                <a:rtl/>
              </a:rPr>
              <a:t>تمرينك</a:t>
            </a:r>
            <a:r>
              <a:rPr dirty="0">
                <a:rtl/>
              </a:rPr>
              <a:t> </a:t>
            </a:r>
            <a:r>
              <a:rPr dirty="0" err="1">
                <a:rtl/>
              </a:rPr>
              <a:t>أو</a:t>
            </a:r>
            <a:r>
              <a:rPr dirty="0">
                <a:rtl/>
              </a:rPr>
              <a:t> </a:t>
            </a:r>
            <a:r>
              <a:rPr dirty="0" err="1">
                <a:rtl/>
              </a:rPr>
              <a:t>جلسة</a:t>
            </a:r>
            <a:r>
              <a:rPr dirty="0">
                <a:rtl/>
              </a:rPr>
              <a:t> </a:t>
            </a:r>
            <a:r>
              <a:rPr dirty="0" err="1">
                <a:rtl/>
              </a:rPr>
              <a:t>الرياضة</a:t>
            </a:r>
            <a:r>
              <a:rPr dirty="0">
                <a:rtl/>
              </a:rPr>
              <a:t>، </a:t>
            </a:r>
            <a:r>
              <a:rPr dirty="0" err="1">
                <a:rtl/>
              </a:rPr>
              <a:t>ينبغي</a:t>
            </a:r>
            <a:r>
              <a:rPr dirty="0">
                <a:rtl/>
              </a:rPr>
              <a:t> </a:t>
            </a:r>
            <a:r>
              <a:rPr dirty="0" err="1">
                <a:rtl/>
              </a:rPr>
              <a:t>عليك</a:t>
            </a:r>
            <a:r>
              <a:rPr dirty="0">
                <a:rtl/>
              </a:rPr>
              <a:t> </a:t>
            </a:r>
            <a:r>
              <a:rPr dirty="0" err="1">
                <a:rtl/>
              </a:rPr>
              <a:t>دائمًا</a:t>
            </a:r>
            <a:r>
              <a:rPr dirty="0">
                <a:rtl/>
              </a:rPr>
              <a:t> </a:t>
            </a:r>
            <a:r>
              <a:rPr dirty="0" err="1">
                <a:rtl/>
              </a:rPr>
              <a:t>أداء</a:t>
            </a:r>
            <a:r>
              <a:rPr dirty="0">
                <a:rtl/>
              </a:rPr>
              <a:t> </a:t>
            </a:r>
            <a:r>
              <a:rPr dirty="0" err="1">
                <a:rtl/>
              </a:rPr>
              <a:t>تمارين</a:t>
            </a:r>
            <a:r>
              <a:rPr dirty="0">
                <a:rtl/>
              </a:rPr>
              <a:t> </a:t>
            </a:r>
            <a:r>
              <a:rPr dirty="0" err="1">
                <a:rtl/>
              </a:rPr>
              <a:t>التهدئة</a:t>
            </a:r>
            <a:r>
              <a:rPr dirty="0">
                <a:rtl/>
              </a:rPr>
              <a:t>. </a:t>
            </a:r>
            <a:r>
              <a:rPr dirty="0" err="1">
                <a:rtl/>
              </a:rPr>
              <a:t>لا</a:t>
            </a:r>
            <a:r>
              <a:rPr dirty="0">
                <a:rtl/>
              </a:rPr>
              <a:t> </a:t>
            </a:r>
            <a:r>
              <a:rPr dirty="0" err="1">
                <a:rtl/>
              </a:rPr>
              <a:t>تقل</a:t>
            </a:r>
            <a:r>
              <a:rPr dirty="0">
                <a:rtl/>
              </a:rPr>
              <a:t> </a:t>
            </a:r>
            <a:r>
              <a:rPr dirty="0" err="1">
                <a:rtl/>
              </a:rPr>
              <a:t>أهمية</a:t>
            </a:r>
            <a:r>
              <a:rPr dirty="0">
                <a:rtl/>
              </a:rPr>
              <a:t> </a:t>
            </a:r>
            <a:r>
              <a:rPr dirty="0" err="1">
                <a:rtl/>
              </a:rPr>
              <a:t>التهدئة</a:t>
            </a:r>
            <a:r>
              <a:rPr dirty="0">
                <a:rtl/>
              </a:rPr>
              <a:t> </a:t>
            </a:r>
            <a:r>
              <a:rPr dirty="0" err="1">
                <a:rtl/>
              </a:rPr>
              <a:t>الجيدة</a:t>
            </a:r>
            <a:r>
              <a:rPr dirty="0">
                <a:rtl/>
              </a:rPr>
              <a:t> </a:t>
            </a:r>
            <a:r>
              <a:rPr dirty="0" err="1">
                <a:rtl/>
              </a:rPr>
              <a:t>بعد</a:t>
            </a:r>
            <a:r>
              <a:rPr dirty="0">
                <a:rtl/>
              </a:rPr>
              <a:t> </a:t>
            </a:r>
            <a:r>
              <a:rPr dirty="0" err="1">
                <a:rtl/>
              </a:rPr>
              <a:t>التمرين</a:t>
            </a:r>
            <a:r>
              <a:rPr dirty="0">
                <a:rtl/>
              </a:rPr>
              <a:t> </a:t>
            </a:r>
            <a:r>
              <a:rPr dirty="0" err="1">
                <a:rtl/>
              </a:rPr>
              <a:t>عن</a:t>
            </a:r>
            <a:r>
              <a:rPr dirty="0">
                <a:rtl/>
              </a:rPr>
              <a:t> </a:t>
            </a:r>
            <a:r>
              <a:rPr dirty="0" err="1">
                <a:rtl/>
              </a:rPr>
              <a:t>أهمية</a:t>
            </a:r>
            <a:r>
              <a:rPr dirty="0">
                <a:rtl/>
              </a:rPr>
              <a:t> </a:t>
            </a:r>
            <a:r>
              <a:rPr dirty="0" err="1">
                <a:rtl/>
              </a:rPr>
              <a:t>الإحماء</a:t>
            </a:r>
            <a:r>
              <a:rPr dirty="0">
                <a:rtl/>
              </a:rPr>
              <a:t> </a:t>
            </a:r>
            <a:r>
              <a:rPr dirty="0" err="1">
                <a:rtl/>
              </a:rPr>
              <a:t>الجيد</a:t>
            </a:r>
            <a:r>
              <a:rPr dirty="0">
                <a:rtl/>
              </a:rPr>
              <a:t> </a:t>
            </a:r>
            <a:r>
              <a:rPr dirty="0" err="1">
                <a:rtl/>
              </a:rPr>
              <a:t>قبله</a:t>
            </a:r>
            <a:r>
              <a:rPr dirty="0">
                <a:rtl/>
              </a:rPr>
              <a:t>. </a:t>
            </a:r>
          </a:p>
          <a:p>
            <a:pPr algn="r" rtl="1"/>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ما</a:t>
            </a:r>
            <a:r>
              <a:rPr dirty="0">
                <a:rtl/>
              </a:rPr>
              <a:t> </a:t>
            </a:r>
            <a:r>
              <a:rPr dirty="0" err="1">
                <a:rtl/>
              </a:rPr>
              <a:t>أهمية</a:t>
            </a:r>
            <a:r>
              <a:rPr dirty="0">
                <a:rtl/>
              </a:rPr>
              <a:t> </a:t>
            </a:r>
            <a:r>
              <a:rPr dirty="0" err="1">
                <a:rtl/>
              </a:rPr>
              <a:t>تمارين</a:t>
            </a:r>
            <a:r>
              <a:rPr dirty="0">
                <a:rtl/>
              </a:rPr>
              <a:t> </a:t>
            </a:r>
            <a:r>
              <a:rPr dirty="0" err="1">
                <a:rtl/>
              </a:rPr>
              <a:t>التهدئة</a:t>
            </a:r>
            <a:r>
              <a:rPr dirty="0">
                <a:rtl/>
              </a:rPr>
              <a:t> </a:t>
            </a:r>
            <a:r>
              <a:rPr dirty="0" err="1">
                <a:rtl/>
              </a:rPr>
              <a:t>بالنسبة</a:t>
            </a:r>
            <a:r>
              <a:rPr dirty="0">
                <a:rtl/>
              </a:rPr>
              <a:t> </a:t>
            </a:r>
            <a:r>
              <a:rPr dirty="0" err="1">
                <a:rtl/>
              </a:rPr>
              <a:t>للاعبين</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المشاركين</a:t>
            </a:r>
            <a:r>
              <a:rPr dirty="0">
                <a:rtl/>
              </a:rPr>
              <a:t> </a:t>
            </a:r>
            <a:r>
              <a:rPr dirty="0" err="1">
                <a:rtl/>
              </a:rPr>
              <a:t>تدوين</a:t>
            </a:r>
            <a:r>
              <a:rPr dirty="0">
                <a:rtl/>
              </a:rPr>
              <a:t> </a:t>
            </a:r>
            <a:r>
              <a:rPr dirty="0" err="1">
                <a:rtl/>
              </a:rPr>
              <a:t>إجاباتهم</a:t>
            </a:r>
            <a:r>
              <a:rPr dirty="0">
                <a:rtl/>
              </a:rPr>
              <a:t> </a:t>
            </a:r>
            <a:r>
              <a:rPr dirty="0" err="1">
                <a:rtl/>
              </a:rPr>
              <a:t>أو</a:t>
            </a:r>
            <a:r>
              <a:rPr dirty="0">
                <a:rtl/>
              </a:rPr>
              <a:t> </a:t>
            </a:r>
            <a:r>
              <a:rPr dirty="0" err="1">
                <a:rtl/>
              </a:rPr>
              <a:t>رفع</a:t>
            </a:r>
            <a:r>
              <a:rPr dirty="0">
                <a:rtl/>
              </a:rPr>
              <a:t> </a:t>
            </a:r>
            <a:r>
              <a:rPr dirty="0" err="1">
                <a:rtl/>
              </a:rPr>
              <a:t>أيديهم</a:t>
            </a:r>
            <a:r>
              <a:rPr dirty="0">
                <a:rtl/>
              </a:rPr>
              <a:t> </a:t>
            </a:r>
            <a:r>
              <a:rPr dirty="0" err="1">
                <a:rtl/>
              </a:rPr>
              <a:t>للمشاركة</a:t>
            </a:r>
            <a:r>
              <a:rPr dirty="0">
                <a:rtl/>
              </a:rPr>
              <a:t> </a:t>
            </a:r>
            <a:r>
              <a:rPr dirty="0" err="1">
                <a:rtl/>
              </a:rPr>
              <a:t>في</a:t>
            </a:r>
            <a:r>
              <a:rPr dirty="0">
                <a:rtl/>
              </a:rPr>
              <a:t> </a:t>
            </a:r>
            <a:r>
              <a:rPr dirty="0" err="1">
                <a:rtl/>
              </a:rPr>
              <a:t>الرد</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12</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دقيقتان</a:t>
            </a:r>
            <a:r>
              <a:rPr dirty="0">
                <a:rtl/>
              </a:rPr>
              <a:t>/ </a:t>
            </a:r>
            <a:r>
              <a:rPr dirty="0" err="1">
                <a:rtl/>
              </a:rPr>
              <a:t>من</a:t>
            </a:r>
            <a:r>
              <a:rPr dirty="0">
                <a:rtl/>
              </a:rPr>
              <a:t> </a:t>
            </a:r>
            <a:r>
              <a:rPr dirty="0" err="1">
                <a:rtl/>
              </a:rPr>
              <a:t>إجمالي</a:t>
            </a:r>
            <a:r>
              <a:rPr dirty="0">
                <a:rtl/>
              </a:rPr>
              <a:t> 31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مثل</a:t>
            </a:r>
            <a:r>
              <a:rPr dirty="0">
                <a:rtl/>
              </a:rPr>
              <a:t> </a:t>
            </a:r>
            <a:r>
              <a:rPr dirty="0" err="1">
                <a:rtl/>
              </a:rPr>
              <a:t>تمارين</a:t>
            </a:r>
            <a:r>
              <a:rPr dirty="0">
                <a:rtl/>
              </a:rPr>
              <a:t> </a:t>
            </a:r>
            <a:r>
              <a:rPr dirty="0" err="1">
                <a:rtl/>
              </a:rPr>
              <a:t>الإحماء</a:t>
            </a:r>
            <a:r>
              <a:rPr dirty="0">
                <a:rtl/>
              </a:rPr>
              <a:t>، </a:t>
            </a:r>
            <a:r>
              <a:rPr dirty="0" err="1">
                <a:rtl/>
              </a:rPr>
              <a:t>تقدم</a:t>
            </a:r>
            <a:r>
              <a:rPr dirty="0">
                <a:rtl/>
              </a:rPr>
              <a:t> </a:t>
            </a:r>
            <a:r>
              <a:rPr dirty="0" err="1">
                <a:rtl/>
              </a:rPr>
              <a:t>تمارين</a:t>
            </a:r>
            <a:r>
              <a:rPr dirty="0">
                <a:rtl/>
              </a:rPr>
              <a:t> </a:t>
            </a:r>
            <a:r>
              <a:rPr dirty="0" err="1">
                <a:rtl/>
              </a:rPr>
              <a:t>التهدئة</a:t>
            </a:r>
            <a:r>
              <a:rPr dirty="0">
                <a:rtl/>
              </a:rPr>
              <a:t> </a:t>
            </a:r>
            <a:r>
              <a:rPr dirty="0" err="1">
                <a:rtl/>
              </a:rPr>
              <a:t>العديد</a:t>
            </a:r>
            <a:r>
              <a:rPr dirty="0">
                <a:rtl/>
              </a:rPr>
              <a:t> </a:t>
            </a:r>
            <a:r>
              <a:rPr dirty="0" err="1">
                <a:rtl/>
              </a:rPr>
              <a:t>من</a:t>
            </a:r>
            <a:r>
              <a:rPr dirty="0">
                <a:rtl/>
              </a:rPr>
              <a:t> </a:t>
            </a:r>
            <a:r>
              <a:rPr dirty="0" err="1">
                <a:rtl/>
              </a:rPr>
              <a:t>الفوائد</a:t>
            </a:r>
            <a:r>
              <a:rPr dirty="0">
                <a:rtl/>
              </a:rPr>
              <a:t> </a:t>
            </a:r>
            <a:r>
              <a:rPr dirty="0" err="1">
                <a:rtl/>
              </a:rPr>
              <a:t>البدنية</a:t>
            </a:r>
            <a:r>
              <a:rPr dirty="0">
                <a:rtl/>
              </a:rPr>
              <a:t> </a:t>
            </a:r>
            <a:r>
              <a:rPr dirty="0" err="1">
                <a:rtl/>
              </a:rPr>
              <a:t>والنفسية</a:t>
            </a:r>
            <a:r>
              <a:rPr dirty="0">
                <a:rtl/>
              </a:rPr>
              <a:t>. </a:t>
            </a:r>
            <a:r>
              <a:rPr b="1" dirty="0" err="1">
                <a:rtl/>
              </a:rPr>
              <a:t>اقرأ</a:t>
            </a:r>
            <a:r>
              <a:rPr b="1" dirty="0">
                <a:rtl/>
              </a:rPr>
              <a:t> </a:t>
            </a:r>
            <a:r>
              <a:rPr b="1" dirty="0" err="1">
                <a:rtl/>
              </a:rPr>
              <a:t>بعض</a:t>
            </a:r>
            <a:r>
              <a:rPr b="1" dirty="0">
                <a:rtl/>
              </a:rPr>
              <a:t> </a:t>
            </a:r>
            <a:r>
              <a:rPr b="1" dirty="0" err="1">
                <a:rtl/>
              </a:rPr>
              <a:t>الفوائد</a:t>
            </a:r>
            <a:r>
              <a:rPr b="1" dirty="0">
                <a:rtl/>
              </a:rPr>
              <a:t> </a:t>
            </a:r>
            <a:r>
              <a:rPr b="1" dirty="0" err="1">
                <a:rtl/>
              </a:rPr>
              <a:t>المذكورة</a:t>
            </a:r>
            <a:r>
              <a:rPr b="1" dirty="0">
                <a:rtl/>
              </a:rPr>
              <a:t> </a:t>
            </a:r>
            <a:r>
              <a:rPr b="1" dirty="0" err="1">
                <a:rtl/>
              </a:rPr>
              <a:t>في</a:t>
            </a:r>
            <a:r>
              <a:rPr b="1" dirty="0">
                <a:rtl/>
              </a:rPr>
              <a:t> </a:t>
            </a:r>
            <a:r>
              <a:rPr b="1" dirty="0" err="1">
                <a:rtl/>
              </a:rPr>
              <a:t>الشريحة</a:t>
            </a:r>
            <a:r>
              <a:rPr b="1" dirty="0">
                <a:rtl/>
              </a:rPr>
              <a:t> </a:t>
            </a:r>
            <a:r>
              <a:rPr b="1" dirty="0" err="1">
                <a:rtl/>
              </a:rPr>
              <a:t>وقارنها</a:t>
            </a:r>
            <a:r>
              <a:rPr b="1" dirty="0">
                <a:rtl/>
              </a:rPr>
              <a:t> </a:t>
            </a:r>
            <a:r>
              <a:rPr b="1" dirty="0" err="1">
                <a:rtl/>
              </a:rPr>
              <a:t>بما</a:t>
            </a:r>
            <a:r>
              <a:rPr b="1" dirty="0">
                <a:rtl/>
              </a:rPr>
              <a:t> </a:t>
            </a:r>
            <a:r>
              <a:rPr b="1" dirty="0" err="1">
                <a:rtl/>
              </a:rPr>
              <a:t>قاله</a:t>
            </a:r>
            <a:r>
              <a:rPr b="1" dirty="0">
                <a:rtl/>
              </a:rPr>
              <a:t> </a:t>
            </a:r>
            <a:r>
              <a:rPr b="1" dirty="0" err="1">
                <a:rtl/>
              </a:rPr>
              <a:t>اللاعبون</a:t>
            </a:r>
            <a:r>
              <a:rPr b="1"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marL="0" indent="0" algn="r" rtl="1">
              <a:buFont typeface="Arial" panose="020B0604020202020204" pitchFamily="34" charset="0"/>
              <a:buNone/>
              <a:defRPr b="1">
                <a:solidFill>
                  <a:srgbClr val="316355"/>
                </a:solidFill>
                <a:latin typeface="Ubuntu" panose="020B0504030602030204" pitchFamily="34" charset="0"/>
              </a:defRPr>
            </a:pPr>
            <a:r>
              <a:rPr dirty="0" err="1">
                <a:rtl/>
              </a:rPr>
              <a:t>سؤال</a:t>
            </a:r>
            <a:r>
              <a:rPr dirty="0">
                <a:rtl/>
              </a:rPr>
              <a:t>:</a:t>
            </a:r>
          </a:p>
          <a:p>
            <a:pPr marL="0" indent="0" algn="r" rtl="1">
              <a:buFont typeface="Arial" panose="020B0604020202020204" pitchFamily="34" charset="0"/>
              <a:buNone/>
              <a:defRPr>
                <a:solidFill>
                  <a:schemeClr val="dk1"/>
                </a:solidFill>
                <a:latin typeface="Ubuntu" panose="020B0504030602030204" pitchFamily="34" charset="0"/>
              </a:defRPr>
            </a:pPr>
            <a:r>
              <a:rPr dirty="0" err="1">
                <a:rtl/>
              </a:rPr>
              <a:t>ماذا</a:t>
            </a:r>
            <a:r>
              <a:rPr dirty="0">
                <a:rtl/>
              </a:rPr>
              <a:t> </a:t>
            </a:r>
            <a:r>
              <a:rPr dirty="0" err="1">
                <a:rtl/>
              </a:rPr>
              <a:t>تلاحظ</a:t>
            </a:r>
            <a:r>
              <a:rPr dirty="0">
                <a:rtl/>
              </a:rPr>
              <a:t> </a:t>
            </a:r>
            <a:r>
              <a:rPr dirty="0" err="1">
                <a:rtl/>
              </a:rPr>
              <a:t>عند</a:t>
            </a:r>
            <a:r>
              <a:rPr dirty="0">
                <a:rtl/>
              </a:rPr>
              <a:t> </a:t>
            </a:r>
            <a:r>
              <a:rPr dirty="0" err="1">
                <a:rtl/>
              </a:rPr>
              <a:t>النظر</a:t>
            </a:r>
            <a:r>
              <a:rPr dirty="0">
                <a:rtl/>
              </a:rPr>
              <a:t> </a:t>
            </a:r>
            <a:r>
              <a:rPr dirty="0" err="1">
                <a:rtl/>
              </a:rPr>
              <a:t>إلى</a:t>
            </a:r>
            <a:r>
              <a:rPr dirty="0">
                <a:rtl/>
              </a:rPr>
              <a:t> </a:t>
            </a:r>
            <a:r>
              <a:rPr dirty="0" err="1">
                <a:rtl/>
              </a:rPr>
              <a:t>هذه</a:t>
            </a:r>
            <a:r>
              <a:rPr dirty="0">
                <a:rtl/>
              </a:rPr>
              <a:t> </a:t>
            </a:r>
            <a:r>
              <a:rPr dirty="0" err="1">
                <a:rtl/>
              </a:rPr>
              <a:t>القائمة</a:t>
            </a:r>
            <a:r>
              <a:rPr dirty="0">
                <a:rtl/>
              </a:rPr>
              <a:t>؟ </a:t>
            </a:r>
            <a:r>
              <a:rPr dirty="0" err="1">
                <a:rtl/>
              </a:rPr>
              <a:t>ما</a:t>
            </a:r>
            <a:r>
              <a:rPr dirty="0">
                <a:rtl/>
              </a:rPr>
              <a:t> </a:t>
            </a:r>
            <a:r>
              <a:rPr dirty="0" err="1">
                <a:rtl/>
              </a:rPr>
              <a:t>الاختلافات</a:t>
            </a:r>
            <a:r>
              <a:rPr dirty="0">
                <a:rtl/>
              </a:rPr>
              <a:t> </a:t>
            </a:r>
            <a:r>
              <a:rPr dirty="0" err="1">
                <a:rtl/>
              </a:rPr>
              <a:t>بين</a:t>
            </a:r>
            <a:r>
              <a:rPr dirty="0">
                <a:rtl/>
              </a:rPr>
              <a:t> </a:t>
            </a:r>
            <a:r>
              <a:rPr dirty="0" err="1">
                <a:rtl/>
              </a:rPr>
              <a:t>تمارين</a:t>
            </a:r>
            <a:r>
              <a:rPr dirty="0">
                <a:rtl/>
              </a:rPr>
              <a:t> </a:t>
            </a:r>
            <a:r>
              <a:rPr dirty="0" err="1">
                <a:rtl/>
              </a:rPr>
              <a:t>التهدئة</a:t>
            </a:r>
            <a:r>
              <a:rPr dirty="0">
                <a:rtl/>
              </a:rPr>
              <a:t> </a:t>
            </a:r>
            <a:r>
              <a:rPr dirty="0" err="1">
                <a:rtl/>
              </a:rPr>
              <a:t>وتمارين</a:t>
            </a:r>
            <a:r>
              <a:rPr dirty="0">
                <a:rtl/>
              </a:rPr>
              <a:t> </a:t>
            </a:r>
            <a:r>
              <a:rPr dirty="0" err="1">
                <a:rtl/>
              </a:rPr>
              <a:t>الإحماء</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ربما</a:t>
            </a:r>
            <a:r>
              <a:rPr dirty="0">
                <a:rtl/>
              </a:rPr>
              <a:t> </a:t>
            </a:r>
            <a:r>
              <a:rPr dirty="0" err="1">
                <a:rtl/>
              </a:rPr>
              <a:t>لاحظت</a:t>
            </a:r>
            <a:r>
              <a:rPr dirty="0">
                <a:rtl/>
              </a:rPr>
              <a:t> </a:t>
            </a:r>
            <a:r>
              <a:rPr dirty="0" err="1">
                <a:rtl/>
              </a:rPr>
              <a:t>أن</a:t>
            </a:r>
            <a:r>
              <a:rPr dirty="0">
                <a:rtl/>
              </a:rPr>
              <a:t> </a:t>
            </a:r>
            <a:r>
              <a:rPr dirty="0" err="1">
                <a:rtl/>
              </a:rPr>
              <a:t>تمارين</a:t>
            </a:r>
            <a:r>
              <a:rPr dirty="0">
                <a:rtl/>
              </a:rPr>
              <a:t> </a:t>
            </a:r>
            <a:r>
              <a:rPr dirty="0" err="1">
                <a:rtl/>
              </a:rPr>
              <a:t>التهدئة</a:t>
            </a:r>
            <a:r>
              <a:rPr dirty="0">
                <a:rtl/>
              </a:rPr>
              <a:t> </a:t>
            </a:r>
            <a:r>
              <a:rPr dirty="0" err="1">
                <a:rtl/>
              </a:rPr>
              <a:t>تقدم</a:t>
            </a:r>
            <a:r>
              <a:rPr dirty="0">
                <a:rtl/>
              </a:rPr>
              <a:t> </a:t>
            </a:r>
            <a:r>
              <a:rPr dirty="0" err="1">
                <a:rtl/>
              </a:rPr>
              <a:t>فوائد</a:t>
            </a:r>
            <a:r>
              <a:rPr dirty="0">
                <a:rtl/>
              </a:rPr>
              <a:t> </a:t>
            </a:r>
            <a:r>
              <a:rPr dirty="0" err="1">
                <a:rtl/>
              </a:rPr>
              <a:t>معاكسة</a:t>
            </a:r>
            <a:r>
              <a:rPr dirty="0">
                <a:rtl/>
              </a:rPr>
              <a:t> </a:t>
            </a:r>
            <a:r>
              <a:rPr dirty="0" err="1">
                <a:rtl/>
              </a:rPr>
              <a:t>أو</a:t>
            </a:r>
            <a:r>
              <a:rPr dirty="0">
                <a:rtl/>
              </a:rPr>
              <a:t> </a:t>
            </a:r>
            <a:r>
              <a:rPr dirty="0" err="1">
                <a:rtl/>
              </a:rPr>
              <a:t>مختلفة</a:t>
            </a:r>
            <a:r>
              <a:rPr dirty="0">
                <a:rtl/>
              </a:rPr>
              <a:t> </a:t>
            </a:r>
            <a:r>
              <a:rPr dirty="0" err="1">
                <a:rtl/>
              </a:rPr>
              <a:t>عن</a:t>
            </a:r>
            <a:r>
              <a:rPr dirty="0">
                <a:rtl/>
              </a:rPr>
              <a:t> </a:t>
            </a:r>
            <a:r>
              <a:rPr dirty="0" err="1">
                <a:rtl/>
              </a:rPr>
              <a:t>تلك</a:t>
            </a:r>
            <a:r>
              <a:rPr dirty="0">
                <a:rtl/>
              </a:rPr>
              <a:t> </a:t>
            </a:r>
            <a:r>
              <a:rPr dirty="0" err="1">
                <a:rtl/>
              </a:rPr>
              <a:t>التي</a:t>
            </a:r>
            <a:r>
              <a:rPr dirty="0">
                <a:rtl/>
              </a:rPr>
              <a:t> </a:t>
            </a:r>
            <a:r>
              <a:rPr dirty="0" err="1">
                <a:rtl/>
              </a:rPr>
              <a:t>تقدمها</a:t>
            </a:r>
            <a:r>
              <a:rPr dirty="0">
                <a:rtl/>
              </a:rPr>
              <a:t> </a:t>
            </a:r>
            <a:r>
              <a:rPr dirty="0" err="1">
                <a:rtl/>
              </a:rPr>
              <a:t>تمارين</a:t>
            </a:r>
            <a:r>
              <a:rPr dirty="0">
                <a:rtl/>
              </a:rPr>
              <a:t> </a:t>
            </a:r>
            <a:r>
              <a:rPr dirty="0" err="1">
                <a:rtl/>
              </a:rPr>
              <a:t>الإحماء</a:t>
            </a:r>
            <a:r>
              <a:rPr dirty="0">
                <a:rtl/>
              </a:rPr>
              <a:t>. </a:t>
            </a:r>
            <a:r>
              <a:rPr dirty="0" err="1">
                <a:rtl/>
              </a:rPr>
              <a:t>على</a:t>
            </a:r>
            <a:r>
              <a:rPr dirty="0">
                <a:rtl/>
              </a:rPr>
              <a:t> </a:t>
            </a:r>
            <a:r>
              <a:rPr dirty="0" err="1">
                <a:rtl/>
              </a:rPr>
              <a:t>سبيل</a:t>
            </a:r>
            <a:r>
              <a:rPr dirty="0">
                <a:rtl/>
              </a:rPr>
              <a:t> </a:t>
            </a:r>
            <a:r>
              <a:rPr dirty="0" err="1">
                <a:rtl/>
              </a:rPr>
              <a:t>المثال</a:t>
            </a:r>
            <a:r>
              <a:rPr dirty="0">
                <a:rtl/>
              </a:rPr>
              <a:t>، </a:t>
            </a:r>
            <a:r>
              <a:rPr dirty="0" err="1">
                <a:rtl/>
              </a:rPr>
              <a:t>تزيد</a:t>
            </a:r>
            <a:r>
              <a:rPr dirty="0">
                <a:rtl/>
              </a:rPr>
              <a:t> </a:t>
            </a:r>
            <a:r>
              <a:rPr dirty="0" err="1">
                <a:rtl/>
              </a:rPr>
              <a:t>تمارين</a:t>
            </a:r>
            <a:r>
              <a:rPr dirty="0">
                <a:rtl/>
              </a:rPr>
              <a:t> </a:t>
            </a:r>
            <a:r>
              <a:rPr dirty="0" err="1">
                <a:rtl/>
              </a:rPr>
              <a:t>الإحماء</a:t>
            </a:r>
            <a:r>
              <a:rPr dirty="0">
                <a:rtl/>
              </a:rPr>
              <a:t> </a:t>
            </a:r>
            <a:r>
              <a:rPr dirty="0" err="1">
                <a:rtl/>
              </a:rPr>
              <a:t>من</a:t>
            </a:r>
            <a:r>
              <a:rPr dirty="0">
                <a:rtl/>
              </a:rPr>
              <a:t> </a:t>
            </a:r>
            <a:r>
              <a:rPr dirty="0" err="1">
                <a:rtl/>
              </a:rPr>
              <a:t>معدل</a:t>
            </a:r>
            <a:r>
              <a:rPr dirty="0">
                <a:rtl/>
              </a:rPr>
              <a:t> </a:t>
            </a:r>
            <a:r>
              <a:rPr dirty="0" err="1">
                <a:rtl/>
              </a:rPr>
              <a:t>ضربات</a:t>
            </a:r>
            <a:r>
              <a:rPr dirty="0">
                <a:rtl/>
              </a:rPr>
              <a:t> </a:t>
            </a:r>
            <a:r>
              <a:rPr dirty="0" err="1">
                <a:rtl/>
              </a:rPr>
              <a:t>القلب</a:t>
            </a:r>
            <a:r>
              <a:rPr dirty="0">
                <a:rtl/>
              </a:rPr>
              <a:t>، </a:t>
            </a:r>
            <a:r>
              <a:rPr dirty="0" err="1">
                <a:rtl/>
              </a:rPr>
              <a:t>في</a:t>
            </a:r>
            <a:r>
              <a:rPr dirty="0">
                <a:rtl/>
              </a:rPr>
              <a:t> </a:t>
            </a:r>
            <a:r>
              <a:rPr dirty="0" err="1">
                <a:rtl/>
              </a:rPr>
              <a:t>حين</a:t>
            </a:r>
            <a:r>
              <a:rPr dirty="0">
                <a:rtl/>
              </a:rPr>
              <a:t> </a:t>
            </a:r>
            <a:r>
              <a:rPr dirty="0" err="1">
                <a:rtl/>
              </a:rPr>
              <a:t>تعمل</a:t>
            </a:r>
            <a:r>
              <a:rPr dirty="0">
                <a:rtl/>
              </a:rPr>
              <a:t> </a:t>
            </a:r>
            <a:r>
              <a:rPr dirty="0" err="1">
                <a:rtl/>
              </a:rPr>
              <a:t>تمارين</a:t>
            </a:r>
            <a:r>
              <a:rPr dirty="0">
                <a:rtl/>
              </a:rPr>
              <a:t> </a:t>
            </a:r>
            <a:r>
              <a:rPr dirty="0" err="1">
                <a:rtl/>
              </a:rPr>
              <a:t>التهدئة</a:t>
            </a:r>
            <a:r>
              <a:rPr dirty="0">
                <a:rtl/>
              </a:rPr>
              <a:t> </a:t>
            </a:r>
            <a:r>
              <a:rPr dirty="0" err="1">
                <a:rtl/>
              </a:rPr>
              <a:t>على</a:t>
            </a:r>
            <a:r>
              <a:rPr dirty="0">
                <a:rtl/>
              </a:rPr>
              <a:t> </a:t>
            </a:r>
            <a:r>
              <a:rPr dirty="0" err="1">
                <a:rtl/>
              </a:rPr>
              <a:t>خفضه</a:t>
            </a:r>
            <a:r>
              <a:rPr dirty="0">
                <a:rtl/>
              </a:rPr>
              <a:t>. </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تُعدّ</a:t>
            </a:r>
            <a:r>
              <a:rPr dirty="0">
                <a:rtl/>
              </a:rPr>
              <a:t> </a:t>
            </a:r>
            <a:r>
              <a:rPr dirty="0" err="1">
                <a:rtl/>
              </a:rPr>
              <a:t>فترة</a:t>
            </a:r>
            <a:r>
              <a:rPr dirty="0">
                <a:rtl/>
              </a:rPr>
              <a:t> </a:t>
            </a:r>
            <a:r>
              <a:rPr dirty="0" err="1">
                <a:rtl/>
              </a:rPr>
              <a:t>التهدئة</a:t>
            </a:r>
            <a:r>
              <a:rPr dirty="0">
                <a:rtl/>
              </a:rPr>
              <a:t> </a:t>
            </a:r>
            <a:r>
              <a:rPr dirty="0" err="1">
                <a:rtl/>
              </a:rPr>
              <a:t>مرحلة</a:t>
            </a:r>
            <a:r>
              <a:rPr dirty="0">
                <a:rtl/>
              </a:rPr>
              <a:t> </a:t>
            </a:r>
            <a:r>
              <a:rPr dirty="0" err="1">
                <a:rtl/>
              </a:rPr>
              <a:t>مخصصة</a:t>
            </a:r>
            <a:r>
              <a:rPr dirty="0">
                <a:rtl/>
              </a:rPr>
              <a:t> </a:t>
            </a:r>
            <a:r>
              <a:rPr dirty="0" err="1">
                <a:rtl/>
              </a:rPr>
              <a:t>للاسترخاء</a:t>
            </a:r>
            <a:r>
              <a:rPr dirty="0">
                <a:rtl/>
              </a:rPr>
              <a:t> </a:t>
            </a:r>
            <a:r>
              <a:rPr dirty="0" err="1">
                <a:rtl/>
              </a:rPr>
              <a:t>والاستراحة</a:t>
            </a:r>
            <a:r>
              <a:rPr dirty="0">
                <a:rtl/>
              </a:rPr>
              <a:t>.</a:t>
            </a:r>
            <a:endParaRPr sz="1200" b="0" i="0" u="none" strike="noStrike" kern="1200" baseline="0" dirty="0">
              <a:solidFill>
                <a:schemeClr val="dk1"/>
              </a:solidFill>
              <a:latin typeface="Ubuntu" panose="020B0504030602030204" pitchFamily="34" charset="0"/>
              <a:ea typeface="+mn-ea"/>
              <a:cs typeface="+mn-cs"/>
            </a:endParaRPr>
          </a:p>
          <a:p>
            <a:pPr marL="342900" indent="-342900" algn="r" rtl="1">
              <a:buFont typeface="Arial" panose="020B0604020202020204" pitchFamily="34" charset="0"/>
              <a:buChar char="•"/>
            </a:pPr>
            <a:endParaRPr sz="1200" b="0" i="0" u="none" strike="noStrike" kern="1200" baseline="0" dirty="0">
              <a:solidFill>
                <a:schemeClr val="dk1"/>
              </a:solidFill>
              <a:latin typeface="Ubuntu" panose="020B0504030602030204" pitchFamily="34" charset="0"/>
              <a:ea typeface="+mn-ea"/>
              <a:cs typeface="+mn-cs"/>
            </a:endParaRPr>
          </a:p>
          <a:p>
            <a:pPr marL="342900" indent="-342900" algn="r" rtl="1">
              <a:buFont typeface="Arial" panose="020B0604020202020204" pitchFamily="34" charset="0"/>
              <a:buChar char="•"/>
            </a:pPr>
            <a:endParaRPr sz="1200" b="0" i="0" u="none" strike="noStrike" kern="1200" baseline="0" dirty="0">
              <a:solidFill>
                <a:schemeClr val="dk1"/>
              </a:solidFill>
              <a:latin typeface="Ubuntu" panose="020B0504030602030204" pitchFamily="34" charset="0"/>
              <a:ea typeface="+mn-ea"/>
              <a:cs typeface="+mn-cs"/>
            </a:endParaRPr>
          </a:p>
          <a:p>
            <a:pPr algn="r" rtl="1"/>
            <a:endParaRPr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13</a:t>
            </a:fld>
            <a:endParaRPr lang="en-US"/>
          </a:p>
        </p:txBody>
      </p:sp>
    </p:spTree>
    <p:extLst>
      <p:ext uri="{BB962C8B-B14F-4D97-AF65-F5344CB8AC3E}">
        <p14:creationId xmlns:p14="http://schemas.microsoft.com/office/powerpoint/2010/main" val="5664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a:t>
            </a:r>
            <a:r>
              <a:rPr dirty="0" err="1">
                <a:rtl/>
              </a:rPr>
              <a:t>دقيقتان</a:t>
            </a:r>
            <a:r>
              <a:rPr dirty="0">
                <a:rtl/>
              </a:rPr>
              <a:t>/ </a:t>
            </a:r>
            <a:r>
              <a:rPr dirty="0" err="1">
                <a:rtl/>
              </a:rPr>
              <a:t>من</a:t>
            </a:r>
            <a:r>
              <a:rPr dirty="0">
                <a:rtl/>
              </a:rPr>
              <a:t> </a:t>
            </a:r>
            <a:r>
              <a:rPr dirty="0" err="1">
                <a:rtl/>
              </a:rPr>
              <a:t>إجمالي</a:t>
            </a:r>
            <a:r>
              <a:rPr dirty="0">
                <a:rtl/>
              </a:rPr>
              <a:t> 33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p>
          <a:p>
            <a:pPr algn="r" rtl="1">
              <a:defRPr sz="1800">
                <a:solidFill>
                  <a:schemeClr val="dk1"/>
                </a:solidFill>
                <a:latin typeface="Ubuntu" panose="020B0504030602030204" pitchFamily="34" charset="0"/>
              </a:defRPr>
            </a:pPr>
            <a:r>
              <a:rPr dirty="0" err="1">
                <a:rtl/>
              </a:rPr>
              <a:t>مثل</a:t>
            </a:r>
            <a:r>
              <a:rPr dirty="0">
                <a:rtl/>
              </a:rPr>
              <a:t> </a:t>
            </a:r>
            <a:r>
              <a:rPr dirty="0" err="1">
                <a:rtl/>
              </a:rPr>
              <a:t>تمارين</a:t>
            </a:r>
            <a:r>
              <a:rPr dirty="0">
                <a:rtl/>
              </a:rPr>
              <a:t> </a:t>
            </a:r>
            <a:r>
              <a:rPr dirty="0" err="1">
                <a:rtl/>
              </a:rPr>
              <a:t>الإحماء</a:t>
            </a:r>
            <a:r>
              <a:rPr dirty="0">
                <a:rtl/>
              </a:rPr>
              <a:t>، </a:t>
            </a:r>
            <a:r>
              <a:rPr dirty="0" err="1">
                <a:rtl/>
              </a:rPr>
              <a:t>يتضمن</a:t>
            </a:r>
            <a:r>
              <a:rPr dirty="0">
                <a:rtl/>
              </a:rPr>
              <a:t> </a:t>
            </a:r>
            <a:r>
              <a:rPr dirty="0" err="1">
                <a:rtl/>
              </a:rPr>
              <a:t>روتين</a:t>
            </a:r>
            <a:r>
              <a:rPr dirty="0">
                <a:rtl/>
              </a:rPr>
              <a:t> </a:t>
            </a:r>
            <a:r>
              <a:rPr dirty="0" err="1">
                <a:rtl/>
              </a:rPr>
              <a:t>تمارين</a:t>
            </a:r>
            <a:r>
              <a:rPr dirty="0">
                <a:rtl/>
              </a:rPr>
              <a:t> </a:t>
            </a:r>
            <a:r>
              <a:rPr dirty="0" err="1">
                <a:rtl/>
              </a:rPr>
              <a:t>التهدئة</a:t>
            </a:r>
            <a:r>
              <a:rPr dirty="0">
                <a:rtl/>
              </a:rPr>
              <a:t> </a:t>
            </a:r>
            <a:r>
              <a:rPr dirty="0" err="1">
                <a:rtl/>
              </a:rPr>
              <a:t>ما</a:t>
            </a:r>
            <a:r>
              <a:rPr dirty="0">
                <a:rtl/>
              </a:rPr>
              <a:t> </a:t>
            </a:r>
            <a:r>
              <a:rPr dirty="0" err="1">
                <a:rtl/>
              </a:rPr>
              <a:t>يلي</a:t>
            </a:r>
            <a:r>
              <a:rPr dirty="0">
                <a:rtl/>
              </a:rPr>
              <a:t>:</a:t>
            </a: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نشاط</a:t>
            </a:r>
            <a:r>
              <a:rPr dirty="0">
                <a:rtl/>
              </a:rPr>
              <a:t> </a:t>
            </a:r>
            <a:r>
              <a:rPr dirty="0" err="1">
                <a:rtl/>
              </a:rPr>
              <a:t>أيروبيك</a:t>
            </a:r>
            <a:r>
              <a:rPr dirty="0">
                <a:rtl/>
              </a:rPr>
              <a:t> </a:t>
            </a: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تمارين</a:t>
            </a:r>
            <a:r>
              <a:rPr dirty="0">
                <a:rtl/>
              </a:rPr>
              <a:t> </a:t>
            </a:r>
            <a:r>
              <a:rPr dirty="0" err="1">
                <a:rtl/>
              </a:rPr>
              <a:t>الإطالة</a:t>
            </a:r>
            <a:r>
              <a:rPr dirty="0">
                <a:rtl/>
              </a:rPr>
              <a:t> </a:t>
            </a:r>
            <a:r>
              <a:rPr dirty="0" err="1">
                <a:rtl/>
              </a:rPr>
              <a:t>الثابتة</a:t>
            </a:r>
            <a:endParaRPr dirty="0">
              <a:rtl/>
            </a:endParaRPr>
          </a:p>
          <a:p>
            <a:pPr algn="r" rtl="1"/>
            <a:endParaRPr sz="1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rPr dirty="0" err="1">
                <a:rtl/>
              </a:rPr>
              <a:t>يجب</a:t>
            </a:r>
            <a:r>
              <a:rPr dirty="0">
                <a:rtl/>
              </a:rPr>
              <a:t> </a:t>
            </a:r>
            <a:r>
              <a:rPr dirty="0" err="1">
                <a:rtl/>
              </a:rPr>
              <a:t>أداء</a:t>
            </a:r>
            <a:r>
              <a:rPr dirty="0">
                <a:rtl/>
              </a:rPr>
              <a:t> </a:t>
            </a:r>
            <a:r>
              <a:rPr dirty="0" err="1">
                <a:rtl/>
              </a:rPr>
              <a:t>تمارين</a:t>
            </a:r>
            <a:r>
              <a:rPr dirty="0">
                <a:rtl/>
              </a:rPr>
              <a:t> </a:t>
            </a:r>
            <a:r>
              <a:rPr dirty="0" err="1">
                <a:rtl/>
              </a:rPr>
              <a:t>التهدئة</a:t>
            </a:r>
            <a:r>
              <a:rPr dirty="0">
                <a:rtl/>
              </a:rPr>
              <a:t> </a:t>
            </a:r>
            <a:r>
              <a:rPr dirty="0" err="1">
                <a:rtl/>
              </a:rPr>
              <a:t>بوتيرة</a:t>
            </a:r>
            <a:r>
              <a:rPr dirty="0">
                <a:rtl/>
              </a:rPr>
              <a:t> </a:t>
            </a:r>
            <a:r>
              <a:rPr dirty="0" err="1">
                <a:rtl/>
              </a:rPr>
              <a:t>بطيئة</a:t>
            </a:r>
            <a:r>
              <a:rPr dirty="0">
                <a:rtl/>
              </a:rPr>
              <a:t> </a:t>
            </a:r>
            <a:r>
              <a:rPr dirty="0" err="1">
                <a:rtl/>
              </a:rPr>
              <a:t>ومريحة</a:t>
            </a:r>
            <a:r>
              <a:rPr dirty="0">
                <a:rtl/>
              </a:rPr>
              <a:t>، </a:t>
            </a:r>
            <a:r>
              <a:rPr dirty="0" err="1">
                <a:rtl/>
              </a:rPr>
              <a:t>ويجب</a:t>
            </a:r>
            <a:r>
              <a:rPr dirty="0">
                <a:rtl/>
              </a:rPr>
              <a:t> </a:t>
            </a:r>
            <a:r>
              <a:rPr dirty="0" err="1">
                <a:rtl/>
              </a:rPr>
              <a:t>أن</a:t>
            </a:r>
            <a:r>
              <a:rPr dirty="0">
                <a:rtl/>
              </a:rPr>
              <a:t> </a:t>
            </a:r>
            <a:r>
              <a:rPr dirty="0" err="1">
                <a:rtl/>
              </a:rPr>
              <a:t>تكون</a:t>
            </a:r>
            <a:r>
              <a:rPr dirty="0">
                <a:rtl/>
              </a:rPr>
              <a:t> </a:t>
            </a:r>
            <a:r>
              <a:rPr dirty="0" err="1">
                <a:rtl/>
              </a:rPr>
              <a:t>تمارين</a:t>
            </a:r>
            <a:r>
              <a:rPr dirty="0">
                <a:rtl/>
              </a:rPr>
              <a:t> </a:t>
            </a:r>
            <a:r>
              <a:rPr dirty="0" err="1">
                <a:rtl/>
              </a:rPr>
              <a:t>الإطالة</a:t>
            </a:r>
            <a:r>
              <a:rPr dirty="0">
                <a:rtl/>
              </a:rPr>
              <a:t> "</a:t>
            </a:r>
            <a:r>
              <a:rPr dirty="0" err="1">
                <a:rtl/>
              </a:rPr>
              <a:t>ثابتة</a:t>
            </a:r>
            <a:r>
              <a:rPr dirty="0">
                <a:rtl/>
              </a:rPr>
              <a:t>" </a:t>
            </a:r>
            <a:r>
              <a:rPr dirty="0" err="1">
                <a:rtl/>
              </a:rPr>
              <a:t>أو</a:t>
            </a:r>
            <a:r>
              <a:rPr dirty="0">
                <a:rtl/>
              </a:rPr>
              <a:t> </a:t>
            </a:r>
            <a:r>
              <a:rPr dirty="0" err="1">
                <a:rtl/>
              </a:rPr>
              <a:t>بدون</a:t>
            </a:r>
            <a:r>
              <a:rPr dirty="0">
                <a:rtl/>
              </a:rPr>
              <a:t> </a:t>
            </a:r>
            <a:r>
              <a:rPr dirty="0" err="1">
                <a:rtl/>
              </a:rPr>
              <a:t>حركة</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800" b="1"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rPr dirty="0" err="1">
                <a:rtl/>
              </a:rPr>
              <a:t>تذكّر</a:t>
            </a:r>
            <a:r>
              <a:rPr dirty="0">
                <a:rtl/>
              </a:rPr>
              <a:t> </a:t>
            </a:r>
            <a:r>
              <a:rPr dirty="0" err="1">
                <a:rtl/>
              </a:rPr>
              <a:t>أن</a:t>
            </a:r>
            <a:r>
              <a:rPr dirty="0">
                <a:rtl/>
              </a:rPr>
              <a:t> </a:t>
            </a:r>
            <a:r>
              <a:rPr dirty="0" err="1">
                <a:rtl/>
              </a:rPr>
              <a:t>تمارين</a:t>
            </a:r>
            <a:r>
              <a:rPr dirty="0">
                <a:rtl/>
              </a:rPr>
              <a:t> </a:t>
            </a:r>
            <a:r>
              <a:rPr dirty="0" err="1">
                <a:rtl/>
              </a:rPr>
              <a:t>التهدئة</a:t>
            </a:r>
            <a:r>
              <a:rPr dirty="0">
                <a:rtl/>
              </a:rPr>
              <a:t> </a:t>
            </a:r>
            <a:r>
              <a:rPr dirty="0" err="1">
                <a:rtl/>
              </a:rPr>
              <a:t>يجب</a:t>
            </a:r>
            <a:r>
              <a:rPr dirty="0">
                <a:rtl/>
              </a:rPr>
              <a:t> </a:t>
            </a:r>
            <a:r>
              <a:rPr dirty="0" err="1">
                <a:rtl/>
              </a:rPr>
              <a:t>أن</a:t>
            </a:r>
            <a:r>
              <a:rPr dirty="0">
                <a:rtl/>
              </a:rPr>
              <a:t> </a:t>
            </a:r>
            <a:r>
              <a:rPr dirty="0" err="1">
                <a:rtl/>
              </a:rPr>
              <a:t>تكون</a:t>
            </a:r>
            <a:r>
              <a:rPr dirty="0">
                <a:rtl/>
              </a:rPr>
              <a:t> </a:t>
            </a:r>
            <a:r>
              <a:rPr dirty="0" err="1">
                <a:rtl/>
              </a:rPr>
              <a:t>مخصصة</a:t>
            </a:r>
            <a:r>
              <a:rPr dirty="0">
                <a:rtl/>
              </a:rPr>
              <a:t> </a:t>
            </a:r>
            <a:r>
              <a:rPr dirty="0" err="1">
                <a:rtl/>
              </a:rPr>
              <a:t>للرياضة</a:t>
            </a:r>
            <a:r>
              <a:rPr dirty="0">
                <a:rtl/>
              </a:rPr>
              <a:t> </a:t>
            </a:r>
            <a:r>
              <a:rPr dirty="0" err="1">
                <a:rtl/>
              </a:rPr>
              <a:t>التي</a:t>
            </a:r>
            <a:r>
              <a:rPr dirty="0">
                <a:rtl/>
              </a:rPr>
              <a:t> </a:t>
            </a:r>
            <a:r>
              <a:rPr dirty="0" err="1">
                <a:rtl/>
              </a:rPr>
              <a:t>تمارسها</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800" b="0"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كل</a:t>
            </a:r>
            <a:r>
              <a:rPr dirty="0">
                <a:rtl/>
              </a:rPr>
              <a:t> </a:t>
            </a:r>
            <a:r>
              <a:rPr dirty="0" err="1">
                <a:rtl/>
              </a:rPr>
              <a:t>قائد</a:t>
            </a:r>
            <a:r>
              <a:rPr dirty="0">
                <a:rtl/>
              </a:rPr>
              <a:t> </a:t>
            </a:r>
            <a:r>
              <a:rPr dirty="0" err="1">
                <a:rtl/>
              </a:rPr>
              <a:t>للياقة</a:t>
            </a:r>
            <a:r>
              <a:rPr dirty="0">
                <a:rtl/>
              </a:rPr>
              <a:t> </a:t>
            </a:r>
            <a:r>
              <a:rPr dirty="0" err="1">
                <a:rtl/>
              </a:rPr>
              <a:t>البدنية</a:t>
            </a:r>
            <a:r>
              <a:rPr dirty="0">
                <a:rtl/>
              </a:rPr>
              <a:t> </a:t>
            </a:r>
            <a:r>
              <a:rPr dirty="0" err="1">
                <a:rtl/>
              </a:rPr>
              <a:t>أن</a:t>
            </a:r>
            <a:r>
              <a:rPr dirty="0">
                <a:rtl/>
              </a:rPr>
              <a:t> </a:t>
            </a:r>
            <a:r>
              <a:rPr dirty="0" err="1">
                <a:rtl/>
              </a:rPr>
              <a:t>يشارك</a:t>
            </a:r>
            <a:r>
              <a:rPr dirty="0">
                <a:rtl/>
              </a:rPr>
              <a:t> </a:t>
            </a:r>
            <a:r>
              <a:rPr dirty="0" err="1">
                <a:rtl/>
              </a:rPr>
              <a:t>تمرين</a:t>
            </a:r>
            <a:r>
              <a:rPr dirty="0">
                <a:rtl/>
              </a:rPr>
              <a:t> </a:t>
            </a:r>
            <a:r>
              <a:rPr dirty="0" err="1">
                <a:rtl/>
              </a:rPr>
              <a:t>تمدد</a:t>
            </a:r>
            <a:r>
              <a:rPr dirty="0">
                <a:rtl/>
              </a:rPr>
              <a:t> </a:t>
            </a:r>
            <a:r>
              <a:rPr dirty="0" err="1">
                <a:rtl/>
              </a:rPr>
              <a:t>مفضل</a:t>
            </a:r>
            <a:r>
              <a:rPr dirty="0">
                <a:rtl/>
              </a:rPr>
              <a:t> </a:t>
            </a:r>
            <a:r>
              <a:rPr dirty="0" err="1">
                <a:rtl/>
              </a:rPr>
              <a:t>لديه</a:t>
            </a:r>
            <a:r>
              <a:rPr dirty="0">
                <a:rtl/>
              </a:rPr>
              <a:t> </a:t>
            </a:r>
            <a:r>
              <a:rPr dirty="0" err="1">
                <a:rtl/>
              </a:rPr>
              <a:t>يدمجه</a:t>
            </a:r>
            <a:r>
              <a:rPr dirty="0">
                <a:rtl/>
              </a:rPr>
              <a:t> </a:t>
            </a:r>
            <a:r>
              <a:rPr dirty="0" err="1">
                <a:rtl/>
              </a:rPr>
              <a:t>ضمن</a:t>
            </a:r>
            <a:r>
              <a:rPr dirty="0">
                <a:rtl/>
              </a:rPr>
              <a:t> </a:t>
            </a:r>
            <a:r>
              <a:rPr dirty="0" err="1">
                <a:rtl/>
              </a:rPr>
              <a:t>تمارين</a:t>
            </a:r>
            <a:r>
              <a:rPr dirty="0">
                <a:rtl/>
              </a:rPr>
              <a:t> </a:t>
            </a:r>
            <a:r>
              <a:rPr dirty="0" err="1">
                <a:rtl/>
              </a:rPr>
              <a:t>التهدئة</a:t>
            </a:r>
            <a:r>
              <a:rPr dirty="0">
                <a:rtl/>
              </a:rPr>
              <a:t> </a:t>
            </a:r>
            <a:r>
              <a:rPr dirty="0" err="1">
                <a:rtl/>
              </a:rPr>
              <a:t>التي</a:t>
            </a:r>
            <a:r>
              <a:rPr dirty="0">
                <a:rtl/>
              </a:rPr>
              <a:t> </a:t>
            </a:r>
            <a:r>
              <a:rPr dirty="0" err="1">
                <a:rtl/>
              </a:rPr>
              <a:t>يمارسها</a:t>
            </a:r>
            <a:r>
              <a:rPr dirty="0">
                <a:rtl/>
              </a:rPr>
              <a:t>.</a:t>
            </a:r>
            <a:endParaRPr sz="1800" b="0" i="0" u="none" strike="noStrike" kern="1200" baseline="0" dirty="0">
              <a:solidFill>
                <a:schemeClr val="dk1"/>
              </a:solidFill>
              <a:latin typeface="Ubuntu" panose="020B0504030602030204" pitchFamily="34" charset="0"/>
              <a:ea typeface="+mn-ea"/>
              <a:cs typeface="+mn-cs"/>
            </a:endParaRPr>
          </a:p>
          <a:p>
            <a:pPr marL="0" indent="0" algn="r" rtl="1">
              <a:buFont typeface="Arial" panose="020B0604020202020204" pitchFamily="34" charset="0"/>
              <a:buNone/>
            </a:pPr>
            <a:endParaRPr sz="18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14</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[10 </a:t>
            </a:r>
            <a:r>
              <a:rPr dirty="0" err="1">
                <a:rtl/>
              </a:rPr>
              <a:t>دقائق</a:t>
            </a:r>
            <a:r>
              <a:rPr dirty="0">
                <a:rtl/>
              </a:rPr>
              <a:t>/ </a:t>
            </a:r>
            <a:r>
              <a:rPr dirty="0" err="1">
                <a:rtl/>
              </a:rPr>
              <a:t>من</a:t>
            </a:r>
            <a:r>
              <a:rPr dirty="0">
                <a:rtl/>
              </a:rPr>
              <a:t> </a:t>
            </a:r>
            <a:r>
              <a:rPr dirty="0" err="1">
                <a:rtl/>
              </a:rPr>
              <a:t>إجمالي</a:t>
            </a:r>
            <a:r>
              <a:rPr dirty="0">
                <a:rtl/>
              </a:rPr>
              <a:t> 43 </a:t>
            </a:r>
            <a:r>
              <a:rPr dirty="0" err="1">
                <a:rtl/>
              </a:rPr>
              <a:t>دقيقة</a:t>
            </a:r>
            <a:r>
              <a:rPr dirty="0">
                <a:rtl/>
              </a:rPr>
              <a:t>]</a:t>
            </a:r>
          </a:p>
          <a:p>
            <a:pPr algn="r" rtl="1"/>
            <a:endParaRPr sz="1800" b="1" i="0" u="none" strike="noStrike" kern="1200" baseline="0" dirty="0">
              <a:solidFill>
                <a:srgbClr val="316355"/>
              </a:solidFill>
              <a:latin typeface="Ubuntu" panose="020B0504030602030204" pitchFamily="34" charset="0"/>
              <a:ea typeface="+mn-ea"/>
              <a:cs typeface="+mn-cs"/>
            </a:endParaRPr>
          </a:p>
          <a:p>
            <a:pPr algn="r" rtl="1">
              <a:defRPr sz="18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rPr dirty="0" err="1">
                <a:rtl/>
              </a:rPr>
              <a:t>ما</a:t>
            </a:r>
            <a:r>
              <a:rPr dirty="0">
                <a:rtl/>
              </a:rPr>
              <a:t> </a:t>
            </a:r>
            <a:r>
              <a:rPr dirty="0" err="1">
                <a:rtl/>
              </a:rPr>
              <a:t>الجانب</a:t>
            </a:r>
            <a:r>
              <a:rPr dirty="0">
                <a:rtl/>
              </a:rPr>
              <a:t> </a:t>
            </a:r>
            <a:r>
              <a:rPr dirty="0" err="1">
                <a:rtl/>
              </a:rPr>
              <a:t>الذي</a:t>
            </a:r>
            <a:r>
              <a:rPr dirty="0">
                <a:rtl/>
              </a:rPr>
              <a:t> </a:t>
            </a:r>
            <a:r>
              <a:rPr dirty="0" err="1">
                <a:rtl/>
              </a:rPr>
              <a:t>تفضله</a:t>
            </a:r>
            <a:r>
              <a:rPr dirty="0">
                <a:rtl/>
              </a:rPr>
              <a:t> </a:t>
            </a:r>
            <a:r>
              <a:rPr dirty="0" err="1">
                <a:rtl/>
              </a:rPr>
              <a:t>في</a:t>
            </a:r>
            <a:r>
              <a:rPr dirty="0">
                <a:rtl/>
              </a:rPr>
              <a:t> </a:t>
            </a:r>
            <a:r>
              <a:rPr dirty="0" err="1">
                <a:rtl/>
              </a:rPr>
              <a:t>قيادة</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 </a:t>
            </a:r>
            <a:r>
              <a:rPr dirty="0" err="1">
                <a:rtl/>
              </a:rPr>
              <a:t>لفريقك</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rPr dirty="0" err="1">
                <a:rtl/>
              </a:rPr>
              <a:t>ما</a:t>
            </a:r>
            <a:r>
              <a:rPr dirty="0">
                <a:rtl/>
              </a:rPr>
              <a:t> </a:t>
            </a:r>
            <a:r>
              <a:rPr dirty="0" err="1">
                <a:rtl/>
              </a:rPr>
              <a:t>التحديات</a:t>
            </a:r>
            <a:r>
              <a:rPr dirty="0">
                <a:rtl/>
              </a:rPr>
              <a:t> </a:t>
            </a:r>
            <a:r>
              <a:rPr dirty="0" err="1">
                <a:rtl/>
              </a:rPr>
              <a:t>التي</a:t>
            </a:r>
            <a:r>
              <a:rPr dirty="0">
                <a:rtl/>
              </a:rPr>
              <a:t> </a:t>
            </a:r>
            <a:r>
              <a:rPr dirty="0" err="1">
                <a:rtl/>
              </a:rPr>
              <a:t>تواجهها</a:t>
            </a:r>
            <a:r>
              <a:rPr dirty="0">
                <a:rtl/>
              </a:rPr>
              <a:t> </a:t>
            </a:r>
            <a:r>
              <a:rPr dirty="0" err="1">
                <a:rtl/>
              </a:rPr>
              <a:t>عند</a:t>
            </a:r>
            <a:r>
              <a:rPr dirty="0">
                <a:rtl/>
              </a:rPr>
              <a:t> </a:t>
            </a:r>
            <a:r>
              <a:rPr dirty="0" err="1">
                <a:rtl/>
              </a:rPr>
              <a:t>قيادة</a:t>
            </a:r>
            <a:r>
              <a:rPr dirty="0">
                <a:rtl/>
              </a:rPr>
              <a:t> </a:t>
            </a:r>
            <a:r>
              <a:rPr dirty="0" err="1">
                <a:rtl/>
              </a:rPr>
              <a:t>تمارين</a:t>
            </a:r>
            <a:r>
              <a:rPr dirty="0">
                <a:rtl/>
              </a:rPr>
              <a:t> </a:t>
            </a:r>
            <a:r>
              <a:rPr dirty="0" err="1">
                <a:rtl/>
              </a:rPr>
              <a:t>الإحماء</a:t>
            </a:r>
            <a:r>
              <a:rPr dirty="0">
                <a:rtl/>
              </a:rPr>
              <a:t> </a:t>
            </a:r>
            <a:r>
              <a:rPr dirty="0" err="1">
                <a:rtl/>
              </a:rPr>
              <a:t>أو</a:t>
            </a:r>
            <a:r>
              <a:rPr dirty="0">
                <a:rtl/>
              </a:rPr>
              <a:t> </a:t>
            </a:r>
            <a:r>
              <a:rPr dirty="0" err="1">
                <a:rtl/>
              </a:rPr>
              <a:t>التهدئة</a:t>
            </a:r>
            <a:r>
              <a:rPr dirty="0">
                <a:rtl/>
              </a:rPr>
              <a:t>؟</a:t>
            </a:r>
          </a:p>
          <a:p>
            <a:pPr algn="r" rtl="1"/>
            <a:endParaRPr sz="1800" b="0"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اسأل</a:t>
            </a:r>
            <a:r>
              <a:rPr dirty="0">
                <a:rtl/>
              </a:rPr>
              <a:t> </a:t>
            </a:r>
            <a:r>
              <a:rPr dirty="0" err="1">
                <a:rtl/>
              </a:rPr>
              <a:t>المشاركين</a:t>
            </a:r>
            <a:r>
              <a:rPr dirty="0">
                <a:rtl/>
              </a:rPr>
              <a:t> </a:t>
            </a:r>
            <a:r>
              <a:rPr dirty="0" err="1">
                <a:rtl/>
              </a:rPr>
              <a:t>إن</a:t>
            </a:r>
            <a:r>
              <a:rPr dirty="0">
                <a:rtl/>
              </a:rPr>
              <a:t> </a:t>
            </a:r>
            <a:r>
              <a:rPr dirty="0" err="1">
                <a:rtl/>
              </a:rPr>
              <a:t>كان</a:t>
            </a:r>
            <a:r>
              <a:rPr dirty="0">
                <a:rtl/>
              </a:rPr>
              <a:t> </a:t>
            </a:r>
            <a:r>
              <a:rPr dirty="0" err="1">
                <a:rtl/>
              </a:rPr>
              <a:t>لدى</a:t>
            </a:r>
            <a:r>
              <a:rPr dirty="0">
                <a:rtl/>
              </a:rPr>
              <a:t> </a:t>
            </a:r>
            <a:r>
              <a:rPr dirty="0" err="1">
                <a:rtl/>
              </a:rPr>
              <a:t>أي</a:t>
            </a:r>
            <a:r>
              <a:rPr dirty="0">
                <a:rtl/>
              </a:rPr>
              <a:t> </a:t>
            </a:r>
            <a:r>
              <a:rPr dirty="0" err="1">
                <a:rtl/>
              </a:rPr>
              <a:t>منهم</a:t>
            </a:r>
            <a:r>
              <a:rPr dirty="0">
                <a:rtl/>
              </a:rPr>
              <a:t> </a:t>
            </a:r>
            <a:r>
              <a:rPr dirty="0" err="1">
                <a:rtl/>
              </a:rPr>
              <a:t>سؤال</a:t>
            </a:r>
            <a:r>
              <a:rPr dirty="0">
                <a:rtl/>
              </a:rPr>
              <a:t> </a:t>
            </a:r>
            <a:r>
              <a:rPr dirty="0" err="1">
                <a:rtl/>
              </a:rPr>
              <a:t>أو</a:t>
            </a:r>
            <a:r>
              <a:rPr dirty="0">
                <a:rtl/>
              </a:rPr>
              <a:t> </a:t>
            </a:r>
            <a:r>
              <a:rPr dirty="0" err="1">
                <a:rtl/>
              </a:rPr>
              <a:t>موقف</a:t>
            </a:r>
            <a:r>
              <a:rPr dirty="0">
                <a:rtl/>
              </a:rPr>
              <a:t> </a:t>
            </a:r>
            <a:r>
              <a:rPr dirty="0" err="1">
                <a:rtl/>
              </a:rPr>
              <a:t>يرغب</a:t>
            </a:r>
            <a:r>
              <a:rPr dirty="0">
                <a:rtl/>
              </a:rPr>
              <a:t> </a:t>
            </a:r>
            <a:r>
              <a:rPr dirty="0" err="1">
                <a:rtl/>
              </a:rPr>
              <a:t>في</a:t>
            </a:r>
            <a:r>
              <a:rPr dirty="0">
                <a:rtl/>
              </a:rPr>
              <a:t> </a:t>
            </a:r>
            <a:r>
              <a:rPr dirty="0" err="1">
                <a:rtl/>
              </a:rPr>
              <a:t>مناقشته</a:t>
            </a:r>
            <a:r>
              <a:rPr dirty="0">
                <a:rtl/>
              </a:rPr>
              <a:t> </a:t>
            </a:r>
            <a:r>
              <a:rPr dirty="0" err="1">
                <a:rtl/>
              </a:rPr>
              <a:t>مع</a:t>
            </a:r>
            <a:r>
              <a:rPr dirty="0">
                <a:rtl/>
              </a:rPr>
              <a:t> </a:t>
            </a:r>
            <a:r>
              <a:rPr dirty="0" err="1">
                <a:rtl/>
              </a:rPr>
              <a:t>المجموعة</a:t>
            </a:r>
            <a:r>
              <a:rPr dirty="0">
                <a:rtl/>
              </a:rPr>
              <a:t>. </a:t>
            </a:r>
          </a:p>
          <a:p>
            <a:pPr algn="r" rtl="1"/>
            <a:endParaRPr sz="1800" b="1" i="0" u="none" strike="noStrike" kern="1200" baseline="0" dirty="0">
              <a:solidFill>
                <a:schemeClr val="dk1"/>
              </a:solidFill>
              <a:latin typeface="Ubuntu" panose="020B0504030602030204" pitchFamily="34" charset="0"/>
              <a:ea typeface="+mn-ea"/>
              <a:cs typeface="+mn-cs"/>
            </a:endParaRPr>
          </a:p>
          <a:p>
            <a:pPr marL="0" indent="0" algn="r" rtl="1">
              <a:buFont typeface="Arial" panose="020B0604020202020204" pitchFamily="34" charset="0"/>
              <a:buNone/>
              <a:defRPr sz="1800" b="1">
                <a:solidFill>
                  <a:schemeClr val="dk1"/>
                </a:solidFill>
                <a:latin typeface="Ubuntu" panose="020B0504030602030204" pitchFamily="34" charset="0"/>
              </a:defRPr>
            </a:pPr>
            <a:r>
              <a:rPr dirty="0" err="1">
                <a:rtl/>
              </a:rPr>
              <a:t>مواقف</a:t>
            </a:r>
            <a:r>
              <a:rPr dirty="0">
                <a:rtl/>
              </a:rPr>
              <a:t> </a:t>
            </a:r>
            <a:r>
              <a:rPr dirty="0" err="1">
                <a:rtl/>
              </a:rPr>
              <a:t>مقترحة</a:t>
            </a:r>
            <a:r>
              <a:rPr dirty="0">
                <a:rtl/>
              </a:rPr>
              <a:t> </a:t>
            </a:r>
            <a:r>
              <a:rPr dirty="0" err="1">
                <a:rtl/>
              </a:rPr>
              <a:t>للنقاش</a:t>
            </a:r>
            <a:r>
              <a:rPr dirty="0">
                <a:rtl/>
              </a:rPr>
              <a:t>:</a:t>
            </a: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يقاطع</a:t>
            </a:r>
            <a:r>
              <a:rPr dirty="0">
                <a:rtl/>
              </a:rPr>
              <a:t> </a:t>
            </a:r>
            <a:r>
              <a:rPr dirty="0" err="1">
                <a:rtl/>
              </a:rPr>
              <a:t>مدربك</a:t>
            </a:r>
            <a:r>
              <a:rPr dirty="0">
                <a:rtl/>
              </a:rPr>
              <a:t> </a:t>
            </a:r>
            <a:r>
              <a:rPr dirty="0" err="1">
                <a:rtl/>
              </a:rPr>
              <a:t>جلسة</a:t>
            </a:r>
            <a:r>
              <a:rPr dirty="0">
                <a:rtl/>
              </a:rPr>
              <a:t> </a:t>
            </a:r>
            <a:r>
              <a:rPr dirty="0" err="1">
                <a:rtl/>
              </a:rPr>
              <a:t>الإحماء</a:t>
            </a:r>
            <a:r>
              <a:rPr dirty="0">
                <a:rtl/>
              </a:rPr>
              <a:t> </a:t>
            </a:r>
            <a:r>
              <a:rPr dirty="0" err="1">
                <a:rtl/>
              </a:rPr>
              <a:t>التي</a:t>
            </a:r>
            <a:r>
              <a:rPr dirty="0">
                <a:rtl/>
              </a:rPr>
              <a:t> </a:t>
            </a:r>
            <a:r>
              <a:rPr dirty="0" err="1">
                <a:rtl/>
              </a:rPr>
              <a:t>كنت</a:t>
            </a:r>
            <a:r>
              <a:rPr dirty="0">
                <a:rtl/>
              </a:rPr>
              <a:t> </a:t>
            </a:r>
            <a:r>
              <a:rPr dirty="0" err="1">
                <a:rtl/>
              </a:rPr>
              <a:t>تمارسها</a:t>
            </a:r>
            <a:r>
              <a:rPr dirty="0">
                <a:rtl/>
              </a:rPr>
              <a:t> </a:t>
            </a:r>
            <a:r>
              <a:rPr dirty="0" err="1">
                <a:rtl/>
              </a:rPr>
              <a:t>ليبدأ</a:t>
            </a:r>
            <a:r>
              <a:rPr dirty="0">
                <a:rtl/>
              </a:rPr>
              <a:t> </a:t>
            </a:r>
            <a:r>
              <a:rPr dirty="0" err="1">
                <a:rtl/>
              </a:rPr>
              <a:t>التدريب</a:t>
            </a:r>
            <a:endParaRPr dirty="0">
              <a:rtl/>
            </a:endParaRP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يغادر</a:t>
            </a:r>
            <a:r>
              <a:rPr dirty="0">
                <a:rtl/>
              </a:rPr>
              <a:t> </a:t>
            </a:r>
            <a:r>
              <a:rPr dirty="0" err="1">
                <a:rtl/>
              </a:rPr>
              <a:t>زملاؤك</a:t>
            </a:r>
            <a:r>
              <a:rPr dirty="0">
                <a:rtl/>
              </a:rPr>
              <a:t> </a:t>
            </a:r>
            <a:r>
              <a:rPr dirty="0" err="1">
                <a:rtl/>
              </a:rPr>
              <a:t>في</a:t>
            </a:r>
            <a:r>
              <a:rPr dirty="0">
                <a:rtl/>
              </a:rPr>
              <a:t> </a:t>
            </a:r>
            <a:r>
              <a:rPr dirty="0" err="1">
                <a:rtl/>
              </a:rPr>
              <a:t>الفريق</a:t>
            </a:r>
            <a:r>
              <a:rPr dirty="0">
                <a:rtl/>
              </a:rPr>
              <a:t> </a:t>
            </a:r>
            <a:r>
              <a:rPr dirty="0" err="1">
                <a:rtl/>
              </a:rPr>
              <a:t>التدريب</a:t>
            </a:r>
            <a:r>
              <a:rPr dirty="0">
                <a:rtl/>
              </a:rPr>
              <a:t> </a:t>
            </a:r>
            <a:r>
              <a:rPr dirty="0" err="1">
                <a:rtl/>
              </a:rPr>
              <a:t>قبل</a:t>
            </a:r>
            <a:r>
              <a:rPr dirty="0">
                <a:rtl/>
              </a:rPr>
              <a:t> </a:t>
            </a:r>
            <a:r>
              <a:rPr dirty="0" err="1">
                <a:rtl/>
              </a:rPr>
              <a:t>أن</a:t>
            </a:r>
            <a:r>
              <a:rPr dirty="0">
                <a:rtl/>
              </a:rPr>
              <a:t> </a:t>
            </a:r>
            <a:r>
              <a:rPr dirty="0" err="1">
                <a:rtl/>
              </a:rPr>
              <a:t>تُتاح</a:t>
            </a:r>
            <a:r>
              <a:rPr dirty="0">
                <a:rtl/>
              </a:rPr>
              <a:t> </a:t>
            </a:r>
            <a:r>
              <a:rPr dirty="0" err="1">
                <a:rtl/>
              </a:rPr>
              <a:t>لك</a:t>
            </a:r>
            <a:r>
              <a:rPr dirty="0">
                <a:rtl/>
              </a:rPr>
              <a:t> </a:t>
            </a:r>
            <a:r>
              <a:rPr dirty="0" err="1">
                <a:rtl/>
              </a:rPr>
              <a:t>الفرصة</a:t>
            </a:r>
            <a:r>
              <a:rPr dirty="0">
                <a:rtl/>
              </a:rPr>
              <a:t> </a:t>
            </a:r>
            <a:r>
              <a:rPr dirty="0" err="1">
                <a:rtl/>
              </a:rPr>
              <a:t>لمشاركة</a:t>
            </a:r>
            <a:r>
              <a:rPr dirty="0">
                <a:rtl/>
              </a:rPr>
              <a:t> </a:t>
            </a:r>
            <a:r>
              <a:rPr dirty="0" err="1">
                <a:rtl/>
              </a:rPr>
              <a:t>نصيحتك</a:t>
            </a:r>
            <a:r>
              <a:rPr dirty="0">
                <a:rtl/>
              </a:rPr>
              <a:t> </a:t>
            </a:r>
            <a:r>
              <a:rPr dirty="0" err="1">
                <a:rtl/>
              </a:rPr>
              <a:t>الصحية</a:t>
            </a:r>
            <a:endParaRPr dirty="0">
              <a:rtl/>
            </a:endParaRP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يؤدي</a:t>
            </a:r>
            <a:r>
              <a:rPr dirty="0">
                <a:rtl/>
              </a:rPr>
              <a:t> </a:t>
            </a:r>
            <a:r>
              <a:rPr dirty="0" err="1">
                <a:rtl/>
              </a:rPr>
              <a:t>أحد</a:t>
            </a:r>
            <a:r>
              <a:rPr dirty="0">
                <a:rtl/>
              </a:rPr>
              <a:t> </a:t>
            </a:r>
            <a:r>
              <a:rPr dirty="0" err="1">
                <a:rtl/>
              </a:rPr>
              <a:t>الزملاء</a:t>
            </a:r>
            <a:r>
              <a:rPr dirty="0">
                <a:rtl/>
              </a:rPr>
              <a:t> </a:t>
            </a:r>
            <a:r>
              <a:rPr dirty="0" err="1">
                <a:rtl/>
              </a:rPr>
              <a:t>التمرين</a:t>
            </a:r>
            <a:r>
              <a:rPr dirty="0">
                <a:rtl/>
              </a:rPr>
              <a:t> </a:t>
            </a:r>
            <a:r>
              <a:rPr dirty="0" err="1">
                <a:rtl/>
              </a:rPr>
              <a:t>بطريقة</a:t>
            </a:r>
            <a:r>
              <a:rPr dirty="0">
                <a:rtl/>
              </a:rPr>
              <a:t> </a:t>
            </a:r>
            <a:r>
              <a:rPr dirty="0" err="1">
                <a:rtl/>
              </a:rPr>
              <a:t>خاطئة</a:t>
            </a:r>
            <a:endParaRPr dirty="0">
              <a:rtl/>
            </a:endParaRP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يمتنع</a:t>
            </a:r>
            <a:r>
              <a:rPr dirty="0">
                <a:rtl/>
              </a:rPr>
              <a:t> </a:t>
            </a:r>
            <a:r>
              <a:rPr dirty="0" err="1">
                <a:rtl/>
              </a:rPr>
              <a:t>بعض</a:t>
            </a:r>
            <a:r>
              <a:rPr dirty="0">
                <a:rtl/>
              </a:rPr>
              <a:t> </a:t>
            </a:r>
            <a:r>
              <a:rPr dirty="0" err="1">
                <a:rtl/>
              </a:rPr>
              <a:t>الزملاء</a:t>
            </a:r>
            <a:r>
              <a:rPr dirty="0">
                <a:rtl/>
              </a:rPr>
              <a:t> </a:t>
            </a:r>
            <a:r>
              <a:rPr dirty="0" err="1">
                <a:rtl/>
              </a:rPr>
              <a:t>عن</a:t>
            </a:r>
            <a:r>
              <a:rPr dirty="0">
                <a:rtl/>
              </a:rPr>
              <a:t> </a:t>
            </a:r>
            <a:r>
              <a:rPr dirty="0" err="1">
                <a:rtl/>
              </a:rPr>
              <a:t>المشاركة</a:t>
            </a:r>
            <a:r>
              <a:rPr dirty="0">
                <a:rtl/>
              </a:rPr>
              <a:t> </a:t>
            </a:r>
            <a:r>
              <a:rPr dirty="0" err="1">
                <a:rtl/>
              </a:rPr>
              <a:t>في</a:t>
            </a:r>
            <a:r>
              <a:rPr dirty="0">
                <a:rtl/>
              </a:rPr>
              <a:t> </a:t>
            </a:r>
            <a:r>
              <a:rPr dirty="0" err="1">
                <a:rtl/>
              </a:rPr>
              <a:t>تمارين</a:t>
            </a:r>
            <a:r>
              <a:rPr dirty="0">
                <a:rtl/>
              </a:rPr>
              <a:t> </a:t>
            </a:r>
            <a:r>
              <a:rPr dirty="0" err="1">
                <a:rtl/>
              </a:rPr>
              <a:t>الإحماء</a:t>
            </a:r>
            <a:r>
              <a:rPr dirty="0">
                <a:rtl/>
              </a:rPr>
              <a:t> </a:t>
            </a:r>
            <a:r>
              <a:rPr dirty="0" err="1">
                <a:rtl/>
              </a:rPr>
              <a:t>أو</a:t>
            </a:r>
            <a:r>
              <a:rPr dirty="0">
                <a:rtl/>
              </a:rPr>
              <a:t> </a:t>
            </a:r>
            <a:r>
              <a:rPr dirty="0" err="1">
                <a:rtl/>
              </a:rPr>
              <a:t>التهدئة</a:t>
            </a:r>
            <a:endParaRPr dirty="0">
              <a:rtl/>
            </a:endParaRPr>
          </a:p>
          <a:p>
            <a:pPr marL="171450" indent="-171450" algn="r" rtl="1">
              <a:buFont typeface="Arial" panose="020B0604020202020204" pitchFamily="34" charset="0"/>
              <a:buChar char="•"/>
              <a:defRPr sz="1800">
                <a:solidFill>
                  <a:schemeClr val="dk1"/>
                </a:solidFill>
                <a:latin typeface="Ubuntu" panose="020B0504030602030204" pitchFamily="34" charset="0"/>
              </a:defRPr>
            </a:pPr>
            <a:r>
              <a:rPr dirty="0" err="1">
                <a:rtl/>
              </a:rPr>
              <a:t>يحتاج</a:t>
            </a:r>
            <a:r>
              <a:rPr dirty="0">
                <a:rtl/>
              </a:rPr>
              <a:t> </a:t>
            </a:r>
            <a:r>
              <a:rPr dirty="0" err="1">
                <a:rtl/>
              </a:rPr>
              <a:t>أحد</a:t>
            </a:r>
            <a:r>
              <a:rPr dirty="0">
                <a:rtl/>
              </a:rPr>
              <a:t> </a:t>
            </a:r>
            <a:r>
              <a:rPr dirty="0" err="1">
                <a:rtl/>
              </a:rPr>
              <a:t>الزملاء</a:t>
            </a:r>
            <a:r>
              <a:rPr dirty="0">
                <a:rtl/>
              </a:rPr>
              <a:t> </a:t>
            </a:r>
            <a:r>
              <a:rPr dirty="0" err="1">
                <a:rtl/>
              </a:rPr>
              <a:t>إلى</a:t>
            </a:r>
            <a:r>
              <a:rPr dirty="0">
                <a:rtl/>
              </a:rPr>
              <a:t> </a:t>
            </a:r>
            <a:r>
              <a:rPr dirty="0" err="1">
                <a:rtl/>
              </a:rPr>
              <a:t>تعديل</a:t>
            </a:r>
            <a:r>
              <a:rPr dirty="0">
                <a:rtl/>
              </a:rPr>
              <a:t> </a:t>
            </a:r>
            <a:r>
              <a:rPr dirty="0" err="1">
                <a:rtl/>
              </a:rPr>
              <a:t>في</a:t>
            </a:r>
            <a:r>
              <a:rPr dirty="0">
                <a:rtl/>
              </a:rPr>
              <a:t> </a:t>
            </a:r>
            <a:r>
              <a:rPr dirty="0" err="1">
                <a:rtl/>
              </a:rPr>
              <a:t>التمرين</a:t>
            </a:r>
            <a:endParaRPr dirty="0">
              <a:rtl/>
            </a:endParaRPr>
          </a:p>
          <a:p>
            <a:pPr marL="0" marR="0" algn="r" rtl="1">
              <a:spcBef>
                <a:spcPts val="0"/>
              </a:spcBef>
              <a:spcAft>
                <a:spcPts val="0"/>
              </a:spcAft>
            </a:pPr>
            <a:endParaRPr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15</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دقيقتان</a:t>
            </a:r>
            <a:r>
              <a:rPr dirty="0">
                <a:rtl/>
              </a:rPr>
              <a:t>/ </a:t>
            </a:r>
            <a:r>
              <a:rPr dirty="0" err="1">
                <a:rtl/>
              </a:rPr>
              <a:t>من</a:t>
            </a:r>
            <a:r>
              <a:rPr dirty="0">
                <a:rtl/>
              </a:rPr>
              <a:t> </a:t>
            </a:r>
            <a:r>
              <a:rPr dirty="0" err="1">
                <a:rtl/>
              </a:rPr>
              <a:t>إجمالي</a:t>
            </a:r>
            <a:r>
              <a:rPr dirty="0">
                <a:rtl/>
              </a:rPr>
              <a:t> 45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بناءً</a:t>
            </a:r>
            <a:r>
              <a:rPr dirty="0">
                <a:rtl/>
              </a:rPr>
              <a:t> </a:t>
            </a:r>
            <a:r>
              <a:rPr dirty="0" err="1">
                <a:rtl/>
              </a:rPr>
              <a:t>على</a:t>
            </a:r>
            <a:r>
              <a:rPr dirty="0">
                <a:rtl/>
              </a:rPr>
              <a:t> </a:t>
            </a:r>
            <a:r>
              <a:rPr dirty="0" err="1">
                <a:rtl/>
              </a:rPr>
              <a:t>ما</a:t>
            </a:r>
            <a:r>
              <a:rPr dirty="0">
                <a:rtl/>
              </a:rPr>
              <a:t> </a:t>
            </a:r>
            <a:r>
              <a:rPr dirty="0" err="1">
                <a:rtl/>
              </a:rPr>
              <a:t>تناولناه</a:t>
            </a:r>
            <a:r>
              <a:rPr dirty="0">
                <a:rtl/>
              </a:rPr>
              <a:t> </a:t>
            </a:r>
            <a:r>
              <a:rPr dirty="0" err="1">
                <a:rtl/>
              </a:rPr>
              <a:t>في</a:t>
            </a:r>
            <a:r>
              <a:rPr dirty="0">
                <a:rtl/>
              </a:rPr>
              <a:t> </a:t>
            </a:r>
            <a:r>
              <a:rPr dirty="0" err="1">
                <a:rtl/>
              </a:rPr>
              <a:t>المواقف</a:t>
            </a:r>
            <a:r>
              <a:rPr dirty="0">
                <a:rtl/>
              </a:rPr>
              <a:t> </a:t>
            </a:r>
            <a:r>
              <a:rPr dirty="0" err="1">
                <a:rtl/>
              </a:rPr>
              <a:t>السابقة</a:t>
            </a:r>
            <a:r>
              <a:rPr dirty="0">
                <a:rtl/>
              </a:rPr>
              <a:t>، </a:t>
            </a:r>
            <a:r>
              <a:rPr dirty="0" err="1">
                <a:rtl/>
              </a:rPr>
              <a:t>من</a:t>
            </a:r>
            <a:r>
              <a:rPr dirty="0">
                <a:rtl/>
              </a:rPr>
              <a:t> </a:t>
            </a:r>
            <a:r>
              <a:rPr dirty="0" err="1">
                <a:rtl/>
              </a:rPr>
              <a:t>المهم</a:t>
            </a:r>
            <a:r>
              <a:rPr dirty="0">
                <a:rtl/>
              </a:rPr>
              <a:t> </a:t>
            </a:r>
            <a:r>
              <a:rPr dirty="0" err="1">
                <a:rtl/>
              </a:rPr>
              <a:t>أن</a:t>
            </a:r>
            <a:r>
              <a:rPr dirty="0">
                <a:rtl/>
              </a:rPr>
              <a:t> </a:t>
            </a:r>
            <a:r>
              <a:rPr dirty="0" err="1">
                <a:rtl/>
              </a:rPr>
              <a:t>تتحدث</a:t>
            </a:r>
            <a:r>
              <a:rPr dirty="0">
                <a:rtl/>
              </a:rPr>
              <a:t> </a:t>
            </a:r>
            <a:r>
              <a:rPr dirty="0" err="1">
                <a:rtl/>
              </a:rPr>
              <a:t>مع</a:t>
            </a:r>
            <a:r>
              <a:rPr dirty="0">
                <a:rtl/>
              </a:rPr>
              <a:t> </a:t>
            </a:r>
            <a:r>
              <a:rPr dirty="0" err="1">
                <a:rtl/>
              </a:rPr>
              <a:t>مدربك</a:t>
            </a:r>
            <a:r>
              <a:rPr dirty="0">
                <a:rtl/>
              </a:rPr>
              <a:t> </a:t>
            </a:r>
            <a:r>
              <a:rPr dirty="0" err="1">
                <a:rtl/>
              </a:rPr>
              <a:t>عن</a:t>
            </a:r>
            <a:r>
              <a:rPr dirty="0">
                <a:rtl/>
              </a:rPr>
              <a:t> </a:t>
            </a:r>
            <a:r>
              <a:rPr dirty="0" err="1">
                <a:rtl/>
              </a:rPr>
              <a:t>دورك</a:t>
            </a:r>
            <a:r>
              <a:rPr dirty="0">
                <a:rtl/>
              </a:rPr>
              <a:t> </a:t>
            </a:r>
            <a:r>
              <a:rPr dirty="0" err="1">
                <a:rtl/>
              </a:rPr>
              <a:t>بصفتك</a:t>
            </a:r>
            <a:r>
              <a:rPr dirty="0">
                <a:rtl/>
              </a:rPr>
              <a:t> </a:t>
            </a:r>
            <a:r>
              <a:rPr dirty="0" err="1">
                <a:rtl/>
              </a:rPr>
              <a:t>قائدًا</a:t>
            </a:r>
            <a:r>
              <a:rPr dirty="0">
                <a:rtl/>
              </a:rPr>
              <a:t> </a:t>
            </a:r>
            <a:r>
              <a:rPr dirty="0" err="1">
                <a:rtl/>
              </a:rPr>
              <a:t>للياقة</a:t>
            </a:r>
            <a:r>
              <a:rPr dirty="0">
                <a:rtl/>
              </a:rPr>
              <a:t> </a:t>
            </a:r>
            <a:r>
              <a:rPr dirty="0" err="1">
                <a:rtl/>
              </a:rPr>
              <a:t>البدنية</a:t>
            </a:r>
            <a:r>
              <a:rPr dirty="0">
                <a:rtl/>
              </a:rPr>
              <a:t>. </a:t>
            </a:r>
            <a:r>
              <a:rPr dirty="0" err="1">
                <a:rtl/>
              </a:rPr>
              <a:t>ينبغي</a:t>
            </a:r>
            <a:r>
              <a:rPr dirty="0">
                <a:rtl/>
              </a:rPr>
              <a:t> </a:t>
            </a:r>
            <a:r>
              <a:rPr dirty="0" err="1">
                <a:rtl/>
              </a:rPr>
              <a:t>تنفيذ</a:t>
            </a:r>
            <a:r>
              <a:rPr dirty="0">
                <a:rtl/>
              </a:rPr>
              <a:t> </a:t>
            </a:r>
            <a:r>
              <a:rPr dirty="0" err="1">
                <a:rtl/>
              </a:rPr>
              <a:t>هذا</a:t>
            </a:r>
            <a:r>
              <a:rPr dirty="0">
                <a:rtl/>
              </a:rPr>
              <a:t> </a:t>
            </a:r>
            <a:r>
              <a:rPr dirty="0" err="1">
                <a:rtl/>
              </a:rPr>
              <a:t>الإجراء</a:t>
            </a:r>
            <a:r>
              <a:rPr dirty="0">
                <a:rtl/>
              </a:rPr>
              <a:t> </a:t>
            </a:r>
            <a:r>
              <a:rPr dirty="0" err="1">
                <a:rtl/>
              </a:rPr>
              <a:t>مع</a:t>
            </a:r>
            <a:r>
              <a:rPr dirty="0">
                <a:rtl/>
              </a:rPr>
              <a:t> </a:t>
            </a:r>
            <a:r>
              <a:rPr dirty="0" err="1">
                <a:rtl/>
              </a:rPr>
              <a:t>انطلاقة</a:t>
            </a:r>
            <a:r>
              <a:rPr dirty="0">
                <a:rtl/>
              </a:rPr>
              <a:t> </a:t>
            </a:r>
            <a:r>
              <a:rPr dirty="0" err="1">
                <a:rtl/>
              </a:rPr>
              <a:t>كل</a:t>
            </a:r>
            <a:r>
              <a:rPr dirty="0">
                <a:rtl/>
              </a:rPr>
              <a:t> </a:t>
            </a:r>
            <a:r>
              <a:rPr dirty="0" err="1">
                <a:rtl/>
              </a:rPr>
              <a:t>موسم</a:t>
            </a:r>
            <a:r>
              <a:rPr dirty="0">
                <a:rtl/>
              </a:rPr>
              <a:t>، </a:t>
            </a:r>
            <a:r>
              <a:rPr dirty="0" err="1">
                <a:rtl/>
              </a:rPr>
              <a:t>وطوال</a:t>
            </a:r>
            <a:r>
              <a:rPr dirty="0">
                <a:rtl/>
              </a:rPr>
              <a:t> </a:t>
            </a:r>
            <a:r>
              <a:rPr dirty="0" err="1">
                <a:rtl/>
              </a:rPr>
              <a:t>الموسم</a:t>
            </a:r>
            <a:r>
              <a:rPr dirty="0">
                <a:rtl/>
              </a:rPr>
              <a:t> </a:t>
            </a:r>
            <a:r>
              <a:rPr dirty="0" err="1">
                <a:rtl/>
              </a:rPr>
              <a:t>قبل</a:t>
            </a:r>
            <a:r>
              <a:rPr dirty="0">
                <a:rtl/>
              </a:rPr>
              <a:t> </a:t>
            </a:r>
            <a:r>
              <a:rPr dirty="0" err="1">
                <a:rtl/>
              </a:rPr>
              <a:t>الحصص</a:t>
            </a:r>
            <a:r>
              <a:rPr dirty="0">
                <a:rtl/>
              </a:rPr>
              <a:t> </a:t>
            </a:r>
            <a:r>
              <a:rPr dirty="0" err="1">
                <a:rtl/>
              </a:rPr>
              <a:t>التدريبية</a:t>
            </a:r>
            <a:r>
              <a:rPr dirty="0">
                <a:rtl/>
              </a:rPr>
              <a:t> </a:t>
            </a:r>
            <a:r>
              <a:rPr dirty="0" err="1">
                <a:rtl/>
              </a:rPr>
              <a:t>وبعدها</a:t>
            </a:r>
            <a:r>
              <a:rPr dirty="0">
                <a:rtl/>
              </a:rPr>
              <a:t> </a:t>
            </a:r>
            <a:r>
              <a:rPr dirty="0" err="1">
                <a:rtl/>
              </a:rPr>
              <a:t>أو</a:t>
            </a:r>
            <a:r>
              <a:rPr dirty="0">
                <a:rtl/>
              </a:rPr>
              <a:t> </a:t>
            </a:r>
            <a:r>
              <a:rPr dirty="0" err="1">
                <a:rtl/>
              </a:rPr>
              <a:t>وفق</a:t>
            </a:r>
            <a:r>
              <a:rPr dirty="0">
                <a:rtl/>
              </a:rPr>
              <a:t> </a:t>
            </a:r>
            <a:r>
              <a:rPr dirty="0" err="1">
                <a:rtl/>
              </a:rPr>
              <a:t>الوقت</a:t>
            </a:r>
            <a:r>
              <a:rPr dirty="0">
                <a:rtl/>
              </a:rPr>
              <a:t> </a:t>
            </a:r>
            <a:r>
              <a:rPr dirty="0" err="1">
                <a:rtl/>
              </a:rPr>
              <a:t>المحدد</a:t>
            </a:r>
            <a:r>
              <a:rPr dirty="0">
                <a:rtl/>
              </a:rPr>
              <a:t> </a:t>
            </a:r>
            <a:r>
              <a:rPr dirty="0" err="1">
                <a:rtl/>
              </a:rPr>
              <a:t>المتفق</a:t>
            </a:r>
            <a:r>
              <a:rPr dirty="0">
                <a:rtl/>
              </a:rPr>
              <a:t> </a:t>
            </a:r>
            <a:r>
              <a:rPr dirty="0" err="1">
                <a:rtl/>
              </a:rPr>
              <a:t>عليه</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rPr dirty="0" err="1">
                <a:rtl/>
              </a:rPr>
              <a:t>أخبر</a:t>
            </a:r>
            <a:r>
              <a:rPr dirty="0">
                <a:rtl/>
              </a:rPr>
              <a:t> </a:t>
            </a:r>
            <a:r>
              <a:rPr dirty="0" err="1">
                <a:rtl/>
              </a:rPr>
              <a:t>مدربك</a:t>
            </a:r>
            <a:r>
              <a:rPr dirty="0">
                <a:rtl/>
              </a:rPr>
              <a:t> </a:t>
            </a:r>
            <a:r>
              <a:rPr dirty="0" err="1">
                <a:rtl/>
              </a:rPr>
              <a:t>بفوائد</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 </a:t>
            </a:r>
            <a:r>
              <a:rPr dirty="0" err="1">
                <a:rtl/>
              </a:rPr>
              <a:t>عندما</a:t>
            </a:r>
            <a:r>
              <a:rPr dirty="0">
                <a:rtl/>
              </a:rPr>
              <a:t> </a:t>
            </a:r>
            <a:r>
              <a:rPr dirty="0" err="1">
                <a:rtl/>
              </a:rPr>
              <a:t>تتحدث</a:t>
            </a:r>
            <a:r>
              <a:rPr dirty="0">
                <a:rtl/>
              </a:rPr>
              <a:t> </a:t>
            </a:r>
            <a:r>
              <a:rPr dirty="0" err="1">
                <a:rtl/>
              </a:rPr>
              <a:t>معه</a:t>
            </a:r>
            <a:r>
              <a:rPr dirty="0">
                <a:rtl/>
              </a:rPr>
              <a:t> </a:t>
            </a:r>
            <a:r>
              <a:rPr dirty="0" err="1">
                <a:rtl/>
              </a:rPr>
              <a:t>قبل</a:t>
            </a:r>
            <a:r>
              <a:rPr dirty="0">
                <a:rtl/>
              </a:rPr>
              <a:t> </a:t>
            </a:r>
            <a:r>
              <a:rPr dirty="0" err="1">
                <a:rtl/>
              </a:rPr>
              <a:t>أول</a:t>
            </a:r>
            <a:r>
              <a:rPr dirty="0">
                <a:rtl/>
              </a:rPr>
              <a:t> </a:t>
            </a:r>
            <a:r>
              <a:rPr dirty="0" err="1">
                <a:rtl/>
              </a:rPr>
              <a:t>تدريب</a:t>
            </a:r>
            <a:endParaRPr dirty="0">
              <a:rt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rPr dirty="0" err="1">
                <a:rtl/>
              </a:rPr>
              <a:t>شارك</a:t>
            </a:r>
            <a:r>
              <a:rPr dirty="0">
                <a:rtl/>
              </a:rPr>
              <a:t> </a:t>
            </a:r>
            <a:r>
              <a:rPr dirty="0" err="1">
                <a:rtl/>
              </a:rPr>
              <a:t>مع</a:t>
            </a:r>
            <a:r>
              <a:rPr dirty="0">
                <a:rtl/>
              </a:rPr>
              <a:t> </a:t>
            </a:r>
            <a:r>
              <a:rPr dirty="0" err="1">
                <a:rtl/>
              </a:rPr>
              <a:t>الآخرين</a:t>
            </a:r>
            <a:r>
              <a:rPr dirty="0">
                <a:rtl/>
              </a:rPr>
              <a:t> </a:t>
            </a:r>
            <a:r>
              <a:rPr dirty="0" err="1">
                <a:rtl/>
              </a:rPr>
              <a:t>مدى</a:t>
            </a:r>
            <a:r>
              <a:rPr dirty="0">
                <a:rtl/>
              </a:rPr>
              <a:t> </a:t>
            </a:r>
            <a:r>
              <a:rPr dirty="0" err="1">
                <a:rtl/>
              </a:rPr>
              <a:t>أهمية</a:t>
            </a:r>
            <a:r>
              <a:rPr dirty="0">
                <a:rtl/>
              </a:rPr>
              <a:t> </a:t>
            </a:r>
            <a:r>
              <a:rPr dirty="0" err="1">
                <a:rtl/>
              </a:rPr>
              <a:t>أن</a:t>
            </a:r>
            <a:r>
              <a:rPr dirty="0">
                <a:rtl/>
              </a:rPr>
              <a:t> </a:t>
            </a:r>
            <a:r>
              <a:rPr dirty="0" err="1">
                <a:rtl/>
              </a:rPr>
              <a:t>يتمتع</a:t>
            </a:r>
            <a:r>
              <a:rPr dirty="0">
                <a:rtl/>
              </a:rPr>
              <a:t> </a:t>
            </a:r>
            <a:r>
              <a:rPr dirty="0" err="1">
                <a:rtl/>
              </a:rPr>
              <a:t>اللاعب</a:t>
            </a:r>
            <a:r>
              <a:rPr dirty="0">
                <a:rtl/>
              </a:rPr>
              <a:t> </a:t>
            </a:r>
            <a:r>
              <a:rPr dirty="0" err="1">
                <a:rtl/>
              </a:rPr>
              <a:t>بالصحة</a:t>
            </a:r>
            <a:r>
              <a:rPr dirty="0">
                <a:rtl/>
              </a:rPr>
              <a:t> </a:t>
            </a:r>
            <a:r>
              <a:rPr dirty="0" err="1">
                <a:rtl/>
              </a:rPr>
              <a:t>واللياقة</a:t>
            </a:r>
            <a:r>
              <a:rPr dirty="0">
                <a:rtl/>
              </a:rPr>
              <a:t> </a:t>
            </a:r>
            <a:r>
              <a:rPr dirty="0" err="1">
                <a:rtl/>
              </a:rPr>
              <a:t>البدنية</a:t>
            </a:r>
            <a:endParaRPr dirty="0">
              <a:rt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solidFill>
                  <a:schemeClr val="dk1"/>
                </a:solidFill>
                <a:latin typeface="Ubuntu" panose="020B0504030602030204" pitchFamily="34" charset="0"/>
              </a:defRPr>
            </a:pPr>
            <a:r>
              <a:rPr dirty="0" err="1">
                <a:rtl/>
              </a:rPr>
              <a:t>اشرح</a:t>
            </a:r>
            <a:r>
              <a:rPr dirty="0">
                <a:rtl/>
              </a:rPr>
              <a:t> </a:t>
            </a:r>
            <a:r>
              <a:rPr dirty="0" err="1">
                <a:rtl/>
              </a:rPr>
              <a:t>لمدربك</a:t>
            </a:r>
            <a:r>
              <a:rPr dirty="0">
                <a:rtl/>
              </a:rPr>
              <a:t> </a:t>
            </a:r>
            <a:r>
              <a:rPr dirty="0" err="1">
                <a:rtl/>
              </a:rPr>
              <a:t>أهمية</a:t>
            </a:r>
            <a:r>
              <a:rPr dirty="0">
                <a:rtl/>
              </a:rPr>
              <a:t> </a:t>
            </a:r>
            <a:r>
              <a:rPr dirty="0" err="1">
                <a:rtl/>
              </a:rPr>
              <a:t>دورك</a:t>
            </a:r>
            <a:r>
              <a:rPr dirty="0">
                <a:rtl/>
              </a:rPr>
              <a:t> </a:t>
            </a:r>
            <a:r>
              <a:rPr dirty="0" err="1">
                <a:rtl/>
              </a:rPr>
              <a:t>كقائد</a:t>
            </a:r>
            <a:r>
              <a:rPr dirty="0">
                <a:rtl/>
              </a:rPr>
              <a:t> </a:t>
            </a:r>
            <a:r>
              <a:rPr dirty="0" err="1">
                <a:rtl/>
              </a:rPr>
              <a:t>للياقة</a:t>
            </a:r>
            <a:r>
              <a:rPr dirty="0">
                <a:rtl/>
              </a:rPr>
              <a:t> </a:t>
            </a:r>
            <a:r>
              <a:rPr dirty="0" err="1">
                <a:rtl/>
              </a:rPr>
              <a:t>البدنية</a:t>
            </a:r>
            <a:r>
              <a:rPr dirty="0">
                <a:rtl/>
              </a:rPr>
              <a:t> </a:t>
            </a:r>
            <a:r>
              <a:rPr dirty="0" err="1">
                <a:rtl/>
              </a:rPr>
              <a:t>من</a:t>
            </a:r>
            <a:r>
              <a:rPr dirty="0">
                <a:rtl/>
              </a:rPr>
              <a:t> </a:t>
            </a:r>
            <a:r>
              <a:rPr dirty="0" err="1">
                <a:rtl/>
              </a:rPr>
              <a:t>وجهة</a:t>
            </a:r>
            <a:r>
              <a:rPr dirty="0">
                <a:rtl/>
              </a:rPr>
              <a:t> </a:t>
            </a:r>
            <a:r>
              <a:rPr dirty="0" err="1">
                <a:rtl/>
              </a:rPr>
              <a:t>نظرك</a:t>
            </a:r>
            <a:r>
              <a:rPr dirty="0">
                <a:rtl/>
              </a:rPr>
              <a:t> </a:t>
            </a:r>
            <a:r>
              <a:rPr dirty="0" err="1">
                <a:rtl/>
              </a:rPr>
              <a:t>الشخصية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solidFill>
                  <a:schemeClr val="dk1"/>
                </a:solidFill>
                <a:latin typeface="Ubuntu" panose="020B0504030602030204" pitchFamily="34" charset="0"/>
              </a:defRPr>
            </a:pPr>
            <a:r>
              <a:rPr dirty="0" err="1">
                <a:rtl/>
              </a:rPr>
              <a:t>أنت</a:t>
            </a:r>
            <a:r>
              <a:rPr dirty="0">
                <a:rtl/>
              </a:rPr>
              <a:t> </a:t>
            </a:r>
            <a:r>
              <a:rPr dirty="0" err="1">
                <a:rtl/>
              </a:rPr>
              <a:t>تمتلك</a:t>
            </a:r>
            <a:r>
              <a:rPr dirty="0">
                <a:rtl/>
              </a:rPr>
              <a:t> </a:t>
            </a:r>
            <a:r>
              <a:rPr dirty="0" err="1">
                <a:rtl/>
              </a:rPr>
              <a:t>كل</a:t>
            </a:r>
            <a:r>
              <a:rPr dirty="0">
                <a:rtl/>
              </a:rPr>
              <a:t> </a:t>
            </a:r>
            <a:r>
              <a:rPr dirty="0" err="1">
                <a:rtl/>
              </a:rPr>
              <a:t>المعلومات</a:t>
            </a:r>
            <a:r>
              <a:rPr dirty="0">
                <a:rtl/>
              </a:rPr>
              <a:t> </a:t>
            </a:r>
            <a:r>
              <a:rPr dirty="0" err="1">
                <a:rtl/>
              </a:rPr>
              <a:t>والمهارات</a:t>
            </a:r>
            <a:r>
              <a:rPr dirty="0">
                <a:rtl/>
              </a:rPr>
              <a:t> </a:t>
            </a:r>
            <a:r>
              <a:rPr dirty="0" err="1">
                <a:rtl/>
              </a:rPr>
              <a:t>اللازمة</a:t>
            </a:r>
            <a:r>
              <a:rPr dirty="0">
                <a:rtl/>
              </a:rPr>
              <a:t> </a:t>
            </a:r>
            <a:r>
              <a:rPr dirty="0" err="1">
                <a:rtl/>
              </a:rPr>
              <a:t>لتولي</a:t>
            </a:r>
            <a:r>
              <a:rPr dirty="0">
                <a:rtl/>
              </a:rPr>
              <a:t> </a:t>
            </a:r>
            <a:r>
              <a:rPr dirty="0" err="1">
                <a:rtl/>
              </a:rPr>
              <a:t>دور</a:t>
            </a:r>
            <a:r>
              <a:rPr dirty="0">
                <a:rtl/>
              </a:rPr>
              <a:t> </a:t>
            </a:r>
            <a:r>
              <a:rPr dirty="0" err="1">
                <a:rtl/>
              </a:rPr>
              <a:t>قائد</a:t>
            </a:r>
            <a:r>
              <a:rPr dirty="0">
                <a:rtl/>
              </a:rPr>
              <a:t> </a:t>
            </a:r>
            <a:r>
              <a:rPr dirty="0" err="1">
                <a:rtl/>
              </a:rPr>
              <a:t>اللياقة</a:t>
            </a:r>
            <a:r>
              <a:rPr dirty="0">
                <a:rtl/>
              </a:rPr>
              <a:t> </a:t>
            </a:r>
            <a:r>
              <a:rPr dirty="0" err="1">
                <a:rtl/>
              </a:rPr>
              <a:t>البدنية</a:t>
            </a:r>
            <a:r>
              <a:rPr dirty="0">
                <a:rtl/>
              </a:rPr>
              <a:t> </a:t>
            </a:r>
            <a:r>
              <a:rPr dirty="0" err="1">
                <a:rtl/>
              </a:rPr>
              <a:t>بجدارة</a:t>
            </a:r>
            <a:r>
              <a:rPr dirty="0">
                <a:rtl/>
              </a:rPr>
              <a:t> – </a:t>
            </a:r>
            <a:r>
              <a:rPr dirty="0" err="1">
                <a:rtl/>
              </a:rPr>
              <a:t>أثبت</a:t>
            </a:r>
            <a:r>
              <a:rPr dirty="0">
                <a:rtl/>
              </a:rPr>
              <a:t> </a:t>
            </a:r>
            <a:r>
              <a:rPr dirty="0" err="1">
                <a:rtl/>
              </a:rPr>
              <a:t>ذلك</a:t>
            </a:r>
            <a:r>
              <a:rPr dirty="0">
                <a:rtl/>
              </a:rPr>
              <a:t> </a:t>
            </a:r>
            <a:r>
              <a:rPr dirty="0" err="1">
                <a:rtl/>
              </a:rPr>
              <a:t>لمدربك</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16</a:t>
            </a:fld>
            <a:endParaRPr lang="en-US"/>
          </a:p>
        </p:txBody>
      </p:sp>
    </p:spTree>
    <p:extLst>
      <p:ext uri="{BB962C8B-B14F-4D97-AF65-F5344CB8AC3E}">
        <p14:creationId xmlns:p14="http://schemas.microsoft.com/office/powerpoint/2010/main" val="4014450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[5 </a:t>
            </a:r>
            <a:r>
              <a:rPr dirty="0" err="1">
                <a:rtl/>
              </a:rPr>
              <a:t>دقائق</a:t>
            </a:r>
            <a:r>
              <a:rPr dirty="0">
                <a:rtl/>
              </a:rPr>
              <a:t>/ </a:t>
            </a:r>
            <a:r>
              <a:rPr dirty="0" err="1">
                <a:rtl/>
              </a:rPr>
              <a:t>من</a:t>
            </a:r>
            <a:r>
              <a:rPr dirty="0">
                <a:rtl/>
              </a:rPr>
              <a:t> </a:t>
            </a:r>
            <a:r>
              <a:rPr dirty="0" err="1">
                <a:rtl/>
              </a:rPr>
              <a:t>إجمالي</a:t>
            </a:r>
            <a:r>
              <a:rPr dirty="0">
                <a:rtl/>
              </a:rPr>
              <a:t> 50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المشاركين</a:t>
            </a:r>
            <a:r>
              <a:rPr dirty="0">
                <a:rtl/>
              </a:rPr>
              <a:t> </a:t>
            </a:r>
            <a:r>
              <a:rPr dirty="0" err="1">
                <a:rtl/>
              </a:rPr>
              <a:t>أن</a:t>
            </a:r>
            <a:r>
              <a:rPr dirty="0">
                <a:rtl/>
              </a:rPr>
              <a:t> </a:t>
            </a:r>
            <a:r>
              <a:rPr dirty="0" err="1">
                <a:rtl/>
              </a:rPr>
              <a:t>يشاركوا</a:t>
            </a:r>
            <a:r>
              <a:rPr dirty="0">
                <a:rtl/>
              </a:rPr>
              <a:t> </a:t>
            </a:r>
            <a:r>
              <a:rPr dirty="0" err="1">
                <a:rtl/>
              </a:rPr>
              <a:t>نصيحة</a:t>
            </a:r>
            <a:r>
              <a:rPr dirty="0">
                <a:rtl/>
              </a:rPr>
              <a:t> </a:t>
            </a:r>
            <a:r>
              <a:rPr dirty="0" err="1">
                <a:rtl/>
              </a:rPr>
              <a:t>مجرّبة</a:t>
            </a:r>
            <a:r>
              <a:rPr dirty="0">
                <a:rtl/>
              </a:rPr>
              <a:t> </a:t>
            </a:r>
            <a:r>
              <a:rPr dirty="0" err="1">
                <a:rtl/>
              </a:rPr>
              <a:t>تساعدهم</a:t>
            </a:r>
            <a:r>
              <a:rPr dirty="0">
                <a:rtl/>
              </a:rPr>
              <a:t> </a:t>
            </a:r>
            <a:r>
              <a:rPr dirty="0" err="1">
                <a:rtl/>
              </a:rPr>
              <a:t>عند</a:t>
            </a:r>
            <a:r>
              <a:rPr dirty="0">
                <a:rtl/>
              </a:rPr>
              <a:t> </a:t>
            </a:r>
            <a:r>
              <a:rPr dirty="0" err="1">
                <a:rtl/>
              </a:rPr>
              <a:t>التواصل</a:t>
            </a:r>
            <a:r>
              <a:rPr dirty="0">
                <a:rtl/>
              </a:rPr>
              <a:t> </a:t>
            </a:r>
            <a:r>
              <a:rPr dirty="0" err="1">
                <a:rtl/>
              </a:rPr>
              <a:t>مع</a:t>
            </a:r>
            <a:r>
              <a:rPr dirty="0">
                <a:rtl/>
              </a:rPr>
              <a:t> </a:t>
            </a:r>
            <a:r>
              <a:rPr dirty="0" err="1">
                <a:rtl/>
              </a:rPr>
              <a:t>مدربهم</a:t>
            </a:r>
            <a:r>
              <a:rPr dirty="0">
                <a:rtl/>
              </a:rPr>
              <a:t>. </a:t>
            </a:r>
            <a:r>
              <a:rPr dirty="0" err="1">
                <a:rtl/>
              </a:rPr>
              <a:t>استخدم</a:t>
            </a:r>
            <a:r>
              <a:rPr dirty="0">
                <a:rtl/>
              </a:rPr>
              <a:t> </a:t>
            </a:r>
            <a:r>
              <a:rPr dirty="0" err="1">
                <a:rtl/>
              </a:rPr>
              <a:t>الأسئلة</a:t>
            </a:r>
            <a:r>
              <a:rPr dirty="0">
                <a:rtl/>
              </a:rPr>
              <a:t> </a:t>
            </a:r>
            <a:r>
              <a:rPr dirty="0" err="1">
                <a:rtl/>
              </a:rPr>
              <a:t>الظاهرة</a:t>
            </a:r>
            <a:r>
              <a:rPr dirty="0">
                <a:rtl/>
              </a:rPr>
              <a:t> </a:t>
            </a:r>
            <a:r>
              <a:rPr dirty="0" err="1">
                <a:rtl/>
              </a:rPr>
              <a:t>على</a:t>
            </a:r>
            <a:r>
              <a:rPr dirty="0">
                <a:rtl/>
              </a:rPr>
              <a:t> </a:t>
            </a:r>
            <a:r>
              <a:rPr dirty="0" err="1">
                <a:rtl/>
              </a:rPr>
              <a:t>الشاشة</a:t>
            </a:r>
            <a:r>
              <a:rPr dirty="0">
                <a:rtl/>
              </a:rPr>
              <a:t> </a:t>
            </a:r>
            <a:r>
              <a:rPr dirty="0" err="1">
                <a:rtl/>
              </a:rPr>
              <a:t>لتوجيه</a:t>
            </a:r>
            <a:r>
              <a:rPr dirty="0">
                <a:rtl/>
              </a:rPr>
              <a:t> </a:t>
            </a:r>
            <a:r>
              <a:rPr dirty="0" err="1">
                <a:rtl/>
              </a:rPr>
              <a:t>سير</a:t>
            </a:r>
            <a:r>
              <a:rPr dirty="0">
                <a:rtl/>
              </a:rPr>
              <a:t> </a:t>
            </a:r>
            <a:r>
              <a:rPr dirty="0" err="1">
                <a:rtl/>
              </a:rPr>
              <a:t>المحادثة</a:t>
            </a:r>
            <a:r>
              <a:rPr dirty="0">
                <a:rtl/>
              </a:rPr>
              <a:t>.</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pPr>
            <a:endParaRPr sz="1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sz="1800">
                <a:solidFill>
                  <a:schemeClr val="dk1"/>
                </a:solidFill>
                <a:latin typeface="Ubuntu" panose="020B0504030602030204" pitchFamily="34" charset="0"/>
              </a:defRPr>
            </a:pPr>
            <a:r>
              <a:rPr dirty="0" err="1">
                <a:rtl/>
              </a:rPr>
              <a:t>تذكّر</a:t>
            </a:r>
            <a:r>
              <a:rPr dirty="0">
                <a:rtl/>
              </a:rPr>
              <a:t> </a:t>
            </a:r>
            <a:r>
              <a:rPr dirty="0" err="1">
                <a:rtl/>
              </a:rPr>
              <a:t>أن</a:t>
            </a:r>
            <a:r>
              <a:rPr dirty="0">
                <a:rtl/>
              </a:rPr>
              <a:t> </a:t>
            </a:r>
            <a:r>
              <a:rPr dirty="0" err="1">
                <a:rtl/>
              </a:rPr>
              <a:t>مدربك</a:t>
            </a:r>
            <a:r>
              <a:rPr dirty="0">
                <a:rtl/>
              </a:rPr>
              <a:t> </a:t>
            </a:r>
            <a:r>
              <a:rPr dirty="0" err="1">
                <a:rtl/>
              </a:rPr>
              <a:t>وموظفو</a:t>
            </a:r>
            <a:r>
              <a:rPr dirty="0">
                <a:rtl/>
              </a:rPr>
              <a:t> </a:t>
            </a:r>
            <a:r>
              <a:rPr dirty="0" err="1">
                <a:rtl/>
              </a:rPr>
              <a:t>برنامج</a:t>
            </a:r>
            <a:r>
              <a:rPr dirty="0">
                <a:rtl/>
              </a:rPr>
              <a:t> </a:t>
            </a:r>
            <a:r>
              <a:rPr dirty="0" err="1">
                <a:rtl/>
              </a:rPr>
              <a:t>الأولمبياد</a:t>
            </a:r>
            <a:r>
              <a:rPr dirty="0">
                <a:rtl/>
              </a:rPr>
              <a:t> </a:t>
            </a:r>
            <a:r>
              <a:rPr dirty="0" err="1">
                <a:rtl/>
              </a:rPr>
              <a:t>الخاص</a:t>
            </a:r>
            <a:r>
              <a:rPr dirty="0">
                <a:rtl/>
              </a:rPr>
              <a:t> </a:t>
            </a:r>
            <a:r>
              <a:rPr dirty="0" err="1">
                <a:rtl/>
              </a:rPr>
              <a:t>موجودون</a:t>
            </a:r>
            <a:r>
              <a:rPr dirty="0">
                <a:rtl/>
              </a:rPr>
              <a:t> </a:t>
            </a:r>
            <a:r>
              <a:rPr dirty="0" err="1">
                <a:rtl/>
              </a:rPr>
              <a:t>هنا</a:t>
            </a:r>
            <a:r>
              <a:rPr dirty="0">
                <a:rtl/>
              </a:rPr>
              <a:t> </a:t>
            </a:r>
            <a:r>
              <a:rPr dirty="0" err="1">
                <a:rtl/>
              </a:rPr>
              <a:t>لمساعدتك</a:t>
            </a:r>
            <a:r>
              <a:rPr dirty="0">
                <a:rtl/>
              </a:rPr>
              <a:t>! </a:t>
            </a:r>
            <a:r>
              <a:rPr dirty="0" err="1">
                <a:rtl/>
              </a:rPr>
              <a:t>اطرح</a:t>
            </a:r>
            <a:r>
              <a:rPr dirty="0">
                <a:rtl/>
              </a:rPr>
              <a:t> </a:t>
            </a:r>
            <a:r>
              <a:rPr dirty="0" err="1">
                <a:rtl/>
              </a:rPr>
              <a:t>عليهم</a:t>
            </a:r>
            <a:r>
              <a:rPr dirty="0">
                <a:rtl/>
              </a:rPr>
              <a:t> </a:t>
            </a:r>
            <a:r>
              <a:rPr dirty="0" err="1">
                <a:rtl/>
              </a:rPr>
              <a:t>الأسئلة</a:t>
            </a:r>
            <a:r>
              <a:rPr dirty="0">
                <a:rtl/>
              </a:rPr>
              <a:t> </a:t>
            </a:r>
            <a:r>
              <a:rPr dirty="0" err="1">
                <a:rtl/>
              </a:rPr>
              <a:t>وأخبرهم</a:t>
            </a:r>
            <a:r>
              <a:rPr dirty="0">
                <a:rtl/>
              </a:rPr>
              <a:t> </a:t>
            </a:r>
            <a:r>
              <a:rPr dirty="0" err="1">
                <a:rtl/>
              </a:rPr>
              <a:t>كيف</a:t>
            </a:r>
            <a:r>
              <a:rPr dirty="0">
                <a:rtl/>
              </a:rPr>
              <a:t> </a:t>
            </a:r>
            <a:r>
              <a:rPr dirty="0" err="1">
                <a:rtl/>
              </a:rPr>
              <a:t>يمكنهم</a:t>
            </a:r>
            <a:r>
              <a:rPr dirty="0">
                <a:rtl/>
              </a:rPr>
              <a:t> </a:t>
            </a:r>
            <a:r>
              <a:rPr dirty="0" err="1">
                <a:rtl/>
              </a:rPr>
              <a:t>دعمك</a:t>
            </a:r>
            <a:r>
              <a:rPr dirty="0">
                <a:rtl/>
              </a:rPr>
              <a:t>!</a:t>
            </a:r>
          </a:p>
          <a:p>
            <a:pPr algn="r" rtl="1" fontAlgn="base">
              <a:buFont typeface="+mj-lt"/>
              <a:buNone/>
            </a:pPr>
            <a:endParaRPr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17</a:t>
            </a:fld>
            <a:endParaRPr lang="en-US"/>
          </a:p>
        </p:txBody>
      </p:sp>
    </p:spTree>
    <p:extLst>
      <p:ext uri="{BB962C8B-B14F-4D97-AF65-F5344CB8AC3E}">
        <p14:creationId xmlns:p14="http://schemas.microsoft.com/office/powerpoint/2010/main" val="511974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[4 </a:t>
            </a:r>
            <a:r>
              <a:rPr dirty="0" err="1">
                <a:rtl/>
              </a:rPr>
              <a:t>دقائق</a:t>
            </a:r>
            <a:r>
              <a:rPr dirty="0">
                <a:rtl/>
              </a:rPr>
              <a:t>/ </a:t>
            </a:r>
            <a:r>
              <a:rPr dirty="0" err="1">
                <a:rtl/>
              </a:rPr>
              <a:t>من</a:t>
            </a:r>
            <a:r>
              <a:rPr dirty="0">
                <a:rtl/>
              </a:rPr>
              <a:t> </a:t>
            </a:r>
            <a:r>
              <a:rPr dirty="0" err="1">
                <a:rtl/>
              </a:rPr>
              <a:t>إجمالي</a:t>
            </a:r>
            <a:r>
              <a:rPr dirty="0">
                <a:rtl/>
              </a:rPr>
              <a:t> 54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effectLst/>
              <a:latin typeface="Ubuntu" panose="020B0504030602030204" pitchFamily="34" charset="0"/>
              <a:ea typeface="Times New Roman" panose="02020603050405020304" pitchFamily="18"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dirty="0" err="1">
                <a:rtl/>
              </a:rPr>
              <a:t>تمثل</a:t>
            </a:r>
            <a:r>
              <a:rPr dirty="0">
                <a:rtl/>
              </a:rPr>
              <a:t> </a:t>
            </a:r>
            <a:r>
              <a:rPr dirty="0" err="1">
                <a:rtl/>
              </a:rPr>
              <a:t>هذه</a:t>
            </a:r>
            <a:r>
              <a:rPr dirty="0">
                <a:rtl/>
              </a:rPr>
              <a:t> </a:t>
            </a:r>
            <a:r>
              <a:rPr dirty="0" err="1">
                <a:rtl/>
              </a:rPr>
              <a:t>الأسئلة</a:t>
            </a:r>
            <a:r>
              <a:rPr dirty="0">
                <a:rtl/>
              </a:rPr>
              <a:t> </a:t>
            </a:r>
            <a:r>
              <a:rPr dirty="0" err="1">
                <a:rtl/>
              </a:rPr>
              <a:t>مراجعة</a:t>
            </a:r>
            <a:r>
              <a:rPr dirty="0">
                <a:rtl/>
              </a:rPr>
              <a:t> </a:t>
            </a:r>
            <a:r>
              <a:rPr dirty="0" err="1">
                <a:rtl/>
              </a:rPr>
              <a:t>لمحتوى</a:t>
            </a:r>
            <a:r>
              <a:rPr dirty="0">
                <a:rtl/>
              </a:rPr>
              <a:t> </a:t>
            </a:r>
            <a:r>
              <a:rPr dirty="0" err="1">
                <a:rtl/>
              </a:rPr>
              <a:t>التدريب</a:t>
            </a:r>
            <a:r>
              <a:rPr dirty="0">
                <a:rtl/>
              </a:rPr>
              <a:t> </a:t>
            </a:r>
            <a:r>
              <a:rPr dirty="0" err="1">
                <a:rtl/>
              </a:rPr>
              <a:t>الأول</a:t>
            </a:r>
            <a:r>
              <a:rPr dirty="0">
                <a:rtl/>
              </a:rPr>
              <a:t>، </a:t>
            </a:r>
            <a:r>
              <a:rPr dirty="0" err="1">
                <a:rtl/>
              </a:rPr>
              <a:t>ويُستحسن</a:t>
            </a:r>
            <a:r>
              <a:rPr dirty="0">
                <a:rtl/>
              </a:rPr>
              <a:t> </a:t>
            </a:r>
            <a:r>
              <a:rPr dirty="0" err="1">
                <a:rtl/>
              </a:rPr>
              <a:t>تعديلها</a:t>
            </a:r>
            <a:r>
              <a:rPr dirty="0">
                <a:rtl/>
              </a:rPr>
              <a:t> </a:t>
            </a:r>
            <a:r>
              <a:rPr dirty="0" err="1">
                <a:rtl/>
              </a:rPr>
              <a:t>بما</a:t>
            </a:r>
            <a:r>
              <a:rPr dirty="0">
                <a:rtl/>
              </a:rPr>
              <a:t> </a:t>
            </a:r>
            <a:r>
              <a:rPr dirty="0" err="1">
                <a:rtl/>
              </a:rPr>
              <a:t>يتلاءم</a:t>
            </a:r>
            <a:r>
              <a:rPr dirty="0">
                <a:rtl/>
              </a:rPr>
              <a:t> </a:t>
            </a:r>
            <a:r>
              <a:rPr dirty="0" err="1">
                <a:rtl/>
              </a:rPr>
              <a:t>مع</a:t>
            </a:r>
            <a:r>
              <a:rPr dirty="0">
                <a:rtl/>
              </a:rPr>
              <a:t> </a:t>
            </a:r>
            <a:r>
              <a:rPr dirty="0" err="1">
                <a:rtl/>
              </a:rPr>
              <a:t>مهارات</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وخبراتهم</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ما</a:t>
            </a:r>
            <a:r>
              <a:rPr dirty="0">
                <a:rtl/>
              </a:rPr>
              <a:t> </a:t>
            </a:r>
            <a:r>
              <a:rPr dirty="0" err="1">
                <a:rtl/>
              </a:rPr>
              <a:t>المدة</a:t>
            </a:r>
            <a:r>
              <a:rPr dirty="0">
                <a:rtl/>
              </a:rPr>
              <a:t> </a:t>
            </a:r>
            <a:r>
              <a:rPr dirty="0" err="1">
                <a:rtl/>
              </a:rPr>
              <a:t>الزمنية</a:t>
            </a:r>
            <a:r>
              <a:rPr dirty="0">
                <a:rtl/>
              </a:rPr>
              <a:t> </a:t>
            </a:r>
            <a:r>
              <a:rPr dirty="0" err="1">
                <a:rtl/>
              </a:rPr>
              <a:t>المناسبة</a:t>
            </a:r>
            <a:r>
              <a:rPr dirty="0">
                <a:rtl/>
              </a:rPr>
              <a:t> </a:t>
            </a:r>
            <a:r>
              <a:rPr dirty="0" err="1">
                <a:rtl/>
              </a:rPr>
              <a:t>لتقديم</a:t>
            </a:r>
            <a:r>
              <a:rPr dirty="0">
                <a:rtl/>
              </a:rPr>
              <a:t> </a:t>
            </a:r>
            <a:r>
              <a:rPr dirty="0" err="1">
                <a:rtl/>
              </a:rPr>
              <a:t>نصيحة</a:t>
            </a:r>
            <a:r>
              <a:rPr dirty="0">
                <a:rtl/>
              </a:rPr>
              <a:t> </a:t>
            </a:r>
            <a:r>
              <a:rPr dirty="0" err="1">
                <a:rtl/>
              </a:rPr>
              <a:t>صحية</a:t>
            </a:r>
            <a:r>
              <a:rPr dirty="0">
                <a:rtl/>
              </a:rPr>
              <a:t> </a:t>
            </a:r>
            <a:r>
              <a:rPr dirty="0" err="1">
                <a:rtl/>
              </a:rPr>
              <a:t>فعّالة</a:t>
            </a:r>
            <a:r>
              <a:rPr dirty="0">
                <a:rtl/>
              </a:rPr>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يجب</a:t>
            </a:r>
            <a:r>
              <a:rPr dirty="0">
                <a:rtl/>
              </a:rPr>
              <a:t> </a:t>
            </a:r>
            <a:r>
              <a:rPr dirty="0" err="1">
                <a:rtl/>
              </a:rPr>
              <a:t>أن</a:t>
            </a:r>
            <a:r>
              <a:rPr dirty="0">
                <a:rtl/>
              </a:rPr>
              <a:t> </a:t>
            </a:r>
            <a:r>
              <a:rPr dirty="0" err="1">
                <a:rtl/>
              </a:rPr>
              <a:t>تكون</a:t>
            </a:r>
            <a:r>
              <a:rPr dirty="0">
                <a:rtl/>
              </a:rPr>
              <a:t> </a:t>
            </a:r>
            <a:r>
              <a:rPr dirty="0" err="1">
                <a:rtl/>
              </a:rPr>
              <a:t>موجزة</a:t>
            </a:r>
            <a:r>
              <a:rPr dirty="0">
                <a:rtl/>
              </a:rPr>
              <a:t>، </a:t>
            </a:r>
            <a:r>
              <a:rPr dirty="0" err="1">
                <a:rtl/>
              </a:rPr>
              <a:t>وتستغرق</a:t>
            </a:r>
            <a:r>
              <a:rPr dirty="0">
                <a:rtl/>
              </a:rPr>
              <a:t> </a:t>
            </a:r>
            <a:r>
              <a:rPr dirty="0" err="1">
                <a:rtl/>
              </a:rPr>
              <a:t>من</a:t>
            </a:r>
            <a:r>
              <a:rPr dirty="0">
                <a:rtl/>
              </a:rPr>
              <a:t> </a:t>
            </a:r>
            <a:r>
              <a:rPr dirty="0" err="1">
                <a:rtl/>
              </a:rPr>
              <a:t>دقيقتين</a:t>
            </a:r>
            <a:r>
              <a:rPr dirty="0">
                <a:rtl/>
              </a:rPr>
              <a:t> </a:t>
            </a:r>
            <a:r>
              <a:rPr dirty="0" err="1">
                <a:rtl/>
              </a:rPr>
              <a:t>إلى</a:t>
            </a:r>
            <a:r>
              <a:rPr dirty="0">
                <a:rtl/>
              </a:rPr>
              <a:t> </a:t>
            </a:r>
            <a:r>
              <a:rPr dirty="0" err="1">
                <a:rtl/>
              </a:rPr>
              <a:t>خمس</a:t>
            </a:r>
            <a:r>
              <a:rPr dirty="0">
                <a:rtl/>
              </a:rPr>
              <a:t> </a:t>
            </a:r>
            <a:r>
              <a:rPr dirty="0" err="1">
                <a:rtl/>
              </a:rPr>
              <a:t>دقائق</a:t>
            </a:r>
            <a:r>
              <a:rPr dirty="0">
                <a:rtl/>
              </a:rPr>
              <a:t> </a:t>
            </a:r>
            <a:r>
              <a:rPr dirty="0" err="1">
                <a:rtl/>
              </a:rPr>
              <a:t>فقط</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ما</a:t>
            </a:r>
            <a:r>
              <a:rPr dirty="0">
                <a:rtl/>
              </a:rPr>
              <a:t> </a:t>
            </a:r>
            <a:r>
              <a:rPr dirty="0" err="1">
                <a:rtl/>
              </a:rPr>
              <a:t>الطرق</a:t>
            </a:r>
            <a:r>
              <a:rPr dirty="0">
                <a:rtl/>
              </a:rPr>
              <a:t> </a:t>
            </a:r>
            <a:r>
              <a:rPr dirty="0" err="1">
                <a:rtl/>
              </a:rPr>
              <a:t>الفعّالة</a:t>
            </a:r>
            <a:r>
              <a:rPr dirty="0">
                <a:rtl/>
              </a:rPr>
              <a:t> </a:t>
            </a:r>
            <a:r>
              <a:rPr dirty="0" err="1">
                <a:rtl/>
              </a:rPr>
              <a:t>التي</a:t>
            </a:r>
            <a:r>
              <a:rPr dirty="0">
                <a:rtl/>
              </a:rPr>
              <a:t> </a:t>
            </a:r>
            <a:r>
              <a:rPr dirty="0" err="1">
                <a:rtl/>
              </a:rPr>
              <a:t>تضمن</a:t>
            </a:r>
            <a:r>
              <a:rPr dirty="0">
                <a:rtl/>
              </a:rPr>
              <a:t> </a:t>
            </a:r>
            <a:r>
              <a:rPr dirty="0" err="1">
                <a:rtl/>
              </a:rPr>
              <a:t>جذب</a:t>
            </a:r>
            <a:r>
              <a:rPr dirty="0">
                <a:rtl/>
              </a:rPr>
              <a:t> </a:t>
            </a:r>
            <a:r>
              <a:rPr dirty="0" err="1">
                <a:rtl/>
              </a:rPr>
              <a:t>انتباه</a:t>
            </a:r>
            <a:r>
              <a:rPr dirty="0">
                <a:rtl/>
              </a:rPr>
              <a:t> </a:t>
            </a:r>
            <a:r>
              <a:rPr dirty="0" err="1">
                <a:rtl/>
              </a:rPr>
              <a:t>زملائك</a:t>
            </a:r>
            <a:r>
              <a:rPr dirty="0">
                <a:rtl/>
              </a:rPr>
              <a:t> </a:t>
            </a:r>
            <a:r>
              <a:rPr dirty="0" err="1">
                <a:rtl/>
              </a:rPr>
              <a:t>عندما</a:t>
            </a:r>
            <a:r>
              <a:rPr dirty="0">
                <a:rtl/>
              </a:rPr>
              <a:t> </a:t>
            </a:r>
            <a:r>
              <a:rPr dirty="0" err="1">
                <a:rtl/>
              </a:rPr>
              <a:t>تشاركهم</a:t>
            </a:r>
            <a:r>
              <a:rPr dirty="0">
                <a:rtl/>
              </a:rPr>
              <a:t> </a:t>
            </a:r>
            <a:r>
              <a:rPr dirty="0" err="1">
                <a:rtl/>
              </a:rPr>
              <a:t>نصائح</a:t>
            </a:r>
            <a:r>
              <a:rPr dirty="0">
                <a:rtl/>
              </a:rPr>
              <a:t> </a:t>
            </a:r>
            <a:r>
              <a:rPr dirty="0" err="1">
                <a:rtl/>
              </a:rPr>
              <a:t>صحية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يمكنك</a:t>
            </a:r>
            <a:r>
              <a:rPr dirty="0">
                <a:rtl/>
              </a:rPr>
              <a:t> </a:t>
            </a:r>
            <a:r>
              <a:rPr dirty="0" err="1">
                <a:rtl/>
              </a:rPr>
              <a:t>تحفيز</a:t>
            </a:r>
            <a:r>
              <a:rPr dirty="0">
                <a:rtl/>
              </a:rPr>
              <a:t> </a:t>
            </a:r>
            <a:r>
              <a:rPr dirty="0" err="1">
                <a:rtl/>
              </a:rPr>
              <a:t>زملائك</a:t>
            </a:r>
            <a:r>
              <a:rPr dirty="0">
                <a:rtl/>
              </a:rPr>
              <a:t> </a:t>
            </a:r>
            <a:r>
              <a:rPr dirty="0" err="1">
                <a:rtl/>
              </a:rPr>
              <a:t>في</a:t>
            </a:r>
            <a:r>
              <a:rPr dirty="0">
                <a:rtl/>
              </a:rPr>
              <a:t> </a:t>
            </a:r>
            <a:r>
              <a:rPr dirty="0" err="1">
                <a:rtl/>
              </a:rPr>
              <a:t>الفريق</a:t>
            </a:r>
            <a:r>
              <a:rPr dirty="0">
                <a:rtl/>
              </a:rPr>
              <a:t> </a:t>
            </a:r>
            <a:r>
              <a:rPr dirty="0" err="1">
                <a:rtl/>
              </a:rPr>
              <a:t>من</a:t>
            </a:r>
            <a:r>
              <a:rPr dirty="0">
                <a:rtl/>
              </a:rPr>
              <a:t> </a:t>
            </a:r>
            <a:r>
              <a:rPr dirty="0" err="1">
                <a:rtl/>
              </a:rPr>
              <a:t>خلال</a:t>
            </a:r>
            <a:r>
              <a:rPr dirty="0">
                <a:rtl/>
              </a:rPr>
              <a:t>:</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طرح</a:t>
            </a:r>
            <a:r>
              <a:rPr dirty="0">
                <a:rtl/>
              </a:rPr>
              <a:t> </a:t>
            </a:r>
            <a:r>
              <a:rPr dirty="0" err="1">
                <a:rtl/>
              </a:rPr>
              <a:t>الأسئلة</a:t>
            </a:r>
            <a:r>
              <a:rPr dirty="0">
                <a:rtl/>
              </a:rPr>
              <a:t> </a:t>
            </a:r>
            <a:r>
              <a:rPr dirty="0" err="1">
                <a:rtl/>
              </a:rPr>
              <a:t>عليهم</a:t>
            </a:r>
            <a:endParaRPr dirty="0">
              <a:rtl/>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إتاحة</a:t>
            </a:r>
            <a:r>
              <a:rPr dirty="0">
                <a:rtl/>
              </a:rPr>
              <a:t> </a:t>
            </a:r>
            <a:r>
              <a:rPr dirty="0" err="1">
                <a:rtl/>
              </a:rPr>
              <a:t>الفرصة</a:t>
            </a:r>
            <a:r>
              <a:rPr dirty="0">
                <a:rtl/>
              </a:rPr>
              <a:t> </a:t>
            </a:r>
            <a:r>
              <a:rPr dirty="0" err="1">
                <a:rtl/>
              </a:rPr>
              <a:t>لأكثر</a:t>
            </a:r>
            <a:r>
              <a:rPr dirty="0">
                <a:rtl/>
              </a:rPr>
              <a:t> </a:t>
            </a:r>
            <a:r>
              <a:rPr dirty="0" err="1">
                <a:rtl/>
              </a:rPr>
              <a:t>من</a:t>
            </a:r>
            <a:r>
              <a:rPr dirty="0">
                <a:rtl/>
              </a:rPr>
              <a:t> </a:t>
            </a:r>
            <a:r>
              <a:rPr dirty="0" err="1">
                <a:rtl/>
              </a:rPr>
              <a:t>عضو</a:t>
            </a:r>
            <a:r>
              <a:rPr dirty="0">
                <a:rtl/>
              </a:rPr>
              <a:t> </a:t>
            </a:r>
            <a:r>
              <a:rPr dirty="0" err="1">
                <a:rtl/>
              </a:rPr>
              <a:t>في</a:t>
            </a:r>
            <a:r>
              <a:rPr dirty="0">
                <a:rtl/>
              </a:rPr>
              <a:t> </a:t>
            </a:r>
            <a:r>
              <a:rPr dirty="0" err="1">
                <a:rtl/>
              </a:rPr>
              <a:t>الفريق</a:t>
            </a:r>
            <a:r>
              <a:rPr dirty="0">
                <a:rtl/>
              </a:rPr>
              <a:t> </a:t>
            </a:r>
            <a:r>
              <a:rPr dirty="0" err="1">
                <a:rtl/>
              </a:rPr>
              <a:t>للإجابة</a:t>
            </a:r>
            <a:r>
              <a:rPr dirty="0">
                <a:rtl/>
              </a:rPr>
              <a:t> </a:t>
            </a:r>
            <a:r>
              <a:rPr dirty="0" err="1">
                <a:rtl/>
              </a:rPr>
              <a:t>والمشاركة</a:t>
            </a:r>
            <a:r>
              <a:rPr dirty="0">
                <a:rtl/>
              </a:rPr>
              <a:t> </a:t>
            </a:r>
            <a:r>
              <a:rPr dirty="0" err="1">
                <a:rtl/>
              </a:rPr>
              <a:t>في</a:t>
            </a:r>
            <a:r>
              <a:rPr dirty="0">
                <a:rtl/>
              </a:rPr>
              <a:t> </a:t>
            </a:r>
            <a:r>
              <a:rPr dirty="0" err="1">
                <a:rtl/>
              </a:rPr>
              <a:t>الحوار</a:t>
            </a:r>
            <a:endParaRPr dirty="0">
              <a:rtl/>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تقديم</a:t>
            </a:r>
            <a:r>
              <a:rPr dirty="0">
                <a:rtl/>
              </a:rPr>
              <a:t> </a:t>
            </a:r>
            <a:r>
              <a:rPr dirty="0" err="1">
                <a:rtl/>
              </a:rPr>
              <a:t>أمثلة</a:t>
            </a:r>
            <a:r>
              <a:rPr dirty="0">
                <a:rtl/>
              </a:rPr>
              <a:t> </a:t>
            </a:r>
            <a:r>
              <a:rPr dirty="0" err="1">
                <a:rtl/>
              </a:rPr>
              <a:t>توضّح</a:t>
            </a:r>
            <a:r>
              <a:rPr dirty="0">
                <a:rtl/>
              </a:rPr>
              <a:t> </a:t>
            </a:r>
            <a:r>
              <a:rPr dirty="0" err="1">
                <a:rtl/>
              </a:rPr>
              <a:t>الفكرة</a:t>
            </a:r>
            <a:endParaRPr dirty="0">
              <a:rtl/>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تحديد</a:t>
            </a:r>
            <a:r>
              <a:rPr dirty="0">
                <a:rtl/>
              </a:rPr>
              <a:t> </a:t>
            </a:r>
            <a:r>
              <a:rPr dirty="0" err="1">
                <a:rtl/>
              </a:rPr>
              <a:t>هدف</a:t>
            </a:r>
            <a:r>
              <a:rPr dirty="0">
                <a:rtl/>
              </a:rPr>
              <a:t> </a:t>
            </a:r>
            <a:r>
              <a:rPr dirty="0" err="1">
                <a:rtl/>
              </a:rPr>
              <a:t>لهم</a:t>
            </a:r>
            <a:r>
              <a:rPr dirty="0">
                <a:rtl/>
              </a:rPr>
              <a:t> </a:t>
            </a:r>
            <a:r>
              <a:rPr dirty="0" err="1">
                <a:rtl/>
              </a:rPr>
              <a:t>ومتابعة</a:t>
            </a:r>
            <a:r>
              <a:rPr dirty="0">
                <a:rtl/>
              </a:rPr>
              <a:t> </a:t>
            </a:r>
            <a:r>
              <a:rPr dirty="0" err="1">
                <a:rtl/>
              </a:rPr>
              <a:t>تقدمهم</a:t>
            </a:r>
            <a:r>
              <a:rPr dirty="0">
                <a:rtl/>
              </a:rPr>
              <a:t> </a:t>
            </a:r>
            <a:r>
              <a:rPr dirty="0" err="1">
                <a:rtl/>
              </a:rPr>
              <a:t>في</a:t>
            </a:r>
            <a:r>
              <a:rPr dirty="0">
                <a:rtl/>
              </a:rPr>
              <a:t> </a:t>
            </a:r>
            <a:r>
              <a:rPr dirty="0" err="1">
                <a:rtl/>
              </a:rPr>
              <a:t>الجلسة</a:t>
            </a:r>
            <a:r>
              <a:rPr dirty="0">
                <a:rtl/>
              </a:rPr>
              <a:t> </a:t>
            </a:r>
            <a:r>
              <a:rPr dirty="0" err="1">
                <a:rtl/>
              </a:rPr>
              <a:t>التدريبية</a:t>
            </a:r>
            <a:r>
              <a:rPr dirty="0">
                <a:rtl/>
              </a:rPr>
              <a:t> </a:t>
            </a:r>
            <a:r>
              <a:rPr dirty="0" err="1">
                <a:rtl/>
              </a:rPr>
              <a:t>التالية</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ما</a:t>
            </a:r>
            <a:r>
              <a:rPr dirty="0">
                <a:rtl/>
              </a:rPr>
              <a:t> </a:t>
            </a:r>
            <a:r>
              <a:rPr dirty="0" err="1">
                <a:rtl/>
              </a:rPr>
              <a:t>الموارد</a:t>
            </a:r>
            <a:r>
              <a:rPr dirty="0">
                <a:rtl/>
              </a:rPr>
              <a:t> </a:t>
            </a:r>
            <a:r>
              <a:rPr dirty="0" err="1">
                <a:rtl/>
              </a:rPr>
              <a:t>المتاحة</a:t>
            </a:r>
            <a:r>
              <a:rPr dirty="0">
                <a:rtl/>
              </a:rPr>
              <a:t> </a:t>
            </a:r>
            <a:r>
              <a:rPr dirty="0" err="1">
                <a:rtl/>
              </a:rPr>
              <a:t>التي</a:t>
            </a:r>
            <a:r>
              <a:rPr dirty="0">
                <a:rtl/>
              </a:rPr>
              <a:t> </a:t>
            </a:r>
            <a:r>
              <a:rPr dirty="0" err="1">
                <a:rtl/>
              </a:rPr>
              <a:t>يمكنك</a:t>
            </a:r>
            <a:r>
              <a:rPr dirty="0">
                <a:rtl/>
              </a:rPr>
              <a:t> </a:t>
            </a:r>
            <a:r>
              <a:rPr dirty="0" err="1">
                <a:rtl/>
              </a:rPr>
              <a:t>الرجوع</a:t>
            </a:r>
            <a:r>
              <a:rPr dirty="0">
                <a:rtl/>
              </a:rPr>
              <a:t> </a:t>
            </a:r>
            <a:r>
              <a:rPr dirty="0" err="1">
                <a:rtl/>
              </a:rPr>
              <a:t>إليها</a:t>
            </a:r>
            <a:r>
              <a:rPr dirty="0">
                <a:rtl/>
              </a:rPr>
              <a:t> </a:t>
            </a:r>
            <a:r>
              <a:rPr dirty="0" err="1">
                <a:rtl/>
              </a:rPr>
              <a:t>لاستلهام</a:t>
            </a:r>
            <a:r>
              <a:rPr dirty="0">
                <a:rtl/>
              </a:rPr>
              <a:t> </a:t>
            </a:r>
            <a:r>
              <a:rPr dirty="0" err="1">
                <a:rtl/>
              </a:rPr>
              <a:t>نصائح</a:t>
            </a:r>
            <a:r>
              <a:rPr dirty="0">
                <a:rtl/>
              </a:rPr>
              <a:t> </a:t>
            </a:r>
            <a:r>
              <a:rPr dirty="0" err="1">
                <a:rtl/>
              </a:rPr>
              <a:t>صحية</a:t>
            </a:r>
            <a:r>
              <a:rPr dirty="0">
                <a:rtl/>
              </a:rPr>
              <a:t> </a:t>
            </a:r>
            <a:r>
              <a:rPr dirty="0" err="1">
                <a:rtl/>
              </a:rPr>
              <a:t>موثوقة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تتوفر</a:t>
            </a:r>
            <a:r>
              <a:rPr dirty="0">
                <a:rtl/>
              </a:rPr>
              <a:t> </a:t>
            </a:r>
            <a:r>
              <a:rPr dirty="0" err="1">
                <a:rtl/>
              </a:rPr>
              <a:t>أفكار</a:t>
            </a:r>
            <a:r>
              <a:rPr dirty="0">
                <a:rtl/>
              </a:rPr>
              <a:t> </a:t>
            </a:r>
            <a:r>
              <a:rPr dirty="0" err="1">
                <a:rtl/>
              </a:rPr>
              <a:t>قيّمة</a:t>
            </a:r>
            <a:r>
              <a:rPr dirty="0">
                <a:rtl/>
              </a:rPr>
              <a:t> </a:t>
            </a:r>
            <a:r>
              <a:rPr dirty="0" err="1">
                <a:rtl/>
              </a:rPr>
              <a:t>في</a:t>
            </a:r>
            <a:r>
              <a:rPr dirty="0">
                <a:rtl/>
              </a:rPr>
              <a:t> </a:t>
            </a:r>
            <a:r>
              <a:rPr dirty="0" err="1">
                <a:rtl/>
              </a:rPr>
              <a:t>مكتبة</a:t>
            </a:r>
            <a:r>
              <a:rPr dirty="0">
                <a:rtl/>
              </a:rPr>
              <a:t> </a:t>
            </a:r>
            <a:r>
              <a:rPr dirty="0" err="1">
                <a:rtl/>
              </a:rPr>
              <a:t>النصائح</a:t>
            </a:r>
            <a:r>
              <a:rPr dirty="0">
                <a:rtl/>
              </a:rPr>
              <a:t> </a:t>
            </a:r>
            <a:r>
              <a:rPr dirty="0" err="1">
                <a:rtl/>
              </a:rPr>
              <a:t>الصحية</a:t>
            </a:r>
            <a:r>
              <a:rPr dirty="0">
                <a:rtl/>
              </a:rPr>
              <a:t> </a:t>
            </a:r>
            <a:r>
              <a:rPr dirty="0" err="1">
                <a:rtl/>
              </a:rPr>
              <a:t>أو</a:t>
            </a:r>
            <a:r>
              <a:rPr dirty="0">
                <a:rtl/>
              </a:rPr>
              <a:t> </a:t>
            </a:r>
            <a:r>
              <a:rPr dirty="0" err="1">
                <a:rtl/>
              </a:rPr>
              <a:t>في</a:t>
            </a:r>
            <a:r>
              <a:rPr dirty="0">
                <a:rtl/>
              </a:rPr>
              <a:t> </a:t>
            </a:r>
            <a:r>
              <a:rPr dirty="0" err="1">
                <a:rtl/>
              </a:rPr>
              <a:t>كتيّب</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الأولى</a:t>
            </a:r>
            <a:r>
              <a:rPr dirty="0">
                <a:rtl/>
              </a:rPr>
              <a:t>، </a:t>
            </a:r>
            <a:r>
              <a:rPr dirty="0" err="1">
                <a:rtl/>
              </a:rPr>
              <a:t>ويمكن</a:t>
            </a:r>
            <a:r>
              <a:rPr dirty="0">
                <a:rtl/>
              </a:rPr>
              <a:t> </a:t>
            </a:r>
            <a:r>
              <a:rPr dirty="0" err="1">
                <a:rtl/>
              </a:rPr>
              <a:t>الرجوع</a:t>
            </a:r>
            <a:r>
              <a:rPr dirty="0">
                <a:rtl/>
              </a:rPr>
              <a:t> </a:t>
            </a:r>
            <a:r>
              <a:rPr dirty="0" err="1">
                <a:rtl/>
              </a:rPr>
              <a:t>إليها</a:t>
            </a:r>
            <a:r>
              <a:rPr dirty="0">
                <a:rtl/>
              </a:rPr>
              <a:t> </a:t>
            </a:r>
            <a:r>
              <a:rPr dirty="0" err="1">
                <a:rtl/>
              </a:rPr>
              <a:t>عند</a:t>
            </a:r>
            <a:r>
              <a:rPr dirty="0">
                <a:rtl/>
              </a:rPr>
              <a:t> </a:t>
            </a:r>
            <a:r>
              <a:rPr dirty="0" err="1">
                <a:rtl/>
              </a:rPr>
              <a:t>الحاجة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بصفتكم</a:t>
            </a:r>
            <a:r>
              <a:rPr dirty="0">
                <a:rtl/>
              </a:rPr>
              <a:t> </a:t>
            </a:r>
            <a:r>
              <a:rPr dirty="0" err="1">
                <a:rtl/>
              </a:rPr>
              <a:t>قادة</a:t>
            </a:r>
            <a:r>
              <a:rPr dirty="0">
                <a:rtl/>
              </a:rPr>
              <a:t> </a:t>
            </a:r>
            <a:r>
              <a:rPr dirty="0" err="1">
                <a:rtl/>
              </a:rPr>
              <a:t>للياقة</a:t>
            </a:r>
            <a:r>
              <a:rPr dirty="0">
                <a:rtl/>
              </a:rPr>
              <a:t> </a:t>
            </a:r>
            <a:r>
              <a:rPr dirty="0" err="1">
                <a:rtl/>
              </a:rPr>
              <a:t>البدنية</a:t>
            </a:r>
            <a:r>
              <a:rPr dirty="0">
                <a:rtl/>
              </a:rPr>
              <a:t>، </a:t>
            </a:r>
            <a:r>
              <a:rPr dirty="0" err="1">
                <a:rtl/>
              </a:rPr>
              <a:t>يمكنكم</a:t>
            </a:r>
            <a:r>
              <a:rPr dirty="0">
                <a:rtl/>
              </a:rPr>
              <a:t> </a:t>
            </a:r>
            <a:r>
              <a:rPr dirty="0" err="1">
                <a:rtl/>
              </a:rPr>
              <a:t>أيضًا</a:t>
            </a:r>
            <a:r>
              <a:rPr dirty="0">
                <a:rtl/>
              </a:rPr>
              <a:t> </a:t>
            </a:r>
            <a:r>
              <a:rPr dirty="0" err="1">
                <a:rtl/>
              </a:rPr>
              <a:t>العمل</a:t>
            </a:r>
            <a:r>
              <a:rPr dirty="0">
                <a:rtl/>
              </a:rPr>
              <a:t> </a:t>
            </a:r>
            <a:r>
              <a:rPr dirty="0" err="1">
                <a:rtl/>
              </a:rPr>
              <a:t>معًا</a:t>
            </a:r>
            <a:r>
              <a:rPr dirty="0">
                <a:rtl/>
              </a:rPr>
              <a:t> </a:t>
            </a:r>
            <a:r>
              <a:rPr dirty="0" err="1">
                <a:rtl/>
              </a:rPr>
              <a:t>وتبادل</a:t>
            </a:r>
            <a:r>
              <a:rPr dirty="0">
                <a:rtl/>
              </a:rPr>
              <a:t> </a:t>
            </a:r>
            <a:r>
              <a:rPr dirty="0" err="1">
                <a:rtl/>
              </a:rPr>
              <a:t>الأفكار</a:t>
            </a:r>
            <a:r>
              <a:rPr dirty="0">
                <a:rtl/>
              </a:rPr>
              <a:t> </a:t>
            </a:r>
            <a:r>
              <a:rPr dirty="0" err="1">
                <a:rtl/>
              </a:rPr>
              <a:t>فيما</a:t>
            </a:r>
            <a:r>
              <a:rPr dirty="0">
                <a:rtl/>
              </a:rPr>
              <a:t> </a:t>
            </a:r>
            <a:r>
              <a:rPr dirty="0" err="1">
                <a:rtl/>
              </a:rPr>
              <a:t>بينكم</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من</a:t>
            </a:r>
            <a:r>
              <a:rPr dirty="0">
                <a:rtl/>
              </a:rPr>
              <a:t> </a:t>
            </a:r>
            <a:r>
              <a:rPr dirty="0" err="1">
                <a:rtl/>
              </a:rPr>
              <a:t>الأفراد</a:t>
            </a:r>
            <a:r>
              <a:rPr dirty="0">
                <a:rtl/>
              </a:rPr>
              <a:t> </a:t>
            </a:r>
            <a:r>
              <a:rPr dirty="0" err="1">
                <a:rtl/>
              </a:rPr>
              <a:t>أو</a:t>
            </a:r>
            <a:r>
              <a:rPr dirty="0">
                <a:rtl/>
              </a:rPr>
              <a:t> </a:t>
            </a:r>
            <a:r>
              <a:rPr dirty="0" err="1">
                <a:rtl/>
              </a:rPr>
              <a:t>الجهات</a:t>
            </a:r>
            <a:r>
              <a:rPr dirty="0">
                <a:rtl/>
              </a:rPr>
              <a:t> </a:t>
            </a:r>
            <a:r>
              <a:rPr dirty="0" err="1">
                <a:rtl/>
              </a:rPr>
              <a:t>التي</a:t>
            </a:r>
            <a:r>
              <a:rPr dirty="0">
                <a:rtl/>
              </a:rPr>
              <a:t> </a:t>
            </a:r>
            <a:r>
              <a:rPr dirty="0" err="1">
                <a:rtl/>
              </a:rPr>
              <a:t>يمكنك</a:t>
            </a:r>
            <a:r>
              <a:rPr dirty="0">
                <a:rtl/>
              </a:rPr>
              <a:t> </a:t>
            </a:r>
            <a:r>
              <a:rPr dirty="0" err="1">
                <a:rtl/>
              </a:rPr>
              <a:t>الاستعانة</a:t>
            </a:r>
            <a:r>
              <a:rPr dirty="0">
                <a:rtl/>
              </a:rPr>
              <a:t> </a:t>
            </a:r>
            <a:r>
              <a:rPr dirty="0" err="1">
                <a:rtl/>
              </a:rPr>
              <a:t>بها</a:t>
            </a:r>
            <a:r>
              <a:rPr dirty="0">
                <a:rtl/>
              </a:rPr>
              <a:t> </a:t>
            </a:r>
            <a:r>
              <a:rPr dirty="0" err="1">
                <a:rtl/>
              </a:rPr>
              <a:t>عند</a:t>
            </a:r>
            <a:r>
              <a:rPr dirty="0">
                <a:rtl/>
              </a:rPr>
              <a:t> </a:t>
            </a:r>
            <a:r>
              <a:rPr dirty="0" err="1">
                <a:rtl/>
              </a:rPr>
              <a:t>إعداد</a:t>
            </a:r>
            <a:r>
              <a:rPr dirty="0">
                <a:rtl/>
              </a:rPr>
              <a:t> </a:t>
            </a:r>
            <a:r>
              <a:rPr dirty="0" err="1">
                <a:rtl/>
              </a:rPr>
              <a:t>نصائح</a:t>
            </a:r>
            <a:r>
              <a:rPr dirty="0">
                <a:rtl/>
              </a:rPr>
              <a:t> </a:t>
            </a:r>
            <a:r>
              <a:rPr dirty="0" err="1">
                <a:rtl/>
              </a:rPr>
              <a:t>صحية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يمكنك</a:t>
            </a:r>
            <a:r>
              <a:rPr dirty="0">
                <a:rtl/>
              </a:rPr>
              <a:t> </a:t>
            </a:r>
            <a:r>
              <a:rPr dirty="0" err="1">
                <a:rtl/>
              </a:rPr>
              <a:t>أن</a:t>
            </a:r>
            <a:r>
              <a:rPr dirty="0">
                <a:rtl/>
              </a:rPr>
              <a:t> </a:t>
            </a:r>
            <a:r>
              <a:rPr dirty="0" err="1">
                <a:rtl/>
              </a:rPr>
              <a:t>تسأل</a:t>
            </a:r>
            <a:r>
              <a:rPr dirty="0">
                <a:rtl/>
              </a:rPr>
              <a:t> </a:t>
            </a:r>
            <a:r>
              <a:rPr dirty="0" err="1">
                <a:rtl/>
              </a:rPr>
              <a:t>مدربك</a:t>
            </a:r>
            <a:r>
              <a:rPr dirty="0">
                <a:rtl/>
              </a:rPr>
              <a:t>، </a:t>
            </a:r>
            <a:r>
              <a:rPr dirty="0" err="1">
                <a:rtl/>
              </a:rPr>
              <a:t>أو</a:t>
            </a:r>
            <a:r>
              <a:rPr dirty="0">
                <a:rtl/>
              </a:rPr>
              <a:t> </a:t>
            </a:r>
            <a:r>
              <a:rPr dirty="0" err="1">
                <a:rtl/>
              </a:rPr>
              <a:t>أحد</a:t>
            </a:r>
            <a:r>
              <a:rPr dirty="0">
                <a:rtl/>
              </a:rPr>
              <a:t> </a:t>
            </a:r>
            <a:r>
              <a:rPr dirty="0" err="1">
                <a:rtl/>
              </a:rPr>
              <a:t>أفراد</a:t>
            </a:r>
            <a:r>
              <a:rPr dirty="0">
                <a:rtl/>
              </a:rPr>
              <a:t> </a:t>
            </a:r>
            <a:r>
              <a:rPr dirty="0" err="1">
                <a:rtl/>
              </a:rPr>
              <a:t>عائلتك</a:t>
            </a:r>
            <a:r>
              <a:rPr dirty="0">
                <a:rtl/>
              </a:rPr>
              <a:t>، </a:t>
            </a:r>
            <a:r>
              <a:rPr dirty="0" err="1">
                <a:rtl/>
              </a:rPr>
              <a:t>أو</a:t>
            </a:r>
            <a:r>
              <a:rPr dirty="0">
                <a:rtl/>
              </a:rPr>
              <a:t> </a:t>
            </a:r>
            <a:r>
              <a:rPr dirty="0" err="1">
                <a:rtl/>
              </a:rPr>
              <a:t>أحد</a:t>
            </a:r>
            <a:r>
              <a:rPr dirty="0">
                <a:rtl/>
              </a:rPr>
              <a:t> </a:t>
            </a:r>
            <a:r>
              <a:rPr dirty="0" err="1">
                <a:rtl/>
              </a:rPr>
              <a:t>زملائك</a:t>
            </a:r>
            <a:r>
              <a:rPr dirty="0">
                <a:rtl/>
              </a:rPr>
              <a:t> </a:t>
            </a:r>
            <a:r>
              <a:rPr dirty="0" err="1">
                <a:rtl/>
              </a:rPr>
              <a:t>من</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a:t>
            </a:r>
          </a:p>
          <a:p>
            <a:pPr algn="r" rtl="1"/>
            <a:endParaRPr dirty="0">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18</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[5 </a:t>
            </a:r>
            <a:r>
              <a:rPr dirty="0" err="1">
                <a:rtl/>
              </a:rPr>
              <a:t>دقائق</a:t>
            </a:r>
            <a:r>
              <a:rPr dirty="0">
                <a:rtl/>
              </a:rPr>
              <a:t>/ </a:t>
            </a:r>
            <a:r>
              <a:rPr dirty="0" err="1">
                <a:rtl/>
              </a:rPr>
              <a:t>من</a:t>
            </a:r>
            <a:r>
              <a:rPr dirty="0">
                <a:rtl/>
              </a:rPr>
              <a:t> </a:t>
            </a:r>
            <a:r>
              <a:rPr dirty="0" err="1">
                <a:rtl/>
              </a:rPr>
              <a:t>إجمالي</a:t>
            </a:r>
            <a:r>
              <a:rPr dirty="0">
                <a:rtl/>
              </a:rPr>
              <a:t> 59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p>
          <a:p>
            <a:pPr algn="r" rtl="1">
              <a:defRPr>
                <a:solidFill>
                  <a:schemeClr val="dk1"/>
                </a:solidFill>
                <a:latin typeface="Ubuntu" panose="020B0504030602030204" pitchFamily="34" charset="0"/>
              </a:defRPr>
            </a:pPr>
            <a:r>
              <a:rPr dirty="0" err="1">
                <a:rtl/>
              </a:rPr>
              <a:t>لإنهاء</a:t>
            </a:r>
            <a:r>
              <a:rPr dirty="0">
                <a:rtl/>
              </a:rPr>
              <a:t> </a:t>
            </a:r>
            <a:r>
              <a:rPr dirty="0" err="1">
                <a:rtl/>
              </a:rPr>
              <a:t>الجزء</a:t>
            </a:r>
            <a:r>
              <a:rPr dirty="0">
                <a:rtl/>
              </a:rPr>
              <a:t> </a:t>
            </a:r>
            <a:r>
              <a:rPr dirty="0" err="1">
                <a:rtl/>
              </a:rPr>
              <a:t>الأول</a:t>
            </a:r>
            <a:r>
              <a:rPr dirty="0">
                <a:rtl/>
              </a:rPr>
              <a:t> </a:t>
            </a:r>
            <a:r>
              <a:rPr dirty="0" err="1">
                <a:rtl/>
              </a:rPr>
              <a:t>من</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r>
              <a:rPr dirty="0" err="1">
                <a:rtl/>
              </a:rPr>
              <a:t>التفت</a:t>
            </a:r>
            <a:r>
              <a:rPr dirty="0">
                <a:rtl/>
              </a:rPr>
              <a:t> </a:t>
            </a:r>
            <a:r>
              <a:rPr dirty="0" err="1">
                <a:rtl/>
              </a:rPr>
              <a:t>إلى</a:t>
            </a:r>
            <a:r>
              <a:rPr dirty="0">
                <a:rtl/>
              </a:rPr>
              <a:t> </a:t>
            </a:r>
            <a:r>
              <a:rPr dirty="0" err="1">
                <a:rtl/>
              </a:rPr>
              <a:t>الشخص</a:t>
            </a:r>
            <a:r>
              <a:rPr dirty="0">
                <a:rtl/>
              </a:rPr>
              <a:t> </a:t>
            </a:r>
            <a:r>
              <a:rPr dirty="0" err="1">
                <a:rtl/>
              </a:rPr>
              <a:t>الجالس</a:t>
            </a:r>
            <a:r>
              <a:rPr dirty="0">
                <a:rtl/>
              </a:rPr>
              <a:t> </a:t>
            </a:r>
            <a:r>
              <a:rPr dirty="0" err="1">
                <a:rtl/>
              </a:rPr>
              <a:t>بجانبك</a:t>
            </a:r>
            <a:r>
              <a:rPr dirty="0">
                <a:rtl/>
              </a:rPr>
              <a:t> </a:t>
            </a:r>
            <a:r>
              <a:rPr dirty="0" err="1">
                <a:rtl/>
              </a:rPr>
              <a:t>وشارك</a:t>
            </a:r>
            <a:r>
              <a:rPr dirty="0">
                <a:rtl/>
              </a:rPr>
              <a:t> </a:t>
            </a:r>
            <a:r>
              <a:rPr dirty="0" err="1">
                <a:rtl/>
              </a:rPr>
              <a:t>معه</a:t>
            </a:r>
            <a:r>
              <a:rPr dirty="0">
                <a:rtl/>
              </a:rPr>
              <a:t> </a:t>
            </a:r>
            <a:r>
              <a:rPr dirty="0" err="1">
                <a:rtl/>
              </a:rPr>
              <a:t>نصيحة</a:t>
            </a:r>
            <a:r>
              <a:rPr dirty="0">
                <a:rtl/>
              </a:rPr>
              <a:t> </a:t>
            </a:r>
            <a:r>
              <a:rPr dirty="0" err="1">
                <a:rtl/>
              </a:rPr>
              <a:t>صحية</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b="1">
                <a:solidFill>
                  <a:schemeClr val="dk1"/>
                </a:solidFill>
                <a:latin typeface="Ubuntu" panose="020B0504030602030204" pitchFamily="34" charset="0"/>
              </a:defRPr>
            </a:pPr>
            <a:r>
              <a:rPr dirty="0" err="1">
                <a:rtl/>
              </a:rPr>
              <a:t>إذا</a:t>
            </a:r>
            <a:r>
              <a:rPr dirty="0">
                <a:rtl/>
              </a:rPr>
              <a:t> </a:t>
            </a:r>
            <a:r>
              <a:rPr dirty="0" err="1">
                <a:rtl/>
              </a:rPr>
              <a:t>سمح</a:t>
            </a:r>
            <a:r>
              <a:rPr dirty="0">
                <a:rtl/>
              </a:rPr>
              <a:t> </a:t>
            </a:r>
            <a:r>
              <a:rPr dirty="0" err="1">
                <a:rtl/>
              </a:rPr>
              <a:t>الوقت</a:t>
            </a:r>
            <a:r>
              <a:rPr dirty="0">
                <a:rtl/>
              </a:rPr>
              <a:t>، </a:t>
            </a:r>
            <a:r>
              <a:rPr dirty="0" err="1">
                <a:rtl/>
              </a:rPr>
              <a:t>يمكن</a:t>
            </a:r>
            <a:r>
              <a:rPr dirty="0">
                <a:rtl/>
              </a:rPr>
              <a:t> </a:t>
            </a:r>
            <a:r>
              <a:rPr dirty="0" err="1">
                <a:rtl/>
              </a:rPr>
              <a:t>تنفيذ</a:t>
            </a:r>
            <a:r>
              <a:rPr dirty="0">
                <a:rtl/>
              </a:rPr>
              <a:t> </a:t>
            </a:r>
            <a:r>
              <a:rPr dirty="0" err="1">
                <a:rtl/>
              </a:rPr>
              <a:t>هذا</a:t>
            </a:r>
            <a:r>
              <a:rPr dirty="0">
                <a:rtl/>
              </a:rPr>
              <a:t> </a:t>
            </a:r>
            <a:r>
              <a:rPr dirty="0" err="1">
                <a:rtl/>
              </a:rPr>
              <a:t>النشاط</a:t>
            </a:r>
            <a:r>
              <a:rPr dirty="0">
                <a:rtl/>
              </a:rPr>
              <a:t> </a:t>
            </a:r>
            <a:r>
              <a:rPr dirty="0" err="1">
                <a:rtl/>
              </a:rPr>
              <a:t>بشكل</a:t>
            </a:r>
            <a:r>
              <a:rPr dirty="0">
                <a:rtl/>
              </a:rPr>
              <a:t> </a:t>
            </a:r>
            <a:r>
              <a:rPr dirty="0" err="1">
                <a:rtl/>
              </a:rPr>
              <a:t>جماعي</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19</a:t>
            </a:fld>
            <a:endParaRPr lang="en-US"/>
          </a:p>
        </p:txBody>
      </p:sp>
    </p:spTree>
    <p:extLst>
      <p:ext uri="{BB962C8B-B14F-4D97-AF65-F5344CB8AC3E}">
        <p14:creationId xmlns:p14="http://schemas.microsoft.com/office/powerpoint/2010/main" val="42738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[8 </a:t>
            </a:r>
            <a:r>
              <a:rPr dirty="0" err="1">
                <a:rtl/>
              </a:rPr>
              <a:t>دقائق</a:t>
            </a:r>
            <a:r>
              <a:rPr dirty="0">
                <a:rtl/>
              </a:rPr>
              <a:t>/ </a:t>
            </a:r>
            <a:r>
              <a:rPr dirty="0" err="1">
                <a:rtl/>
              </a:rPr>
              <a:t>من</a:t>
            </a:r>
            <a:r>
              <a:rPr dirty="0">
                <a:rtl/>
              </a:rPr>
              <a:t> </a:t>
            </a:r>
            <a:r>
              <a:rPr dirty="0" err="1">
                <a:rtl/>
              </a:rPr>
              <a:t>إجمالي</a:t>
            </a:r>
            <a:r>
              <a:rPr dirty="0">
                <a:rtl/>
              </a:rPr>
              <a:t> 8 </a:t>
            </a:r>
            <a:r>
              <a:rPr dirty="0" err="1">
                <a:rtl/>
              </a:rPr>
              <a:t>دقائق</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2</a:t>
            </a:fld>
            <a:endParaRPr lang="en-US"/>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[5 </a:t>
            </a:r>
            <a:r>
              <a:rPr dirty="0" err="1">
                <a:rtl/>
              </a:rPr>
              <a:t>دقائق</a:t>
            </a:r>
            <a:r>
              <a:rPr dirty="0">
                <a:rtl/>
              </a:rPr>
              <a:t>/ </a:t>
            </a:r>
            <a:r>
              <a:rPr dirty="0" err="1">
                <a:rtl/>
              </a:rPr>
              <a:t>من</a:t>
            </a:r>
            <a:r>
              <a:rPr dirty="0">
                <a:rtl/>
              </a:rPr>
              <a:t> </a:t>
            </a:r>
            <a:r>
              <a:rPr dirty="0" err="1">
                <a:rtl/>
              </a:rPr>
              <a:t>إجمالي</a:t>
            </a:r>
            <a:r>
              <a:rPr dirty="0">
                <a:rtl/>
              </a:rPr>
              <a:t> 64 </a:t>
            </a:r>
            <a:r>
              <a:rPr dirty="0" err="1">
                <a:rtl/>
              </a:rPr>
              <a:t>دقيقة</a:t>
            </a:r>
            <a:r>
              <a:rPr dirty="0">
                <a:rtl/>
              </a:rPr>
              <a:t>]</a:t>
            </a:r>
          </a:p>
          <a:p>
            <a:pPr algn="r" rtl="1"/>
            <a:endParaRPr dirty="0">
              <a:rtl/>
            </a:endParaRPr>
          </a:p>
          <a:p>
            <a:pPr algn="r" rtl="1">
              <a:defRPr>
                <a:solidFill>
                  <a:schemeClr val="dk1"/>
                </a:solidFill>
                <a:latin typeface="Ubuntu" panose="020B0504030602030204" pitchFamily="34" charset="0"/>
              </a:defRPr>
            </a:pPr>
            <a:r>
              <a:rPr dirty="0" err="1">
                <a:rtl/>
              </a:rPr>
              <a:t>لقد</a:t>
            </a:r>
            <a:r>
              <a:rPr dirty="0">
                <a:rtl/>
              </a:rPr>
              <a:t> </a:t>
            </a:r>
            <a:r>
              <a:rPr dirty="0" err="1">
                <a:rtl/>
              </a:rPr>
              <a:t>أتممنا</a:t>
            </a:r>
            <a:r>
              <a:rPr dirty="0">
                <a:rtl/>
              </a:rPr>
              <a:t> </a:t>
            </a:r>
            <a:r>
              <a:rPr dirty="0" err="1">
                <a:rtl/>
              </a:rPr>
              <a:t>الآن</a:t>
            </a:r>
            <a:r>
              <a:rPr dirty="0">
                <a:rtl/>
              </a:rPr>
              <a:t> </a:t>
            </a:r>
            <a:r>
              <a:rPr dirty="0" err="1">
                <a:rtl/>
              </a:rPr>
              <a:t>الجزء</a:t>
            </a:r>
            <a:r>
              <a:rPr dirty="0">
                <a:rtl/>
              </a:rPr>
              <a:t> </a:t>
            </a:r>
            <a:r>
              <a:rPr dirty="0" err="1">
                <a:rtl/>
              </a:rPr>
              <a:t>الأول</a:t>
            </a:r>
            <a:r>
              <a:rPr dirty="0">
                <a:rtl/>
              </a:rPr>
              <a:t> </a:t>
            </a:r>
            <a:r>
              <a:rPr dirty="0" err="1">
                <a:rtl/>
              </a:rPr>
              <a:t>من</a:t>
            </a:r>
            <a:r>
              <a:rPr dirty="0">
                <a:rtl/>
              </a:rPr>
              <a:t> </a:t>
            </a:r>
            <a:r>
              <a:rPr dirty="0" err="1">
                <a:rtl/>
              </a:rPr>
              <a:t>برنامج</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سنأخذ</a:t>
            </a:r>
            <a:r>
              <a:rPr dirty="0">
                <a:rtl/>
              </a:rPr>
              <a:t> </a:t>
            </a:r>
            <a:r>
              <a:rPr dirty="0" err="1">
                <a:rtl/>
              </a:rPr>
              <a:t>استراحة</a:t>
            </a:r>
            <a:r>
              <a:rPr dirty="0">
                <a:rtl/>
              </a:rPr>
              <a:t> </a:t>
            </a:r>
            <a:r>
              <a:rPr dirty="0" err="1">
                <a:rtl/>
              </a:rPr>
              <a:t>قصيرة</a:t>
            </a:r>
            <a:r>
              <a:rPr dirty="0">
                <a:rtl/>
              </a:rPr>
              <a:t> </a:t>
            </a:r>
            <a:r>
              <a:rPr dirty="0" err="1">
                <a:rtl/>
              </a:rPr>
              <a:t>قبل</a:t>
            </a:r>
            <a:r>
              <a:rPr dirty="0">
                <a:rtl/>
              </a:rPr>
              <a:t> </a:t>
            </a:r>
            <a:r>
              <a:rPr dirty="0" err="1">
                <a:rtl/>
              </a:rPr>
              <a:t>بدء</a:t>
            </a:r>
            <a:r>
              <a:rPr dirty="0">
                <a:rtl/>
              </a:rPr>
              <a:t> </a:t>
            </a:r>
            <a:r>
              <a:rPr dirty="0" err="1">
                <a:rtl/>
              </a:rPr>
              <a:t>الجزء</a:t>
            </a:r>
            <a:r>
              <a:rPr dirty="0">
                <a:rtl/>
              </a:rPr>
              <a:t> </a:t>
            </a:r>
            <a:r>
              <a:rPr dirty="0" err="1">
                <a:rtl/>
              </a:rPr>
              <a:t>الثاني</a:t>
            </a:r>
            <a:r>
              <a:rPr dirty="0">
                <a:rtl/>
              </a:rPr>
              <a:t> </a:t>
            </a:r>
            <a:r>
              <a:rPr dirty="0" err="1">
                <a:rtl/>
              </a:rPr>
              <a:t>من</a:t>
            </a:r>
            <a:r>
              <a:rPr dirty="0">
                <a:rtl/>
              </a:rPr>
              <a:t> </a:t>
            </a:r>
            <a:r>
              <a:rPr dirty="0" err="1">
                <a:rtl/>
              </a:rPr>
              <a:t>التدريب</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b="1">
                <a:solidFill>
                  <a:schemeClr val="dk1"/>
                </a:solidFill>
                <a:latin typeface="Ubuntu" panose="020B0504030602030204" pitchFamily="34" charset="0"/>
              </a:defRPr>
            </a:pPr>
            <a:r>
              <a:rPr dirty="0" err="1">
                <a:rtl/>
              </a:rPr>
              <a:t>يرجى</a:t>
            </a:r>
            <a:r>
              <a:rPr dirty="0">
                <a:rtl/>
              </a:rPr>
              <a:t> </a:t>
            </a:r>
            <a:r>
              <a:rPr dirty="0" err="1">
                <a:rtl/>
              </a:rPr>
              <a:t>توضيح</a:t>
            </a:r>
            <a:r>
              <a:rPr dirty="0">
                <a:rtl/>
              </a:rPr>
              <a:t> </a:t>
            </a:r>
            <a:r>
              <a:rPr dirty="0" err="1">
                <a:rtl/>
              </a:rPr>
              <a:t>أي</a:t>
            </a:r>
            <a:r>
              <a:rPr dirty="0">
                <a:rtl/>
              </a:rPr>
              <a:t> </a:t>
            </a:r>
            <a:r>
              <a:rPr dirty="0" err="1">
                <a:rtl/>
              </a:rPr>
              <a:t>تعليمات</a:t>
            </a:r>
            <a:r>
              <a:rPr dirty="0">
                <a:rtl/>
              </a:rPr>
              <a:t> </a:t>
            </a:r>
            <a:r>
              <a:rPr dirty="0" err="1">
                <a:rtl/>
              </a:rPr>
              <a:t>أو</a:t>
            </a:r>
            <a:r>
              <a:rPr dirty="0">
                <a:rtl/>
              </a:rPr>
              <a:t> </a:t>
            </a:r>
            <a:r>
              <a:rPr dirty="0" err="1">
                <a:rtl/>
              </a:rPr>
              <a:t>تفاصيل</a:t>
            </a:r>
            <a:r>
              <a:rPr dirty="0">
                <a:rtl/>
              </a:rPr>
              <a:t> </a:t>
            </a:r>
            <a:r>
              <a:rPr dirty="0" err="1">
                <a:rtl/>
              </a:rPr>
              <a:t>ضرورية</a:t>
            </a:r>
            <a:r>
              <a:rPr dirty="0">
                <a:rtl/>
              </a:rPr>
              <a:t> </a:t>
            </a:r>
            <a:r>
              <a:rPr dirty="0" err="1">
                <a:rtl/>
              </a:rPr>
              <a:t>تتعلق</a:t>
            </a:r>
            <a:r>
              <a:rPr dirty="0">
                <a:rtl/>
              </a:rPr>
              <a:t> </a:t>
            </a:r>
            <a:r>
              <a:rPr dirty="0" err="1">
                <a:rtl/>
              </a:rPr>
              <a:t>بفترة</a:t>
            </a:r>
            <a:r>
              <a:rPr dirty="0">
                <a:rtl/>
              </a:rPr>
              <a:t> </a:t>
            </a:r>
            <a:r>
              <a:rPr dirty="0" err="1">
                <a:rtl/>
              </a:rPr>
              <a:t>الاستراحة</a:t>
            </a:r>
            <a:r>
              <a:rPr dirty="0">
                <a:rtl/>
              </a:rPr>
              <a:t>.</a:t>
            </a:r>
          </a:p>
          <a:p>
            <a:pPr algn="r" rtl="1"/>
            <a:endParaRPr dirty="0">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20</a:t>
            </a:fld>
            <a:endParaRPr lang="en-US"/>
          </a:p>
        </p:txBody>
      </p:sp>
    </p:spTree>
    <p:extLst>
      <p:ext uri="{BB962C8B-B14F-4D97-AF65-F5344CB8AC3E}">
        <p14:creationId xmlns:p14="http://schemas.microsoft.com/office/powerpoint/2010/main" val="1146295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65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effectLst/>
              <a:latin typeface="Calibri" panose="020F0502020204030204" pitchFamily="34" charset="0"/>
              <a:ea typeface="Calibri" panose="020F0502020204030204" pitchFamily="34" charset="0"/>
              <a:cs typeface="Times New Roman" panose="02020603050405020304" pitchFamily="18" charset="0"/>
            </a:endParaRPr>
          </a:p>
          <a:p>
            <a:pPr marL="0" algn="r" defTabSz="914400" rtl="1" eaLnBrk="1" latinLnBrk="0" hangingPunct="1">
              <a:defRPr>
                <a:solidFill>
                  <a:schemeClr val="dk1"/>
                </a:solidFill>
                <a:latin typeface="Ubuntu" panose="020B0504030602030204" pitchFamily="34" charset="0"/>
              </a:defRPr>
            </a:pPr>
            <a:r>
              <a:rPr dirty="0" err="1">
                <a:rtl/>
              </a:rPr>
              <a:t>نرحّب</a:t>
            </a:r>
            <a:r>
              <a:rPr dirty="0">
                <a:rtl/>
              </a:rPr>
              <a:t> </a:t>
            </a:r>
            <a:r>
              <a:rPr dirty="0" err="1">
                <a:rtl/>
              </a:rPr>
              <a:t>بكم</a:t>
            </a:r>
            <a:r>
              <a:rPr dirty="0">
                <a:rtl/>
              </a:rPr>
              <a:t> </a:t>
            </a:r>
            <a:r>
              <a:rPr dirty="0" err="1">
                <a:rtl/>
              </a:rPr>
              <a:t>من</a:t>
            </a:r>
            <a:r>
              <a:rPr dirty="0">
                <a:rtl/>
              </a:rPr>
              <a:t> </a:t>
            </a:r>
            <a:r>
              <a:rPr dirty="0" err="1">
                <a:rtl/>
              </a:rPr>
              <a:t>جديد</a:t>
            </a:r>
            <a:r>
              <a:rPr dirty="0">
                <a:rtl/>
              </a:rPr>
              <a:t> </a:t>
            </a:r>
            <a:r>
              <a:rPr dirty="0" err="1">
                <a:rtl/>
              </a:rPr>
              <a:t>في</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r>
              <a:rPr dirty="0" err="1">
                <a:rtl/>
              </a:rPr>
              <a:t>سنُكمل</a:t>
            </a:r>
            <a:r>
              <a:rPr dirty="0">
                <a:rtl/>
              </a:rPr>
              <a:t> </a:t>
            </a:r>
            <a:r>
              <a:rPr dirty="0" err="1">
                <a:rtl/>
              </a:rPr>
              <a:t>الآن</a:t>
            </a:r>
            <a:r>
              <a:rPr dirty="0">
                <a:rtl/>
              </a:rPr>
              <a:t>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r>
              <a:rPr dirty="0">
                <a:rtl/>
              </a:rPr>
              <a:t>.</a:t>
            </a:r>
          </a:p>
          <a:p>
            <a:pPr marL="0" algn="r" defTabSz="914400" rtl="1" eaLnBrk="1" latinLnBrk="0" hangingPunct="1"/>
            <a:endParaRPr sz="1200" b="0"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a:solidFill>
                  <a:schemeClr val="dk1"/>
                </a:solidFill>
                <a:latin typeface="Ubuntu" panose="020B0504030602030204" pitchFamily="34" charset="0"/>
              </a:defRPr>
            </a:pPr>
            <a:r>
              <a:rPr dirty="0" err="1">
                <a:rtl/>
              </a:rPr>
              <a:t>سيتناول</a:t>
            </a:r>
            <a:r>
              <a:rPr dirty="0">
                <a:rtl/>
              </a:rPr>
              <a:t> </a:t>
            </a:r>
            <a:r>
              <a:rPr dirty="0" err="1">
                <a:rtl/>
              </a:rPr>
              <a:t>هذا</a:t>
            </a:r>
            <a:r>
              <a:rPr dirty="0">
                <a:rtl/>
              </a:rPr>
              <a:t> </a:t>
            </a:r>
            <a:r>
              <a:rPr dirty="0" err="1">
                <a:rtl/>
              </a:rPr>
              <a:t>القسم</a:t>
            </a:r>
            <a:r>
              <a:rPr dirty="0">
                <a:rtl/>
              </a:rPr>
              <a:t> </a:t>
            </a:r>
            <a:r>
              <a:rPr dirty="0" err="1">
                <a:rtl/>
              </a:rPr>
              <a:t>النقاط</a:t>
            </a:r>
            <a:r>
              <a:rPr dirty="0">
                <a:rtl/>
              </a:rPr>
              <a:t> </a:t>
            </a:r>
            <a:r>
              <a:rPr dirty="0" err="1">
                <a:rtl/>
              </a:rPr>
              <a:t>التالية</a:t>
            </a:r>
            <a:r>
              <a:rPr dirty="0">
                <a:rtl/>
              </a:rPr>
              <a:t>:</a:t>
            </a:r>
          </a:p>
          <a:p>
            <a:pPr marL="171450" indent="-171450" algn="r" defTabSz="914400" rtl="1" eaLnBrk="1" latinLnBrk="0" hangingPunct="1">
              <a:buFont typeface="Arial" panose="020B0604020202020204" pitchFamily="34" charset="0"/>
              <a:buChar char="•"/>
              <a:defRPr>
                <a:solidFill>
                  <a:schemeClr val="dk1"/>
                </a:solidFill>
                <a:latin typeface="Ubuntu" panose="020B0504030602030204" pitchFamily="34" charset="0"/>
              </a:defRPr>
            </a:pPr>
            <a:r>
              <a:rPr dirty="0" err="1">
                <a:rtl/>
              </a:rPr>
              <a:t>مناقشة</a:t>
            </a:r>
            <a:r>
              <a:rPr dirty="0">
                <a:rtl/>
              </a:rPr>
              <a:t> </a:t>
            </a:r>
            <a:r>
              <a:rPr dirty="0" err="1">
                <a:rtl/>
              </a:rPr>
              <a:t>استراتيجيات</a:t>
            </a:r>
            <a:r>
              <a:rPr dirty="0">
                <a:rtl/>
              </a:rPr>
              <a:t> </a:t>
            </a:r>
            <a:r>
              <a:rPr dirty="0" err="1">
                <a:rtl/>
              </a:rPr>
              <a:t>العناية</a:t>
            </a:r>
            <a:r>
              <a:rPr dirty="0">
                <a:rtl/>
              </a:rPr>
              <a:t> </a:t>
            </a:r>
            <a:r>
              <a:rPr dirty="0" err="1">
                <a:rtl/>
              </a:rPr>
              <a:t>الذاتية</a:t>
            </a:r>
            <a:r>
              <a:rPr dirty="0">
                <a:rtl/>
              </a:rPr>
              <a:t> </a:t>
            </a:r>
            <a:r>
              <a:rPr dirty="0" err="1">
                <a:rtl/>
              </a:rPr>
              <a:t>التي</a:t>
            </a:r>
            <a:r>
              <a:rPr dirty="0">
                <a:rtl/>
              </a:rPr>
              <a:t> </a:t>
            </a:r>
            <a:r>
              <a:rPr dirty="0" err="1">
                <a:rtl/>
              </a:rPr>
              <a:t>ينبغي</a:t>
            </a:r>
            <a:r>
              <a:rPr dirty="0">
                <a:rtl/>
              </a:rPr>
              <a:t> </a:t>
            </a:r>
            <a:r>
              <a:rPr dirty="0" err="1">
                <a:rtl/>
              </a:rPr>
              <a:t>أن</a:t>
            </a:r>
            <a:r>
              <a:rPr dirty="0">
                <a:rtl/>
              </a:rPr>
              <a:t> </a:t>
            </a:r>
            <a:r>
              <a:rPr dirty="0" err="1">
                <a:rtl/>
              </a:rPr>
              <a:t>يتحلى</a:t>
            </a:r>
            <a:r>
              <a:rPr dirty="0">
                <a:rtl/>
              </a:rPr>
              <a:t> </a:t>
            </a:r>
            <a:r>
              <a:rPr dirty="0" err="1">
                <a:rtl/>
              </a:rPr>
              <a:t>بها</a:t>
            </a:r>
            <a:r>
              <a:rPr dirty="0">
                <a:rtl/>
              </a:rPr>
              <a:t> </a:t>
            </a:r>
            <a:r>
              <a:rPr dirty="0" err="1">
                <a:rtl/>
              </a:rPr>
              <a:t>القائد</a:t>
            </a:r>
            <a:r>
              <a:rPr dirty="0">
                <a:rtl/>
              </a:rPr>
              <a:t> </a:t>
            </a:r>
            <a:r>
              <a:rPr dirty="0" err="1">
                <a:rtl/>
              </a:rPr>
              <a:t>الفعّال</a:t>
            </a:r>
            <a:r>
              <a:rPr dirty="0">
                <a:rtl/>
              </a:rPr>
              <a:t> </a:t>
            </a:r>
          </a:p>
          <a:p>
            <a:pPr marL="171450" indent="-171450" algn="r" defTabSz="914400" rtl="1" eaLnBrk="1" latinLnBrk="0" hangingPunct="1">
              <a:buFont typeface="Arial" panose="020B0604020202020204" pitchFamily="34" charset="0"/>
              <a:buChar char="•"/>
              <a:defRPr>
                <a:solidFill>
                  <a:schemeClr val="dk1"/>
                </a:solidFill>
                <a:latin typeface="Ubuntu" panose="020B0504030602030204" pitchFamily="34" charset="0"/>
              </a:defRPr>
            </a:pPr>
            <a:r>
              <a:rPr dirty="0" err="1">
                <a:rtl/>
              </a:rPr>
              <a:t>التعرف</a:t>
            </a:r>
            <a:r>
              <a:rPr dirty="0">
                <a:rtl/>
              </a:rPr>
              <a:t> </a:t>
            </a:r>
            <a:r>
              <a:rPr dirty="0" err="1">
                <a:rtl/>
              </a:rPr>
              <a:t>على</a:t>
            </a:r>
            <a:r>
              <a:rPr dirty="0">
                <a:rtl/>
              </a:rPr>
              <a:t> </a:t>
            </a:r>
            <a:r>
              <a:rPr dirty="0" err="1">
                <a:rtl/>
              </a:rPr>
              <a:t>أساليب</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 </a:t>
            </a:r>
            <a:r>
              <a:rPr dirty="0" err="1">
                <a:rtl/>
              </a:rPr>
              <a:t>التي</a:t>
            </a:r>
            <a:r>
              <a:rPr dirty="0">
                <a:rtl/>
              </a:rPr>
              <a:t> </a:t>
            </a:r>
            <a:r>
              <a:rPr dirty="0" err="1">
                <a:rtl/>
              </a:rPr>
              <a:t>تعزز</a:t>
            </a:r>
            <a:r>
              <a:rPr dirty="0">
                <a:rtl/>
              </a:rPr>
              <a:t> </a:t>
            </a:r>
            <a:r>
              <a:rPr dirty="0" err="1">
                <a:rtl/>
              </a:rPr>
              <a:t>تركيزك</a:t>
            </a:r>
            <a:r>
              <a:rPr dirty="0">
                <a:rtl/>
              </a:rPr>
              <a:t> </a:t>
            </a:r>
            <a:r>
              <a:rPr dirty="0" err="1">
                <a:rtl/>
              </a:rPr>
              <a:t>الذهني</a:t>
            </a:r>
            <a:r>
              <a:rPr dirty="0">
                <a:rtl/>
              </a:rPr>
              <a:t> </a:t>
            </a:r>
            <a:r>
              <a:rPr dirty="0" err="1">
                <a:rtl/>
              </a:rPr>
              <a:t>وتُسهم</a:t>
            </a:r>
            <a:r>
              <a:rPr dirty="0">
                <a:rtl/>
              </a:rPr>
              <a:t> </a:t>
            </a:r>
            <a:r>
              <a:rPr dirty="0" err="1">
                <a:rtl/>
              </a:rPr>
              <a:t>في</a:t>
            </a:r>
            <a:r>
              <a:rPr dirty="0">
                <a:rtl/>
              </a:rPr>
              <a:t> </a:t>
            </a:r>
            <a:r>
              <a:rPr dirty="0" err="1">
                <a:rtl/>
              </a:rPr>
              <a:t>رفع</a:t>
            </a:r>
            <a:r>
              <a:rPr dirty="0">
                <a:rtl/>
              </a:rPr>
              <a:t> </a:t>
            </a:r>
            <a:r>
              <a:rPr dirty="0" err="1">
                <a:rtl/>
              </a:rPr>
              <a:t>جاهزية</a:t>
            </a:r>
            <a:r>
              <a:rPr dirty="0">
                <a:rtl/>
              </a:rPr>
              <a:t> </a:t>
            </a:r>
            <a:r>
              <a:rPr dirty="0" err="1">
                <a:rtl/>
              </a:rPr>
              <a:t>فريقك</a:t>
            </a:r>
            <a:endParaRPr dirty="0">
              <a:rtl/>
            </a:endParaRPr>
          </a:p>
          <a:p>
            <a:pPr marL="171450" indent="-171450" algn="r" defTabSz="914400" rtl="1" eaLnBrk="1" latinLnBrk="0" hangingPunct="1">
              <a:buFont typeface="Arial" panose="020B0604020202020204" pitchFamily="34" charset="0"/>
              <a:buChar char="•"/>
              <a:defRPr>
                <a:solidFill>
                  <a:schemeClr val="dk1"/>
                </a:solidFill>
                <a:latin typeface="Ubuntu" panose="020B0504030602030204" pitchFamily="34" charset="0"/>
              </a:defRPr>
            </a:pPr>
            <a:r>
              <a:rPr dirty="0" err="1">
                <a:rtl/>
              </a:rPr>
              <a:t>التدرب</a:t>
            </a:r>
            <a:r>
              <a:rPr dirty="0">
                <a:rtl/>
              </a:rPr>
              <a:t> </a:t>
            </a:r>
            <a:r>
              <a:rPr dirty="0" err="1">
                <a:rtl/>
              </a:rPr>
              <a:t>على</a:t>
            </a:r>
            <a:r>
              <a:rPr dirty="0">
                <a:rtl/>
              </a:rPr>
              <a:t> </a:t>
            </a:r>
            <a:r>
              <a:rPr dirty="0" err="1">
                <a:rtl/>
              </a:rPr>
              <a:t>التنفّس</a:t>
            </a:r>
            <a:r>
              <a:rPr dirty="0">
                <a:rtl/>
              </a:rPr>
              <a:t> </a:t>
            </a:r>
            <a:r>
              <a:rPr dirty="0" err="1">
                <a:rtl/>
              </a:rPr>
              <a:t>أثناء</a:t>
            </a:r>
            <a:r>
              <a:rPr dirty="0">
                <a:rtl/>
              </a:rPr>
              <a:t> </a:t>
            </a:r>
            <a:r>
              <a:rPr dirty="0" err="1">
                <a:rtl/>
              </a:rPr>
              <a:t>أداء</a:t>
            </a:r>
            <a:r>
              <a:rPr dirty="0">
                <a:rtl/>
              </a:rPr>
              <a:t> </a:t>
            </a:r>
            <a:r>
              <a:rPr dirty="0" err="1">
                <a:rtl/>
              </a:rPr>
              <a:t>تمارين</a:t>
            </a:r>
            <a:r>
              <a:rPr dirty="0">
                <a:rtl/>
              </a:rPr>
              <a:t> </a:t>
            </a:r>
            <a:r>
              <a:rPr dirty="0" err="1">
                <a:rtl/>
              </a:rPr>
              <a:t>التمدد</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21</a:t>
            </a:fld>
            <a:endParaRPr lang="en-US"/>
          </a:p>
        </p:txBody>
      </p:sp>
    </p:spTree>
    <p:extLst>
      <p:ext uri="{BB962C8B-B14F-4D97-AF65-F5344CB8AC3E}">
        <p14:creationId xmlns:p14="http://schemas.microsoft.com/office/powerpoint/2010/main" val="4265729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66 </a:t>
            </a:r>
            <a:r>
              <a:rPr dirty="0" err="1">
                <a:rtl/>
              </a:rPr>
              <a:t>دقيقة</a:t>
            </a:r>
            <a:r>
              <a:rPr dirty="0">
                <a:rtl/>
              </a:rPr>
              <a:t>]</a:t>
            </a:r>
          </a:p>
          <a:p>
            <a:pPr algn="r" rtl="1"/>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بصفتك</a:t>
            </a:r>
            <a:r>
              <a:rPr dirty="0">
                <a:rtl/>
              </a:rPr>
              <a:t> </a:t>
            </a:r>
            <a:r>
              <a:rPr dirty="0" err="1">
                <a:rtl/>
              </a:rPr>
              <a:t>قائدًا</a:t>
            </a:r>
            <a:r>
              <a:rPr dirty="0">
                <a:rtl/>
              </a:rPr>
              <a:t>، </a:t>
            </a:r>
            <a:r>
              <a:rPr dirty="0" err="1">
                <a:rtl/>
              </a:rPr>
              <a:t>من</a:t>
            </a:r>
            <a:r>
              <a:rPr dirty="0">
                <a:rtl/>
              </a:rPr>
              <a:t> </a:t>
            </a:r>
            <a:r>
              <a:rPr dirty="0" err="1">
                <a:rtl/>
              </a:rPr>
              <a:t>المهم</a:t>
            </a:r>
            <a:r>
              <a:rPr dirty="0">
                <a:rtl/>
              </a:rPr>
              <a:t> </a:t>
            </a:r>
            <a:r>
              <a:rPr dirty="0" err="1">
                <a:rtl/>
              </a:rPr>
              <a:t>أن</a:t>
            </a:r>
            <a:r>
              <a:rPr dirty="0">
                <a:rtl/>
              </a:rPr>
              <a:t> </a:t>
            </a:r>
            <a:r>
              <a:rPr dirty="0" err="1">
                <a:rtl/>
              </a:rPr>
              <a:t>تعتني</a:t>
            </a:r>
            <a:r>
              <a:rPr dirty="0">
                <a:rtl/>
              </a:rPr>
              <a:t> </a:t>
            </a:r>
            <a:r>
              <a:rPr dirty="0" err="1">
                <a:rtl/>
              </a:rPr>
              <a:t>بنفسك</a:t>
            </a:r>
            <a:r>
              <a:rPr dirty="0">
                <a:rtl/>
              </a:rPr>
              <a:t>! </a:t>
            </a:r>
            <a:r>
              <a:rPr dirty="0" err="1">
                <a:rtl/>
              </a:rPr>
              <a:t>يساعدك</a:t>
            </a:r>
            <a:r>
              <a:rPr dirty="0">
                <a:rtl/>
              </a:rPr>
              <a:t> </a:t>
            </a:r>
            <a:r>
              <a:rPr dirty="0" err="1">
                <a:rtl/>
              </a:rPr>
              <a:t>الاعتناء</a:t>
            </a:r>
            <a:r>
              <a:rPr dirty="0">
                <a:rtl/>
              </a:rPr>
              <a:t> </a:t>
            </a:r>
            <a:r>
              <a:rPr dirty="0" err="1">
                <a:rtl/>
              </a:rPr>
              <a:t>بنفسك</a:t>
            </a:r>
            <a:r>
              <a:rPr dirty="0">
                <a:rtl/>
              </a:rPr>
              <a:t> </a:t>
            </a:r>
            <a:r>
              <a:rPr dirty="0" err="1">
                <a:rtl/>
              </a:rPr>
              <a:t>على</a:t>
            </a:r>
            <a:r>
              <a:rPr dirty="0">
                <a:rtl/>
              </a:rPr>
              <a:t> </a:t>
            </a:r>
            <a:r>
              <a:rPr dirty="0" err="1">
                <a:rtl/>
              </a:rPr>
              <a:t>أن</a:t>
            </a:r>
            <a:r>
              <a:rPr dirty="0">
                <a:rtl/>
              </a:rPr>
              <a:t> </a:t>
            </a:r>
            <a:r>
              <a:rPr dirty="0" err="1">
                <a:rtl/>
              </a:rPr>
              <a:t>تكون</a:t>
            </a:r>
            <a:r>
              <a:rPr dirty="0">
                <a:rtl/>
              </a:rPr>
              <a:t> </a:t>
            </a:r>
            <a:r>
              <a:rPr dirty="0" err="1">
                <a:rtl/>
              </a:rPr>
              <a:t>أفضل</a:t>
            </a:r>
            <a:r>
              <a:rPr dirty="0">
                <a:rtl/>
              </a:rPr>
              <a:t> </a:t>
            </a:r>
            <a:r>
              <a:rPr dirty="0" err="1">
                <a:rtl/>
              </a:rPr>
              <a:t>نسخة</a:t>
            </a:r>
            <a:r>
              <a:rPr dirty="0">
                <a:rtl/>
              </a:rPr>
              <a:t> </a:t>
            </a:r>
            <a:r>
              <a:rPr dirty="0" err="1">
                <a:rtl/>
              </a:rPr>
              <a:t>من</a:t>
            </a:r>
            <a:r>
              <a:rPr dirty="0">
                <a:rtl/>
              </a:rPr>
              <a:t> </a:t>
            </a:r>
            <a:r>
              <a:rPr dirty="0" err="1">
                <a:rtl/>
              </a:rPr>
              <a:t>نفسك</a:t>
            </a:r>
            <a:r>
              <a:rPr dirty="0">
                <a:rtl/>
              </a:rPr>
              <a:t> – </a:t>
            </a:r>
            <a:r>
              <a:rPr dirty="0" err="1">
                <a:rtl/>
              </a:rPr>
              <a:t>ما</a:t>
            </a:r>
            <a:r>
              <a:rPr dirty="0">
                <a:rtl/>
              </a:rPr>
              <a:t> </a:t>
            </a:r>
            <a:r>
              <a:rPr dirty="0" err="1">
                <a:rtl/>
              </a:rPr>
              <a:t>يجعلك</a:t>
            </a:r>
            <a:r>
              <a:rPr dirty="0">
                <a:rtl/>
              </a:rPr>
              <a:t> </a:t>
            </a:r>
            <a:r>
              <a:rPr dirty="0" err="1">
                <a:rtl/>
              </a:rPr>
              <a:t>أكثر</a:t>
            </a:r>
            <a:r>
              <a:rPr dirty="0">
                <a:rtl/>
              </a:rPr>
              <a:t> </a:t>
            </a:r>
            <a:r>
              <a:rPr dirty="0" err="1">
                <a:rtl/>
              </a:rPr>
              <a:t>استعدادًا</a:t>
            </a:r>
            <a:r>
              <a:rPr dirty="0">
                <a:rtl/>
              </a:rPr>
              <a:t> </a:t>
            </a:r>
            <a:r>
              <a:rPr dirty="0" err="1">
                <a:rtl/>
              </a:rPr>
              <a:t>لدعم</a:t>
            </a:r>
            <a:r>
              <a:rPr dirty="0">
                <a:rtl/>
              </a:rPr>
              <a:t> </a:t>
            </a:r>
            <a:r>
              <a:rPr dirty="0" err="1">
                <a:rtl/>
              </a:rPr>
              <a:t>الآخرين</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من</a:t>
            </a:r>
            <a:r>
              <a:rPr dirty="0">
                <a:rtl/>
              </a:rPr>
              <a:t> </a:t>
            </a:r>
            <a:r>
              <a:rPr dirty="0" err="1">
                <a:rtl/>
              </a:rPr>
              <a:t>خلال</a:t>
            </a:r>
            <a:r>
              <a:rPr dirty="0">
                <a:rtl/>
              </a:rPr>
              <a:t> </a:t>
            </a:r>
            <a:r>
              <a:rPr dirty="0" err="1">
                <a:rtl/>
              </a:rPr>
              <a:t>اعتنائك</a:t>
            </a:r>
            <a:r>
              <a:rPr dirty="0">
                <a:rtl/>
              </a:rPr>
              <a:t> </a:t>
            </a:r>
            <a:r>
              <a:rPr dirty="0" err="1">
                <a:rtl/>
              </a:rPr>
              <a:t>بنفسك</a:t>
            </a:r>
            <a:r>
              <a:rPr dirty="0">
                <a:rtl/>
              </a:rPr>
              <a:t>، </a:t>
            </a:r>
            <a:r>
              <a:rPr dirty="0" err="1">
                <a:rtl/>
              </a:rPr>
              <a:t>تُصبح</a:t>
            </a:r>
            <a:r>
              <a:rPr dirty="0">
                <a:rtl/>
              </a:rPr>
              <a:t> </a:t>
            </a:r>
            <a:r>
              <a:rPr dirty="0" err="1">
                <a:rtl/>
              </a:rPr>
              <a:t>قدوة</a:t>
            </a:r>
            <a:r>
              <a:rPr dirty="0">
                <a:rtl/>
              </a:rPr>
              <a:t> </a:t>
            </a:r>
            <a:r>
              <a:rPr dirty="0" err="1">
                <a:rtl/>
              </a:rPr>
              <a:t>يُحتذى</a:t>
            </a:r>
            <a:r>
              <a:rPr dirty="0">
                <a:rtl/>
              </a:rPr>
              <a:t> </a:t>
            </a:r>
            <a:r>
              <a:rPr dirty="0" err="1">
                <a:rtl/>
              </a:rPr>
              <a:t>بها</a:t>
            </a:r>
            <a:r>
              <a:rPr dirty="0">
                <a:rtl/>
              </a:rPr>
              <a:t>. </a:t>
            </a:r>
            <a:r>
              <a:rPr dirty="0" err="1">
                <a:rtl/>
              </a:rPr>
              <a:t>يُظهر</a:t>
            </a:r>
            <a:r>
              <a:rPr dirty="0">
                <a:rtl/>
              </a:rPr>
              <a:t> </a:t>
            </a:r>
            <a:r>
              <a:rPr dirty="0" err="1">
                <a:rtl/>
              </a:rPr>
              <a:t>التزامك</a:t>
            </a:r>
            <a:r>
              <a:rPr dirty="0">
                <a:rtl/>
              </a:rPr>
              <a:t> </a:t>
            </a:r>
            <a:r>
              <a:rPr dirty="0" err="1">
                <a:rtl/>
              </a:rPr>
              <a:t>بالسلوكيات</a:t>
            </a:r>
            <a:r>
              <a:rPr dirty="0">
                <a:rtl/>
              </a:rPr>
              <a:t> </a:t>
            </a:r>
            <a:r>
              <a:rPr dirty="0" err="1">
                <a:rtl/>
              </a:rPr>
              <a:t>الصحية</a:t>
            </a:r>
            <a:r>
              <a:rPr dirty="0">
                <a:rtl/>
              </a:rPr>
              <a:t> </a:t>
            </a:r>
            <a:r>
              <a:rPr dirty="0" err="1">
                <a:rtl/>
              </a:rPr>
              <a:t>التي</a:t>
            </a:r>
            <a:r>
              <a:rPr dirty="0">
                <a:rtl/>
              </a:rPr>
              <a:t> </a:t>
            </a:r>
            <a:r>
              <a:rPr dirty="0" err="1">
                <a:rtl/>
              </a:rPr>
              <a:t>تشاركها</a:t>
            </a:r>
            <a:r>
              <a:rPr dirty="0">
                <a:rtl/>
              </a:rPr>
              <a:t> </a:t>
            </a:r>
            <a:r>
              <a:rPr dirty="0" err="1">
                <a:rtl/>
              </a:rPr>
              <a:t>في</a:t>
            </a:r>
            <a:r>
              <a:rPr dirty="0">
                <a:rtl/>
              </a:rPr>
              <a:t> </a:t>
            </a:r>
            <a:r>
              <a:rPr dirty="0" err="1">
                <a:rtl/>
              </a:rPr>
              <a:t>نصائحك</a:t>
            </a:r>
            <a:r>
              <a:rPr dirty="0">
                <a:rtl/>
              </a:rPr>
              <a:t> </a:t>
            </a:r>
            <a:r>
              <a:rPr dirty="0" err="1">
                <a:rtl/>
              </a:rPr>
              <a:t>لزملائك</a:t>
            </a:r>
            <a:r>
              <a:rPr dirty="0">
                <a:rtl/>
              </a:rPr>
              <a:t> </a:t>
            </a:r>
            <a:r>
              <a:rPr dirty="0" err="1">
                <a:rtl/>
              </a:rPr>
              <a:t>مدى</a:t>
            </a:r>
            <a:r>
              <a:rPr dirty="0">
                <a:rtl/>
              </a:rPr>
              <a:t> </a:t>
            </a:r>
            <a:r>
              <a:rPr dirty="0" err="1">
                <a:rtl/>
              </a:rPr>
              <a:t>تقديرك</a:t>
            </a:r>
            <a:r>
              <a:rPr dirty="0">
                <a:rtl/>
              </a:rPr>
              <a:t> </a:t>
            </a:r>
            <a:r>
              <a:rPr dirty="0" err="1">
                <a:rtl/>
              </a:rPr>
              <a:t>لها</a:t>
            </a:r>
            <a:r>
              <a:rPr dirty="0">
                <a:rtl/>
              </a:rPr>
              <a:t> </a:t>
            </a:r>
            <a:r>
              <a:rPr dirty="0" err="1">
                <a:rtl/>
              </a:rPr>
              <a:t>وحرصك</a:t>
            </a:r>
            <a:r>
              <a:rPr dirty="0">
                <a:rtl/>
              </a:rPr>
              <a:t> </a:t>
            </a:r>
            <a:r>
              <a:rPr dirty="0" err="1">
                <a:rtl/>
              </a:rPr>
              <a:t>على</a:t>
            </a:r>
            <a:r>
              <a:rPr dirty="0">
                <a:rtl/>
              </a:rPr>
              <a:t> </a:t>
            </a:r>
            <a:r>
              <a:rPr dirty="0" err="1">
                <a:rtl/>
              </a:rPr>
              <a:t>تطبيقها</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22</a:t>
            </a:fld>
            <a:endParaRPr lang="en-US"/>
          </a:p>
        </p:txBody>
      </p:sp>
    </p:spTree>
    <p:extLst>
      <p:ext uri="{BB962C8B-B14F-4D97-AF65-F5344CB8AC3E}">
        <p14:creationId xmlns:p14="http://schemas.microsoft.com/office/powerpoint/2010/main" val="3320260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[3 </a:t>
            </a:r>
            <a:r>
              <a:rPr dirty="0" err="1">
                <a:rtl/>
              </a:rPr>
              <a:t>دقائق</a:t>
            </a:r>
            <a:r>
              <a:rPr dirty="0">
                <a:rtl/>
              </a:rPr>
              <a:t>/ </a:t>
            </a:r>
            <a:r>
              <a:rPr dirty="0" err="1">
                <a:rtl/>
              </a:rPr>
              <a:t>من</a:t>
            </a:r>
            <a:r>
              <a:rPr dirty="0">
                <a:rtl/>
              </a:rPr>
              <a:t> </a:t>
            </a:r>
            <a:r>
              <a:rPr dirty="0" err="1">
                <a:rtl/>
              </a:rPr>
              <a:t>إجمالي</a:t>
            </a:r>
            <a:r>
              <a:rPr dirty="0">
                <a:rtl/>
              </a:rPr>
              <a:t> 69 </a:t>
            </a:r>
            <a:r>
              <a:rPr dirty="0" err="1">
                <a:rtl/>
              </a:rPr>
              <a:t>دقيقة</a:t>
            </a:r>
            <a:r>
              <a:rPr dirty="0">
                <a:rtl/>
              </a:rPr>
              <a:t>]</a:t>
            </a:r>
          </a:p>
          <a:p>
            <a:pPr algn="r" rtl="1"/>
            <a:endParaRPr sz="1800" dirty="0"/>
          </a:p>
          <a:p>
            <a:pPr algn="r" rtl="1">
              <a:defRPr sz="1800">
                <a:solidFill>
                  <a:schemeClr val="dk1"/>
                </a:solidFill>
                <a:latin typeface="Ubuntu" panose="020B0504030602030204" pitchFamily="34" charset="0"/>
              </a:defRPr>
            </a:pPr>
            <a:r>
              <a:rPr dirty="0" err="1">
                <a:rtl/>
              </a:rPr>
              <a:t>تُعدّ</a:t>
            </a:r>
            <a:r>
              <a:rPr dirty="0">
                <a:rtl/>
              </a:rPr>
              <a:t> </a:t>
            </a:r>
            <a:r>
              <a:rPr dirty="0" err="1">
                <a:rtl/>
              </a:rPr>
              <a:t>العناية</a:t>
            </a:r>
            <a:r>
              <a:rPr dirty="0">
                <a:rtl/>
              </a:rPr>
              <a:t> </a:t>
            </a:r>
            <a:r>
              <a:rPr dirty="0" err="1">
                <a:rtl/>
              </a:rPr>
              <a:t>الذاتية</a:t>
            </a:r>
            <a:r>
              <a:rPr dirty="0">
                <a:rtl/>
              </a:rPr>
              <a:t> </a:t>
            </a:r>
            <a:r>
              <a:rPr dirty="0" err="1">
                <a:rtl/>
              </a:rPr>
              <a:t>أو</a:t>
            </a:r>
            <a:r>
              <a:rPr dirty="0">
                <a:rtl/>
              </a:rPr>
              <a:t> </a:t>
            </a:r>
            <a:r>
              <a:rPr dirty="0" err="1">
                <a:rtl/>
              </a:rPr>
              <a:t>الاهتمام</a:t>
            </a:r>
            <a:r>
              <a:rPr dirty="0">
                <a:rtl/>
              </a:rPr>
              <a:t> </a:t>
            </a:r>
            <a:r>
              <a:rPr dirty="0" err="1">
                <a:rtl/>
              </a:rPr>
              <a:t>بالنفس</a:t>
            </a:r>
            <a:r>
              <a:rPr dirty="0">
                <a:rtl/>
              </a:rPr>
              <a:t> </a:t>
            </a:r>
            <a:r>
              <a:rPr dirty="0" err="1">
                <a:rtl/>
              </a:rPr>
              <a:t>أمرًا</a:t>
            </a:r>
            <a:r>
              <a:rPr dirty="0">
                <a:rtl/>
              </a:rPr>
              <a:t> </a:t>
            </a:r>
            <a:r>
              <a:rPr dirty="0" err="1">
                <a:rtl/>
              </a:rPr>
              <a:t>مهمًا</a:t>
            </a:r>
            <a:r>
              <a:rPr dirty="0">
                <a:rtl/>
              </a:rPr>
              <a:t> </a:t>
            </a:r>
            <a:r>
              <a:rPr dirty="0" err="1">
                <a:rtl/>
              </a:rPr>
              <a:t>للحفاظ</a:t>
            </a:r>
            <a:r>
              <a:rPr dirty="0">
                <a:rtl/>
              </a:rPr>
              <a:t> </a:t>
            </a:r>
            <a:r>
              <a:rPr dirty="0" err="1">
                <a:rtl/>
              </a:rPr>
              <a:t>على</a:t>
            </a:r>
            <a:r>
              <a:rPr dirty="0">
                <a:rtl/>
              </a:rPr>
              <a:t> </a:t>
            </a:r>
            <a:r>
              <a:rPr dirty="0" err="1">
                <a:rtl/>
              </a:rPr>
              <a:t>صحتك</a:t>
            </a:r>
            <a:r>
              <a:rPr dirty="0">
                <a:rtl/>
              </a:rPr>
              <a:t> </a:t>
            </a:r>
            <a:r>
              <a:rPr dirty="0" err="1">
                <a:rtl/>
              </a:rPr>
              <a:t>العامة</a:t>
            </a:r>
            <a:r>
              <a:rPr dirty="0">
                <a:rtl/>
              </a:rPr>
              <a:t>. </a:t>
            </a:r>
            <a:r>
              <a:rPr dirty="0" err="1">
                <a:rtl/>
              </a:rPr>
              <a:t>تعني</a:t>
            </a:r>
            <a:r>
              <a:rPr dirty="0">
                <a:rtl/>
              </a:rPr>
              <a:t> </a:t>
            </a:r>
            <a:r>
              <a:rPr dirty="0" err="1">
                <a:rtl/>
              </a:rPr>
              <a:t>العناية</a:t>
            </a:r>
            <a:r>
              <a:rPr dirty="0">
                <a:rtl/>
              </a:rPr>
              <a:t> </a:t>
            </a:r>
            <a:r>
              <a:rPr dirty="0" err="1">
                <a:rtl/>
              </a:rPr>
              <a:t>الذاتية</a:t>
            </a:r>
            <a:r>
              <a:rPr dirty="0">
                <a:rtl/>
              </a:rPr>
              <a:t> </a:t>
            </a:r>
            <a:r>
              <a:rPr dirty="0" err="1">
                <a:rtl/>
              </a:rPr>
              <a:t>تخصيص</a:t>
            </a:r>
            <a:r>
              <a:rPr dirty="0">
                <a:rtl/>
              </a:rPr>
              <a:t> </a:t>
            </a:r>
            <a:r>
              <a:rPr dirty="0" err="1">
                <a:rtl/>
              </a:rPr>
              <a:t>وقت</a:t>
            </a:r>
            <a:r>
              <a:rPr dirty="0">
                <a:rtl/>
              </a:rPr>
              <a:t> </a:t>
            </a:r>
            <a:r>
              <a:rPr dirty="0" err="1">
                <a:rtl/>
              </a:rPr>
              <a:t>لممارسة</a:t>
            </a:r>
            <a:r>
              <a:rPr dirty="0">
                <a:rtl/>
              </a:rPr>
              <a:t> </a:t>
            </a:r>
            <a:r>
              <a:rPr dirty="0" err="1">
                <a:rtl/>
              </a:rPr>
              <a:t>أنشطة</a:t>
            </a:r>
            <a:r>
              <a:rPr dirty="0">
                <a:rtl/>
              </a:rPr>
              <a:t> </a:t>
            </a:r>
            <a:r>
              <a:rPr dirty="0" err="1">
                <a:rtl/>
              </a:rPr>
              <a:t>تقلل</a:t>
            </a:r>
            <a:r>
              <a:rPr dirty="0">
                <a:rtl/>
              </a:rPr>
              <a:t> </a:t>
            </a:r>
            <a:r>
              <a:rPr dirty="0" err="1">
                <a:rtl/>
              </a:rPr>
              <a:t>من</a:t>
            </a:r>
            <a:r>
              <a:rPr dirty="0">
                <a:rtl/>
              </a:rPr>
              <a:t> </a:t>
            </a:r>
            <a:r>
              <a:rPr dirty="0" err="1">
                <a:rtl/>
              </a:rPr>
              <a:t>مستوى</a:t>
            </a:r>
            <a:r>
              <a:rPr dirty="0">
                <a:rtl/>
              </a:rPr>
              <a:t> </a:t>
            </a:r>
            <a:r>
              <a:rPr dirty="0" err="1">
                <a:rtl/>
              </a:rPr>
              <a:t>التوتر</a:t>
            </a:r>
            <a:r>
              <a:rPr dirty="0">
                <a:rtl/>
              </a:rPr>
              <a:t> </a:t>
            </a:r>
            <a:r>
              <a:rPr dirty="0" err="1">
                <a:rtl/>
              </a:rPr>
              <a:t>النفسي</a:t>
            </a:r>
            <a:r>
              <a:rPr dirty="0">
                <a:rtl/>
              </a:rPr>
              <a:t>.</a:t>
            </a:r>
          </a:p>
          <a:p>
            <a:pPr algn="r" rtl="1"/>
            <a:endParaRPr sz="1800" b="0" i="0" u="none" strike="noStrike" kern="1200" baseline="0" dirty="0">
              <a:solidFill>
                <a:schemeClr val="dk1"/>
              </a:solidFill>
              <a:latin typeface="Ubuntu" panose="020B0504030602030204" pitchFamily="34" charset="0"/>
              <a:ea typeface="+mn-ea"/>
              <a:cs typeface="+mn-cs"/>
            </a:endParaRPr>
          </a:p>
          <a:p>
            <a:pPr algn="r" rtl="1">
              <a:defRPr sz="18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800">
                <a:solidFill>
                  <a:schemeClr val="dk1"/>
                </a:solidFill>
                <a:latin typeface="Ubuntu" panose="020B0504030602030204" pitchFamily="34" charset="0"/>
              </a:defRPr>
            </a:pPr>
            <a:r>
              <a:rPr dirty="0" err="1">
                <a:rtl/>
              </a:rPr>
              <a:t>ما</a:t>
            </a:r>
            <a:r>
              <a:rPr dirty="0">
                <a:rtl/>
              </a:rPr>
              <a:t> </a:t>
            </a:r>
            <a:r>
              <a:rPr dirty="0" err="1">
                <a:rtl/>
              </a:rPr>
              <a:t>مفهوم</a:t>
            </a:r>
            <a:r>
              <a:rPr dirty="0">
                <a:rtl/>
              </a:rPr>
              <a:t> </a:t>
            </a:r>
            <a:r>
              <a:rPr dirty="0" err="1">
                <a:rtl/>
              </a:rPr>
              <a:t>العناية</a:t>
            </a:r>
            <a:r>
              <a:rPr dirty="0">
                <a:rtl/>
              </a:rPr>
              <a:t> </a:t>
            </a:r>
            <a:r>
              <a:rPr dirty="0" err="1">
                <a:rtl/>
              </a:rPr>
              <a:t>الذاتية</a:t>
            </a:r>
            <a:r>
              <a:rPr dirty="0">
                <a:rtl/>
              </a:rPr>
              <a:t> </a:t>
            </a:r>
            <a:r>
              <a:rPr dirty="0" err="1">
                <a:rtl/>
              </a:rPr>
              <a:t>من</a:t>
            </a:r>
            <a:r>
              <a:rPr dirty="0">
                <a:rtl/>
              </a:rPr>
              <a:t> </a:t>
            </a:r>
            <a:r>
              <a:rPr dirty="0" err="1">
                <a:rtl/>
              </a:rPr>
              <a:t>وجهة</a:t>
            </a:r>
            <a:r>
              <a:rPr dirty="0">
                <a:rtl/>
              </a:rPr>
              <a:t> </a:t>
            </a:r>
            <a:r>
              <a:rPr dirty="0" err="1">
                <a:rtl/>
              </a:rPr>
              <a:t>نظرك</a:t>
            </a:r>
            <a:r>
              <a:rPr dirty="0">
                <a:rtl/>
              </a:rPr>
              <a:t>؟ </a:t>
            </a:r>
            <a:r>
              <a:rPr dirty="0" err="1">
                <a:rtl/>
              </a:rPr>
              <a:t>ما</a:t>
            </a:r>
            <a:r>
              <a:rPr dirty="0">
                <a:rtl/>
              </a:rPr>
              <a:t> </a:t>
            </a:r>
            <a:r>
              <a:rPr dirty="0" err="1">
                <a:rtl/>
              </a:rPr>
              <a:t>أول</a:t>
            </a:r>
            <a:r>
              <a:rPr dirty="0">
                <a:rtl/>
              </a:rPr>
              <a:t> </a:t>
            </a:r>
            <a:r>
              <a:rPr dirty="0" err="1">
                <a:rtl/>
              </a:rPr>
              <a:t>شيء</a:t>
            </a:r>
            <a:r>
              <a:rPr dirty="0">
                <a:rtl/>
              </a:rPr>
              <a:t> </a:t>
            </a:r>
            <a:r>
              <a:rPr dirty="0" err="1">
                <a:rtl/>
              </a:rPr>
              <a:t>يخطر</a:t>
            </a:r>
            <a:r>
              <a:rPr dirty="0">
                <a:rtl/>
              </a:rPr>
              <a:t> </a:t>
            </a:r>
            <a:r>
              <a:rPr dirty="0" err="1">
                <a:rtl/>
              </a:rPr>
              <a:t>ببالك</a:t>
            </a:r>
            <a:r>
              <a:rPr dirty="0">
                <a:rtl/>
              </a:rPr>
              <a:t> </a:t>
            </a:r>
            <a:r>
              <a:rPr dirty="0" err="1">
                <a:rtl/>
              </a:rPr>
              <a:t>عند</a:t>
            </a:r>
            <a:r>
              <a:rPr dirty="0">
                <a:rtl/>
              </a:rPr>
              <a:t> </a:t>
            </a:r>
            <a:r>
              <a:rPr dirty="0" err="1">
                <a:rtl/>
              </a:rPr>
              <a:t>سماع</a:t>
            </a:r>
            <a:r>
              <a:rPr dirty="0">
                <a:rtl/>
              </a:rPr>
              <a:t> </a:t>
            </a:r>
            <a:r>
              <a:rPr dirty="0" err="1">
                <a:rtl/>
              </a:rPr>
              <a:t>مصطلح</a:t>
            </a:r>
            <a:r>
              <a:rPr dirty="0">
                <a:rtl/>
              </a:rPr>
              <a:t> "</a:t>
            </a:r>
            <a:r>
              <a:rPr dirty="0" err="1">
                <a:rtl/>
              </a:rPr>
              <a:t>العناية</a:t>
            </a:r>
            <a:r>
              <a:rPr dirty="0">
                <a:rtl/>
              </a:rPr>
              <a:t> </a:t>
            </a:r>
            <a:r>
              <a:rPr dirty="0" err="1">
                <a:rtl/>
              </a:rPr>
              <a:t>الذاتية</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rPr dirty="0" err="1">
                <a:rtl/>
              </a:rPr>
              <a:t>في</a:t>
            </a:r>
            <a:r>
              <a:rPr dirty="0">
                <a:rtl/>
              </a:rPr>
              <a:t> </a:t>
            </a:r>
            <a:r>
              <a:rPr dirty="0" err="1">
                <a:rtl/>
              </a:rPr>
              <a:t>حال</a:t>
            </a:r>
            <a:r>
              <a:rPr dirty="0">
                <a:rtl/>
              </a:rPr>
              <a:t> </a:t>
            </a:r>
            <a:r>
              <a:rPr dirty="0" err="1">
                <a:rtl/>
              </a:rPr>
              <a:t>التزام</a:t>
            </a:r>
            <a:r>
              <a:rPr dirty="0">
                <a:rtl/>
              </a:rPr>
              <a:t> </a:t>
            </a:r>
            <a:r>
              <a:rPr dirty="0" err="1">
                <a:rtl/>
              </a:rPr>
              <a:t>المشاركين</a:t>
            </a:r>
            <a:r>
              <a:rPr dirty="0">
                <a:rtl/>
              </a:rPr>
              <a:t> </a:t>
            </a:r>
            <a:r>
              <a:rPr dirty="0" err="1">
                <a:rtl/>
              </a:rPr>
              <a:t>بالصمت</a:t>
            </a:r>
            <a:r>
              <a:rPr dirty="0">
                <a:rtl/>
              </a:rPr>
              <a:t>، </a:t>
            </a:r>
            <a:r>
              <a:rPr dirty="0" err="1">
                <a:rtl/>
              </a:rPr>
              <a:t>يُمكنك</a:t>
            </a:r>
            <a:r>
              <a:rPr dirty="0">
                <a:rtl/>
              </a:rPr>
              <a:t> </a:t>
            </a:r>
            <a:r>
              <a:rPr dirty="0" err="1">
                <a:rtl/>
              </a:rPr>
              <a:t>تحفيزهم</a:t>
            </a:r>
            <a:r>
              <a:rPr dirty="0">
                <a:rtl/>
              </a:rPr>
              <a:t> </a:t>
            </a:r>
            <a:r>
              <a:rPr dirty="0" err="1">
                <a:rtl/>
              </a:rPr>
              <a:t>عبر</a:t>
            </a:r>
            <a:r>
              <a:rPr dirty="0">
                <a:rtl/>
              </a:rPr>
              <a:t> </a:t>
            </a:r>
            <a:r>
              <a:rPr dirty="0" err="1">
                <a:rtl/>
              </a:rPr>
              <a:t>طرح</a:t>
            </a:r>
            <a:r>
              <a:rPr dirty="0">
                <a:rtl/>
              </a:rPr>
              <a:t> </a:t>
            </a:r>
            <a:r>
              <a:rPr dirty="0" err="1">
                <a:rtl/>
              </a:rPr>
              <a:t>هذه</a:t>
            </a:r>
            <a:r>
              <a:rPr dirty="0">
                <a:rtl/>
              </a:rPr>
              <a:t> </a:t>
            </a:r>
            <a:r>
              <a:rPr dirty="0" err="1">
                <a:rtl/>
              </a:rPr>
              <a:t>الأسئلة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الاستمتاع</a:t>
            </a:r>
            <a:r>
              <a:rPr dirty="0">
                <a:rtl/>
              </a:rPr>
              <a:t> </a:t>
            </a:r>
            <a:r>
              <a:rPr dirty="0" err="1">
                <a:rtl/>
              </a:rPr>
              <a:t>بوقتك</a:t>
            </a:r>
            <a:r>
              <a:rPr dirty="0">
                <a:rtl/>
              </a:rPr>
              <a:t> </a:t>
            </a:r>
            <a:r>
              <a:rPr dirty="0" err="1">
                <a:rtl/>
              </a:rPr>
              <a:t>والشعور</a:t>
            </a:r>
            <a:r>
              <a:rPr dirty="0">
                <a:rtl/>
              </a:rPr>
              <a:t> </a:t>
            </a:r>
            <a:r>
              <a:rPr dirty="0" err="1">
                <a:rtl/>
              </a:rPr>
              <a:t>بالراحة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تلبية</a:t>
            </a:r>
            <a:r>
              <a:rPr dirty="0">
                <a:rtl/>
              </a:rPr>
              <a:t> </a:t>
            </a:r>
            <a:r>
              <a:rPr dirty="0" err="1">
                <a:rtl/>
              </a:rPr>
              <a:t>احتياجاتك</a:t>
            </a:r>
            <a:r>
              <a:rPr dirty="0">
                <a:rtl/>
              </a:rPr>
              <a:t> </a:t>
            </a:r>
            <a:r>
              <a:rPr dirty="0" err="1">
                <a:rtl/>
              </a:rPr>
              <a:t>الأساسية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ممارسة</a:t>
            </a:r>
            <a:r>
              <a:rPr dirty="0">
                <a:rtl/>
              </a:rPr>
              <a:t> </a:t>
            </a:r>
            <a:r>
              <a:rPr dirty="0" err="1">
                <a:rtl/>
              </a:rPr>
              <a:t>عادات</a:t>
            </a:r>
            <a:r>
              <a:rPr dirty="0">
                <a:rtl/>
              </a:rPr>
              <a:t> </a:t>
            </a:r>
            <a:r>
              <a:rPr dirty="0" err="1">
                <a:rtl/>
              </a:rPr>
              <a:t>صحية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b="0"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بعض</a:t>
            </a:r>
            <a:r>
              <a:rPr dirty="0">
                <a:rtl/>
              </a:rPr>
              <a:t> </a:t>
            </a:r>
            <a:r>
              <a:rPr dirty="0" err="1">
                <a:rtl/>
              </a:rPr>
              <a:t>المشاركين</a:t>
            </a:r>
            <a:r>
              <a:rPr dirty="0">
                <a:rtl/>
              </a:rPr>
              <a:t> </a:t>
            </a:r>
            <a:r>
              <a:rPr dirty="0" err="1">
                <a:rtl/>
              </a:rPr>
              <a:t>مشاركة</a:t>
            </a:r>
            <a:r>
              <a:rPr dirty="0">
                <a:rtl/>
              </a:rPr>
              <a:t> </a:t>
            </a:r>
            <a:r>
              <a:rPr dirty="0" err="1">
                <a:rtl/>
              </a:rPr>
              <a:t>إجاباتهم</a:t>
            </a:r>
            <a:r>
              <a:rPr dirty="0">
                <a:rtl/>
              </a:rPr>
              <a:t>. </a:t>
            </a:r>
            <a:endParaRPr sz="1800" b="0" i="0" u="none" strike="noStrike" kern="1200" baseline="0" dirty="0">
              <a:solidFill>
                <a:schemeClr val="dk1"/>
              </a:solidFill>
              <a:latin typeface="Ubuntu" panose="020B0504030602030204" pitchFamily="34" charset="0"/>
              <a:ea typeface="+mn-ea"/>
              <a:cs typeface="+mn-cs"/>
            </a:endParaRPr>
          </a:p>
          <a:p>
            <a:pPr algn="r" rtl="1"/>
            <a:endParaRPr sz="1800" dirty="0"/>
          </a:p>
        </p:txBody>
      </p:sp>
      <p:sp>
        <p:nvSpPr>
          <p:cNvPr id="4" name="Slide Number Placeholder 3"/>
          <p:cNvSpPr>
            <a:spLocks noGrp="1"/>
          </p:cNvSpPr>
          <p:nvPr>
            <p:ph type="sldNum" sz="quarter" idx="5"/>
          </p:nvPr>
        </p:nvSpPr>
        <p:spPr/>
        <p:txBody>
          <a:bodyPr rtlCol="1"/>
          <a:lstStyle/>
          <a:p>
            <a:fld id="{94524C34-D508-4CCF-A9F5-C631378A631A}" type="slidenum">
              <a:rPr lang="en-US" smtClean="0"/>
              <a:t>23</a:t>
            </a:fld>
            <a:endParaRPr lang="en-US"/>
          </a:p>
        </p:txBody>
      </p:sp>
    </p:spTree>
    <p:extLst>
      <p:ext uri="{BB962C8B-B14F-4D97-AF65-F5344CB8AC3E}">
        <p14:creationId xmlns:p14="http://schemas.microsoft.com/office/powerpoint/2010/main" val="307089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8298B-766A-4B33-AD94-C1E46825B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6B607C-5011-FBF2-E221-0F1C64BC48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FA330C-8A50-E778-7E8A-A7F18BB14BDB}"/>
              </a:ext>
            </a:extLst>
          </p:cNvPr>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[6 </a:t>
            </a:r>
            <a:r>
              <a:rPr dirty="0" err="1">
                <a:rtl/>
              </a:rPr>
              <a:t>دقائق</a:t>
            </a:r>
            <a:r>
              <a:rPr dirty="0">
                <a:rtl/>
              </a:rPr>
              <a:t>/ </a:t>
            </a:r>
            <a:r>
              <a:rPr dirty="0" err="1">
                <a:rtl/>
              </a:rPr>
              <a:t>من</a:t>
            </a:r>
            <a:r>
              <a:rPr dirty="0">
                <a:rtl/>
              </a:rPr>
              <a:t> </a:t>
            </a:r>
            <a:r>
              <a:rPr dirty="0" err="1">
                <a:rtl/>
              </a:rPr>
              <a:t>إجمالي</a:t>
            </a:r>
            <a:r>
              <a:rPr dirty="0">
                <a:rtl/>
              </a:rPr>
              <a:t> 75 </a:t>
            </a:r>
            <a:r>
              <a:rPr dirty="0" err="1">
                <a:rtl/>
              </a:rPr>
              <a:t>دقيقة</a:t>
            </a:r>
            <a:r>
              <a:rPr dirty="0">
                <a:rtl/>
              </a:rPr>
              <a:t>]</a:t>
            </a:r>
          </a:p>
          <a:p>
            <a:pPr marL="0" algn="r" defTabSz="914400" rtl="1" eaLnBrk="1" latinLnBrk="0" hangingPunct="1"/>
            <a:endParaRPr sz="1800" b="0"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a:solidFill>
                  <a:schemeClr val="dk1"/>
                </a:solidFill>
                <a:latin typeface="Ubuntu" panose="020B0504030602030204" pitchFamily="34" charset="0"/>
              </a:defRPr>
            </a:pPr>
            <a:r>
              <a:rPr dirty="0" err="1">
                <a:rtl/>
              </a:rPr>
              <a:t>توجد</a:t>
            </a:r>
            <a:r>
              <a:rPr dirty="0">
                <a:rtl/>
              </a:rPr>
              <a:t> </a:t>
            </a:r>
            <a:r>
              <a:rPr dirty="0" err="1">
                <a:rtl/>
              </a:rPr>
              <a:t>عدة</a:t>
            </a:r>
            <a:r>
              <a:rPr dirty="0">
                <a:rtl/>
              </a:rPr>
              <a:t> </a:t>
            </a:r>
            <a:r>
              <a:rPr dirty="0" err="1">
                <a:rtl/>
              </a:rPr>
              <a:t>طرق</a:t>
            </a:r>
            <a:r>
              <a:rPr dirty="0">
                <a:rtl/>
              </a:rPr>
              <a:t> </a:t>
            </a:r>
            <a:r>
              <a:rPr dirty="0" err="1">
                <a:rtl/>
              </a:rPr>
              <a:t>لممارسة</a:t>
            </a:r>
            <a:r>
              <a:rPr dirty="0">
                <a:rtl/>
              </a:rPr>
              <a:t> </a:t>
            </a:r>
            <a:r>
              <a:rPr dirty="0" err="1">
                <a:rtl/>
              </a:rPr>
              <a:t>العناية</a:t>
            </a:r>
            <a:r>
              <a:rPr dirty="0">
                <a:rtl/>
              </a:rPr>
              <a:t> </a:t>
            </a:r>
            <a:r>
              <a:rPr dirty="0" err="1">
                <a:rtl/>
              </a:rPr>
              <a:t>الذاتية</a:t>
            </a:r>
            <a:r>
              <a:rPr dirty="0">
                <a:rtl/>
              </a:rPr>
              <a:t>! </a:t>
            </a:r>
            <a:r>
              <a:rPr dirty="0" err="1">
                <a:rtl/>
              </a:rPr>
              <a:t>سوف</a:t>
            </a:r>
            <a:r>
              <a:rPr dirty="0">
                <a:rtl/>
              </a:rPr>
              <a:t> </a:t>
            </a:r>
            <a:r>
              <a:rPr dirty="0" err="1">
                <a:rtl/>
              </a:rPr>
              <a:t>نستكمل</a:t>
            </a:r>
            <a:r>
              <a:rPr dirty="0">
                <a:rtl/>
              </a:rPr>
              <a:t> </a:t>
            </a:r>
            <a:r>
              <a:rPr dirty="0" err="1">
                <a:rtl/>
              </a:rPr>
              <a:t>الآن</a:t>
            </a:r>
            <a:r>
              <a:rPr dirty="0">
                <a:rtl/>
              </a:rPr>
              <a:t> </a:t>
            </a:r>
            <a:r>
              <a:rPr dirty="0" err="1">
                <a:rtl/>
              </a:rPr>
              <a:t>قائمة</a:t>
            </a:r>
            <a:r>
              <a:rPr dirty="0">
                <a:rtl/>
              </a:rPr>
              <a:t> </a:t>
            </a:r>
            <a:r>
              <a:rPr dirty="0" err="1">
                <a:rtl/>
              </a:rPr>
              <a:t>التحقق</a:t>
            </a:r>
            <a:r>
              <a:rPr dirty="0">
                <a:rtl/>
              </a:rPr>
              <a:t> </a:t>
            </a:r>
            <a:r>
              <a:rPr dirty="0" err="1">
                <a:rtl/>
              </a:rPr>
              <a:t>الخاصة</a:t>
            </a:r>
            <a:r>
              <a:rPr dirty="0">
                <a:rtl/>
              </a:rPr>
              <a:t> </a:t>
            </a:r>
            <a:r>
              <a:rPr dirty="0" err="1">
                <a:rtl/>
              </a:rPr>
              <a:t>بالعناية</a:t>
            </a:r>
            <a:r>
              <a:rPr dirty="0">
                <a:rtl/>
              </a:rPr>
              <a:t> </a:t>
            </a:r>
            <a:r>
              <a:rPr dirty="0" err="1">
                <a:rtl/>
              </a:rPr>
              <a:t>الذاتية</a:t>
            </a:r>
            <a:r>
              <a:rPr dirty="0">
                <a:rtl/>
              </a:rPr>
              <a:t>. </a:t>
            </a:r>
          </a:p>
          <a:p>
            <a:pPr marL="0" algn="r" defTabSz="914400" rtl="1" eaLnBrk="1" latinLnBrk="0" hangingPunct="1"/>
            <a:endParaRPr sz="1800" b="0"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a:solidFill>
                  <a:schemeClr val="dk1"/>
                </a:solidFill>
                <a:latin typeface="Ubuntu" panose="020B0504030602030204" pitchFamily="34" charset="0"/>
              </a:defRPr>
            </a:pPr>
            <a:r>
              <a:rPr b="1" dirty="0" err="1">
                <a:rtl/>
              </a:rPr>
              <a:t>التعليمات:</a:t>
            </a:r>
            <a:r>
              <a:rPr dirty="0" err="1">
                <a:rtl/>
              </a:rPr>
              <a:t>راجع</a:t>
            </a:r>
            <a:r>
              <a:rPr dirty="0">
                <a:rtl/>
              </a:rPr>
              <a:t> </a:t>
            </a:r>
            <a:r>
              <a:rPr dirty="0" err="1">
                <a:rtl/>
              </a:rPr>
              <a:t>الأنشطة</a:t>
            </a:r>
            <a:r>
              <a:rPr dirty="0">
                <a:rtl/>
              </a:rPr>
              <a:t> </a:t>
            </a:r>
            <a:r>
              <a:rPr dirty="0" err="1">
                <a:rtl/>
              </a:rPr>
              <a:t>المختلفة</a:t>
            </a:r>
            <a:r>
              <a:rPr dirty="0">
                <a:rtl/>
              </a:rPr>
              <a:t> </a:t>
            </a:r>
            <a:r>
              <a:rPr dirty="0" err="1">
                <a:rtl/>
              </a:rPr>
              <a:t>للعناية</a:t>
            </a:r>
            <a:r>
              <a:rPr dirty="0">
                <a:rtl/>
              </a:rPr>
              <a:t> </a:t>
            </a:r>
            <a:r>
              <a:rPr dirty="0" err="1">
                <a:rtl/>
              </a:rPr>
              <a:t>الذاتية</a:t>
            </a:r>
            <a:r>
              <a:rPr dirty="0">
                <a:rtl/>
              </a:rPr>
              <a:t> </a:t>
            </a:r>
            <a:r>
              <a:rPr dirty="0" err="1">
                <a:rtl/>
              </a:rPr>
              <a:t>الموجودة</a:t>
            </a:r>
            <a:r>
              <a:rPr dirty="0">
                <a:rtl/>
              </a:rPr>
              <a:t> </a:t>
            </a:r>
            <a:r>
              <a:rPr dirty="0" err="1">
                <a:rtl/>
              </a:rPr>
              <a:t>في</a:t>
            </a:r>
            <a:r>
              <a:rPr dirty="0">
                <a:rtl/>
              </a:rPr>
              <a:t> </a:t>
            </a:r>
            <a:r>
              <a:rPr dirty="0" err="1">
                <a:rtl/>
              </a:rPr>
              <a:t>قائمة</a:t>
            </a:r>
            <a:r>
              <a:rPr dirty="0">
                <a:rtl/>
              </a:rPr>
              <a:t> </a:t>
            </a:r>
            <a:r>
              <a:rPr dirty="0" err="1">
                <a:rtl/>
              </a:rPr>
              <a:t>التحقق</a:t>
            </a:r>
            <a:r>
              <a:rPr dirty="0">
                <a:rtl/>
              </a:rPr>
              <a:t>. </a:t>
            </a:r>
            <a:r>
              <a:rPr dirty="0" err="1">
                <a:rtl/>
              </a:rPr>
              <a:t>لوّن</a:t>
            </a:r>
            <a:r>
              <a:rPr dirty="0">
                <a:rtl/>
              </a:rPr>
              <a:t> </a:t>
            </a:r>
            <a:r>
              <a:rPr dirty="0" err="1">
                <a:rtl/>
              </a:rPr>
              <a:t>الدائرة</a:t>
            </a:r>
            <a:r>
              <a:rPr dirty="0">
                <a:rtl/>
              </a:rPr>
              <a:t> </a:t>
            </a:r>
            <a:r>
              <a:rPr dirty="0" err="1">
                <a:rtl/>
              </a:rPr>
              <a:t>أو</a:t>
            </a:r>
            <a:r>
              <a:rPr dirty="0">
                <a:rtl/>
              </a:rPr>
              <a:t> </a:t>
            </a:r>
            <a:r>
              <a:rPr dirty="0" err="1">
                <a:rtl/>
              </a:rPr>
              <a:t>ضع</a:t>
            </a:r>
            <a:r>
              <a:rPr dirty="0">
                <a:rtl/>
              </a:rPr>
              <a:t> </a:t>
            </a:r>
            <a:r>
              <a:rPr dirty="0" err="1">
                <a:rtl/>
              </a:rPr>
              <a:t>علامة</a:t>
            </a:r>
            <a:r>
              <a:rPr dirty="0">
                <a:rtl/>
              </a:rPr>
              <a:t> </a:t>
            </a:r>
            <a:r>
              <a:rPr dirty="0" err="1">
                <a:rtl/>
              </a:rPr>
              <a:t>صح</a:t>
            </a:r>
            <a:r>
              <a:rPr dirty="0">
                <a:rtl/>
              </a:rPr>
              <a:t> </a:t>
            </a:r>
            <a:r>
              <a:rPr dirty="0" err="1">
                <a:rtl/>
              </a:rPr>
              <a:t>بجانب</a:t>
            </a:r>
            <a:r>
              <a:rPr dirty="0">
                <a:rtl/>
              </a:rPr>
              <a:t> </a:t>
            </a:r>
            <a:r>
              <a:rPr dirty="0" err="1">
                <a:rtl/>
              </a:rPr>
              <a:t>أنشطة</a:t>
            </a:r>
            <a:r>
              <a:rPr dirty="0">
                <a:rtl/>
              </a:rPr>
              <a:t> </a:t>
            </a:r>
            <a:r>
              <a:rPr dirty="0" err="1">
                <a:rtl/>
              </a:rPr>
              <a:t>العناية</a:t>
            </a:r>
            <a:r>
              <a:rPr dirty="0">
                <a:rtl/>
              </a:rPr>
              <a:t> </a:t>
            </a:r>
            <a:r>
              <a:rPr dirty="0" err="1">
                <a:rtl/>
              </a:rPr>
              <a:t>الذاتية</a:t>
            </a:r>
            <a:r>
              <a:rPr dirty="0">
                <a:rtl/>
              </a:rPr>
              <a:t> </a:t>
            </a:r>
            <a:r>
              <a:rPr dirty="0" err="1">
                <a:rtl/>
              </a:rPr>
              <a:t>التي</a:t>
            </a:r>
            <a:r>
              <a:rPr dirty="0">
                <a:rtl/>
              </a:rPr>
              <a:t> </a:t>
            </a:r>
            <a:r>
              <a:rPr dirty="0" err="1">
                <a:rtl/>
              </a:rPr>
              <a:t>تمارسها</a:t>
            </a:r>
            <a:r>
              <a:rPr dirty="0">
                <a:rtl/>
              </a:rPr>
              <a:t>. </a:t>
            </a:r>
            <a:r>
              <a:rPr dirty="0" err="1">
                <a:rtl/>
              </a:rPr>
              <a:t>حان</a:t>
            </a:r>
            <a:r>
              <a:rPr dirty="0">
                <a:rtl/>
              </a:rPr>
              <a:t> </a:t>
            </a:r>
            <a:r>
              <a:rPr dirty="0" err="1">
                <a:rtl/>
              </a:rPr>
              <a:t>الوقت</a:t>
            </a:r>
            <a:r>
              <a:rPr dirty="0">
                <a:rtl/>
              </a:rPr>
              <a:t> </a:t>
            </a:r>
            <a:r>
              <a:rPr dirty="0" err="1">
                <a:rtl/>
              </a:rPr>
              <a:t>لتكتشف</a:t>
            </a:r>
            <a:r>
              <a:rPr dirty="0">
                <a:rtl/>
              </a:rPr>
              <a:t> </a:t>
            </a:r>
            <a:r>
              <a:rPr dirty="0" err="1">
                <a:rtl/>
              </a:rPr>
              <a:t>أسلوبك</a:t>
            </a:r>
            <a:r>
              <a:rPr dirty="0">
                <a:rtl/>
              </a:rPr>
              <a:t> </a:t>
            </a:r>
            <a:r>
              <a:rPr dirty="0" err="1">
                <a:rtl/>
              </a:rPr>
              <a:t>في</a:t>
            </a:r>
            <a:r>
              <a:rPr dirty="0">
                <a:rtl/>
              </a:rPr>
              <a:t> </a:t>
            </a:r>
            <a:r>
              <a:rPr dirty="0" err="1">
                <a:rtl/>
              </a:rPr>
              <a:t>العناية</a:t>
            </a:r>
            <a:r>
              <a:rPr dirty="0">
                <a:rtl/>
              </a:rPr>
              <a:t> </a:t>
            </a:r>
            <a:r>
              <a:rPr dirty="0" err="1">
                <a:rtl/>
              </a:rPr>
              <a:t>بنفسك</a:t>
            </a:r>
            <a:r>
              <a:rPr dirty="0">
                <a:rtl/>
              </a:rPr>
              <a:t>!</a:t>
            </a:r>
          </a:p>
          <a:p>
            <a:pPr marL="0" algn="r" defTabSz="914400" rtl="1" eaLnBrk="1" latinLnBrk="0" hangingPunct="1"/>
            <a:endParaRPr sz="1800" b="0"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b="1">
                <a:solidFill>
                  <a:schemeClr val="dk1"/>
                </a:solidFill>
                <a:latin typeface="Ubuntu" panose="020B0504030602030204" pitchFamily="34" charset="0"/>
              </a:defRPr>
            </a:pPr>
            <a:r>
              <a:rPr dirty="0" err="1">
                <a:rtl/>
              </a:rPr>
              <a:t>امنح</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بعض</a:t>
            </a:r>
            <a:r>
              <a:rPr dirty="0">
                <a:rtl/>
              </a:rPr>
              <a:t> </a:t>
            </a:r>
            <a:r>
              <a:rPr dirty="0" err="1">
                <a:rtl/>
              </a:rPr>
              <a:t>الدقائق</a:t>
            </a:r>
            <a:r>
              <a:rPr dirty="0">
                <a:rtl/>
              </a:rPr>
              <a:t> </a:t>
            </a:r>
            <a:r>
              <a:rPr dirty="0" err="1">
                <a:rtl/>
              </a:rPr>
              <a:t>لإتمام</a:t>
            </a:r>
            <a:r>
              <a:rPr dirty="0">
                <a:rtl/>
              </a:rPr>
              <a:t> </a:t>
            </a:r>
            <a:r>
              <a:rPr dirty="0" err="1">
                <a:rtl/>
              </a:rPr>
              <a:t>قائمة</a:t>
            </a:r>
            <a:r>
              <a:rPr dirty="0">
                <a:rtl/>
              </a:rPr>
              <a:t> </a:t>
            </a:r>
            <a:r>
              <a:rPr dirty="0" err="1">
                <a:rtl/>
              </a:rPr>
              <a:t>التحقق</a:t>
            </a:r>
            <a:r>
              <a:rPr dirty="0">
                <a:rtl/>
              </a:rPr>
              <a:t> </a:t>
            </a:r>
            <a:r>
              <a:rPr dirty="0" err="1">
                <a:rtl/>
              </a:rPr>
              <a:t>الخاصة</a:t>
            </a:r>
            <a:r>
              <a:rPr dirty="0">
                <a:rtl/>
              </a:rPr>
              <a:t> </a:t>
            </a:r>
            <a:r>
              <a:rPr dirty="0" err="1">
                <a:rtl/>
              </a:rPr>
              <a:t>بالعناية</a:t>
            </a:r>
            <a:r>
              <a:rPr dirty="0">
                <a:rtl/>
              </a:rPr>
              <a:t> </a:t>
            </a:r>
            <a:r>
              <a:rPr dirty="0" err="1">
                <a:rtl/>
              </a:rPr>
              <a:t>الذاتية</a:t>
            </a:r>
            <a:r>
              <a:rPr dirty="0">
                <a:rtl/>
              </a:rPr>
              <a:t>. </a:t>
            </a:r>
          </a:p>
          <a:p>
            <a:pPr marL="0" algn="r" defTabSz="914400" rtl="1" eaLnBrk="1" latinLnBrk="0" hangingPunct="1"/>
            <a:endParaRPr sz="1800" b="1"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b="1">
                <a:solidFill>
                  <a:schemeClr val="dk1"/>
                </a:solidFill>
                <a:latin typeface="Ubuntu" panose="020B0504030602030204" pitchFamily="34" charset="0"/>
              </a:defRPr>
            </a:pPr>
            <a:r>
              <a:rPr dirty="0" err="1">
                <a:rtl/>
              </a:rPr>
              <a:t>إذا</a:t>
            </a:r>
            <a:r>
              <a:rPr dirty="0">
                <a:rtl/>
              </a:rPr>
              <a:t> </a:t>
            </a:r>
            <a:r>
              <a:rPr dirty="0" err="1">
                <a:rtl/>
              </a:rPr>
              <a:t>سمح</a:t>
            </a:r>
            <a:r>
              <a:rPr dirty="0">
                <a:rtl/>
              </a:rPr>
              <a:t> </a:t>
            </a:r>
            <a:r>
              <a:rPr dirty="0" err="1">
                <a:rtl/>
              </a:rPr>
              <a:t>الوقت</a:t>
            </a:r>
            <a:r>
              <a:rPr dirty="0">
                <a:rtl/>
              </a:rPr>
              <a:t>، </a:t>
            </a:r>
            <a:r>
              <a:rPr dirty="0" err="1">
                <a:rtl/>
              </a:rPr>
              <a:t>يمكنك</a:t>
            </a:r>
            <a:r>
              <a:rPr dirty="0">
                <a:rtl/>
              </a:rPr>
              <a:t> </a:t>
            </a:r>
            <a:r>
              <a:rPr dirty="0" err="1">
                <a:rtl/>
              </a:rPr>
              <a:t>تيسير</a:t>
            </a:r>
            <a:r>
              <a:rPr dirty="0">
                <a:rtl/>
              </a:rPr>
              <a:t> </a:t>
            </a:r>
            <a:r>
              <a:rPr dirty="0" err="1">
                <a:rtl/>
              </a:rPr>
              <a:t>نقاش</a:t>
            </a:r>
            <a:r>
              <a:rPr dirty="0">
                <a:rtl/>
              </a:rPr>
              <a:t> </a:t>
            </a:r>
            <a:r>
              <a:rPr dirty="0" err="1">
                <a:rtl/>
              </a:rPr>
              <a:t>حول</a:t>
            </a:r>
            <a:r>
              <a:rPr dirty="0">
                <a:rtl/>
              </a:rPr>
              <a:t> </a:t>
            </a:r>
            <a:r>
              <a:rPr dirty="0" err="1">
                <a:rtl/>
              </a:rPr>
              <a:t>إجاباتهم</a:t>
            </a:r>
            <a:r>
              <a:rPr dirty="0">
                <a:rtl/>
              </a:rPr>
              <a:t>: </a:t>
            </a:r>
          </a:p>
          <a:p>
            <a:pPr marL="171450" indent="-171450" algn="r" defTabSz="914400" rtl="1" eaLnBrk="1" latinLnBrk="0" hangingPunct="1">
              <a:buFont typeface="Arial" panose="020B0604020202020204" pitchFamily="34" charset="0"/>
              <a:buChar char="•"/>
              <a:defRPr sz="1800">
                <a:solidFill>
                  <a:schemeClr val="dk1"/>
                </a:solidFill>
                <a:latin typeface="Ubuntu" panose="020B0504030602030204" pitchFamily="34" charset="0"/>
              </a:defRPr>
            </a:pPr>
            <a:r>
              <a:rPr dirty="0" err="1">
                <a:rtl/>
              </a:rPr>
              <a:t>ما</a:t>
            </a:r>
            <a:r>
              <a:rPr dirty="0">
                <a:rtl/>
              </a:rPr>
              <a:t> </a:t>
            </a:r>
            <a:r>
              <a:rPr dirty="0" err="1">
                <a:rtl/>
              </a:rPr>
              <a:t>الفئة</a:t>
            </a:r>
            <a:r>
              <a:rPr dirty="0">
                <a:rtl/>
              </a:rPr>
              <a:t> </a:t>
            </a:r>
            <a:r>
              <a:rPr dirty="0" err="1">
                <a:rtl/>
              </a:rPr>
              <a:t>التي</a:t>
            </a:r>
            <a:r>
              <a:rPr dirty="0">
                <a:rtl/>
              </a:rPr>
              <a:t> </a:t>
            </a:r>
            <a:r>
              <a:rPr dirty="0" err="1">
                <a:rtl/>
              </a:rPr>
              <a:t>حصلت</a:t>
            </a:r>
            <a:r>
              <a:rPr dirty="0">
                <a:rtl/>
              </a:rPr>
              <a:t> </a:t>
            </a:r>
            <a:r>
              <a:rPr dirty="0" err="1">
                <a:rtl/>
              </a:rPr>
              <a:t>فيها</a:t>
            </a:r>
            <a:r>
              <a:rPr dirty="0">
                <a:rtl/>
              </a:rPr>
              <a:t> </a:t>
            </a:r>
            <a:r>
              <a:rPr dirty="0" err="1">
                <a:rtl/>
              </a:rPr>
              <a:t>على</a:t>
            </a:r>
            <a:r>
              <a:rPr dirty="0">
                <a:rtl/>
              </a:rPr>
              <a:t> </a:t>
            </a:r>
            <a:r>
              <a:rPr dirty="0" err="1">
                <a:rtl/>
              </a:rPr>
              <a:t>أكبر</a:t>
            </a:r>
            <a:r>
              <a:rPr dirty="0">
                <a:rtl/>
              </a:rPr>
              <a:t> </a:t>
            </a:r>
            <a:r>
              <a:rPr dirty="0" err="1">
                <a:rtl/>
              </a:rPr>
              <a:t>عدد</a:t>
            </a:r>
            <a:r>
              <a:rPr dirty="0">
                <a:rtl/>
              </a:rPr>
              <a:t> </a:t>
            </a:r>
            <a:r>
              <a:rPr dirty="0" err="1">
                <a:rtl/>
              </a:rPr>
              <a:t>من</a:t>
            </a:r>
            <a:r>
              <a:rPr dirty="0">
                <a:rtl/>
              </a:rPr>
              <a:t> </a:t>
            </a:r>
            <a:r>
              <a:rPr dirty="0" err="1">
                <a:rtl/>
              </a:rPr>
              <a:t>علامات</a:t>
            </a:r>
            <a:r>
              <a:rPr dirty="0">
                <a:rtl/>
              </a:rPr>
              <a:t> </a:t>
            </a:r>
            <a:r>
              <a:rPr dirty="0" err="1">
                <a:rtl/>
              </a:rPr>
              <a:t>الاختيار</a:t>
            </a:r>
            <a:r>
              <a:rPr dirty="0">
                <a:rtl/>
              </a:rPr>
              <a:t>؟</a:t>
            </a:r>
          </a:p>
          <a:p>
            <a:pPr marL="171450" indent="-171450" algn="r" defTabSz="914400" rtl="1" eaLnBrk="1" latinLnBrk="0" hangingPunct="1">
              <a:buFont typeface="Arial" panose="020B0604020202020204" pitchFamily="34" charset="0"/>
              <a:buChar char="•"/>
              <a:defRPr sz="1800">
                <a:solidFill>
                  <a:schemeClr val="dk1"/>
                </a:solidFill>
                <a:latin typeface="Ubuntu" panose="020B0504030602030204" pitchFamily="34" charset="0"/>
              </a:defRPr>
            </a:pPr>
            <a:r>
              <a:rPr dirty="0" err="1">
                <a:rtl/>
              </a:rPr>
              <a:t>هل</a:t>
            </a:r>
            <a:r>
              <a:rPr dirty="0">
                <a:rtl/>
              </a:rPr>
              <a:t> </a:t>
            </a:r>
            <a:r>
              <a:rPr dirty="0" err="1">
                <a:rtl/>
              </a:rPr>
              <a:t>توجد</a:t>
            </a:r>
            <a:r>
              <a:rPr dirty="0">
                <a:rtl/>
              </a:rPr>
              <a:t> </a:t>
            </a:r>
            <a:r>
              <a:rPr dirty="0" err="1">
                <a:rtl/>
              </a:rPr>
              <a:t>أنشطة</a:t>
            </a:r>
            <a:r>
              <a:rPr dirty="0">
                <a:rtl/>
              </a:rPr>
              <a:t> </a:t>
            </a:r>
            <a:r>
              <a:rPr dirty="0" err="1">
                <a:rtl/>
              </a:rPr>
              <a:t>لم</a:t>
            </a:r>
            <a:r>
              <a:rPr dirty="0">
                <a:rtl/>
              </a:rPr>
              <a:t> </a:t>
            </a:r>
            <a:r>
              <a:rPr dirty="0" err="1">
                <a:rtl/>
              </a:rPr>
              <a:t>تمارسها</a:t>
            </a:r>
            <a:r>
              <a:rPr dirty="0">
                <a:rtl/>
              </a:rPr>
              <a:t> </a:t>
            </a:r>
            <a:r>
              <a:rPr dirty="0" err="1">
                <a:rtl/>
              </a:rPr>
              <a:t>بعد</a:t>
            </a:r>
            <a:r>
              <a:rPr dirty="0">
                <a:rtl/>
              </a:rPr>
              <a:t>، </a:t>
            </a:r>
            <a:r>
              <a:rPr dirty="0" err="1">
                <a:rtl/>
              </a:rPr>
              <a:t>لكن</a:t>
            </a:r>
            <a:r>
              <a:rPr dirty="0">
                <a:rtl/>
              </a:rPr>
              <a:t> </a:t>
            </a:r>
            <a:r>
              <a:rPr dirty="0" err="1">
                <a:rtl/>
              </a:rPr>
              <a:t>ترغب</a:t>
            </a:r>
            <a:r>
              <a:rPr dirty="0">
                <a:rtl/>
              </a:rPr>
              <a:t> </a:t>
            </a:r>
            <a:r>
              <a:rPr dirty="0" err="1">
                <a:rtl/>
              </a:rPr>
              <a:t>في</a:t>
            </a:r>
            <a:r>
              <a:rPr dirty="0">
                <a:rtl/>
              </a:rPr>
              <a:t> </a:t>
            </a:r>
            <a:r>
              <a:rPr dirty="0" err="1">
                <a:rtl/>
              </a:rPr>
              <a:t>تجربتها</a:t>
            </a:r>
            <a:r>
              <a:rPr dirty="0">
                <a:rtl/>
              </a:rPr>
              <a:t>؟</a:t>
            </a:r>
          </a:p>
          <a:p>
            <a:pPr algn="r" rtl="1"/>
            <a:endParaRPr sz="1800" dirty="0"/>
          </a:p>
          <a:p>
            <a:pPr algn="r" rtl="1"/>
            <a:endParaRPr sz="1800" dirty="0"/>
          </a:p>
        </p:txBody>
      </p:sp>
      <p:sp>
        <p:nvSpPr>
          <p:cNvPr id="4" name="Slide Number Placeholder 3">
            <a:extLst>
              <a:ext uri="{FF2B5EF4-FFF2-40B4-BE49-F238E27FC236}">
                <a16:creationId xmlns:a16="http://schemas.microsoft.com/office/drawing/2014/main" id="{215DB5B7-73A0-DF8B-8CEA-DDCAF5F59ECE}"/>
              </a:ext>
            </a:extLst>
          </p:cNvPr>
          <p:cNvSpPr>
            <a:spLocks noGrp="1"/>
          </p:cNvSpPr>
          <p:nvPr>
            <p:ph type="sldNum" sz="quarter" idx="5"/>
          </p:nvPr>
        </p:nvSpPr>
        <p:spPr/>
        <p:txBody>
          <a:bodyPr rtlCol="1"/>
          <a:lstStyle/>
          <a:p>
            <a:fld id="{94524C34-D508-4CCF-A9F5-C631378A631A}" type="slidenum">
              <a:rPr lang="en-US" smtClean="0"/>
              <a:t>24</a:t>
            </a:fld>
            <a:endParaRPr lang="en-US"/>
          </a:p>
        </p:txBody>
      </p:sp>
    </p:spTree>
    <p:extLst>
      <p:ext uri="{BB962C8B-B14F-4D97-AF65-F5344CB8AC3E}">
        <p14:creationId xmlns:p14="http://schemas.microsoft.com/office/powerpoint/2010/main" val="4281565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[6 </a:t>
            </a:r>
            <a:r>
              <a:rPr dirty="0" err="1">
                <a:rtl/>
              </a:rPr>
              <a:t>دقائق</a:t>
            </a:r>
            <a:r>
              <a:rPr dirty="0">
                <a:rtl/>
              </a:rPr>
              <a:t>/ </a:t>
            </a:r>
            <a:r>
              <a:rPr dirty="0" err="1">
                <a:rtl/>
              </a:rPr>
              <a:t>من</a:t>
            </a:r>
            <a:r>
              <a:rPr dirty="0">
                <a:rtl/>
              </a:rPr>
              <a:t> </a:t>
            </a:r>
            <a:r>
              <a:rPr dirty="0" err="1">
                <a:rtl/>
              </a:rPr>
              <a:t>إجمالي</a:t>
            </a:r>
            <a:r>
              <a:rPr dirty="0">
                <a:rtl/>
              </a:rPr>
              <a:t> 75 </a:t>
            </a:r>
            <a:r>
              <a:rPr dirty="0" err="1">
                <a:rtl/>
              </a:rPr>
              <a:t>دقيقة</a:t>
            </a:r>
            <a:r>
              <a:rPr dirty="0">
                <a:rtl/>
              </a:rPr>
              <a:t>]</a:t>
            </a:r>
          </a:p>
          <a:p>
            <a:pPr marL="0" algn="r" defTabSz="914400" rtl="1" eaLnBrk="1" latinLnBrk="0" hangingPunct="1"/>
            <a:endParaRPr sz="1800" b="0"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a:solidFill>
                  <a:schemeClr val="dk1"/>
                </a:solidFill>
                <a:latin typeface="Ubuntu" panose="020B0504030602030204" pitchFamily="34" charset="0"/>
              </a:defRPr>
            </a:pPr>
            <a:r>
              <a:rPr dirty="0" err="1">
                <a:rtl/>
              </a:rPr>
              <a:t>توجد</a:t>
            </a:r>
            <a:r>
              <a:rPr dirty="0">
                <a:rtl/>
              </a:rPr>
              <a:t> </a:t>
            </a:r>
            <a:r>
              <a:rPr dirty="0" err="1">
                <a:rtl/>
              </a:rPr>
              <a:t>عدة</a:t>
            </a:r>
            <a:r>
              <a:rPr dirty="0">
                <a:rtl/>
              </a:rPr>
              <a:t> </a:t>
            </a:r>
            <a:r>
              <a:rPr dirty="0" err="1">
                <a:rtl/>
              </a:rPr>
              <a:t>طرق</a:t>
            </a:r>
            <a:r>
              <a:rPr dirty="0">
                <a:rtl/>
              </a:rPr>
              <a:t> </a:t>
            </a:r>
            <a:r>
              <a:rPr dirty="0" err="1">
                <a:rtl/>
              </a:rPr>
              <a:t>لممارسة</a:t>
            </a:r>
            <a:r>
              <a:rPr dirty="0">
                <a:rtl/>
              </a:rPr>
              <a:t> </a:t>
            </a:r>
            <a:r>
              <a:rPr dirty="0" err="1">
                <a:rtl/>
              </a:rPr>
              <a:t>العناية</a:t>
            </a:r>
            <a:r>
              <a:rPr dirty="0">
                <a:rtl/>
              </a:rPr>
              <a:t> </a:t>
            </a:r>
            <a:r>
              <a:rPr dirty="0" err="1">
                <a:rtl/>
              </a:rPr>
              <a:t>الذاتية</a:t>
            </a:r>
            <a:r>
              <a:rPr dirty="0">
                <a:rtl/>
              </a:rPr>
              <a:t>! </a:t>
            </a:r>
            <a:r>
              <a:rPr dirty="0" err="1">
                <a:rtl/>
              </a:rPr>
              <a:t>سوف</a:t>
            </a:r>
            <a:r>
              <a:rPr dirty="0">
                <a:rtl/>
              </a:rPr>
              <a:t> </a:t>
            </a:r>
            <a:r>
              <a:rPr dirty="0" err="1">
                <a:rtl/>
              </a:rPr>
              <a:t>نستكمل</a:t>
            </a:r>
            <a:r>
              <a:rPr dirty="0">
                <a:rtl/>
              </a:rPr>
              <a:t> </a:t>
            </a:r>
            <a:r>
              <a:rPr dirty="0" err="1">
                <a:rtl/>
              </a:rPr>
              <a:t>الآن</a:t>
            </a:r>
            <a:r>
              <a:rPr dirty="0">
                <a:rtl/>
              </a:rPr>
              <a:t> </a:t>
            </a:r>
            <a:r>
              <a:rPr dirty="0" err="1">
                <a:rtl/>
              </a:rPr>
              <a:t>قائمة</a:t>
            </a:r>
            <a:r>
              <a:rPr dirty="0">
                <a:rtl/>
              </a:rPr>
              <a:t> </a:t>
            </a:r>
            <a:r>
              <a:rPr dirty="0" err="1">
                <a:rtl/>
              </a:rPr>
              <a:t>التحقق</a:t>
            </a:r>
            <a:r>
              <a:rPr dirty="0">
                <a:rtl/>
              </a:rPr>
              <a:t> </a:t>
            </a:r>
            <a:r>
              <a:rPr dirty="0" err="1">
                <a:rtl/>
              </a:rPr>
              <a:t>الخاصة</a:t>
            </a:r>
            <a:r>
              <a:rPr dirty="0">
                <a:rtl/>
              </a:rPr>
              <a:t> </a:t>
            </a:r>
            <a:r>
              <a:rPr dirty="0" err="1">
                <a:rtl/>
              </a:rPr>
              <a:t>بالعناية</a:t>
            </a:r>
            <a:r>
              <a:rPr dirty="0">
                <a:rtl/>
              </a:rPr>
              <a:t> </a:t>
            </a:r>
            <a:r>
              <a:rPr dirty="0" err="1">
                <a:rtl/>
              </a:rPr>
              <a:t>الذاتية</a:t>
            </a:r>
            <a:r>
              <a:rPr dirty="0">
                <a:rtl/>
              </a:rPr>
              <a:t>. </a:t>
            </a:r>
          </a:p>
          <a:p>
            <a:pPr marL="0" algn="r" defTabSz="914400" rtl="1" eaLnBrk="1" latinLnBrk="0" hangingPunct="1"/>
            <a:endParaRPr sz="1800" b="0"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a:solidFill>
                  <a:schemeClr val="dk1"/>
                </a:solidFill>
                <a:latin typeface="Ubuntu" panose="020B0504030602030204" pitchFamily="34" charset="0"/>
              </a:defRPr>
            </a:pPr>
            <a:r>
              <a:rPr b="1" dirty="0" err="1">
                <a:rtl/>
              </a:rPr>
              <a:t>التعليمات:</a:t>
            </a:r>
            <a:r>
              <a:rPr dirty="0" err="1">
                <a:rtl/>
              </a:rPr>
              <a:t>راجع</a:t>
            </a:r>
            <a:r>
              <a:rPr dirty="0">
                <a:rtl/>
              </a:rPr>
              <a:t> </a:t>
            </a:r>
            <a:r>
              <a:rPr dirty="0" err="1">
                <a:rtl/>
              </a:rPr>
              <a:t>الأنشطة</a:t>
            </a:r>
            <a:r>
              <a:rPr dirty="0">
                <a:rtl/>
              </a:rPr>
              <a:t> </a:t>
            </a:r>
            <a:r>
              <a:rPr dirty="0" err="1">
                <a:rtl/>
              </a:rPr>
              <a:t>المختلفة</a:t>
            </a:r>
            <a:r>
              <a:rPr dirty="0">
                <a:rtl/>
              </a:rPr>
              <a:t> </a:t>
            </a:r>
            <a:r>
              <a:rPr dirty="0" err="1">
                <a:rtl/>
              </a:rPr>
              <a:t>للعناية</a:t>
            </a:r>
            <a:r>
              <a:rPr dirty="0">
                <a:rtl/>
              </a:rPr>
              <a:t> </a:t>
            </a:r>
            <a:r>
              <a:rPr dirty="0" err="1">
                <a:rtl/>
              </a:rPr>
              <a:t>الذاتية</a:t>
            </a:r>
            <a:r>
              <a:rPr dirty="0">
                <a:rtl/>
              </a:rPr>
              <a:t> </a:t>
            </a:r>
            <a:r>
              <a:rPr dirty="0" err="1">
                <a:rtl/>
              </a:rPr>
              <a:t>الموجودة</a:t>
            </a:r>
            <a:r>
              <a:rPr dirty="0">
                <a:rtl/>
              </a:rPr>
              <a:t> </a:t>
            </a:r>
            <a:r>
              <a:rPr dirty="0" err="1">
                <a:rtl/>
              </a:rPr>
              <a:t>في</a:t>
            </a:r>
            <a:r>
              <a:rPr dirty="0">
                <a:rtl/>
              </a:rPr>
              <a:t> </a:t>
            </a:r>
            <a:r>
              <a:rPr dirty="0" err="1">
                <a:rtl/>
              </a:rPr>
              <a:t>قائمة</a:t>
            </a:r>
            <a:r>
              <a:rPr dirty="0">
                <a:rtl/>
              </a:rPr>
              <a:t> </a:t>
            </a:r>
            <a:r>
              <a:rPr dirty="0" err="1">
                <a:rtl/>
              </a:rPr>
              <a:t>التحقق</a:t>
            </a:r>
            <a:r>
              <a:rPr dirty="0">
                <a:rtl/>
              </a:rPr>
              <a:t>. </a:t>
            </a:r>
            <a:r>
              <a:rPr dirty="0" err="1">
                <a:rtl/>
              </a:rPr>
              <a:t>لوّن</a:t>
            </a:r>
            <a:r>
              <a:rPr dirty="0">
                <a:rtl/>
              </a:rPr>
              <a:t> </a:t>
            </a:r>
            <a:r>
              <a:rPr dirty="0" err="1">
                <a:rtl/>
              </a:rPr>
              <a:t>الدائرة</a:t>
            </a:r>
            <a:r>
              <a:rPr dirty="0">
                <a:rtl/>
              </a:rPr>
              <a:t> </a:t>
            </a:r>
            <a:r>
              <a:rPr dirty="0" err="1">
                <a:rtl/>
              </a:rPr>
              <a:t>أو</a:t>
            </a:r>
            <a:r>
              <a:rPr dirty="0">
                <a:rtl/>
              </a:rPr>
              <a:t> </a:t>
            </a:r>
            <a:r>
              <a:rPr dirty="0" err="1">
                <a:rtl/>
              </a:rPr>
              <a:t>ضع</a:t>
            </a:r>
            <a:r>
              <a:rPr dirty="0">
                <a:rtl/>
              </a:rPr>
              <a:t> </a:t>
            </a:r>
            <a:r>
              <a:rPr dirty="0" err="1">
                <a:rtl/>
              </a:rPr>
              <a:t>علامة</a:t>
            </a:r>
            <a:r>
              <a:rPr dirty="0">
                <a:rtl/>
              </a:rPr>
              <a:t> </a:t>
            </a:r>
            <a:r>
              <a:rPr dirty="0" err="1">
                <a:rtl/>
              </a:rPr>
              <a:t>صح</a:t>
            </a:r>
            <a:r>
              <a:rPr dirty="0">
                <a:rtl/>
              </a:rPr>
              <a:t> </a:t>
            </a:r>
            <a:r>
              <a:rPr dirty="0" err="1">
                <a:rtl/>
              </a:rPr>
              <a:t>بجانب</a:t>
            </a:r>
            <a:r>
              <a:rPr dirty="0">
                <a:rtl/>
              </a:rPr>
              <a:t> </a:t>
            </a:r>
            <a:r>
              <a:rPr dirty="0" err="1">
                <a:rtl/>
              </a:rPr>
              <a:t>أنشطة</a:t>
            </a:r>
            <a:r>
              <a:rPr dirty="0">
                <a:rtl/>
              </a:rPr>
              <a:t> </a:t>
            </a:r>
            <a:r>
              <a:rPr dirty="0" err="1">
                <a:rtl/>
              </a:rPr>
              <a:t>العناية</a:t>
            </a:r>
            <a:r>
              <a:rPr dirty="0">
                <a:rtl/>
              </a:rPr>
              <a:t> </a:t>
            </a:r>
            <a:r>
              <a:rPr dirty="0" err="1">
                <a:rtl/>
              </a:rPr>
              <a:t>الذاتية</a:t>
            </a:r>
            <a:r>
              <a:rPr dirty="0">
                <a:rtl/>
              </a:rPr>
              <a:t> </a:t>
            </a:r>
            <a:r>
              <a:rPr dirty="0" err="1">
                <a:rtl/>
              </a:rPr>
              <a:t>التي</a:t>
            </a:r>
            <a:r>
              <a:rPr dirty="0">
                <a:rtl/>
              </a:rPr>
              <a:t> </a:t>
            </a:r>
            <a:r>
              <a:rPr dirty="0" err="1">
                <a:rtl/>
              </a:rPr>
              <a:t>تمارسها</a:t>
            </a:r>
            <a:r>
              <a:rPr dirty="0">
                <a:rtl/>
              </a:rPr>
              <a:t>. </a:t>
            </a:r>
            <a:r>
              <a:rPr dirty="0" err="1">
                <a:rtl/>
              </a:rPr>
              <a:t>حان</a:t>
            </a:r>
            <a:r>
              <a:rPr dirty="0">
                <a:rtl/>
              </a:rPr>
              <a:t> </a:t>
            </a:r>
            <a:r>
              <a:rPr dirty="0" err="1">
                <a:rtl/>
              </a:rPr>
              <a:t>الوقت</a:t>
            </a:r>
            <a:r>
              <a:rPr dirty="0">
                <a:rtl/>
              </a:rPr>
              <a:t> </a:t>
            </a:r>
            <a:r>
              <a:rPr dirty="0" err="1">
                <a:rtl/>
              </a:rPr>
              <a:t>لتكتشف</a:t>
            </a:r>
            <a:r>
              <a:rPr dirty="0">
                <a:rtl/>
              </a:rPr>
              <a:t> </a:t>
            </a:r>
            <a:r>
              <a:rPr dirty="0" err="1">
                <a:rtl/>
              </a:rPr>
              <a:t>أسلوبك</a:t>
            </a:r>
            <a:r>
              <a:rPr dirty="0">
                <a:rtl/>
              </a:rPr>
              <a:t> </a:t>
            </a:r>
            <a:r>
              <a:rPr dirty="0" err="1">
                <a:rtl/>
              </a:rPr>
              <a:t>في</a:t>
            </a:r>
            <a:r>
              <a:rPr dirty="0">
                <a:rtl/>
              </a:rPr>
              <a:t> </a:t>
            </a:r>
            <a:r>
              <a:rPr dirty="0" err="1">
                <a:rtl/>
              </a:rPr>
              <a:t>العناية</a:t>
            </a:r>
            <a:r>
              <a:rPr dirty="0">
                <a:rtl/>
              </a:rPr>
              <a:t> </a:t>
            </a:r>
            <a:r>
              <a:rPr dirty="0" err="1">
                <a:rtl/>
              </a:rPr>
              <a:t>بنفسك</a:t>
            </a:r>
            <a:r>
              <a:rPr dirty="0">
                <a:rtl/>
              </a:rPr>
              <a:t>!</a:t>
            </a:r>
          </a:p>
          <a:p>
            <a:pPr marL="0" algn="r" defTabSz="914400" rtl="1" eaLnBrk="1" latinLnBrk="0" hangingPunct="1"/>
            <a:endParaRPr sz="1800" b="0"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b="1">
                <a:solidFill>
                  <a:schemeClr val="dk1"/>
                </a:solidFill>
                <a:latin typeface="Ubuntu" panose="020B0504030602030204" pitchFamily="34" charset="0"/>
              </a:defRPr>
            </a:pPr>
            <a:r>
              <a:rPr dirty="0" err="1">
                <a:rtl/>
              </a:rPr>
              <a:t>امنح</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بعض</a:t>
            </a:r>
            <a:r>
              <a:rPr dirty="0">
                <a:rtl/>
              </a:rPr>
              <a:t> </a:t>
            </a:r>
            <a:r>
              <a:rPr dirty="0" err="1">
                <a:rtl/>
              </a:rPr>
              <a:t>الدقائق</a:t>
            </a:r>
            <a:r>
              <a:rPr dirty="0">
                <a:rtl/>
              </a:rPr>
              <a:t> </a:t>
            </a:r>
            <a:r>
              <a:rPr dirty="0" err="1">
                <a:rtl/>
              </a:rPr>
              <a:t>لإتمام</a:t>
            </a:r>
            <a:r>
              <a:rPr dirty="0">
                <a:rtl/>
              </a:rPr>
              <a:t> </a:t>
            </a:r>
            <a:r>
              <a:rPr dirty="0" err="1">
                <a:rtl/>
              </a:rPr>
              <a:t>قائمة</a:t>
            </a:r>
            <a:r>
              <a:rPr dirty="0">
                <a:rtl/>
              </a:rPr>
              <a:t> </a:t>
            </a:r>
            <a:r>
              <a:rPr dirty="0" err="1">
                <a:rtl/>
              </a:rPr>
              <a:t>التحقق</a:t>
            </a:r>
            <a:r>
              <a:rPr dirty="0">
                <a:rtl/>
              </a:rPr>
              <a:t> </a:t>
            </a:r>
            <a:r>
              <a:rPr dirty="0" err="1">
                <a:rtl/>
              </a:rPr>
              <a:t>الخاصة</a:t>
            </a:r>
            <a:r>
              <a:rPr dirty="0">
                <a:rtl/>
              </a:rPr>
              <a:t> </a:t>
            </a:r>
            <a:r>
              <a:rPr dirty="0" err="1">
                <a:rtl/>
              </a:rPr>
              <a:t>بالعناية</a:t>
            </a:r>
            <a:r>
              <a:rPr dirty="0">
                <a:rtl/>
              </a:rPr>
              <a:t> </a:t>
            </a:r>
            <a:r>
              <a:rPr dirty="0" err="1">
                <a:rtl/>
              </a:rPr>
              <a:t>الذاتية</a:t>
            </a:r>
            <a:r>
              <a:rPr dirty="0">
                <a:rtl/>
              </a:rPr>
              <a:t>. </a:t>
            </a:r>
          </a:p>
          <a:p>
            <a:pPr marL="0" algn="r" defTabSz="914400" rtl="1" eaLnBrk="1" latinLnBrk="0" hangingPunct="1"/>
            <a:endParaRPr sz="1800" b="1" i="0" u="none" strike="noStrike" kern="1200" baseline="0" dirty="0">
              <a:solidFill>
                <a:schemeClr val="dk1"/>
              </a:solidFill>
              <a:latin typeface="Ubuntu" panose="020B0504030602030204" pitchFamily="34" charset="0"/>
              <a:ea typeface="+mn-ea"/>
              <a:cs typeface="+mn-cs"/>
            </a:endParaRPr>
          </a:p>
          <a:p>
            <a:pPr marL="0" algn="r" defTabSz="914400" rtl="1" eaLnBrk="1" latinLnBrk="0" hangingPunct="1">
              <a:defRPr sz="1800" b="1">
                <a:solidFill>
                  <a:schemeClr val="dk1"/>
                </a:solidFill>
                <a:latin typeface="Ubuntu" panose="020B0504030602030204" pitchFamily="34" charset="0"/>
              </a:defRPr>
            </a:pPr>
            <a:r>
              <a:rPr dirty="0" err="1">
                <a:rtl/>
              </a:rPr>
              <a:t>إذا</a:t>
            </a:r>
            <a:r>
              <a:rPr dirty="0">
                <a:rtl/>
              </a:rPr>
              <a:t> </a:t>
            </a:r>
            <a:r>
              <a:rPr dirty="0" err="1">
                <a:rtl/>
              </a:rPr>
              <a:t>سمح</a:t>
            </a:r>
            <a:r>
              <a:rPr dirty="0">
                <a:rtl/>
              </a:rPr>
              <a:t> </a:t>
            </a:r>
            <a:r>
              <a:rPr dirty="0" err="1">
                <a:rtl/>
              </a:rPr>
              <a:t>الوقت</a:t>
            </a:r>
            <a:r>
              <a:rPr dirty="0">
                <a:rtl/>
              </a:rPr>
              <a:t>، </a:t>
            </a:r>
            <a:r>
              <a:rPr dirty="0" err="1">
                <a:rtl/>
              </a:rPr>
              <a:t>يمكنك</a:t>
            </a:r>
            <a:r>
              <a:rPr dirty="0">
                <a:rtl/>
              </a:rPr>
              <a:t> </a:t>
            </a:r>
            <a:r>
              <a:rPr dirty="0" err="1">
                <a:rtl/>
              </a:rPr>
              <a:t>تيسير</a:t>
            </a:r>
            <a:r>
              <a:rPr dirty="0">
                <a:rtl/>
              </a:rPr>
              <a:t> </a:t>
            </a:r>
            <a:r>
              <a:rPr dirty="0" err="1">
                <a:rtl/>
              </a:rPr>
              <a:t>نقاش</a:t>
            </a:r>
            <a:r>
              <a:rPr dirty="0">
                <a:rtl/>
              </a:rPr>
              <a:t> </a:t>
            </a:r>
            <a:r>
              <a:rPr dirty="0" err="1">
                <a:rtl/>
              </a:rPr>
              <a:t>حول</a:t>
            </a:r>
            <a:r>
              <a:rPr dirty="0">
                <a:rtl/>
              </a:rPr>
              <a:t> </a:t>
            </a:r>
            <a:r>
              <a:rPr dirty="0" err="1">
                <a:rtl/>
              </a:rPr>
              <a:t>إجاباتهم</a:t>
            </a:r>
            <a:r>
              <a:rPr dirty="0">
                <a:rtl/>
              </a:rPr>
              <a:t>: </a:t>
            </a:r>
          </a:p>
          <a:p>
            <a:pPr marL="171450" indent="-171450" algn="r" defTabSz="914400" rtl="1" eaLnBrk="1" latinLnBrk="0" hangingPunct="1">
              <a:buFont typeface="Arial" panose="020B0604020202020204" pitchFamily="34" charset="0"/>
              <a:buChar char="•"/>
              <a:defRPr sz="1800">
                <a:solidFill>
                  <a:schemeClr val="dk1"/>
                </a:solidFill>
                <a:latin typeface="Ubuntu" panose="020B0504030602030204" pitchFamily="34" charset="0"/>
              </a:defRPr>
            </a:pPr>
            <a:r>
              <a:rPr dirty="0" err="1">
                <a:rtl/>
              </a:rPr>
              <a:t>ما</a:t>
            </a:r>
            <a:r>
              <a:rPr dirty="0">
                <a:rtl/>
              </a:rPr>
              <a:t> </a:t>
            </a:r>
            <a:r>
              <a:rPr dirty="0" err="1">
                <a:rtl/>
              </a:rPr>
              <a:t>الفئة</a:t>
            </a:r>
            <a:r>
              <a:rPr dirty="0">
                <a:rtl/>
              </a:rPr>
              <a:t> </a:t>
            </a:r>
            <a:r>
              <a:rPr dirty="0" err="1">
                <a:rtl/>
              </a:rPr>
              <a:t>التي</a:t>
            </a:r>
            <a:r>
              <a:rPr dirty="0">
                <a:rtl/>
              </a:rPr>
              <a:t> </a:t>
            </a:r>
            <a:r>
              <a:rPr dirty="0" err="1">
                <a:rtl/>
              </a:rPr>
              <a:t>حصلت</a:t>
            </a:r>
            <a:r>
              <a:rPr dirty="0">
                <a:rtl/>
              </a:rPr>
              <a:t> </a:t>
            </a:r>
            <a:r>
              <a:rPr dirty="0" err="1">
                <a:rtl/>
              </a:rPr>
              <a:t>فيها</a:t>
            </a:r>
            <a:r>
              <a:rPr dirty="0">
                <a:rtl/>
              </a:rPr>
              <a:t> </a:t>
            </a:r>
            <a:r>
              <a:rPr dirty="0" err="1">
                <a:rtl/>
              </a:rPr>
              <a:t>على</a:t>
            </a:r>
            <a:r>
              <a:rPr dirty="0">
                <a:rtl/>
              </a:rPr>
              <a:t> </a:t>
            </a:r>
            <a:r>
              <a:rPr dirty="0" err="1">
                <a:rtl/>
              </a:rPr>
              <a:t>أكبر</a:t>
            </a:r>
            <a:r>
              <a:rPr dirty="0">
                <a:rtl/>
              </a:rPr>
              <a:t> </a:t>
            </a:r>
            <a:r>
              <a:rPr dirty="0" err="1">
                <a:rtl/>
              </a:rPr>
              <a:t>عدد</a:t>
            </a:r>
            <a:r>
              <a:rPr dirty="0">
                <a:rtl/>
              </a:rPr>
              <a:t> </a:t>
            </a:r>
            <a:r>
              <a:rPr dirty="0" err="1">
                <a:rtl/>
              </a:rPr>
              <a:t>من</a:t>
            </a:r>
            <a:r>
              <a:rPr dirty="0">
                <a:rtl/>
              </a:rPr>
              <a:t> </a:t>
            </a:r>
            <a:r>
              <a:rPr dirty="0" err="1">
                <a:rtl/>
              </a:rPr>
              <a:t>علامات</a:t>
            </a:r>
            <a:r>
              <a:rPr dirty="0">
                <a:rtl/>
              </a:rPr>
              <a:t> </a:t>
            </a:r>
            <a:r>
              <a:rPr dirty="0" err="1">
                <a:rtl/>
              </a:rPr>
              <a:t>الاختيار</a:t>
            </a:r>
            <a:r>
              <a:rPr dirty="0">
                <a:rtl/>
              </a:rPr>
              <a:t>؟</a:t>
            </a:r>
          </a:p>
          <a:p>
            <a:pPr marL="171450" indent="-171450" algn="r" defTabSz="914400" rtl="1" eaLnBrk="1" latinLnBrk="0" hangingPunct="1">
              <a:buFont typeface="Arial" panose="020B0604020202020204" pitchFamily="34" charset="0"/>
              <a:buChar char="•"/>
              <a:defRPr sz="1800">
                <a:solidFill>
                  <a:schemeClr val="dk1"/>
                </a:solidFill>
                <a:latin typeface="Ubuntu" panose="020B0504030602030204" pitchFamily="34" charset="0"/>
              </a:defRPr>
            </a:pPr>
            <a:r>
              <a:rPr dirty="0" err="1">
                <a:rtl/>
              </a:rPr>
              <a:t>هل</a:t>
            </a:r>
            <a:r>
              <a:rPr dirty="0">
                <a:rtl/>
              </a:rPr>
              <a:t> </a:t>
            </a:r>
            <a:r>
              <a:rPr dirty="0" err="1">
                <a:rtl/>
              </a:rPr>
              <a:t>توجد</a:t>
            </a:r>
            <a:r>
              <a:rPr dirty="0">
                <a:rtl/>
              </a:rPr>
              <a:t> </a:t>
            </a:r>
            <a:r>
              <a:rPr dirty="0" err="1">
                <a:rtl/>
              </a:rPr>
              <a:t>أنشطة</a:t>
            </a:r>
            <a:r>
              <a:rPr dirty="0">
                <a:rtl/>
              </a:rPr>
              <a:t> </a:t>
            </a:r>
            <a:r>
              <a:rPr dirty="0" err="1">
                <a:rtl/>
              </a:rPr>
              <a:t>لم</a:t>
            </a:r>
            <a:r>
              <a:rPr dirty="0">
                <a:rtl/>
              </a:rPr>
              <a:t> </a:t>
            </a:r>
            <a:r>
              <a:rPr dirty="0" err="1">
                <a:rtl/>
              </a:rPr>
              <a:t>تمارسها</a:t>
            </a:r>
            <a:r>
              <a:rPr dirty="0">
                <a:rtl/>
              </a:rPr>
              <a:t> </a:t>
            </a:r>
            <a:r>
              <a:rPr dirty="0" err="1">
                <a:rtl/>
              </a:rPr>
              <a:t>بعد</a:t>
            </a:r>
            <a:r>
              <a:rPr dirty="0">
                <a:rtl/>
              </a:rPr>
              <a:t>، </a:t>
            </a:r>
            <a:r>
              <a:rPr dirty="0" err="1">
                <a:rtl/>
              </a:rPr>
              <a:t>لكن</a:t>
            </a:r>
            <a:r>
              <a:rPr dirty="0">
                <a:rtl/>
              </a:rPr>
              <a:t> </a:t>
            </a:r>
            <a:r>
              <a:rPr dirty="0" err="1">
                <a:rtl/>
              </a:rPr>
              <a:t>ترغب</a:t>
            </a:r>
            <a:r>
              <a:rPr dirty="0">
                <a:rtl/>
              </a:rPr>
              <a:t> </a:t>
            </a:r>
            <a:r>
              <a:rPr dirty="0" err="1">
                <a:rtl/>
              </a:rPr>
              <a:t>في</a:t>
            </a:r>
            <a:r>
              <a:rPr dirty="0">
                <a:rtl/>
              </a:rPr>
              <a:t> </a:t>
            </a:r>
            <a:r>
              <a:rPr dirty="0" err="1">
                <a:rtl/>
              </a:rPr>
              <a:t>تجربتها</a:t>
            </a:r>
            <a:r>
              <a:rPr dirty="0">
                <a:rtl/>
              </a:rPr>
              <a:t>؟</a:t>
            </a:r>
          </a:p>
          <a:p>
            <a:pPr algn="r" rtl="1"/>
            <a:endParaRPr sz="1800" dirty="0"/>
          </a:p>
          <a:p>
            <a:pPr algn="r" rtl="1"/>
            <a:endParaRPr sz="1800" dirty="0"/>
          </a:p>
        </p:txBody>
      </p:sp>
      <p:sp>
        <p:nvSpPr>
          <p:cNvPr id="4" name="Slide Number Placeholder 3"/>
          <p:cNvSpPr>
            <a:spLocks noGrp="1"/>
          </p:cNvSpPr>
          <p:nvPr>
            <p:ph type="sldNum" sz="quarter" idx="5"/>
          </p:nvPr>
        </p:nvSpPr>
        <p:spPr/>
        <p:txBody>
          <a:bodyPr rtlCol="1"/>
          <a:lstStyle/>
          <a:p>
            <a:fld id="{94524C34-D508-4CCF-A9F5-C631378A631A}" type="slidenum">
              <a:rPr lang="en-US" smtClean="0"/>
              <a:t>25</a:t>
            </a:fld>
            <a:endParaRPr lang="en-US"/>
          </a:p>
        </p:txBody>
      </p:sp>
    </p:spTree>
    <p:extLst>
      <p:ext uri="{BB962C8B-B14F-4D97-AF65-F5344CB8AC3E}">
        <p14:creationId xmlns:p14="http://schemas.microsoft.com/office/powerpoint/2010/main" val="1051961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[8 </a:t>
            </a:r>
            <a:r>
              <a:rPr dirty="0" err="1">
                <a:rtl/>
              </a:rPr>
              <a:t>دقائق</a:t>
            </a:r>
            <a:r>
              <a:rPr dirty="0">
                <a:rtl/>
              </a:rPr>
              <a:t>/ </a:t>
            </a:r>
            <a:r>
              <a:rPr dirty="0" err="1">
                <a:rtl/>
              </a:rPr>
              <a:t>من</a:t>
            </a:r>
            <a:r>
              <a:rPr dirty="0">
                <a:rtl/>
              </a:rPr>
              <a:t> </a:t>
            </a:r>
            <a:r>
              <a:rPr dirty="0" err="1">
                <a:rtl/>
              </a:rPr>
              <a:t>إجمالي</a:t>
            </a:r>
            <a:r>
              <a:rPr dirty="0">
                <a:rtl/>
              </a:rPr>
              <a:t> 83 </a:t>
            </a:r>
            <a:r>
              <a:rPr dirty="0" err="1">
                <a:rtl/>
              </a:rPr>
              <a:t>دقيقة</a:t>
            </a:r>
            <a:r>
              <a:rPr dirty="0">
                <a:rtl/>
              </a:rPr>
              <a:t>]</a:t>
            </a:r>
          </a:p>
          <a:p>
            <a:pPr algn="r" rtl="1"/>
            <a:endParaRPr sz="1800" dirty="0"/>
          </a:p>
          <a:p>
            <a:pPr marL="0" marR="0" lvl="0" indent="0" algn="r" defTabSz="914400" rtl="1" eaLnBrk="1" fontAlgn="auto" latinLnBrk="0" hangingPunct="1">
              <a:lnSpc>
                <a:spcPct val="100000"/>
              </a:lnSpc>
              <a:spcBef>
                <a:spcPts val="0"/>
              </a:spcBef>
              <a:spcAft>
                <a:spcPts val="0"/>
              </a:spcAft>
              <a:buClrTx/>
              <a:buSzTx/>
              <a:buFontTx/>
              <a:buNone/>
              <a:tabLst/>
              <a:defRPr sz="1800" b="1">
                <a:solidFill>
                  <a:schemeClr val="dk1"/>
                </a:solidFill>
                <a:latin typeface="Ubuntu" panose="020B0504030602030204" pitchFamily="34" charset="0"/>
              </a:defRPr>
            </a:pPr>
            <a:r>
              <a:rPr dirty="0" err="1">
                <a:rtl/>
              </a:rPr>
              <a:t>ناقش</a:t>
            </a:r>
            <a:r>
              <a:rPr dirty="0">
                <a:rtl/>
              </a:rPr>
              <a:t> </a:t>
            </a:r>
            <a:r>
              <a:rPr dirty="0" err="1">
                <a:rtl/>
              </a:rPr>
              <a:t>الأسئلة</a:t>
            </a:r>
            <a:r>
              <a:rPr dirty="0">
                <a:rtl/>
              </a:rPr>
              <a:t> </a:t>
            </a:r>
            <a:r>
              <a:rPr dirty="0" err="1">
                <a:rtl/>
              </a:rPr>
              <a:t>التالية</a:t>
            </a:r>
            <a:r>
              <a:rPr dirty="0">
                <a:rtl/>
              </a:rPr>
              <a:t>. </a:t>
            </a:r>
            <a:r>
              <a:rPr dirty="0" err="1">
                <a:rtl/>
              </a:rPr>
              <a:t>استخدم</a:t>
            </a:r>
            <a:r>
              <a:rPr dirty="0">
                <a:rtl/>
              </a:rPr>
              <a:t> </a:t>
            </a:r>
            <a:r>
              <a:rPr dirty="0" err="1">
                <a:rtl/>
              </a:rPr>
              <a:t>دفتر</a:t>
            </a:r>
            <a:r>
              <a:rPr dirty="0">
                <a:rtl/>
              </a:rPr>
              <a:t> </a:t>
            </a:r>
            <a:r>
              <a:rPr dirty="0" err="1">
                <a:rtl/>
              </a:rPr>
              <a:t>عمل</a:t>
            </a:r>
            <a:r>
              <a:rPr dirty="0">
                <a:rtl/>
              </a:rPr>
              <a:t> </a:t>
            </a:r>
            <a:r>
              <a:rPr dirty="0" err="1">
                <a:rtl/>
              </a:rPr>
              <a:t>اللاعب</a:t>
            </a:r>
            <a:r>
              <a:rPr dirty="0">
                <a:rtl/>
              </a:rPr>
              <a:t> </a:t>
            </a:r>
            <a:r>
              <a:rPr dirty="0" err="1">
                <a:rtl/>
              </a:rPr>
              <a:t>ودع</a:t>
            </a:r>
            <a:r>
              <a:rPr dirty="0">
                <a:rtl/>
              </a:rPr>
              <a:t> </a:t>
            </a:r>
            <a:r>
              <a:rPr dirty="0" err="1">
                <a:rtl/>
              </a:rPr>
              <a:t>اللاعبين</a:t>
            </a:r>
            <a:r>
              <a:rPr dirty="0">
                <a:rtl/>
              </a:rPr>
              <a:t> </a:t>
            </a:r>
            <a:r>
              <a:rPr dirty="0" err="1">
                <a:rtl/>
              </a:rPr>
              <a:t>يملؤونه</a:t>
            </a:r>
            <a:r>
              <a:rPr dirty="0">
                <a:rtl/>
              </a:rPr>
              <a:t> </a:t>
            </a:r>
            <a:r>
              <a:rPr dirty="0" err="1">
                <a:rtl/>
              </a:rPr>
              <a:t>بأنفسهم</a:t>
            </a:r>
            <a:r>
              <a:rPr dirty="0">
                <a:rtl/>
              </a:rPr>
              <a:t>. </a:t>
            </a:r>
            <a:r>
              <a:rPr dirty="0" err="1">
                <a:rtl/>
              </a:rPr>
              <a:t>خصص</a:t>
            </a:r>
            <a:r>
              <a:rPr dirty="0">
                <a:rtl/>
              </a:rPr>
              <a:t> </a:t>
            </a:r>
            <a:r>
              <a:rPr dirty="0" err="1">
                <a:rtl/>
              </a:rPr>
              <a:t>بعض</a:t>
            </a:r>
            <a:r>
              <a:rPr dirty="0">
                <a:rtl/>
              </a:rPr>
              <a:t> </a:t>
            </a:r>
            <a:r>
              <a:rPr dirty="0" err="1">
                <a:rtl/>
              </a:rPr>
              <a:t>الدقائق</a:t>
            </a:r>
            <a:r>
              <a:rPr dirty="0">
                <a:rtl/>
              </a:rPr>
              <a:t> </a:t>
            </a:r>
            <a:r>
              <a:rPr dirty="0" err="1">
                <a:rtl/>
              </a:rPr>
              <a:t>للتفكير</a:t>
            </a:r>
            <a:r>
              <a:rPr dirty="0">
                <a:rtl/>
              </a:rPr>
              <a:t> </a:t>
            </a:r>
            <a:r>
              <a:rPr dirty="0" err="1">
                <a:rtl/>
              </a:rPr>
              <a:t>ومناقشة</a:t>
            </a:r>
            <a:r>
              <a:rPr dirty="0">
                <a:rtl/>
              </a:rPr>
              <a:t> </a:t>
            </a:r>
            <a:r>
              <a:rPr dirty="0" err="1">
                <a:rtl/>
              </a:rPr>
              <a:t>أبرز</a:t>
            </a:r>
            <a:r>
              <a:rPr dirty="0">
                <a:rtl/>
              </a:rPr>
              <a:t> </a:t>
            </a:r>
            <a:r>
              <a:rPr dirty="0" err="1">
                <a:rtl/>
              </a:rPr>
              <a:t>النقاط</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ما</a:t>
            </a:r>
            <a:r>
              <a:rPr dirty="0">
                <a:rtl/>
              </a:rPr>
              <a:t> </a:t>
            </a:r>
            <a:r>
              <a:rPr dirty="0" err="1">
                <a:rtl/>
              </a:rPr>
              <a:t>هي</a:t>
            </a:r>
            <a:r>
              <a:rPr dirty="0">
                <a:rtl/>
              </a:rPr>
              <a:t> </a:t>
            </a:r>
            <a:r>
              <a:rPr dirty="0" err="1">
                <a:rtl/>
              </a:rPr>
              <a:t>بعض</a:t>
            </a:r>
            <a:r>
              <a:rPr dirty="0">
                <a:rtl/>
              </a:rPr>
              <a:t> </a:t>
            </a:r>
            <a:r>
              <a:rPr dirty="0" err="1">
                <a:rtl/>
              </a:rPr>
              <a:t>العلامات</a:t>
            </a:r>
            <a:r>
              <a:rPr dirty="0">
                <a:rtl/>
              </a:rPr>
              <a:t> </a:t>
            </a:r>
            <a:r>
              <a:rPr dirty="0" err="1">
                <a:rtl/>
              </a:rPr>
              <a:t>التي</a:t>
            </a:r>
            <a:r>
              <a:rPr dirty="0">
                <a:rtl/>
              </a:rPr>
              <a:t> </a:t>
            </a:r>
            <a:r>
              <a:rPr dirty="0" err="1">
                <a:rtl/>
              </a:rPr>
              <a:t>تدل</a:t>
            </a:r>
            <a:r>
              <a:rPr dirty="0">
                <a:rtl/>
              </a:rPr>
              <a:t> </a:t>
            </a:r>
            <a:r>
              <a:rPr dirty="0" err="1">
                <a:rtl/>
              </a:rPr>
              <a:t>على</a:t>
            </a:r>
            <a:r>
              <a:rPr dirty="0">
                <a:rtl/>
              </a:rPr>
              <a:t> </a:t>
            </a:r>
            <a:r>
              <a:rPr dirty="0" err="1">
                <a:rtl/>
              </a:rPr>
              <a:t>حاجتك</a:t>
            </a:r>
            <a:r>
              <a:rPr dirty="0">
                <a:rtl/>
              </a:rPr>
              <a:t> </a:t>
            </a:r>
            <a:r>
              <a:rPr dirty="0" err="1">
                <a:rtl/>
              </a:rPr>
              <a:t>للاعتناء</a:t>
            </a:r>
            <a:r>
              <a:rPr dirty="0">
                <a:rtl/>
              </a:rPr>
              <a:t> </a:t>
            </a:r>
            <a:r>
              <a:rPr dirty="0" err="1">
                <a:rtl/>
              </a:rPr>
              <a:t>بنفسك</a:t>
            </a:r>
            <a:r>
              <a:rPr dirty="0">
                <a:rtl/>
              </a:rPr>
              <a:t>؟  </a:t>
            </a:r>
            <a:r>
              <a:rPr dirty="0" err="1">
                <a:rtl/>
              </a:rPr>
              <a:t>على</a:t>
            </a:r>
            <a:r>
              <a:rPr dirty="0">
                <a:rtl/>
              </a:rPr>
              <a:t> </a:t>
            </a:r>
            <a:r>
              <a:rPr dirty="0" err="1">
                <a:rtl/>
              </a:rPr>
              <a:t>سبيل</a:t>
            </a:r>
            <a:r>
              <a:rPr dirty="0">
                <a:rtl/>
              </a:rPr>
              <a:t> </a:t>
            </a:r>
            <a:r>
              <a:rPr dirty="0" err="1">
                <a:rtl/>
              </a:rPr>
              <a:t>المثال</a:t>
            </a:r>
            <a:r>
              <a:rPr dirty="0">
                <a:rtl/>
              </a:rPr>
              <a:t>، </a:t>
            </a:r>
            <a:r>
              <a:rPr dirty="0" err="1">
                <a:rtl/>
              </a:rPr>
              <a:t>هل</a:t>
            </a:r>
            <a:r>
              <a:rPr dirty="0">
                <a:rtl/>
              </a:rPr>
              <a:t> </a:t>
            </a:r>
            <a:r>
              <a:rPr dirty="0" err="1">
                <a:rtl/>
              </a:rPr>
              <a:t>يصيبك</a:t>
            </a:r>
            <a:r>
              <a:rPr dirty="0">
                <a:rtl/>
              </a:rPr>
              <a:t> </a:t>
            </a:r>
            <a:r>
              <a:rPr dirty="0" err="1">
                <a:rtl/>
              </a:rPr>
              <a:t>الصداع</a:t>
            </a:r>
            <a:r>
              <a:rPr dirty="0">
                <a:rtl/>
              </a:rPr>
              <a:t> </a:t>
            </a:r>
            <a:r>
              <a:rPr dirty="0" err="1">
                <a:rtl/>
              </a:rPr>
              <a:t>عندما</a:t>
            </a:r>
            <a:r>
              <a:rPr dirty="0">
                <a:rtl/>
              </a:rPr>
              <a:t> </a:t>
            </a:r>
            <a:r>
              <a:rPr dirty="0" err="1">
                <a:rtl/>
              </a:rPr>
              <a:t>لا</a:t>
            </a:r>
            <a:r>
              <a:rPr dirty="0">
                <a:rtl/>
              </a:rPr>
              <a:t> </a:t>
            </a:r>
            <a:r>
              <a:rPr dirty="0" err="1">
                <a:rtl/>
              </a:rPr>
              <a:t>تتناول</a:t>
            </a:r>
            <a:r>
              <a:rPr dirty="0">
                <a:rtl/>
              </a:rPr>
              <a:t> </a:t>
            </a:r>
            <a:r>
              <a:rPr dirty="0" err="1">
                <a:rtl/>
              </a:rPr>
              <a:t>كمية</a:t>
            </a:r>
            <a:r>
              <a:rPr dirty="0">
                <a:rtl/>
              </a:rPr>
              <a:t> </a:t>
            </a:r>
            <a:r>
              <a:rPr dirty="0" err="1">
                <a:rtl/>
              </a:rPr>
              <a:t>كافية</a:t>
            </a:r>
            <a:r>
              <a:rPr dirty="0">
                <a:rtl/>
              </a:rPr>
              <a:t> </a:t>
            </a:r>
            <a:r>
              <a:rPr dirty="0" err="1">
                <a:rtl/>
              </a:rPr>
              <a:t>من</a:t>
            </a:r>
            <a:r>
              <a:rPr dirty="0">
                <a:rtl/>
              </a:rPr>
              <a:t> </a:t>
            </a:r>
            <a:r>
              <a:rPr dirty="0" err="1">
                <a:rtl/>
              </a:rPr>
              <a:t>الماء</a:t>
            </a:r>
            <a:r>
              <a:rPr dirty="0">
                <a:rtl/>
              </a:rPr>
              <a:t>؟ </a:t>
            </a:r>
            <a:r>
              <a:rPr dirty="0" err="1">
                <a:rtl/>
              </a:rPr>
              <a:t>هل</a:t>
            </a:r>
            <a:r>
              <a:rPr dirty="0">
                <a:rtl/>
              </a:rPr>
              <a:t> </a:t>
            </a:r>
            <a:r>
              <a:rPr dirty="0" err="1">
                <a:rtl/>
              </a:rPr>
              <a:t>تغضب</a:t>
            </a:r>
            <a:r>
              <a:rPr dirty="0">
                <a:rtl/>
              </a:rPr>
              <a:t> </a:t>
            </a:r>
            <a:r>
              <a:rPr dirty="0" err="1">
                <a:rtl/>
              </a:rPr>
              <a:t>بسهولة</a:t>
            </a:r>
            <a:r>
              <a:rPr dirty="0">
                <a:rtl/>
              </a:rPr>
              <a:t> </a:t>
            </a:r>
            <a:r>
              <a:rPr dirty="0" err="1">
                <a:rtl/>
              </a:rPr>
              <a:t>إذا</a:t>
            </a:r>
            <a:r>
              <a:rPr dirty="0">
                <a:rtl/>
              </a:rPr>
              <a:t> </a:t>
            </a:r>
            <a:r>
              <a:rPr dirty="0" err="1">
                <a:rtl/>
              </a:rPr>
              <a:t>لم</a:t>
            </a:r>
            <a:r>
              <a:rPr dirty="0">
                <a:rtl/>
              </a:rPr>
              <a:t> </a:t>
            </a:r>
            <a:r>
              <a:rPr dirty="0" err="1">
                <a:rtl/>
              </a:rPr>
              <a:t>تحصل</a:t>
            </a:r>
            <a:r>
              <a:rPr dirty="0">
                <a:rtl/>
              </a:rPr>
              <a:t> </a:t>
            </a:r>
            <a:r>
              <a:rPr dirty="0" err="1">
                <a:rtl/>
              </a:rPr>
              <a:t>على</a:t>
            </a:r>
            <a:r>
              <a:rPr dirty="0">
                <a:rtl/>
              </a:rPr>
              <a:t> </a:t>
            </a:r>
            <a:r>
              <a:rPr dirty="0" err="1">
                <a:rtl/>
              </a:rPr>
              <a:t>قسط</a:t>
            </a:r>
            <a:r>
              <a:rPr dirty="0">
                <a:rtl/>
              </a:rPr>
              <a:t> </a:t>
            </a:r>
            <a:r>
              <a:rPr dirty="0" err="1">
                <a:rtl/>
              </a:rPr>
              <a:t>كافٍ</a:t>
            </a:r>
            <a:r>
              <a:rPr dirty="0">
                <a:rtl/>
              </a:rPr>
              <a:t> </a:t>
            </a:r>
            <a:r>
              <a:rPr dirty="0" err="1">
                <a:rtl/>
              </a:rPr>
              <a:t>من</a:t>
            </a:r>
            <a:r>
              <a:rPr dirty="0">
                <a:rtl/>
              </a:rPr>
              <a:t> </a:t>
            </a:r>
            <a:r>
              <a:rPr dirty="0" err="1">
                <a:rtl/>
              </a:rPr>
              <a:t>النوم</a:t>
            </a:r>
            <a:r>
              <a:rPr dirty="0">
                <a:rtl/>
              </a:rPr>
              <a:t>؟</a:t>
            </a:r>
            <a:br>
              <a:rPr lang="en-US" sz="1800" b="0" i="0" u="none" strike="noStrike" kern="1200" baseline="0" noProof="0" dirty="0">
                <a:solidFill>
                  <a:schemeClr val="dk1"/>
                </a:solidFill>
                <a:latin typeface="Ubuntu" panose="020B0504030602030204" pitchFamily="34" charset="0"/>
                <a:ea typeface="+mn-ea"/>
                <a:cs typeface="+mn-cs"/>
              </a:rPr>
            </a:br>
            <a:endParaRPr sz="18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ما</a:t>
            </a:r>
            <a:r>
              <a:rPr dirty="0">
                <a:rtl/>
              </a:rPr>
              <a:t> </a:t>
            </a:r>
            <a:r>
              <a:rPr dirty="0" err="1">
                <a:rtl/>
              </a:rPr>
              <a:t>أحد</a:t>
            </a:r>
            <a:r>
              <a:rPr dirty="0">
                <a:rtl/>
              </a:rPr>
              <a:t> </a:t>
            </a:r>
            <a:r>
              <a:rPr dirty="0" err="1">
                <a:rtl/>
              </a:rPr>
              <a:t>الأمور</a:t>
            </a:r>
            <a:r>
              <a:rPr dirty="0">
                <a:rtl/>
              </a:rPr>
              <a:t> </a:t>
            </a:r>
            <a:r>
              <a:rPr dirty="0" err="1">
                <a:rtl/>
              </a:rPr>
              <a:t>الموجودة</a:t>
            </a:r>
            <a:r>
              <a:rPr dirty="0">
                <a:rtl/>
              </a:rPr>
              <a:t> </a:t>
            </a:r>
            <a:r>
              <a:rPr dirty="0" err="1">
                <a:rtl/>
              </a:rPr>
              <a:t>في</a:t>
            </a:r>
            <a:r>
              <a:rPr dirty="0">
                <a:rtl/>
              </a:rPr>
              <a:t> </a:t>
            </a:r>
            <a:r>
              <a:rPr dirty="0" err="1">
                <a:rtl/>
              </a:rPr>
              <a:t>قائمة</a:t>
            </a:r>
            <a:r>
              <a:rPr dirty="0">
                <a:rtl/>
              </a:rPr>
              <a:t> </a:t>
            </a:r>
            <a:r>
              <a:rPr dirty="0" err="1">
                <a:rtl/>
              </a:rPr>
              <a:t>العناية</a:t>
            </a:r>
            <a:r>
              <a:rPr dirty="0">
                <a:rtl/>
              </a:rPr>
              <a:t> </a:t>
            </a:r>
            <a:r>
              <a:rPr dirty="0" err="1">
                <a:rtl/>
              </a:rPr>
              <a:t>الذاتية</a:t>
            </a:r>
            <a:r>
              <a:rPr dirty="0">
                <a:rtl/>
              </a:rPr>
              <a:t> </a:t>
            </a:r>
            <a:r>
              <a:rPr dirty="0" err="1">
                <a:rtl/>
              </a:rPr>
              <a:t>التي</a:t>
            </a:r>
            <a:r>
              <a:rPr dirty="0">
                <a:rtl/>
              </a:rPr>
              <a:t> </a:t>
            </a:r>
            <a:r>
              <a:rPr dirty="0" err="1">
                <a:rtl/>
              </a:rPr>
              <a:t>ترغب</a:t>
            </a:r>
            <a:r>
              <a:rPr dirty="0">
                <a:rtl/>
              </a:rPr>
              <a:t> </a:t>
            </a:r>
            <a:r>
              <a:rPr dirty="0" err="1">
                <a:rtl/>
              </a:rPr>
              <a:t>في</a:t>
            </a:r>
            <a:r>
              <a:rPr dirty="0">
                <a:rtl/>
              </a:rPr>
              <a:t> </a:t>
            </a:r>
            <a:r>
              <a:rPr dirty="0" err="1">
                <a:rtl/>
              </a:rPr>
              <a:t>تجربتها</a:t>
            </a:r>
            <a:r>
              <a:rPr dirty="0">
                <a:rtl/>
              </a:rPr>
              <a:t>؟</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pPr>
            <a:endParaRPr sz="18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كيف</a:t>
            </a:r>
            <a:r>
              <a:rPr dirty="0">
                <a:rtl/>
              </a:rPr>
              <a:t> </a:t>
            </a:r>
            <a:r>
              <a:rPr dirty="0" err="1">
                <a:rtl/>
              </a:rPr>
              <a:t>ومتى</a:t>
            </a:r>
            <a:r>
              <a:rPr dirty="0">
                <a:rtl/>
              </a:rPr>
              <a:t> </a:t>
            </a:r>
            <a:r>
              <a:rPr dirty="0" err="1">
                <a:rtl/>
              </a:rPr>
              <a:t>ستضيف</a:t>
            </a:r>
            <a:r>
              <a:rPr dirty="0">
                <a:rtl/>
              </a:rPr>
              <a:t> </a:t>
            </a:r>
            <a:r>
              <a:rPr dirty="0" err="1">
                <a:rtl/>
              </a:rPr>
              <a:t>هذا</a:t>
            </a:r>
            <a:r>
              <a:rPr dirty="0">
                <a:rtl/>
              </a:rPr>
              <a:t> </a:t>
            </a:r>
            <a:r>
              <a:rPr dirty="0" err="1">
                <a:rtl/>
              </a:rPr>
              <a:t>إلى</a:t>
            </a:r>
            <a:r>
              <a:rPr dirty="0">
                <a:rtl/>
              </a:rPr>
              <a:t> </a:t>
            </a:r>
            <a:r>
              <a:rPr dirty="0" err="1">
                <a:rtl/>
              </a:rPr>
              <a:t>روتينك</a:t>
            </a:r>
            <a:r>
              <a:rPr dirty="0">
                <a:rtl/>
              </a:rPr>
              <a:t> </a:t>
            </a:r>
            <a:r>
              <a:rPr dirty="0" err="1">
                <a:rtl/>
              </a:rPr>
              <a:t>اليومي</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8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ما</a:t>
            </a:r>
            <a:r>
              <a:rPr dirty="0">
                <a:rtl/>
              </a:rPr>
              <a:t> </a:t>
            </a:r>
            <a:r>
              <a:rPr dirty="0" err="1">
                <a:rtl/>
              </a:rPr>
              <a:t>العوامل</a:t>
            </a:r>
            <a:r>
              <a:rPr dirty="0">
                <a:rtl/>
              </a:rPr>
              <a:t> </a:t>
            </a:r>
            <a:r>
              <a:rPr dirty="0" err="1">
                <a:rtl/>
              </a:rPr>
              <a:t>التي</a:t>
            </a:r>
            <a:r>
              <a:rPr dirty="0">
                <a:rtl/>
              </a:rPr>
              <a:t> </a:t>
            </a:r>
            <a:r>
              <a:rPr dirty="0" err="1">
                <a:rtl/>
              </a:rPr>
              <a:t>قد</a:t>
            </a:r>
            <a:r>
              <a:rPr dirty="0">
                <a:rtl/>
              </a:rPr>
              <a:t> </a:t>
            </a:r>
            <a:r>
              <a:rPr dirty="0" err="1">
                <a:rtl/>
              </a:rPr>
              <a:t>تعيق</a:t>
            </a:r>
            <a:r>
              <a:rPr dirty="0">
                <a:rtl/>
              </a:rPr>
              <a:t> </a:t>
            </a:r>
            <a:r>
              <a:rPr dirty="0" err="1">
                <a:rtl/>
              </a:rPr>
              <a:t>ممارستك</a:t>
            </a:r>
            <a:r>
              <a:rPr dirty="0">
                <a:rtl/>
              </a:rPr>
              <a:t> </a:t>
            </a:r>
            <a:r>
              <a:rPr dirty="0" err="1">
                <a:rtl/>
              </a:rPr>
              <a:t>للعناية</a:t>
            </a:r>
            <a:r>
              <a:rPr dirty="0">
                <a:rtl/>
              </a:rPr>
              <a:t> </a:t>
            </a:r>
            <a:r>
              <a:rPr dirty="0" err="1">
                <a:rtl/>
              </a:rPr>
              <a:t>الذاتية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8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solidFill>
                  <a:schemeClr val="dk1"/>
                </a:solidFill>
                <a:latin typeface="Ubuntu" panose="020B0504030602030204" pitchFamily="34" charset="0"/>
              </a:defRPr>
            </a:pPr>
            <a:r>
              <a:rPr dirty="0" err="1">
                <a:rtl/>
              </a:rPr>
              <a:t>من</a:t>
            </a:r>
            <a:r>
              <a:rPr dirty="0">
                <a:rtl/>
              </a:rPr>
              <a:t> </a:t>
            </a:r>
            <a:r>
              <a:rPr dirty="0" err="1">
                <a:rtl/>
              </a:rPr>
              <a:t>الأشخاص</a:t>
            </a:r>
            <a:r>
              <a:rPr dirty="0">
                <a:rtl/>
              </a:rPr>
              <a:t> </a:t>
            </a:r>
            <a:r>
              <a:rPr dirty="0" err="1">
                <a:rtl/>
              </a:rPr>
              <a:t>الذين</a:t>
            </a:r>
            <a:r>
              <a:rPr dirty="0">
                <a:rtl/>
              </a:rPr>
              <a:t> </a:t>
            </a:r>
            <a:r>
              <a:rPr dirty="0" err="1">
                <a:rtl/>
              </a:rPr>
              <a:t>يمكنهم</a:t>
            </a:r>
            <a:r>
              <a:rPr dirty="0">
                <a:rtl/>
              </a:rPr>
              <a:t> </a:t>
            </a:r>
            <a:r>
              <a:rPr dirty="0" err="1">
                <a:rtl/>
              </a:rPr>
              <a:t>تقديم</a:t>
            </a:r>
            <a:r>
              <a:rPr dirty="0">
                <a:rtl/>
              </a:rPr>
              <a:t> </a:t>
            </a:r>
            <a:r>
              <a:rPr dirty="0" err="1">
                <a:rtl/>
              </a:rPr>
              <a:t>المساعدة</a:t>
            </a:r>
            <a:r>
              <a:rPr dirty="0">
                <a:rtl/>
              </a:rPr>
              <a:t> </a:t>
            </a:r>
            <a:r>
              <a:rPr dirty="0" err="1">
                <a:rtl/>
              </a:rPr>
              <a:t>لك</a:t>
            </a:r>
            <a:r>
              <a:rPr dirty="0">
                <a:rtl/>
              </a:rPr>
              <a:t>؟</a:t>
            </a:r>
          </a:p>
          <a:p>
            <a:pPr algn="r" rtl="1"/>
            <a:endParaRPr sz="1800" dirty="0"/>
          </a:p>
        </p:txBody>
      </p:sp>
      <p:sp>
        <p:nvSpPr>
          <p:cNvPr id="4" name="Slide Number Placeholder 3"/>
          <p:cNvSpPr>
            <a:spLocks noGrp="1"/>
          </p:cNvSpPr>
          <p:nvPr>
            <p:ph type="sldNum" sz="quarter" idx="5"/>
          </p:nvPr>
        </p:nvSpPr>
        <p:spPr/>
        <p:txBody>
          <a:bodyPr rtlCol="1"/>
          <a:lstStyle/>
          <a:p>
            <a:fld id="{94524C34-D508-4CCF-A9F5-C631378A631A}" type="slidenum">
              <a:rPr lang="en-US" smtClean="0"/>
              <a:t>26</a:t>
            </a:fld>
            <a:endParaRPr lang="en-US"/>
          </a:p>
        </p:txBody>
      </p:sp>
    </p:spTree>
    <p:extLst>
      <p:ext uri="{BB962C8B-B14F-4D97-AF65-F5344CB8AC3E}">
        <p14:creationId xmlns:p14="http://schemas.microsoft.com/office/powerpoint/2010/main" val="2846830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algn="r" defTabSz="914400" rtl="1" eaLnBrk="1" latinLnBrk="0" hangingPunct="1"/>
            <a:r>
              <a:rPr dirty="0" err="1">
                <a:rtl/>
              </a:rPr>
              <a:t>دعونا</a:t>
            </a:r>
            <a:r>
              <a:rPr dirty="0">
                <a:rtl/>
              </a:rPr>
              <a:t> </a:t>
            </a:r>
            <a:r>
              <a:rPr dirty="0" err="1">
                <a:rtl/>
              </a:rPr>
              <a:t>نتحدث</a:t>
            </a:r>
            <a:r>
              <a:rPr dirty="0">
                <a:rtl/>
              </a:rPr>
              <a:t> </a:t>
            </a:r>
            <a:r>
              <a:rPr dirty="0" err="1">
                <a:rtl/>
              </a:rPr>
              <a:t>الآن</a:t>
            </a:r>
            <a:r>
              <a:rPr dirty="0">
                <a:rtl/>
              </a:rPr>
              <a:t> </a:t>
            </a:r>
            <a:r>
              <a:rPr dirty="0" err="1">
                <a:rtl/>
              </a:rPr>
              <a:t>عن</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a:t>
            </a:r>
          </a:p>
          <a:p>
            <a:pPr marL="0" algn="r" defTabSz="914400" rtl="1" eaLnBrk="1" latinLnBrk="0" hangingPunct="1"/>
            <a:endParaRPr sz="1200" dirty="0"/>
          </a:p>
          <a:p>
            <a:pPr marL="0" algn="r" defTabSz="914400" rtl="1" eaLnBrk="1" latinLnBrk="0" hangingPunct="1"/>
            <a:r>
              <a:rPr dirty="0" err="1">
                <a:rtl/>
              </a:rPr>
              <a:t>في</a:t>
            </a:r>
            <a:r>
              <a:rPr dirty="0">
                <a:rtl/>
              </a:rPr>
              <a:t> </a:t>
            </a:r>
            <a:r>
              <a:rPr dirty="0" err="1">
                <a:rtl/>
              </a:rPr>
              <a:t>الشرائح</a:t>
            </a:r>
            <a:r>
              <a:rPr dirty="0">
                <a:rtl/>
              </a:rPr>
              <a:t> </a:t>
            </a:r>
            <a:r>
              <a:rPr dirty="0" err="1">
                <a:rtl/>
              </a:rPr>
              <a:t>التالية</a:t>
            </a:r>
            <a:r>
              <a:rPr dirty="0">
                <a:rtl/>
              </a:rPr>
              <a:t>، </a:t>
            </a:r>
            <a:r>
              <a:rPr dirty="0" err="1">
                <a:rtl/>
              </a:rPr>
              <a:t>سترى</a:t>
            </a:r>
            <a:r>
              <a:rPr dirty="0">
                <a:rtl/>
              </a:rPr>
              <a:t> </a:t>
            </a:r>
            <a:r>
              <a:rPr dirty="0" err="1">
                <a:rtl/>
              </a:rPr>
              <a:t>أمثلة</a:t>
            </a:r>
            <a:r>
              <a:rPr dirty="0">
                <a:rtl/>
              </a:rPr>
              <a:t> </a:t>
            </a:r>
            <a:r>
              <a:rPr dirty="0" err="1">
                <a:rtl/>
              </a:rPr>
              <a:t>على</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27</a:t>
            </a:fld>
            <a:endParaRPr lang="en-US"/>
          </a:p>
        </p:txBody>
      </p:sp>
    </p:spTree>
    <p:extLst>
      <p:ext uri="{BB962C8B-B14F-4D97-AF65-F5344CB8AC3E}">
        <p14:creationId xmlns:p14="http://schemas.microsoft.com/office/powerpoint/2010/main" val="252134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84 </a:t>
            </a:r>
            <a:r>
              <a:rPr dirty="0" err="1">
                <a:rtl/>
              </a:rPr>
              <a:t>دقيقة</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اقرأ</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بصوت</a:t>
            </a:r>
            <a:r>
              <a:rPr dirty="0">
                <a:rtl/>
              </a:rPr>
              <a:t> </a:t>
            </a:r>
            <a:r>
              <a:rPr dirty="0" err="1">
                <a:rtl/>
              </a:rPr>
              <a:t>عالٍ</a:t>
            </a:r>
            <a:r>
              <a:rPr dirty="0">
                <a:rtl/>
              </a:rPr>
              <a:t> – </a:t>
            </a:r>
            <a:r>
              <a:rPr dirty="0" err="1">
                <a:rtl/>
              </a:rPr>
              <a:t>يمكن</a:t>
            </a:r>
            <a:r>
              <a:rPr dirty="0">
                <a:rtl/>
              </a:rPr>
              <a:t> </a:t>
            </a:r>
            <a:r>
              <a:rPr dirty="0" err="1">
                <a:rtl/>
              </a:rPr>
              <a:t>للمنسق</a:t>
            </a:r>
            <a:r>
              <a:rPr dirty="0">
                <a:rtl/>
              </a:rPr>
              <a:t> </a:t>
            </a:r>
            <a:r>
              <a:rPr dirty="0" err="1">
                <a:rtl/>
              </a:rPr>
              <a:t>أو</a:t>
            </a:r>
            <a:r>
              <a:rPr dirty="0">
                <a:rtl/>
              </a:rPr>
              <a:t> </a:t>
            </a:r>
            <a:r>
              <a:rPr dirty="0" err="1">
                <a:rtl/>
              </a:rPr>
              <a:t>أحد</a:t>
            </a:r>
            <a:r>
              <a:rPr dirty="0">
                <a:rtl/>
              </a:rPr>
              <a:t> </a:t>
            </a:r>
            <a:r>
              <a:rPr dirty="0" err="1">
                <a:rtl/>
              </a:rPr>
              <a:t>المشاركين</a:t>
            </a:r>
            <a:r>
              <a:rPr dirty="0">
                <a:rtl/>
              </a:rPr>
              <a:t> </a:t>
            </a:r>
            <a:r>
              <a:rPr dirty="0" err="1">
                <a:rtl/>
              </a:rPr>
              <a:t>قراءتها</a:t>
            </a:r>
            <a:r>
              <a:rPr dirty="0">
                <a:rtl/>
              </a:rPr>
              <a:t> </a:t>
            </a:r>
            <a:r>
              <a:rPr dirty="0" err="1">
                <a:rtl/>
              </a:rPr>
              <a:t>بشكل</a:t>
            </a:r>
            <a:r>
              <a:rPr dirty="0">
                <a:rtl/>
              </a:rPr>
              <a:t> </a:t>
            </a:r>
            <a:r>
              <a:rPr dirty="0" err="1">
                <a:rtl/>
              </a:rPr>
              <a:t>فردي</a:t>
            </a:r>
            <a:r>
              <a:rPr dirty="0">
                <a:rtl/>
              </a:rPr>
              <a:t>، </a:t>
            </a:r>
            <a:r>
              <a:rPr dirty="0" err="1">
                <a:rtl/>
              </a:rPr>
              <a:t>أو</a:t>
            </a:r>
            <a:r>
              <a:rPr dirty="0">
                <a:rtl/>
              </a:rPr>
              <a:t> </a:t>
            </a:r>
            <a:r>
              <a:rPr dirty="0" err="1">
                <a:rtl/>
              </a:rPr>
              <a:t>يمكن</a:t>
            </a:r>
            <a:r>
              <a:rPr dirty="0">
                <a:rtl/>
              </a:rPr>
              <a:t> </a:t>
            </a:r>
            <a:r>
              <a:rPr dirty="0" err="1">
                <a:rtl/>
              </a:rPr>
              <a:t>قراءتها</a:t>
            </a:r>
            <a:r>
              <a:rPr dirty="0">
                <a:rtl/>
              </a:rPr>
              <a:t> </a:t>
            </a:r>
            <a:r>
              <a:rPr dirty="0" err="1">
                <a:rtl/>
              </a:rPr>
              <a:t>بصوت</a:t>
            </a:r>
            <a:r>
              <a:rPr dirty="0">
                <a:rtl/>
              </a:rPr>
              <a:t> </a:t>
            </a:r>
            <a:r>
              <a:rPr dirty="0" err="1">
                <a:rtl/>
              </a:rPr>
              <a:t>عالٍ</a:t>
            </a:r>
            <a:r>
              <a:rPr dirty="0">
                <a:rtl/>
              </a:rPr>
              <a:t> </a:t>
            </a:r>
            <a:r>
              <a:rPr dirty="0" err="1">
                <a:rtl/>
              </a:rPr>
              <a:t>معًا</a:t>
            </a:r>
            <a:r>
              <a:rPr dirty="0">
                <a:rtl/>
              </a:rPr>
              <a:t> </a:t>
            </a:r>
            <a:r>
              <a:rPr dirty="0" err="1">
                <a:rtl/>
              </a:rPr>
              <a:t>كمجموعة</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بعد</a:t>
            </a:r>
            <a:r>
              <a:rPr dirty="0">
                <a:rtl/>
              </a:rPr>
              <a:t> </a:t>
            </a:r>
            <a:r>
              <a:rPr dirty="0" err="1">
                <a:rtl/>
              </a:rPr>
              <a:t>قراءة</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اسأل</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عن</a:t>
            </a:r>
            <a:r>
              <a:rPr dirty="0">
                <a:rtl/>
              </a:rPr>
              <a:t> </a:t>
            </a:r>
            <a:r>
              <a:rPr dirty="0" err="1">
                <a:rtl/>
              </a:rPr>
              <a:t>شعورهم</a:t>
            </a:r>
            <a:r>
              <a:rPr dirty="0">
                <a:rtl/>
              </a:rPr>
              <a:t> </a:t>
            </a:r>
            <a:r>
              <a:rPr dirty="0" err="1">
                <a:rtl/>
              </a:rPr>
              <a:t>عند</a:t>
            </a:r>
            <a:r>
              <a:rPr dirty="0">
                <a:rtl/>
              </a:rPr>
              <a:t> </a:t>
            </a:r>
            <a:r>
              <a:rPr dirty="0" err="1">
                <a:rtl/>
              </a:rPr>
              <a:t>قول</a:t>
            </a:r>
            <a:r>
              <a:rPr dirty="0">
                <a:rtl/>
              </a:rPr>
              <a:t> </a:t>
            </a:r>
            <a:r>
              <a:rPr dirty="0" err="1">
                <a:rtl/>
              </a:rPr>
              <a:t>هذه</a:t>
            </a:r>
            <a:r>
              <a:rPr dirty="0">
                <a:rtl/>
              </a:rPr>
              <a:t> </a:t>
            </a:r>
            <a:r>
              <a:rPr dirty="0" err="1">
                <a:rtl/>
              </a:rPr>
              <a:t>الرسائل</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rPr dirty="0" err="1">
                <a:rtl/>
              </a:rPr>
              <a:t>سؤال</a:t>
            </a:r>
            <a:r>
              <a:rPr dirty="0">
                <a:rtl/>
              </a:rPr>
              <a:t>:</a:t>
            </a:r>
          </a:p>
          <a:p>
            <a:pPr algn="r" rtl="1">
              <a:defRPr sz="1800">
                <a:solidFill>
                  <a:schemeClr val="dk1"/>
                </a:solidFill>
                <a:latin typeface="Ubuntu" panose="020B0504030602030204" pitchFamily="34" charset="0"/>
              </a:defRPr>
            </a:pPr>
            <a:r>
              <a:rPr dirty="0" err="1">
                <a:rtl/>
              </a:rPr>
              <a:t>ما</a:t>
            </a:r>
            <a:r>
              <a:rPr dirty="0">
                <a:rtl/>
              </a:rPr>
              <a:t> </a:t>
            </a:r>
            <a:r>
              <a:rPr dirty="0" err="1">
                <a:rtl/>
              </a:rPr>
              <a:t>الأثر</a:t>
            </a:r>
            <a:r>
              <a:rPr dirty="0">
                <a:rtl/>
              </a:rPr>
              <a:t> </a:t>
            </a:r>
            <a:r>
              <a:rPr dirty="0" err="1">
                <a:rtl/>
              </a:rPr>
              <a:t>الشعوري</a:t>
            </a:r>
            <a:r>
              <a:rPr dirty="0">
                <a:rtl/>
              </a:rPr>
              <a:t> </a:t>
            </a:r>
            <a:r>
              <a:rPr dirty="0" err="1">
                <a:rtl/>
              </a:rPr>
              <a:t>الذي</a:t>
            </a:r>
            <a:r>
              <a:rPr dirty="0">
                <a:rtl/>
              </a:rPr>
              <a:t> </a:t>
            </a:r>
            <a:r>
              <a:rPr dirty="0" err="1">
                <a:rtl/>
              </a:rPr>
              <a:t>تتركه</a:t>
            </a:r>
            <a:r>
              <a:rPr dirty="0">
                <a:rtl/>
              </a:rPr>
              <a:t> </a:t>
            </a:r>
            <a:r>
              <a:rPr dirty="0" err="1">
                <a:rtl/>
              </a:rPr>
              <a:t>فيك</a:t>
            </a:r>
            <a:r>
              <a:rPr dirty="0">
                <a:rtl/>
              </a:rPr>
              <a:t> </a:t>
            </a:r>
            <a:r>
              <a:rPr dirty="0" err="1">
                <a:rtl/>
              </a:rPr>
              <a:t>هذه</a:t>
            </a:r>
            <a:r>
              <a:rPr dirty="0">
                <a:rtl/>
              </a:rPr>
              <a:t> </a:t>
            </a:r>
            <a:r>
              <a:rPr dirty="0" err="1">
                <a:rtl/>
              </a:rPr>
              <a:t>الرسالة</a:t>
            </a:r>
            <a:r>
              <a:rPr dirty="0">
                <a:rtl/>
              </a:rPr>
              <a:t> </a:t>
            </a:r>
            <a:r>
              <a:rPr dirty="0" err="1">
                <a:rtl/>
              </a:rPr>
              <a:t>التحفيزية</a:t>
            </a:r>
            <a:r>
              <a:rPr dirty="0">
                <a:rtl/>
              </a:rPr>
              <a:t> </a:t>
            </a:r>
            <a:r>
              <a:rPr dirty="0" err="1">
                <a:rtl/>
              </a:rPr>
              <a:t>الفعالة</a:t>
            </a:r>
            <a:r>
              <a:rPr dirty="0">
                <a:rtl/>
              </a:rPr>
              <a:t>؟</a:t>
            </a:r>
          </a:p>
          <a:p>
            <a:pPr algn="r" rtl="1"/>
            <a:endParaRPr sz="1800" dirty="0"/>
          </a:p>
        </p:txBody>
      </p:sp>
      <p:sp>
        <p:nvSpPr>
          <p:cNvPr id="4" name="Slide Number Placeholder 3"/>
          <p:cNvSpPr>
            <a:spLocks noGrp="1"/>
          </p:cNvSpPr>
          <p:nvPr>
            <p:ph type="sldNum" sz="quarter" idx="5"/>
          </p:nvPr>
        </p:nvSpPr>
        <p:spPr/>
        <p:txBody>
          <a:bodyPr rtlCol="1"/>
          <a:lstStyle/>
          <a:p>
            <a:fld id="{94524C34-D508-4CCF-A9F5-C631378A631A}" type="slidenum">
              <a:rPr lang="en-US" smtClean="0"/>
              <a:t>28</a:t>
            </a:fld>
            <a:endParaRPr lang="en-US"/>
          </a:p>
        </p:txBody>
      </p:sp>
    </p:spTree>
    <p:extLst>
      <p:ext uri="{BB962C8B-B14F-4D97-AF65-F5344CB8AC3E}">
        <p14:creationId xmlns:p14="http://schemas.microsoft.com/office/powerpoint/2010/main" val="3325675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85 </a:t>
            </a:r>
            <a:r>
              <a:rPr dirty="0" err="1">
                <a:rtl/>
              </a:rPr>
              <a:t>دقيقة</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اقرأ</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بصوت</a:t>
            </a:r>
            <a:r>
              <a:rPr dirty="0">
                <a:rtl/>
              </a:rPr>
              <a:t> </a:t>
            </a:r>
            <a:r>
              <a:rPr dirty="0" err="1">
                <a:rtl/>
              </a:rPr>
              <a:t>عالٍ</a:t>
            </a:r>
            <a:r>
              <a:rPr dirty="0">
                <a:rtl/>
              </a:rPr>
              <a:t> – </a:t>
            </a:r>
            <a:r>
              <a:rPr dirty="0" err="1">
                <a:rtl/>
              </a:rPr>
              <a:t>يمكن</a:t>
            </a:r>
            <a:r>
              <a:rPr dirty="0">
                <a:rtl/>
              </a:rPr>
              <a:t> </a:t>
            </a:r>
            <a:r>
              <a:rPr dirty="0" err="1">
                <a:rtl/>
              </a:rPr>
              <a:t>للمنسق</a:t>
            </a:r>
            <a:r>
              <a:rPr dirty="0">
                <a:rtl/>
              </a:rPr>
              <a:t> </a:t>
            </a:r>
            <a:r>
              <a:rPr dirty="0" err="1">
                <a:rtl/>
              </a:rPr>
              <a:t>أو</a:t>
            </a:r>
            <a:r>
              <a:rPr dirty="0">
                <a:rtl/>
              </a:rPr>
              <a:t> </a:t>
            </a:r>
            <a:r>
              <a:rPr dirty="0" err="1">
                <a:rtl/>
              </a:rPr>
              <a:t>أحد</a:t>
            </a:r>
            <a:r>
              <a:rPr dirty="0">
                <a:rtl/>
              </a:rPr>
              <a:t> </a:t>
            </a:r>
            <a:r>
              <a:rPr dirty="0" err="1">
                <a:rtl/>
              </a:rPr>
              <a:t>المشاركين</a:t>
            </a:r>
            <a:r>
              <a:rPr dirty="0">
                <a:rtl/>
              </a:rPr>
              <a:t> </a:t>
            </a:r>
            <a:r>
              <a:rPr dirty="0" err="1">
                <a:rtl/>
              </a:rPr>
              <a:t>قراءتها</a:t>
            </a:r>
            <a:r>
              <a:rPr dirty="0">
                <a:rtl/>
              </a:rPr>
              <a:t> </a:t>
            </a:r>
            <a:r>
              <a:rPr dirty="0" err="1">
                <a:rtl/>
              </a:rPr>
              <a:t>بشكل</a:t>
            </a:r>
            <a:r>
              <a:rPr dirty="0">
                <a:rtl/>
              </a:rPr>
              <a:t> </a:t>
            </a:r>
            <a:r>
              <a:rPr dirty="0" err="1">
                <a:rtl/>
              </a:rPr>
              <a:t>فردي</a:t>
            </a:r>
            <a:r>
              <a:rPr dirty="0">
                <a:rtl/>
              </a:rPr>
              <a:t>، </a:t>
            </a:r>
            <a:r>
              <a:rPr dirty="0" err="1">
                <a:rtl/>
              </a:rPr>
              <a:t>أو</a:t>
            </a:r>
            <a:r>
              <a:rPr dirty="0">
                <a:rtl/>
              </a:rPr>
              <a:t> </a:t>
            </a:r>
            <a:r>
              <a:rPr dirty="0" err="1">
                <a:rtl/>
              </a:rPr>
              <a:t>يمكن</a:t>
            </a:r>
            <a:r>
              <a:rPr dirty="0">
                <a:rtl/>
              </a:rPr>
              <a:t> </a:t>
            </a:r>
            <a:r>
              <a:rPr dirty="0" err="1">
                <a:rtl/>
              </a:rPr>
              <a:t>قراءتها</a:t>
            </a:r>
            <a:r>
              <a:rPr dirty="0">
                <a:rtl/>
              </a:rPr>
              <a:t> </a:t>
            </a:r>
            <a:r>
              <a:rPr dirty="0" err="1">
                <a:rtl/>
              </a:rPr>
              <a:t>بصوت</a:t>
            </a:r>
            <a:r>
              <a:rPr dirty="0">
                <a:rtl/>
              </a:rPr>
              <a:t> </a:t>
            </a:r>
            <a:r>
              <a:rPr dirty="0" err="1">
                <a:rtl/>
              </a:rPr>
              <a:t>عالٍ</a:t>
            </a:r>
            <a:r>
              <a:rPr dirty="0">
                <a:rtl/>
              </a:rPr>
              <a:t> </a:t>
            </a:r>
            <a:r>
              <a:rPr dirty="0" err="1">
                <a:rtl/>
              </a:rPr>
              <a:t>معًا</a:t>
            </a:r>
            <a:r>
              <a:rPr dirty="0">
                <a:rtl/>
              </a:rPr>
              <a:t> </a:t>
            </a:r>
            <a:r>
              <a:rPr dirty="0" err="1">
                <a:rtl/>
              </a:rPr>
              <a:t>كمجموعة</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بعد</a:t>
            </a:r>
            <a:r>
              <a:rPr dirty="0">
                <a:rtl/>
              </a:rPr>
              <a:t> </a:t>
            </a:r>
            <a:r>
              <a:rPr dirty="0" err="1">
                <a:rtl/>
              </a:rPr>
              <a:t>قراءة</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اسأل</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عن</a:t>
            </a:r>
            <a:r>
              <a:rPr dirty="0">
                <a:rtl/>
              </a:rPr>
              <a:t> </a:t>
            </a:r>
            <a:r>
              <a:rPr dirty="0" err="1">
                <a:rtl/>
              </a:rPr>
              <a:t>شعورهم</a:t>
            </a:r>
            <a:r>
              <a:rPr dirty="0">
                <a:rtl/>
              </a:rPr>
              <a:t> </a:t>
            </a:r>
            <a:r>
              <a:rPr dirty="0" err="1">
                <a:rtl/>
              </a:rPr>
              <a:t>عند</a:t>
            </a:r>
            <a:r>
              <a:rPr dirty="0">
                <a:rtl/>
              </a:rPr>
              <a:t> </a:t>
            </a:r>
            <a:r>
              <a:rPr dirty="0" err="1">
                <a:rtl/>
              </a:rPr>
              <a:t>قول</a:t>
            </a:r>
            <a:r>
              <a:rPr dirty="0">
                <a:rtl/>
              </a:rPr>
              <a:t> </a:t>
            </a:r>
            <a:r>
              <a:rPr dirty="0" err="1">
                <a:rtl/>
              </a:rPr>
              <a:t>هذه</a:t>
            </a:r>
            <a:r>
              <a:rPr dirty="0">
                <a:rtl/>
              </a:rPr>
              <a:t> </a:t>
            </a:r>
            <a:r>
              <a:rPr dirty="0" err="1">
                <a:rtl/>
              </a:rPr>
              <a:t>الرسائل</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rPr dirty="0" err="1">
                <a:rtl/>
              </a:rPr>
              <a:t>سؤال</a:t>
            </a:r>
            <a:r>
              <a:rPr dirty="0">
                <a:rtl/>
              </a:rPr>
              <a:t>:</a:t>
            </a:r>
          </a:p>
          <a:p>
            <a:pPr algn="r" rtl="1">
              <a:defRPr sz="1800">
                <a:solidFill>
                  <a:schemeClr val="dk1"/>
                </a:solidFill>
                <a:latin typeface="Ubuntu" panose="020B0504030602030204" pitchFamily="34" charset="0"/>
              </a:defRPr>
            </a:pPr>
            <a:r>
              <a:rPr dirty="0" err="1">
                <a:rtl/>
              </a:rPr>
              <a:t>ما</a:t>
            </a:r>
            <a:r>
              <a:rPr dirty="0">
                <a:rtl/>
              </a:rPr>
              <a:t> </a:t>
            </a:r>
            <a:r>
              <a:rPr dirty="0" err="1">
                <a:rtl/>
              </a:rPr>
              <a:t>الأثر</a:t>
            </a:r>
            <a:r>
              <a:rPr dirty="0">
                <a:rtl/>
              </a:rPr>
              <a:t> </a:t>
            </a:r>
            <a:r>
              <a:rPr dirty="0" err="1">
                <a:rtl/>
              </a:rPr>
              <a:t>الشعوري</a:t>
            </a:r>
            <a:r>
              <a:rPr dirty="0">
                <a:rtl/>
              </a:rPr>
              <a:t> </a:t>
            </a:r>
            <a:r>
              <a:rPr dirty="0" err="1">
                <a:rtl/>
              </a:rPr>
              <a:t>الذي</a:t>
            </a:r>
            <a:r>
              <a:rPr dirty="0">
                <a:rtl/>
              </a:rPr>
              <a:t> </a:t>
            </a:r>
            <a:r>
              <a:rPr dirty="0" err="1">
                <a:rtl/>
              </a:rPr>
              <a:t>تتركه</a:t>
            </a:r>
            <a:r>
              <a:rPr dirty="0">
                <a:rtl/>
              </a:rPr>
              <a:t> </a:t>
            </a:r>
            <a:r>
              <a:rPr dirty="0" err="1">
                <a:rtl/>
              </a:rPr>
              <a:t>فيك</a:t>
            </a:r>
            <a:r>
              <a:rPr dirty="0">
                <a:rtl/>
              </a:rPr>
              <a:t> </a:t>
            </a:r>
            <a:r>
              <a:rPr dirty="0" err="1">
                <a:rtl/>
              </a:rPr>
              <a:t>هذه</a:t>
            </a:r>
            <a:r>
              <a:rPr dirty="0">
                <a:rtl/>
              </a:rPr>
              <a:t> </a:t>
            </a:r>
            <a:r>
              <a:rPr dirty="0" err="1">
                <a:rtl/>
              </a:rPr>
              <a:t>الرسالة</a:t>
            </a:r>
            <a:r>
              <a:rPr dirty="0">
                <a:rtl/>
              </a:rPr>
              <a:t> </a:t>
            </a:r>
            <a:r>
              <a:rPr dirty="0" err="1">
                <a:rtl/>
              </a:rPr>
              <a:t>التحفيزية</a:t>
            </a:r>
            <a:r>
              <a:rPr dirty="0">
                <a:rtl/>
              </a:rPr>
              <a:t> </a:t>
            </a:r>
            <a:r>
              <a:rPr dirty="0" err="1">
                <a:rtl/>
              </a:rPr>
              <a:t>الفعالة</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29</a:t>
            </a:fld>
            <a:endParaRPr lang="en-US"/>
          </a:p>
        </p:txBody>
      </p:sp>
    </p:spTree>
    <p:extLst>
      <p:ext uri="{BB962C8B-B14F-4D97-AF65-F5344CB8AC3E}">
        <p14:creationId xmlns:p14="http://schemas.microsoft.com/office/powerpoint/2010/main" val="1371259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9 </a:t>
            </a:r>
            <a:r>
              <a:rPr dirty="0" err="1">
                <a:rtl/>
              </a:rPr>
              <a:t>دقائق</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3</a:t>
            </a:fld>
            <a:endParaRPr lang="en-US"/>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86 </a:t>
            </a:r>
            <a:r>
              <a:rPr dirty="0" err="1">
                <a:rtl/>
              </a:rPr>
              <a:t>دقيقة</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اقرأ</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بصوت</a:t>
            </a:r>
            <a:r>
              <a:rPr dirty="0">
                <a:rtl/>
              </a:rPr>
              <a:t> </a:t>
            </a:r>
            <a:r>
              <a:rPr dirty="0" err="1">
                <a:rtl/>
              </a:rPr>
              <a:t>عالٍ</a:t>
            </a:r>
            <a:r>
              <a:rPr dirty="0">
                <a:rtl/>
              </a:rPr>
              <a:t> – </a:t>
            </a:r>
            <a:r>
              <a:rPr dirty="0" err="1">
                <a:rtl/>
              </a:rPr>
              <a:t>يمكن</a:t>
            </a:r>
            <a:r>
              <a:rPr dirty="0">
                <a:rtl/>
              </a:rPr>
              <a:t> </a:t>
            </a:r>
            <a:r>
              <a:rPr dirty="0" err="1">
                <a:rtl/>
              </a:rPr>
              <a:t>للمنسق</a:t>
            </a:r>
            <a:r>
              <a:rPr dirty="0">
                <a:rtl/>
              </a:rPr>
              <a:t> </a:t>
            </a:r>
            <a:r>
              <a:rPr dirty="0" err="1">
                <a:rtl/>
              </a:rPr>
              <a:t>أو</a:t>
            </a:r>
            <a:r>
              <a:rPr dirty="0">
                <a:rtl/>
              </a:rPr>
              <a:t> </a:t>
            </a:r>
            <a:r>
              <a:rPr dirty="0" err="1">
                <a:rtl/>
              </a:rPr>
              <a:t>أحد</a:t>
            </a:r>
            <a:r>
              <a:rPr dirty="0">
                <a:rtl/>
              </a:rPr>
              <a:t> </a:t>
            </a:r>
            <a:r>
              <a:rPr dirty="0" err="1">
                <a:rtl/>
              </a:rPr>
              <a:t>المشاركين</a:t>
            </a:r>
            <a:r>
              <a:rPr dirty="0">
                <a:rtl/>
              </a:rPr>
              <a:t> </a:t>
            </a:r>
            <a:r>
              <a:rPr dirty="0" err="1">
                <a:rtl/>
              </a:rPr>
              <a:t>قراءتها</a:t>
            </a:r>
            <a:r>
              <a:rPr dirty="0">
                <a:rtl/>
              </a:rPr>
              <a:t> </a:t>
            </a:r>
            <a:r>
              <a:rPr dirty="0" err="1">
                <a:rtl/>
              </a:rPr>
              <a:t>بشكل</a:t>
            </a:r>
            <a:r>
              <a:rPr dirty="0">
                <a:rtl/>
              </a:rPr>
              <a:t> </a:t>
            </a:r>
            <a:r>
              <a:rPr dirty="0" err="1">
                <a:rtl/>
              </a:rPr>
              <a:t>فردي</a:t>
            </a:r>
            <a:r>
              <a:rPr dirty="0">
                <a:rtl/>
              </a:rPr>
              <a:t>، </a:t>
            </a:r>
            <a:r>
              <a:rPr dirty="0" err="1">
                <a:rtl/>
              </a:rPr>
              <a:t>أو</a:t>
            </a:r>
            <a:r>
              <a:rPr dirty="0">
                <a:rtl/>
              </a:rPr>
              <a:t> </a:t>
            </a:r>
            <a:r>
              <a:rPr dirty="0" err="1">
                <a:rtl/>
              </a:rPr>
              <a:t>يمكن</a:t>
            </a:r>
            <a:r>
              <a:rPr dirty="0">
                <a:rtl/>
              </a:rPr>
              <a:t> </a:t>
            </a:r>
            <a:r>
              <a:rPr dirty="0" err="1">
                <a:rtl/>
              </a:rPr>
              <a:t>قراءتها</a:t>
            </a:r>
            <a:r>
              <a:rPr dirty="0">
                <a:rtl/>
              </a:rPr>
              <a:t> </a:t>
            </a:r>
            <a:r>
              <a:rPr dirty="0" err="1">
                <a:rtl/>
              </a:rPr>
              <a:t>بصوت</a:t>
            </a:r>
            <a:r>
              <a:rPr dirty="0">
                <a:rtl/>
              </a:rPr>
              <a:t> </a:t>
            </a:r>
            <a:r>
              <a:rPr dirty="0" err="1">
                <a:rtl/>
              </a:rPr>
              <a:t>عالٍ</a:t>
            </a:r>
            <a:r>
              <a:rPr dirty="0">
                <a:rtl/>
              </a:rPr>
              <a:t> </a:t>
            </a:r>
            <a:r>
              <a:rPr dirty="0" err="1">
                <a:rtl/>
              </a:rPr>
              <a:t>معًا</a:t>
            </a:r>
            <a:r>
              <a:rPr dirty="0">
                <a:rtl/>
              </a:rPr>
              <a:t> </a:t>
            </a:r>
            <a:r>
              <a:rPr dirty="0" err="1">
                <a:rtl/>
              </a:rPr>
              <a:t>كمجموعة</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algn="r" rtl="1">
              <a:defRPr sz="1800" b="1">
                <a:solidFill>
                  <a:schemeClr val="dk1"/>
                </a:solidFill>
                <a:latin typeface="Ubuntu" panose="020B0504030602030204" pitchFamily="34" charset="0"/>
              </a:defRPr>
            </a:pPr>
            <a:r>
              <a:rPr dirty="0" err="1">
                <a:rtl/>
              </a:rPr>
              <a:t>بعد</a:t>
            </a:r>
            <a:r>
              <a:rPr dirty="0">
                <a:rtl/>
              </a:rPr>
              <a:t> </a:t>
            </a:r>
            <a:r>
              <a:rPr dirty="0" err="1">
                <a:rtl/>
              </a:rPr>
              <a:t>قراءة</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اسأل</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عن</a:t>
            </a:r>
            <a:r>
              <a:rPr dirty="0">
                <a:rtl/>
              </a:rPr>
              <a:t> </a:t>
            </a:r>
            <a:r>
              <a:rPr dirty="0" err="1">
                <a:rtl/>
              </a:rPr>
              <a:t>شعورهم</a:t>
            </a:r>
            <a:r>
              <a:rPr dirty="0">
                <a:rtl/>
              </a:rPr>
              <a:t> </a:t>
            </a:r>
            <a:r>
              <a:rPr dirty="0" err="1">
                <a:rtl/>
              </a:rPr>
              <a:t>عند</a:t>
            </a:r>
            <a:r>
              <a:rPr dirty="0">
                <a:rtl/>
              </a:rPr>
              <a:t> </a:t>
            </a:r>
            <a:r>
              <a:rPr dirty="0" err="1">
                <a:rtl/>
              </a:rPr>
              <a:t>قول</a:t>
            </a:r>
            <a:r>
              <a:rPr dirty="0">
                <a:rtl/>
              </a:rPr>
              <a:t> </a:t>
            </a:r>
            <a:r>
              <a:rPr dirty="0" err="1">
                <a:rtl/>
              </a:rPr>
              <a:t>هذه</a:t>
            </a:r>
            <a:r>
              <a:rPr dirty="0">
                <a:rtl/>
              </a:rPr>
              <a:t> </a:t>
            </a:r>
            <a:r>
              <a:rPr dirty="0" err="1">
                <a:rtl/>
              </a:rPr>
              <a:t>الرسائل</a:t>
            </a:r>
            <a:r>
              <a:rPr dirty="0">
                <a:rtl/>
              </a:rPr>
              <a:t>.</a:t>
            </a:r>
          </a:p>
          <a:p>
            <a:pPr algn="r" rtl="1"/>
            <a:endParaRPr sz="1800" b="1"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800" b="1">
                <a:solidFill>
                  <a:srgbClr val="316355"/>
                </a:solidFill>
                <a:latin typeface="Ubuntu" panose="020B0504030602030204" pitchFamily="34" charset="0"/>
              </a:defRPr>
            </a:pPr>
            <a:r>
              <a:rPr dirty="0" err="1">
                <a:rtl/>
              </a:rPr>
              <a:t>سؤال</a:t>
            </a:r>
            <a:r>
              <a:rPr dirty="0">
                <a:rtl/>
              </a:rPr>
              <a:t>:</a:t>
            </a:r>
          </a:p>
          <a:p>
            <a:pPr algn="r" rtl="1">
              <a:defRPr sz="1800">
                <a:solidFill>
                  <a:schemeClr val="dk1"/>
                </a:solidFill>
                <a:latin typeface="Ubuntu" panose="020B0504030602030204" pitchFamily="34" charset="0"/>
              </a:defRPr>
            </a:pPr>
            <a:r>
              <a:rPr dirty="0" err="1">
                <a:rtl/>
              </a:rPr>
              <a:t>ما</a:t>
            </a:r>
            <a:r>
              <a:rPr dirty="0">
                <a:rtl/>
              </a:rPr>
              <a:t> </a:t>
            </a:r>
            <a:r>
              <a:rPr dirty="0" err="1">
                <a:rtl/>
              </a:rPr>
              <a:t>شعورك</a:t>
            </a:r>
            <a:r>
              <a:rPr dirty="0">
                <a:rtl/>
              </a:rPr>
              <a:t> </a:t>
            </a:r>
            <a:r>
              <a:rPr dirty="0" err="1">
                <a:rtl/>
              </a:rPr>
              <a:t>عند</a:t>
            </a:r>
            <a:r>
              <a:rPr dirty="0">
                <a:rtl/>
              </a:rPr>
              <a:t> </a:t>
            </a:r>
            <a:r>
              <a:rPr dirty="0" err="1">
                <a:rtl/>
              </a:rPr>
              <a:t>سماع</a:t>
            </a:r>
            <a:r>
              <a:rPr dirty="0">
                <a:rtl/>
              </a:rPr>
              <a:t> </a:t>
            </a:r>
            <a:r>
              <a:rPr dirty="0" err="1">
                <a:rtl/>
              </a:rPr>
              <a:t>هذه</a:t>
            </a:r>
            <a:r>
              <a:rPr dirty="0">
                <a:rtl/>
              </a:rPr>
              <a:t> </a:t>
            </a:r>
            <a:r>
              <a:rPr dirty="0" err="1">
                <a:rtl/>
              </a:rPr>
              <a:t>الرسالة</a:t>
            </a:r>
            <a:r>
              <a:rPr dirty="0">
                <a:rtl/>
              </a:rPr>
              <a:t> </a:t>
            </a:r>
            <a:r>
              <a:rPr dirty="0" err="1">
                <a:rtl/>
              </a:rPr>
              <a:t>التحفيزية</a:t>
            </a:r>
            <a:r>
              <a:rPr dirty="0">
                <a:rtl/>
              </a:rPr>
              <a:t> </a:t>
            </a:r>
            <a:r>
              <a:rPr dirty="0" err="1">
                <a:rtl/>
              </a:rPr>
              <a:t>الفعالة</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30</a:t>
            </a:fld>
            <a:endParaRPr lang="en-US"/>
          </a:p>
        </p:txBody>
      </p:sp>
    </p:spTree>
    <p:extLst>
      <p:ext uri="{BB962C8B-B14F-4D97-AF65-F5344CB8AC3E}">
        <p14:creationId xmlns:p14="http://schemas.microsoft.com/office/powerpoint/2010/main" val="2019664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4000"/>
            </a:pPr>
            <a:r>
              <a:rPr dirty="0">
                <a:rtl/>
              </a:rPr>
              <a:t>[</a:t>
            </a:r>
            <a:r>
              <a:rPr dirty="0" err="1">
                <a:rtl/>
              </a:rPr>
              <a:t>دقيقتان</a:t>
            </a:r>
            <a:r>
              <a:rPr dirty="0">
                <a:rtl/>
              </a:rPr>
              <a:t>/ </a:t>
            </a:r>
            <a:r>
              <a:rPr dirty="0" err="1">
                <a:rtl/>
              </a:rPr>
              <a:t>من</a:t>
            </a:r>
            <a:r>
              <a:rPr dirty="0">
                <a:rtl/>
              </a:rPr>
              <a:t> </a:t>
            </a:r>
            <a:r>
              <a:rPr dirty="0" err="1">
                <a:rtl/>
              </a:rPr>
              <a:t>إجمالي</a:t>
            </a:r>
            <a:r>
              <a:rPr dirty="0">
                <a:rtl/>
              </a:rPr>
              <a:t> 88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4000" dirty="0"/>
          </a:p>
          <a:p>
            <a:pPr marL="0" marR="0" lvl="0" indent="0" algn="r" defTabSz="914400" rtl="1" eaLnBrk="1" fontAlgn="auto" latinLnBrk="0" hangingPunct="1">
              <a:lnSpc>
                <a:spcPct val="100000"/>
              </a:lnSpc>
              <a:spcBef>
                <a:spcPts val="0"/>
              </a:spcBef>
              <a:spcAft>
                <a:spcPts val="0"/>
              </a:spcAft>
              <a:buClrTx/>
              <a:buSzTx/>
              <a:buFontTx/>
              <a:buNone/>
              <a:tabLst/>
              <a:defRPr sz="4000"/>
            </a:pPr>
            <a:r>
              <a:rPr dirty="0" err="1">
                <a:rtl/>
              </a:rPr>
              <a:t>الرسائل</a:t>
            </a:r>
            <a:r>
              <a:rPr dirty="0">
                <a:rtl/>
              </a:rPr>
              <a:t> </a:t>
            </a:r>
            <a:r>
              <a:rPr dirty="0" err="1">
                <a:rtl/>
              </a:rPr>
              <a:t>التحفيزية</a:t>
            </a:r>
            <a:r>
              <a:rPr dirty="0">
                <a:rtl/>
              </a:rPr>
              <a:t> </a:t>
            </a:r>
            <a:r>
              <a:rPr dirty="0" err="1">
                <a:rtl/>
              </a:rPr>
              <a:t>الفعالة</a:t>
            </a:r>
            <a:r>
              <a:rPr dirty="0">
                <a:rtl/>
              </a:rPr>
              <a:t> </a:t>
            </a:r>
            <a:r>
              <a:rPr dirty="0" err="1">
                <a:rtl/>
              </a:rPr>
              <a:t>هي</a:t>
            </a:r>
            <a:r>
              <a:rPr dirty="0">
                <a:rtl/>
              </a:rPr>
              <a:t> </a:t>
            </a:r>
            <a:r>
              <a:rPr dirty="0" err="1">
                <a:rtl/>
              </a:rPr>
              <a:t>كلمات</a:t>
            </a:r>
            <a:r>
              <a:rPr dirty="0">
                <a:rtl/>
              </a:rPr>
              <a:t> </a:t>
            </a:r>
            <a:r>
              <a:rPr dirty="0" err="1">
                <a:rtl/>
              </a:rPr>
              <a:t>أو</a:t>
            </a:r>
            <a:r>
              <a:rPr dirty="0">
                <a:rtl/>
              </a:rPr>
              <a:t> </a:t>
            </a:r>
            <a:r>
              <a:rPr dirty="0" err="1">
                <a:rtl/>
              </a:rPr>
              <a:t>عبارات</a:t>
            </a:r>
            <a:r>
              <a:rPr dirty="0">
                <a:rtl/>
              </a:rPr>
              <a:t> </a:t>
            </a:r>
            <a:r>
              <a:rPr dirty="0" err="1">
                <a:rtl/>
              </a:rPr>
              <a:t>إيجابية</a:t>
            </a:r>
            <a:r>
              <a:rPr dirty="0">
                <a:rtl/>
              </a:rPr>
              <a:t> </a:t>
            </a:r>
            <a:r>
              <a:rPr dirty="0" err="1">
                <a:rtl/>
              </a:rPr>
              <a:t>وتشجيعية</a:t>
            </a:r>
            <a:r>
              <a:rPr dirty="0">
                <a:rtl/>
              </a:rPr>
              <a:t> </a:t>
            </a:r>
            <a:r>
              <a:rPr dirty="0" err="1">
                <a:rtl/>
              </a:rPr>
              <a:t>تعمل</a:t>
            </a:r>
            <a:r>
              <a:rPr dirty="0">
                <a:rtl/>
              </a:rPr>
              <a:t> </a:t>
            </a:r>
            <a:r>
              <a:rPr dirty="0" err="1">
                <a:rtl/>
              </a:rPr>
              <a:t>على</a:t>
            </a:r>
            <a:r>
              <a:rPr dirty="0">
                <a:rtl/>
              </a:rPr>
              <a:t> </a:t>
            </a:r>
            <a:r>
              <a:rPr dirty="0" err="1">
                <a:rtl/>
              </a:rPr>
              <a:t>تعزيز</a:t>
            </a:r>
            <a:r>
              <a:rPr dirty="0">
                <a:rtl/>
              </a:rPr>
              <a:t> </a:t>
            </a:r>
            <a:r>
              <a:rPr dirty="0" err="1">
                <a:rtl/>
              </a:rPr>
              <a:t>ثقتنا</a:t>
            </a:r>
            <a:r>
              <a:rPr dirty="0">
                <a:rtl/>
              </a:rPr>
              <a:t> </a:t>
            </a:r>
            <a:r>
              <a:rPr dirty="0" err="1">
                <a:rtl/>
              </a:rPr>
              <a:t>بأنفسنا</a:t>
            </a:r>
            <a:r>
              <a:rPr dirty="0">
                <a:rtl/>
              </a:rPr>
              <a:t> </a:t>
            </a:r>
            <a:r>
              <a:rPr dirty="0" err="1">
                <a:rtl/>
              </a:rPr>
              <a:t>وقدرتنا</a:t>
            </a:r>
            <a:r>
              <a:rPr dirty="0">
                <a:rtl/>
              </a:rPr>
              <a:t> </a:t>
            </a:r>
            <a:r>
              <a:rPr dirty="0" err="1">
                <a:rtl/>
              </a:rPr>
              <a:t>على</a:t>
            </a:r>
            <a:r>
              <a:rPr dirty="0">
                <a:rtl/>
              </a:rPr>
              <a:t> </a:t>
            </a:r>
            <a:r>
              <a:rPr dirty="0" err="1">
                <a:rtl/>
              </a:rPr>
              <a:t>مواجهة</a:t>
            </a:r>
            <a:r>
              <a:rPr dirty="0">
                <a:rtl/>
              </a:rPr>
              <a:t> </a:t>
            </a:r>
            <a:r>
              <a:rPr dirty="0" err="1">
                <a:rtl/>
              </a:rPr>
              <a:t>الضغوط</a:t>
            </a:r>
            <a:r>
              <a:rPr dirty="0">
                <a:rtl/>
              </a:rPr>
              <a:t>. </a:t>
            </a:r>
            <a:r>
              <a:rPr dirty="0" err="1">
                <a:rtl/>
              </a:rPr>
              <a:t>تسهم</a:t>
            </a:r>
            <a:r>
              <a:rPr dirty="0">
                <a:rtl/>
              </a:rPr>
              <a:t> </a:t>
            </a:r>
            <a:r>
              <a:rPr dirty="0" err="1">
                <a:rtl/>
              </a:rPr>
              <a:t>هذه</a:t>
            </a:r>
            <a:r>
              <a:rPr dirty="0">
                <a:rtl/>
              </a:rPr>
              <a:t> </a:t>
            </a:r>
            <a:r>
              <a:rPr dirty="0" err="1">
                <a:rtl/>
              </a:rPr>
              <a:t>الرسائل</a:t>
            </a:r>
            <a:r>
              <a:rPr dirty="0">
                <a:rtl/>
              </a:rPr>
              <a:t> </a:t>
            </a:r>
            <a:r>
              <a:rPr dirty="0" err="1">
                <a:rtl/>
              </a:rPr>
              <a:t>في</a:t>
            </a:r>
            <a:r>
              <a:rPr dirty="0">
                <a:rtl/>
              </a:rPr>
              <a:t> </a:t>
            </a:r>
            <a:r>
              <a:rPr dirty="0" err="1">
                <a:rtl/>
              </a:rPr>
              <a:t>تعزيز</a:t>
            </a:r>
            <a:r>
              <a:rPr dirty="0">
                <a:rtl/>
              </a:rPr>
              <a:t> </a:t>
            </a:r>
            <a:r>
              <a:rPr dirty="0" err="1">
                <a:rtl/>
              </a:rPr>
              <a:t>دافعك</a:t>
            </a:r>
            <a:r>
              <a:rPr dirty="0">
                <a:rtl/>
              </a:rPr>
              <a:t> </a:t>
            </a:r>
            <a:r>
              <a:rPr dirty="0" err="1">
                <a:rtl/>
              </a:rPr>
              <a:t>لبذل</a:t>
            </a:r>
            <a:r>
              <a:rPr dirty="0">
                <a:rtl/>
              </a:rPr>
              <a:t> </a:t>
            </a:r>
            <a:r>
              <a:rPr dirty="0" err="1">
                <a:rtl/>
              </a:rPr>
              <a:t>الجهد</a:t>
            </a:r>
            <a:r>
              <a:rPr dirty="0">
                <a:rtl/>
              </a:rPr>
              <a:t> </a:t>
            </a:r>
            <a:r>
              <a:rPr dirty="0" err="1">
                <a:rtl/>
              </a:rPr>
              <a:t>والاجتهاد</a:t>
            </a:r>
            <a:r>
              <a:rPr dirty="0">
                <a:rtl/>
              </a:rPr>
              <a:t> </a:t>
            </a:r>
            <a:r>
              <a:rPr dirty="0" err="1">
                <a:rtl/>
              </a:rPr>
              <a:t>بأقصى</a:t>
            </a:r>
            <a:r>
              <a:rPr dirty="0">
                <a:rtl/>
              </a:rPr>
              <a:t> </a:t>
            </a:r>
            <a:r>
              <a:rPr dirty="0" err="1">
                <a:rtl/>
              </a:rPr>
              <a:t>طاقتك</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4000" dirty="0"/>
          </a:p>
          <a:p>
            <a:pPr marL="0" marR="0" lvl="0" indent="0" algn="r" defTabSz="914400" rtl="1" eaLnBrk="1" fontAlgn="auto" latinLnBrk="0" hangingPunct="1">
              <a:lnSpc>
                <a:spcPct val="100000"/>
              </a:lnSpc>
              <a:spcBef>
                <a:spcPts val="0"/>
              </a:spcBef>
              <a:spcAft>
                <a:spcPts val="0"/>
              </a:spcAft>
              <a:buClrTx/>
              <a:buSzTx/>
              <a:buFontTx/>
              <a:buNone/>
              <a:tabLst/>
              <a:defRPr sz="4000" b="1"/>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4000"/>
            </a:pPr>
            <a:r>
              <a:rPr dirty="0" err="1">
                <a:rtl/>
              </a:rPr>
              <a:t>هل</a:t>
            </a:r>
            <a:r>
              <a:rPr dirty="0">
                <a:rtl/>
              </a:rPr>
              <a:t> </a:t>
            </a:r>
            <a:r>
              <a:rPr dirty="0" err="1">
                <a:rtl/>
              </a:rPr>
              <a:t>يتذكر</a:t>
            </a:r>
            <a:r>
              <a:rPr dirty="0">
                <a:rtl/>
              </a:rPr>
              <a:t> </a:t>
            </a:r>
            <a:r>
              <a:rPr dirty="0" err="1">
                <a:rtl/>
              </a:rPr>
              <a:t>أحدكم</a:t>
            </a:r>
            <a:r>
              <a:rPr dirty="0">
                <a:rtl/>
              </a:rPr>
              <a:t> </a:t>
            </a:r>
            <a:r>
              <a:rPr dirty="0" err="1">
                <a:rtl/>
              </a:rPr>
              <a:t>موقفًا</a:t>
            </a:r>
            <a:r>
              <a:rPr dirty="0">
                <a:rtl/>
              </a:rPr>
              <a:t> </a:t>
            </a:r>
            <a:r>
              <a:rPr dirty="0" err="1">
                <a:rtl/>
              </a:rPr>
              <a:t>استخدم</a:t>
            </a:r>
            <a:r>
              <a:rPr dirty="0">
                <a:rtl/>
              </a:rPr>
              <a:t> </a:t>
            </a:r>
            <a:r>
              <a:rPr dirty="0" err="1">
                <a:rtl/>
              </a:rPr>
              <a:t>فيه</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4000" dirty="0"/>
          </a:p>
          <a:p>
            <a:pPr marL="0" marR="0" lvl="0" indent="0" algn="r" defTabSz="914400" rtl="1" eaLnBrk="1" fontAlgn="auto" latinLnBrk="0" hangingPunct="1">
              <a:lnSpc>
                <a:spcPct val="100000"/>
              </a:lnSpc>
              <a:spcBef>
                <a:spcPts val="0"/>
              </a:spcBef>
              <a:spcAft>
                <a:spcPts val="0"/>
              </a:spcAft>
              <a:buClrTx/>
              <a:buSzTx/>
              <a:buFontTx/>
              <a:buNone/>
              <a:tabLst/>
              <a:defRPr sz="4000"/>
            </a:pPr>
            <a:r>
              <a:rPr dirty="0" err="1">
                <a:rtl/>
              </a:rPr>
              <a:t>ذكّر</a:t>
            </a:r>
            <a:r>
              <a:rPr dirty="0">
                <a:rtl/>
              </a:rPr>
              <a:t> </a:t>
            </a:r>
            <a:r>
              <a:rPr dirty="0" err="1">
                <a:rtl/>
              </a:rPr>
              <a:t>اللاعبين</a:t>
            </a:r>
            <a:r>
              <a:rPr dirty="0">
                <a:rtl/>
              </a:rPr>
              <a:t> </a:t>
            </a:r>
            <a:r>
              <a:rPr dirty="0" err="1">
                <a:rtl/>
              </a:rPr>
              <a:t>بإمكانية</a:t>
            </a:r>
            <a:r>
              <a:rPr dirty="0">
                <a:rtl/>
              </a:rPr>
              <a:t> </a:t>
            </a:r>
            <a:r>
              <a:rPr dirty="0" err="1">
                <a:rtl/>
              </a:rPr>
              <a:t>الاستفادة</a:t>
            </a:r>
            <a:r>
              <a:rPr dirty="0">
                <a:rtl/>
              </a:rPr>
              <a:t> </a:t>
            </a:r>
            <a:r>
              <a:rPr dirty="0" err="1">
                <a:rtl/>
              </a:rPr>
              <a:t>من</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 </a:t>
            </a:r>
            <a:r>
              <a:rPr dirty="0" err="1">
                <a:rtl/>
              </a:rPr>
              <a:t>أثناء</a:t>
            </a:r>
            <a:r>
              <a:rPr dirty="0">
                <a:rtl/>
              </a:rPr>
              <a:t> </a:t>
            </a:r>
            <a:r>
              <a:rPr dirty="0" err="1">
                <a:rtl/>
              </a:rPr>
              <a:t>جلسات</a:t>
            </a:r>
            <a:r>
              <a:rPr dirty="0">
                <a:rtl/>
              </a:rPr>
              <a:t> </a:t>
            </a:r>
            <a:r>
              <a:rPr dirty="0" err="1">
                <a:rtl/>
              </a:rPr>
              <a:t>التدريب</a:t>
            </a:r>
            <a:r>
              <a:rPr dirty="0">
                <a:rtl/>
              </a:rPr>
              <a:t> </a:t>
            </a:r>
            <a:r>
              <a:rPr dirty="0" err="1">
                <a:rtl/>
              </a:rPr>
              <a:t>والمنافسات</a:t>
            </a:r>
            <a:r>
              <a:rPr dirty="0">
                <a:rtl/>
              </a:rPr>
              <a:t>، </a:t>
            </a:r>
            <a:r>
              <a:rPr dirty="0" err="1">
                <a:rtl/>
              </a:rPr>
              <a:t>وأيضًا</a:t>
            </a:r>
            <a:r>
              <a:rPr dirty="0">
                <a:rtl/>
              </a:rPr>
              <a:t> </a:t>
            </a:r>
            <a:r>
              <a:rPr dirty="0" err="1">
                <a:rtl/>
              </a:rPr>
              <a:t>في</a:t>
            </a:r>
            <a:r>
              <a:rPr dirty="0">
                <a:rtl/>
              </a:rPr>
              <a:t> </a:t>
            </a:r>
            <a:r>
              <a:rPr dirty="0" err="1">
                <a:rtl/>
              </a:rPr>
              <a:t>أنشطتهم</a:t>
            </a:r>
            <a:r>
              <a:rPr dirty="0">
                <a:rtl/>
              </a:rPr>
              <a:t> </a:t>
            </a:r>
            <a:r>
              <a:rPr dirty="0" err="1">
                <a:rtl/>
              </a:rPr>
              <a:t>اليومية</a:t>
            </a:r>
            <a:r>
              <a:rPr dirty="0">
                <a:rtl/>
              </a:rPr>
              <a:t>. </a:t>
            </a:r>
            <a:r>
              <a:rPr dirty="0" err="1">
                <a:rtl/>
              </a:rPr>
              <a:t>تُعد</a:t>
            </a:r>
            <a:r>
              <a:rPr dirty="0">
                <a:rtl/>
              </a:rPr>
              <a:t> </a:t>
            </a:r>
            <a:r>
              <a:rPr dirty="0" err="1">
                <a:rtl/>
              </a:rPr>
              <a:t>هذه</a:t>
            </a:r>
            <a:r>
              <a:rPr dirty="0">
                <a:rtl/>
              </a:rPr>
              <a:t> </a:t>
            </a:r>
            <a:r>
              <a:rPr dirty="0" err="1">
                <a:rtl/>
              </a:rPr>
              <a:t>الرسائل</a:t>
            </a:r>
            <a:r>
              <a:rPr dirty="0">
                <a:rtl/>
              </a:rPr>
              <a:t> </a:t>
            </a:r>
            <a:r>
              <a:rPr dirty="0" err="1">
                <a:rtl/>
              </a:rPr>
              <a:t>أداة</a:t>
            </a:r>
            <a:r>
              <a:rPr dirty="0">
                <a:rtl/>
              </a:rPr>
              <a:t> </a:t>
            </a:r>
            <a:r>
              <a:rPr dirty="0" err="1">
                <a:rtl/>
              </a:rPr>
              <a:t>فعّالة</a:t>
            </a:r>
            <a:r>
              <a:rPr dirty="0">
                <a:rtl/>
              </a:rPr>
              <a:t> </a:t>
            </a:r>
            <a:r>
              <a:rPr dirty="0" err="1">
                <a:rtl/>
              </a:rPr>
              <a:t>في</a:t>
            </a:r>
            <a:r>
              <a:rPr dirty="0">
                <a:rtl/>
              </a:rPr>
              <a:t> </a:t>
            </a:r>
            <a:r>
              <a:rPr dirty="0" err="1">
                <a:rtl/>
              </a:rPr>
              <a:t>المواقف</a:t>
            </a:r>
            <a:r>
              <a:rPr dirty="0">
                <a:rtl/>
              </a:rPr>
              <a:t> </a:t>
            </a:r>
            <a:r>
              <a:rPr dirty="0" err="1">
                <a:rtl/>
              </a:rPr>
              <a:t>الصعبة</a:t>
            </a:r>
            <a:r>
              <a:rPr dirty="0">
                <a:rtl/>
              </a:rPr>
              <a:t>، </a:t>
            </a:r>
            <a:r>
              <a:rPr dirty="0" err="1">
                <a:rtl/>
              </a:rPr>
              <a:t>مثل</a:t>
            </a:r>
            <a:r>
              <a:rPr dirty="0">
                <a:rtl/>
              </a:rPr>
              <a:t> </a:t>
            </a:r>
            <a:r>
              <a:rPr dirty="0" err="1">
                <a:rtl/>
              </a:rPr>
              <a:t>تسديد</a:t>
            </a:r>
            <a:r>
              <a:rPr dirty="0">
                <a:rtl/>
              </a:rPr>
              <a:t> </a:t>
            </a:r>
            <a:r>
              <a:rPr dirty="0" err="1">
                <a:rtl/>
              </a:rPr>
              <a:t>رمية</a:t>
            </a:r>
            <a:r>
              <a:rPr dirty="0">
                <a:rtl/>
              </a:rPr>
              <a:t> </a:t>
            </a:r>
            <a:r>
              <a:rPr dirty="0" err="1">
                <a:rtl/>
              </a:rPr>
              <a:t>حرة</a:t>
            </a:r>
            <a:r>
              <a:rPr dirty="0">
                <a:rtl/>
              </a:rPr>
              <a:t> </a:t>
            </a:r>
            <a:r>
              <a:rPr dirty="0" err="1">
                <a:rtl/>
              </a:rPr>
              <a:t>في</a:t>
            </a:r>
            <a:r>
              <a:rPr dirty="0">
                <a:rtl/>
              </a:rPr>
              <a:t> </a:t>
            </a:r>
            <a:r>
              <a:rPr dirty="0" err="1">
                <a:rtl/>
              </a:rPr>
              <a:t>كرة</a:t>
            </a:r>
            <a:r>
              <a:rPr dirty="0">
                <a:rtl/>
              </a:rPr>
              <a:t> </a:t>
            </a:r>
            <a:r>
              <a:rPr dirty="0" err="1">
                <a:rtl/>
              </a:rPr>
              <a:t>السلة</a:t>
            </a:r>
            <a:r>
              <a:rPr dirty="0">
                <a:rtl/>
              </a:rPr>
              <a:t> </a:t>
            </a:r>
            <a:r>
              <a:rPr dirty="0" err="1">
                <a:rtl/>
              </a:rPr>
              <a:t>أو</a:t>
            </a:r>
            <a:r>
              <a:rPr dirty="0">
                <a:rtl/>
              </a:rPr>
              <a:t> </a:t>
            </a:r>
            <a:r>
              <a:rPr dirty="0" err="1">
                <a:rtl/>
              </a:rPr>
              <a:t>المشاركة</a:t>
            </a:r>
            <a:r>
              <a:rPr dirty="0">
                <a:rtl/>
              </a:rPr>
              <a:t> </a:t>
            </a:r>
            <a:r>
              <a:rPr dirty="0" err="1">
                <a:rtl/>
              </a:rPr>
              <a:t>في</a:t>
            </a:r>
            <a:r>
              <a:rPr dirty="0">
                <a:rtl/>
              </a:rPr>
              <a:t> </a:t>
            </a:r>
            <a:r>
              <a:rPr dirty="0" err="1">
                <a:rtl/>
              </a:rPr>
              <a:t>منافسة</a:t>
            </a:r>
            <a:r>
              <a:rPr dirty="0">
                <a:rtl/>
              </a:rPr>
              <a:t> </a:t>
            </a:r>
            <a:r>
              <a:rPr dirty="0" err="1">
                <a:rtl/>
              </a:rPr>
              <a:t>كبيرة</a:t>
            </a:r>
            <a:r>
              <a:rPr dirty="0">
                <a:rtl/>
              </a:rPr>
              <a:t> </a:t>
            </a:r>
            <a:r>
              <a:rPr dirty="0" err="1">
                <a:rtl/>
              </a:rPr>
              <a:t>أو</a:t>
            </a:r>
            <a:r>
              <a:rPr dirty="0">
                <a:rtl/>
              </a:rPr>
              <a:t> </a:t>
            </a:r>
            <a:r>
              <a:rPr dirty="0" err="1">
                <a:rtl/>
              </a:rPr>
              <a:t>غيرها</a:t>
            </a:r>
            <a:r>
              <a:rPr dirty="0">
                <a:rtl/>
              </a:rPr>
              <a:t> </a:t>
            </a:r>
            <a:r>
              <a:rPr dirty="0" err="1">
                <a:rtl/>
              </a:rPr>
              <a:t>من</a:t>
            </a:r>
            <a:r>
              <a:rPr dirty="0">
                <a:rtl/>
              </a:rPr>
              <a:t> </a:t>
            </a:r>
            <a:r>
              <a:rPr dirty="0" err="1">
                <a:rtl/>
              </a:rPr>
              <a:t>المواقف</a:t>
            </a:r>
            <a:r>
              <a:rPr dirty="0">
                <a:rtl/>
              </a:rPr>
              <a:t> </a:t>
            </a:r>
            <a:r>
              <a:rPr dirty="0" err="1">
                <a:rtl/>
              </a:rPr>
              <a:t>المشابهة</a:t>
            </a:r>
            <a:r>
              <a:rPr dirty="0">
                <a:rtl/>
              </a:rPr>
              <a:t>.</a:t>
            </a:r>
          </a:p>
          <a:p>
            <a:pPr algn="r" rtl="1"/>
            <a:endParaRPr sz="1800" dirty="0"/>
          </a:p>
        </p:txBody>
      </p:sp>
      <p:sp>
        <p:nvSpPr>
          <p:cNvPr id="4" name="Slide Number Placeholder 3"/>
          <p:cNvSpPr>
            <a:spLocks noGrp="1"/>
          </p:cNvSpPr>
          <p:nvPr>
            <p:ph type="sldNum" sz="quarter" idx="5"/>
          </p:nvPr>
        </p:nvSpPr>
        <p:spPr/>
        <p:txBody>
          <a:bodyPr rtlCol="1"/>
          <a:lstStyle/>
          <a:p>
            <a:fld id="{94524C34-D508-4CCF-A9F5-C631378A631A}" type="slidenum">
              <a:rPr lang="en-US" smtClean="0"/>
              <a:t>31</a:t>
            </a:fld>
            <a:endParaRPr lang="en-US"/>
          </a:p>
        </p:txBody>
      </p:sp>
    </p:spTree>
    <p:extLst>
      <p:ext uri="{BB962C8B-B14F-4D97-AF65-F5344CB8AC3E}">
        <p14:creationId xmlns:p14="http://schemas.microsoft.com/office/powerpoint/2010/main" val="44187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4000"/>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89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4000" dirty="0"/>
          </a:p>
          <a:p>
            <a:pPr algn="r" rtl="1">
              <a:defRPr sz="4000"/>
            </a:pPr>
            <a:r>
              <a:rPr dirty="0" err="1">
                <a:rtl/>
              </a:rPr>
              <a:t>بصفتك</a:t>
            </a:r>
            <a:r>
              <a:rPr dirty="0">
                <a:rtl/>
              </a:rPr>
              <a:t> </a:t>
            </a:r>
            <a:r>
              <a:rPr dirty="0" err="1">
                <a:rtl/>
              </a:rPr>
              <a:t>قائدًا</a:t>
            </a:r>
            <a:r>
              <a:rPr dirty="0">
                <a:rtl/>
              </a:rPr>
              <a:t> </a:t>
            </a:r>
            <a:r>
              <a:rPr dirty="0" err="1">
                <a:rtl/>
              </a:rPr>
              <a:t>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 </a:t>
            </a:r>
            <a:r>
              <a:rPr dirty="0" err="1">
                <a:rtl/>
              </a:rPr>
              <a:t>تتمثل</a:t>
            </a:r>
            <a:r>
              <a:rPr dirty="0">
                <a:rtl/>
              </a:rPr>
              <a:t> </a:t>
            </a:r>
            <a:r>
              <a:rPr dirty="0" err="1">
                <a:rtl/>
              </a:rPr>
              <a:t>مسؤوليتك</a:t>
            </a:r>
            <a:r>
              <a:rPr dirty="0">
                <a:rtl/>
              </a:rPr>
              <a:t> </a:t>
            </a:r>
            <a:r>
              <a:rPr dirty="0" err="1">
                <a:rtl/>
              </a:rPr>
              <a:t>الجديدة</a:t>
            </a:r>
            <a:r>
              <a:rPr dirty="0">
                <a:rtl/>
              </a:rPr>
              <a:t> </a:t>
            </a:r>
            <a:r>
              <a:rPr dirty="0" err="1">
                <a:rtl/>
              </a:rPr>
              <a:t>في</a:t>
            </a:r>
            <a:r>
              <a:rPr dirty="0">
                <a:rtl/>
              </a:rPr>
              <a:t> </a:t>
            </a:r>
            <a:r>
              <a:rPr dirty="0" err="1">
                <a:rtl/>
              </a:rPr>
              <a:t>دعم</a:t>
            </a:r>
            <a:r>
              <a:rPr dirty="0">
                <a:rtl/>
              </a:rPr>
              <a:t> </a:t>
            </a:r>
            <a:r>
              <a:rPr dirty="0" err="1">
                <a:rtl/>
              </a:rPr>
              <a:t>زملائك</a:t>
            </a:r>
            <a:r>
              <a:rPr dirty="0">
                <a:rtl/>
              </a:rPr>
              <a:t> </a:t>
            </a:r>
            <a:r>
              <a:rPr dirty="0" err="1">
                <a:rtl/>
              </a:rPr>
              <a:t>لاستخدام</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a:t>
            </a:r>
          </a:p>
          <a:p>
            <a:pPr algn="r" rtl="1"/>
            <a:endParaRPr sz="4000" dirty="0"/>
          </a:p>
          <a:p>
            <a:pPr marL="0" marR="0" lvl="0" indent="0" algn="r" defTabSz="914400" rtl="1" eaLnBrk="1" fontAlgn="auto" latinLnBrk="0" hangingPunct="1">
              <a:lnSpc>
                <a:spcPct val="100000"/>
              </a:lnSpc>
              <a:spcBef>
                <a:spcPts val="0"/>
              </a:spcBef>
              <a:spcAft>
                <a:spcPts val="0"/>
              </a:spcAft>
              <a:buClrTx/>
              <a:buSzTx/>
              <a:buFontTx/>
              <a:buNone/>
              <a:tabLst/>
              <a:defRPr sz="4000"/>
            </a:pPr>
            <a:r>
              <a:rPr dirty="0" err="1">
                <a:rtl/>
              </a:rPr>
              <a:t>في</a:t>
            </a:r>
            <a:r>
              <a:rPr dirty="0">
                <a:rtl/>
              </a:rPr>
              <a:t> </a:t>
            </a:r>
            <a:r>
              <a:rPr dirty="0" err="1">
                <a:rtl/>
              </a:rPr>
              <a:t>بداية</a:t>
            </a:r>
            <a:r>
              <a:rPr dirty="0">
                <a:rtl/>
              </a:rPr>
              <a:t> </a:t>
            </a:r>
            <a:r>
              <a:rPr dirty="0" err="1">
                <a:rtl/>
              </a:rPr>
              <a:t>كل</a:t>
            </a:r>
            <a:r>
              <a:rPr dirty="0">
                <a:rtl/>
              </a:rPr>
              <a:t> </a:t>
            </a:r>
            <a:r>
              <a:rPr dirty="0" err="1">
                <a:rtl/>
              </a:rPr>
              <a:t>تمرين</a:t>
            </a:r>
            <a:r>
              <a:rPr dirty="0">
                <a:rtl/>
              </a:rPr>
              <a:t> </a:t>
            </a:r>
            <a:r>
              <a:rPr dirty="0" err="1">
                <a:rtl/>
              </a:rPr>
              <a:t>رياضي</a:t>
            </a:r>
            <a:r>
              <a:rPr dirty="0">
                <a:rtl/>
              </a:rPr>
              <a:t>، </a:t>
            </a:r>
            <a:r>
              <a:rPr dirty="0" err="1">
                <a:rtl/>
              </a:rPr>
              <a:t>قدّم</a:t>
            </a:r>
            <a:r>
              <a:rPr dirty="0">
                <a:rtl/>
              </a:rPr>
              <a:t> </a:t>
            </a:r>
            <a:r>
              <a:rPr dirty="0" err="1">
                <a:rtl/>
              </a:rPr>
              <a:t>الدعم</a:t>
            </a:r>
            <a:r>
              <a:rPr dirty="0">
                <a:rtl/>
              </a:rPr>
              <a:t> </a:t>
            </a:r>
            <a:r>
              <a:rPr dirty="0" err="1">
                <a:rtl/>
              </a:rPr>
              <a:t>لزملائك</a:t>
            </a:r>
            <a:r>
              <a:rPr dirty="0">
                <a:rtl/>
              </a:rPr>
              <a:t> </a:t>
            </a:r>
            <a:r>
              <a:rPr dirty="0" err="1">
                <a:rtl/>
              </a:rPr>
              <a:t>لمساعدتهم</a:t>
            </a:r>
            <a:r>
              <a:rPr dirty="0">
                <a:rtl/>
              </a:rPr>
              <a:t> </a:t>
            </a:r>
            <a:r>
              <a:rPr dirty="0" err="1">
                <a:rtl/>
              </a:rPr>
              <a:t>على</a:t>
            </a:r>
            <a:r>
              <a:rPr dirty="0">
                <a:rtl/>
              </a:rPr>
              <a:t> </a:t>
            </a:r>
            <a:r>
              <a:rPr dirty="0" err="1">
                <a:rtl/>
              </a:rPr>
              <a:t>تحقيق</a:t>
            </a:r>
            <a:r>
              <a:rPr dirty="0">
                <a:rtl/>
              </a:rPr>
              <a:t> </a:t>
            </a:r>
            <a:r>
              <a:rPr dirty="0" err="1">
                <a:rtl/>
              </a:rPr>
              <a:t>التركيز</a:t>
            </a:r>
            <a:r>
              <a:rPr dirty="0">
                <a:rtl/>
              </a:rPr>
              <a:t> </a:t>
            </a:r>
            <a:r>
              <a:rPr dirty="0" err="1">
                <a:rtl/>
              </a:rPr>
              <a:t>الذهني</a:t>
            </a:r>
            <a:r>
              <a:rPr dirty="0">
                <a:rtl/>
              </a:rPr>
              <a:t> </a:t>
            </a:r>
            <a:r>
              <a:rPr dirty="0" err="1">
                <a:rtl/>
              </a:rPr>
              <a:t>المطلوب</a:t>
            </a:r>
            <a:r>
              <a:rPr dirty="0">
                <a:rtl/>
              </a:rPr>
              <a:t> </a:t>
            </a:r>
            <a:r>
              <a:rPr dirty="0" err="1">
                <a:rtl/>
              </a:rPr>
              <a:t>للعبة</a:t>
            </a:r>
            <a:r>
              <a:rPr dirty="0">
                <a:rtl/>
              </a:rPr>
              <a:t>. </a:t>
            </a:r>
            <a:r>
              <a:rPr dirty="0" err="1">
                <a:rtl/>
              </a:rPr>
              <a:t>شارك</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مع</a:t>
            </a:r>
            <a:r>
              <a:rPr dirty="0">
                <a:rtl/>
              </a:rPr>
              <a:t> </a:t>
            </a:r>
            <a:r>
              <a:rPr dirty="0" err="1">
                <a:rtl/>
              </a:rPr>
              <a:t>زملائك</a:t>
            </a:r>
            <a:r>
              <a:rPr dirty="0">
                <a:rtl/>
              </a:rPr>
              <a:t> </a:t>
            </a:r>
            <a:r>
              <a:rPr dirty="0" err="1">
                <a:rtl/>
              </a:rPr>
              <a:t>عند</a:t>
            </a:r>
            <a:r>
              <a:rPr dirty="0">
                <a:rtl/>
              </a:rPr>
              <a:t> </a:t>
            </a:r>
            <a:r>
              <a:rPr dirty="0" err="1">
                <a:rtl/>
              </a:rPr>
              <a:t>وصولهم</a:t>
            </a:r>
            <a:r>
              <a:rPr dirty="0">
                <a:rtl/>
              </a:rPr>
              <a:t> </a:t>
            </a:r>
            <a:r>
              <a:rPr dirty="0" err="1">
                <a:rtl/>
              </a:rPr>
              <a:t>أو</a:t>
            </a:r>
            <a:r>
              <a:rPr dirty="0">
                <a:rtl/>
              </a:rPr>
              <a:t> </a:t>
            </a:r>
            <a:r>
              <a:rPr dirty="0" err="1">
                <a:rtl/>
              </a:rPr>
              <a:t>أثناء</a:t>
            </a:r>
            <a:r>
              <a:rPr dirty="0">
                <a:rtl/>
              </a:rPr>
              <a:t> </a:t>
            </a:r>
            <a:r>
              <a:rPr dirty="0" err="1">
                <a:rtl/>
              </a:rPr>
              <a:t>تمارين</a:t>
            </a:r>
            <a:r>
              <a:rPr dirty="0">
                <a:rtl/>
              </a:rPr>
              <a:t> </a:t>
            </a:r>
            <a:r>
              <a:rPr dirty="0" err="1">
                <a:rtl/>
              </a:rPr>
              <a:t>الإحماء</a:t>
            </a:r>
            <a:r>
              <a:rPr dirty="0">
                <a:rtl/>
              </a:rPr>
              <a:t>. </a:t>
            </a:r>
            <a:r>
              <a:rPr dirty="0" err="1">
                <a:rtl/>
              </a:rPr>
              <a:t>لاحظ</a:t>
            </a:r>
            <a:r>
              <a:rPr dirty="0">
                <a:rtl/>
              </a:rPr>
              <a:t> </a:t>
            </a:r>
            <a:r>
              <a:rPr dirty="0" err="1">
                <a:rtl/>
              </a:rPr>
              <a:t>الفرق</a:t>
            </a:r>
            <a:r>
              <a:rPr dirty="0">
                <a:rtl/>
              </a:rPr>
              <a:t> </a:t>
            </a:r>
            <a:r>
              <a:rPr dirty="0" err="1">
                <a:rtl/>
              </a:rPr>
              <a:t>في</a:t>
            </a:r>
            <a:r>
              <a:rPr dirty="0">
                <a:rtl/>
              </a:rPr>
              <a:t> </a:t>
            </a:r>
            <a:r>
              <a:rPr dirty="0" err="1">
                <a:rtl/>
              </a:rPr>
              <a:t>صياغة</a:t>
            </a:r>
            <a:r>
              <a:rPr dirty="0">
                <a:rtl/>
              </a:rPr>
              <a:t> </a:t>
            </a:r>
            <a:r>
              <a:rPr dirty="0" err="1">
                <a:rtl/>
              </a:rPr>
              <a:t>هاتين</a:t>
            </a:r>
            <a:r>
              <a:rPr dirty="0">
                <a:rtl/>
              </a:rPr>
              <a:t> </a:t>
            </a:r>
            <a:r>
              <a:rPr dirty="0" err="1">
                <a:rtl/>
              </a:rPr>
              <a:t>الرسالتين</a:t>
            </a:r>
            <a:r>
              <a:rPr dirty="0">
                <a:rtl/>
              </a:rPr>
              <a:t> </a:t>
            </a:r>
            <a:r>
              <a:rPr dirty="0" err="1">
                <a:rtl/>
              </a:rPr>
              <a:t>التحفيزيتين</a:t>
            </a:r>
            <a:r>
              <a:rPr dirty="0">
                <a:rtl/>
              </a:rPr>
              <a:t>، </a:t>
            </a:r>
            <a:r>
              <a:rPr dirty="0" err="1">
                <a:rtl/>
              </a:rPr>
              <a:t>حيث</a:t>
            </a:r>
            <a:r>
              <a:rPr dirty="0">
                <a:rtl/>
              </a:rPr>
              <a:t> </a:t>
            </a:r>
            <a:r>
              <a:rPr dirty="0" err="1">
                <a:rtl/>
              </a:rPr>
              <a:t>استُخدم</a:t>
            </a:r>
            <a:r>
              <a:rPr dirty="0">
                <a:rtl/>
              </a:rPr>
              <a:t> </a:t>
            </a:r>
            <a:r>
              <a:rPr dirty="0" err="1">
                <a:rtl/>
              </a:rPr>
              <a:t>ضمير</a:t>
            </a:r>
            <a:r>
              <a:rPr dirty="0">
                <a:rtl/>
              </a:rPr>
              <a:t> </a:t>
            </a:r>
            <a:r>
              <a:rPr dirty="0" err="1">
                <a:rtl/>
              </a:rPr>
              <a:t>المخاطب</a:t>
            </a:r>
            <a:r>
              <a:rPr dirty="0">
                <a:rtl/>
              </a:rPr>
              <a:t> "</a:t>
            </a:r>
            <a:r>
              <a:rPr dirty="0" err="1">
                <a:rtl/>
              </a:rPr>
              <a:t>أنت</a:t>
            </a:r>
            <a:r>
              <a:rPr dirty="0">
                <a:rtl/>
              </a:rPr>
              <a:t>" </a:t>
            </a:r>
            <a:r>
              <a:rPr dirty="0" err="1">
                <a:rtl/>
              </a:rPr>
              <a:t>بدلًا</a:t>
            </a:r>
            <a:r>
              <a:rPr dirty="0">
                <a:rtl/>
              </a:rPr>
              <a:t> </a:t>
            </a:r>
            <a:r>
              <a:rPr dirty="0" err="1">
                <a:rtl/>
              </a:rPr>
              <a:t>من</a:t>
            </a:r>
            <a:r>
              <a:rPr dirty="0">
                <a:rtl/>
              </a:rPr>
              <a:t> </a:t>
            </a:r>
            <a:r>
              <a:rPr dirty="0" err="1">
                <a:rtl/>
              </a:rPr>
              <a:t>ضمير</a:t>
            </a:r>
            <a:r>
              <a:rPr dirty="0">
                <a:rtl/>
              </a:rPr>
              <a:t> </a:t>
            </a:r>
            <a:r>
              <a:rPr dirty="0" err="1">
                <a:rtl/>
              </a:rPr>
              <a:t>المتكلم</a:t>
            </a:r>
            <a:r>
              <a:rPr dirty="0">
                <a:rtl/>
              </a:rPr>
              <a:t> "</a:t>
            </a:r>
            <a:r>
              <a:rPr dirty="0" err="1">
                <a:rtl/>
              </a:rPr>
              <a:t>أنا</a:t>
            </a:r>
            <a:r>
              <a:rPr dirty="0">
                <a:rtl/>
              </a:rPr>
              <a:t>". </a:t>
            </a:r>
          </a:p>
          <a:p>
            <a:pPr algn="r" rtl="1"/>
            <a:endParaRPr sz="4000" b="0" dirty="0"/>
          </a:p>
          <a:p>
            <a:pPr algn="r" rtl="1">
              <a:defRPr sz="4000"/>
            </a:pPr>
            <a:r>
              <a:rPr dirty="0" err="1">
                <a:rtl/>
              </a:rPr>
              <a:t>عند</a:t>
            </a:r>
            <a:r>
              <a:rPr dirty="0">
                <a:rtl/>
              </a:rPr>
              <a:t> </a:t>
            </a:r>
            <a:r>
              <a:rPr dirty="0" err="1">
                <a:rtl/>
              </a:rPr>
              <a:t>مشاركة</a:t>
            </a:r>
            <a:r>
              <a:rPr dirty="0">
                <a:rtl/>
              </a:rPr>
              <a:t> </a:t>
            </a:r>
            <a:r>
              <a:rPr dirty="0" err="1">
                <a:rtl/>
              </a:rPr>
              <a:t>الرسائل</a:t>
            </a:r>
            <a:r>
              <a:rPr dirty="0">
                <a:rtl/>
              </a:rPr>
              <a:t> </a:t>
            </a:r>
            <a:r>
              <a:rPr dirty="0" err="1">
                <a:rtl/>
              </a:rPr>
              <a:t>التحفيزية</a:t>
            </a:r>
            <a:r>
              <a:rPr dirty="0">
                <a:rtl/>
              </a:rPr>
              <a:t> </a:t>
            </a:r>
            <a:r>
              <a:rPr dirty="0" err="1">
                <a:rtl/>
              </a:rPr>
              <a:t>مع</a:t>
            </a:r>
            <a:r>
              <a:rPr dirty="0">
                <a:rtl/>
              </a:rPr>
              <a:t> </a:t>
            </a:r>
            <a:r>
              <a:rPr dirty="0" err="1">
                <a:rtl/>
              </a:rPr>
              <a:t>زملائك</a:t>
            </a:r>
            <a:r>
              <a:rPr dirty="0">
                <a:rtl/>
              </a:rPr>
              <a:t> </a:t>
            </a:r>
            <a:r>
              <a:rPr dirty="0" err="1">
                <a:rtl/>
              </a:rPr>
              <a:t>في</a:t>
            </a:r>
            <a:r>
              <a:rPr dirty="0">
                <a:rtl/>
              </a:rPr>
              <a:t> </a:t>
            </a:r>
            <a:r>
              <a:rPr dirty="0" err="1">
                <a:rtl/>
              </a:rPr>
              <a:t>الفريق</a:t>
            </a:r>
            <a:r>
              <a:rPr dirty="0">
                <a:rtl/>
              </a:rPr>
              <a:t>، </a:t>
            </a:r>
            <a:r>
              <a:rPr dirty="0" err="1">
                <a:rtl/>
              </a:rPr>
              <a:t>فإن</a:t>
            </a:r>
            <a:r>
              <a:rPr dirty="0">
                <a:rtl/>
              </a:rPr>
              <a:t> </a:t>
            </a:r>
            <a:r>
              <a:rPr dirty="0" err="1">
                <a:rtl/>
              </a:rPr>
              <a:t>ذلك</a:t>
            </a:r>
            <a:r>
              <a:rPr dirty="0">
                <a:rtl/>
              </a:rPr>
              <a:t> </a:t>
            </a:r>
            <a:r>
              <a:rPr dirty="0" err="1">
                <a:rtl/>
              </a:rPr>
              <a:t>يُسهم</a:t>
            </a:r>
            <a:r>
              <a:rPr dirty="0">
                <a:rtl/>
              </a:rPr>
              <a:t> </a:t>
            </a:r>
            <a:r>
              <a:rPr dirty="0" err="1">
                <a:rtl/>
              </a:rPr>
              <a:t>غالبًا</a:t>
            </a:r>
            <a:r>
              <a:rPr dirty="0">
                <a:rtl/>
              </a:rPr>
              <a:t> </a:t>
            </a:r>
            <a:r>
              <a:rPr dirty="0" err="1">
                <a:rtl/>
              </a:rPr>
              <a:t>في</a:t>
            </a:r>
            <a:r>
              <a:rPr dirty="0">
                <a:rtl/>
              </a:rPr>
              <a:t> </a:t>
            </a:r>
            <a:r>
              <a:rPr dirty="0" err="1">
                <a:rtl/>
              </a:rPr>
              <a:t>تعزيز</a:t>
            </a:r>
            <a:r>
              <a:rPr dirty="0">
                <a:rtl/>
              </a:rPr>
              <a:t> </a:t>
            </a:r>
            <a:r>
              <a:rPr dirty="0" err="1">
                <a:rtl/>
              </a:rPr>
              <a:t>شعورهم</a:t>
            </a:r>
            <a:r>
              <a:rPr dirty="0">
                <a:rtl/>
              </a:rPr>
              <a:t> </a:t>
            </a:r>
            <a:r>
              <a:rPr dirty="0" err="1">
                <a:rtl/>
              </a:rPr>
              <a:t>الإيجابي</a:t>
            </a:r>
            <a:r>
              <a:rPr dirty="0">
                <a:rtl/>
              </a:rPr>
              <a:t>، </a:t>
            </a:r>
            <a:r>
              <a:rPr dirty="0" err="1">
                <a:rtl/>
              </a:rPr>
              <a:t>ويُنعكس</a:t>
            </a:r>
            <a:r>
              <a:rPr dirty="0">
                <a:rtl/>
              </a:rPr>
              <a:t> </a:t>
            </a:r>
            <a:r>
              <a:rPr dirty="0" err="1">
                <a:rtl/>
              </a:rPr>
              <a:t>عليك</a:t>
            </a:r>
            <a:r>
              <a:rPr dirty="0">
                <a:rtl/>
              </a:rPr>
              <a:t> </a:t>
            </a:r>
            <a:r>
              <a:rPr dirty="0" err="1">
                <a:rtl/>
              </a:rPr>
              <a:t>بنفس</a:t>
            </a:r>
            <a:r>
              <a:rPr dirty="0">
                <a:rtl/>
              </a:rPr>
              <a:t> </a:t>
            </a:r>
            <a:r>
              <a:rPr dirty="0" err="1">
                <a:rtl/>
              </a:rPr>
              <a:t>الدرجة</a:t>
            </a:r>
            <a:r>
              <a:rPr dirty="0">
                <a:rtl/>
              </a:rPr>
              <a:t> </a:t>
            </a:r>
            <a:r>
              <a:rPr dirty="0" err="1">
                <a:rtl/>
              </a:rPr>
              <a:t>من</a:t>
            </a:r>
            <a:r>
              <a:rPr dirty="0">
                <a:rtl/>
              </a:rPr>
              <a:t> </a:t>
            </a:r>
            <a:r>
              <a:rPr dirty="0" err="1">
                <a:rtl/>
              </a:rPr>
              <a:t>الارتياح</a:t>
            </a:r>
            <a:r>
              <a:rPr dirty="0">
                <a:rtl/>
              </a:rPr>
              <a:t>! </a:t>
            </a:r>
            <a:endParaRPr sz="1800" dirty="0"/>
          </a:p>
        </p:txBody>
      </p:sp>
      <p:sp>
        <p:nvSpPr>
          <p:cNvPr id="4" name="Slide Number Placeholder 3"/>
          <p:cNvSpPr>
            <a:spLocks noGrp="1"/>
          </p:cNvSpPr>
          <p:nvPr>
            <p:ph type="sldNum" sz="quarter" idx="5"/>
          </p:nvPr>
        </p:nvSpPr>
        <p:spPr/>
        <p:txBody>
          <a:bodyPr rtlCol="1"/>
          <a:lstStyle/>
          <a:p>
            <a:fld id="{94524C34-D508-4CCF-A9F5-C631378A631A}" type="slidenum">
              <a:rPr lang="en-US" smtClean="0"/>
              <a:t>32</a:t>
            </a:fld>
            <a:endParaRPr lang="en-US"/>
          </a:p>
        </p:txBody>
      </p:sp>
    </p:spTree>
    <p:extLst>
      <p:ext uri="{BB962C8B-B14F-4D97-AF65-F5344CB8AC3E}">
        <p14:creationId xmlns:p14="http://schemas.microsoft.com/office/powerpoint/2010/main" val="2473288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[7 </a:t>
            </a:r>
            <a:r>
              <a:rPr dirty="0" err="1">
                <a:rtl/>
              </a:rPr>
              <a:t>دقائق</a:t>
            </a:r>
            <a:r>
              <a:rPr dirty="0">
                <a:rtl/>
              </a:rPr>
              <a:t>/ </a:t>
            </a:r>
            <a:r>
              <a:rPr dirty="0" err="1">
                <a:rtl/>
              </a:rPr>
              <a:t>من</a:t>
            </a:r>
            <a:r>
              <a:rPr dirty="0">
                <a:rtl/>
              </a:rPr>
              <a:t> </a:t>
            </a:r>
            <a:r>
              <a:rPr dirty="0" err="1">
                <a:rtl/>
              </a:rPr>
              <a:t>إجمالي</a:t>
            </a:r>
            <a:r>
              <a:rPr dirty="0">
                <a:rtl/>
              </a:rPr>
              <a:t> 96 </a:t>
            </a:r>
            <a:r>
              <a:rPr dirty="0" err="1">
                <a:rtl/>
              </a:rPr>
              <a:t>دقيقة</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بعد</a:t>
            </a:r>
            <a:r>
              <a:rPr dirty="0">
                <a:rtl/>
              </a:rPr>
              <a:t> </a:t>
            </a:r>
            <a:r>
              <a:rPr dirty="0" err="1">
                <a:rtl/>
              </a:rPr>
              <a:t>أن</a:t>
            </a:r>
            <a:r>
              <a:rPr dirty="0">
                <a:rtl/>
              </a:rPr>
              <a:t> </a:t>
            </a:r>
            <a:r>
              <a:rPr dirty="0" err="1">
                <a:rtl/>
              </a:rPr>
              <a:t>أصبحت</a:t>
            </a:r>
            <a:r>
              <a:rPr dirty="0">
                <a:rtl/>
              </a:rPr>
              <a:t> </a:t>
            </a:r>
            <a:r>
              <a:rPr dirty="0" err="1">
                <a:rtl/>
              </a:rPr>
              <a:t>على</a:t>
            </a:r>
            <a:r>
              <a:rPr dirty="0">
                <a:rtl/>
              </a:rPr>
              <a:t> </a:t>
            </a:r>
            <a:r>
              <a:rPr dirty="0" err="1">
                <a:rtl/>
              </a:rPr>
              <a:t>دراية</a:t>
            </a:r>
            <a:r>
              <a:rPr dirty="0">
                <a:rtl/>
              </a:rPr>
              <a:t> </a:t>
            </a:r>
            <a:r>
              <a:rPr dirty="0" err="1">
                <a:rtl/>
              </a:rPr>
              <a:t>بمفهوم</a:t>
            </a:r>
            <a:r>
              <a:rPr dirty="0">
                <a:rtl/>
              </a:rPr>
              <a:t> </a:t>
            </a:r>
            <a:r>
              <a:rPr dirty="0" err="1">
                <a:rtl/>
              </a:rPr>
              <a:t>الرسائل</a:t>
            </a:r>
            <a:r>
              <a:rPr dirty="0">
                <a:rtl/>
              </a:rPr>
              <a:t> </a:t>
            </a:r>
            <a:r>
              <a:rPr dirty="0" err="1">
                <a:rtl/>
              </a:rPr>
              <a:t>التحفيزية</a:t>
            </a:r>
            <a:r>
              <a:rPr dirty="0">
                <a:rtl/>
              </a:rPr>
              <a:t>، </a:t>
            </a:r>
            <a:r>
              <a:rPr dirty="0" err="1">
                <a:rtl/>
              </a:rPr>
              <a:t>هيا</a:t>
            </a:r>
            <a:r>
              <a:rPr dirty="0">
                <a:rtl/>
              </a:rPr>
              <a:t> </a:t>
            </a:r>
            <a:r>
              <a:rPr dirty="0" err="1">
                <a:rtl/>
              </a:rPr>
              <a:t>نعمل</a:t>
            </a:r>
            <a:r>
              <a:rPr dirty="0">
                <a:rtl/>
              </a:rPr>
              <a:t> </a:t>
            </a:r>
            <a:r>
              <a:rPr dirty="0" err="1">
                <a:rtl/>
              </a:rPr>
              <a:t>معًا</a:t>
            </a:r>
            <a:r>
              <a:rPr dirty="0">
                <a:rtl/>
              </a:rPr>
              <a:t> </a:t>
            </a:r>
            <a:r>
              <a:rPr dirty="0" err="1">
                <a:rtl/>
              </a:rPr>
              <a:t>على</a:t>
            </a:r>
            <a:r>
              <a:rPr dirty="0">
                <a:rtl/>
              </a:rPr>
              <a:t> </a:t>
            </a:r>
            <a:r>
              <a:rPr dirty="0" err="1">
                <a:rtl/>
              </a:rPr>
              <a:t>إعداد</a:t>
            </a:r>
            <a:r>
              <a:rPr dirty="0">
                <a:rtl/>
              </a:rPr>
              <a:t> </a:t>
            </a:r>
            <a:r>
              <a:rPr dirty="0" err="1">
                <a:rtl/>
              </a:rPr>
              <a:t>قائمة</a:t>
            </a:r>
            <a:r>
              <a:rPr dirty="0">
                <a:rtl/>
              </a:rPr>
              <a:t> </a:t>
            </a:r>
            <a:r>
              <a:rPr dirty="0" err="1">
                <a:rtl/>
              </a:rPr>
              <a:t>من</a:t>
            </a:r>
            <a:r>
              <a:rPr dirty="0">
                <a:rtl/>
              </a:rPr>
              <a:t> </a:t>
            </a:r>
            <a:r>
              <a:rPr dirty="0" err="1">
                <a:rtl/>
              </a:rPr>
              <a:t>الرسائل</a:t>
            </a:r>
            <a:r>
              <a:rPr dirty="0">
                <a:rtl/>
              </a:rPr>
              <a:t> </a:t>
            </a:r>
            <a:r>
              <a:rPr dirty="0" err="1">
                <a:rtl/>
              </a:rPr>
              <a:t>التحفيزية</a:t>
            </a:r>
            <a:r>
              <a:rPr dirty="0">
                <a:rtl/>
              </a:rPr>
              <a:t> </a:t>
            </a:r>
            <a:r>
              <a:rPr dirty="0" err="1">
                <a:rtl/>
              </a:rPr>
              <a:t>التي</a:t>
            </a:r>
            <a:r>
              <a:rPr dirty="0">
                <a:rtl/>
              </a:rPr>
              <a:t> </a:t>
            </a:r>
            <a:r>
              <a:rPr dirty="0" err="1">
                <a:rtl/>
              </a:rPr>
              <a:t>يمكنك</a:t>
            </a:r>
            <a:r>
              <a:rPr dirty="0">
                <a:rtl/>
              </a:rPr>
              <a:t> </a:t>
            </a:r>
            <a:r>
              <a:rPr dirty="0" err="1">
                <a:rtl/>
              </a:rPr>
              <a:t>مشاركتها</a:t>
            </a:r>
            <a:r>
              <a:rPr dirty="0">
                <a:rtl/>
              </a:rPr>
              <a:t> </a:t>
            </a:r>
            <a:r>
              <a:rPr dirty="0" err="1">
                <a:rtl/>
              </a:rPr>
              <a:t>مع</a:t>
            </a:r>
            <a:r>
              <a:rPr dirty="0">
                <a:rtl/>
              </a:rPr>
              <a:t> </a:t>
            </a:r>
            <a:r>
              <a:rPr dirty="0" err="1">
                <a:rtl/>
              </a:rPr>
              <a:t>زملائك</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b="1">
                <a:solidFill>
                  <a:schemeClr val="dk1"/>
                </a:solidFill>
                <a:latin typeface="Ubuntu" panose="020B0504030602030204" pitchFamily="34" charset="0"/>
              </a:defRPr>
            </a:pPr>
            <a:br>
              <a:rPr lang="en-US" sz="1200" b="0" i="0" u="none" strike="noStrike" kern="1200" baseline="0" noProof="0" dirty="0">
                <a:solidFill>
                  <a:schemeClr val="dk1"/>
                </a:solidFill>
                <a:latin typeface="Ubuntu" panose="020B0504030602030204" pitchFamily="34" charset="0"/>
                <a:ea typeface="+mn-ea"/>
                <a:cs typeface="+mn-cs"/>
              </a:rPr>
            </a:br>
            <a:r>
              <a:rPr dirty="0" err="1">
                <a:rtl/>
              </a:rPr>
              <a:t>إذا</a:t>
            </a:r>
            <a:r>
              <a:rPr dirty="0">
                <a:rtl/>
              </a:rPr>
              <a:t> </a:t>
            </a:r>
            <a:r>
              <a:rPr dirty="0" err="1">
                <a:rtl/>
              </a:rPr>
              <a:t>سمح</a:t>
            </a:r>
            <a:r>
              <a:rPr dirty="0">
                <a:rtl/>
              </a:rPr>
              <a:t> </a:t>
            </a:r>
            <a:r>
              <a:rPr dirty="0" err="1">
                <a:rtl/>
              </a:rPr>
              <a:t>الوقت</a:t>
            </a:r>
            <a:r>
              <a:rPr dirty="0">
                <a:rtl/>
              </a:rPr>
              <a:t>، </a:t>
            </a:r>
            <a:r>
              <a:rPr dirty="0" err="1">
                <a:rtl/>
              </a:rPr>
              <a:t>دَع</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يتدرّبون</a:t>
            </a:r>
            <a:r>
              <a:rPr dirty="0">
                <a:rtl/>
              </a:rPr>
              <a:t> </a:t>
            </a:r>
            <a:r>
              <a:rPr dirty="0" err="1">
                <a:rtl/>
              </a:rPr>
              <a:t>على</a:t>
            </a:r>
            <a:r>
              <a:rPr dirty="0">
                <a:rtl/>
              </a:rPr>
              <a:t> </a:t>
            </a:r>
            <a:r>
              <a:rPr dirty="0" err="1">
                <a:rtl/>
              </a:rPr>
              <a:t>مشاركة</a:t>
            </a:r>
            <a:r>
              <a:rPr dirty="0">
                <a:rtl/>
              </a:rPr>
              <a:t> </a:t>
            </a:r>
            <a:r>
              <a:rPr dirty="0" err="1">
                <a:rtl/>
              </a:rPr>
              <a:t>هذه</a:t>
            </a:r>
            <a:r>
              <a:rPr dirty="0">
                <a:rtl/>
              </a:rPr>
              <a:t> </a:t>
            </a:r>
            <a:r>
              <a:rPr dirty="0" err="1">
                <a:rtl/>
              </a:rPr>
              <a:t>الرسائل</a:t>
            </a:r>
            <a:r>
              <a:rPr dirty="0">
                <a:rtl/>
              </a:rPr>
              <a:t> </a:t>
            </a:r>
            <a:r>
              <a:rPr dirty="0" err="1">
                <a:rtl/>
              </a:rPr>
              <a:t>مع</a:t>
            </a:r>
            <a:r>
              <a:rPr dirty="0">
                <a:rtl/>
              </a:rPr>
              <a:t> </a:t>
            </a:r>
            <a:r>
              <a:rPr dirty="0" err="1">
                <a:rtl/>
              </a:rPr>
              <a:t>بعضهم</a:t>
            </a:r>
            <a:r>
              <a:rPr dirty="0">
                <a:rtl/>
              </a:rPr>
              <a:t> </a:t>
            </a:r>
            <a:r>
              <a:rPr dirty="0" err="1">
                <a:rtl/>
              </a:rPr>
              <a:t>بعضًا</a:t>
            </a:r>
            <a:r>
              <a:rPr dirty="0">
                <a:rtl/>
              </a:rPr>
              <a:t>. </a:t>
            </a:r>
            <a:r>
              <a:rPr dirty="0" err="1">
                <a:rtl/>
              </a:rPr>
              <a:t>شجّع</a:t>
            </a:r>
            <a:r>
              <a:rPr dirty="0">
                <a:rtl/>
              </a:rPr>
              <a:t> </a:t>
            </a:r>
            <a:r>
              <a:rPr dirty="0" err="1">
                <a:rtl/>
              </a:rPr>
              <a:t>قادة</a:t>
            </a:r>
            <a:r>
              <a:rPr dirty="0">
                <a:rtl/>
              </a:rPr>
              <a:t> </a:t>
            </a:r>
            <a:r>
              <a:rPr dirty="0" err="1">
                <a:rtl/>
              </a:rPr>
              <a:t>اللياقة</a:t>
            </a:r>
            <a:r>
              <a:rPr dirty="0">
                <a:rtl/>
              </a:rPr>
              <a:t> </a:t>
            </a:r>
            <a:r>
              <a:rPr dirty="0" err="1">
                <a:rtl/>
              </a:rPr>
              <a:t>على</a:t>
            </a:r>
            <a:r>
              <a:rPr dirty="0">
                <a:rtl/>
              </a:rPr>
              <a:t> </a:t>
            </a:r>
            <a:r>
              <a:rPr dirty="0" err="1">
                <a:rtl/>
              </a:rPr>
              <a:t>النظر</a:t>
            </a:r>
            <a:r>
              <a:rPr dirty="0">
                <a:rtl/>
              </a:rPr>
              <a:t> </a:t>
            </a:r>
            <a:r>
              <a:rPr dirty="0" err="1">
                <a:rtl/>
              </a:rPr>
              <a:t>في</a:t>
            </a:r>
            <a:r>
              <a:rPr dirty="0">
                <a:rtl/>
              </a:rPr>
              <a:t> </a:t>
            </a:r>
            <a:r>
              <a:rPr dirty="0" err="1">
                <a:rtl/>
              </a:rPr>
              <a:t>عيون</a:t>
            </a:r>
            <a:r>
              <a:rPr dirty="0">
                <a:rtl/>
              </a:rPr>
              <a:t> </a:t>
            </a:r>
            <a:r>
              <a:rPr dirty="0" err="1">
                <a:rtl/>
              </a:rPr>
              <a:t>زملائهم</a:t>
            </a:r>
            <a:r>
              <a:rPr dirty="0">
                <a:rtl/>
              </a:rPr>
              <a:t> </a:t>
            </a:r>
            <a:r>
              <a:rPr dirty="0" err="1">
                <a:rtl/>
              </a:rPr>
              <a:t>والابتسام</a:t>
            </a:r>
            <a:r>
              <a:rPr dirty="0">
                <a:rtl/>
              </a:rPr>
              <a:t> </a:t>
            </a:r>
            <a:r>
              <a:rPr dirty="0" err="1">
                <a:rtl/>
              </a:rPr>
              <a:t>عند</a:t>
            </a:r>
            <a:r>
              <a:rPr dirty="0">
                <a:rtl/>
              </a:rPr>
              <a:t> </a:t>
            </a:r>
            <a:r>
              <a:rPr dirty="0" err="1">
                <a:rtl/>
              </a:rPr>
              <a:t>قول</a:t>
            </a:r>
            <a:r>
              <a:rPr dirty="0">
                <a:rtl/>
              </a:rPr>
              <a:t> </a:t>
            </a:r>
            <a:r>
              <a:rPr dirty="0" err="1">
                <a:rtl/>
              </a:rPr>
              <a:t>رسالتهم</a:t>
            </a:r>
            <a:r>
              <a:rPr dirty="0">
                <a:rtl/>
              </a:rPr>
              <a:t> </a:t>
            </a:r>
            <a:r>
              <a:rPr dirty="0" err="1">
                <a:rtl/>
              </a:rPr>
              <a:t>التحفيزية</a:t>
            </a:r>
            <a:r>
              <a:rPr dirty="0">
                <a:rtl/>
              </a:rPr>
              <a:t>. </a:t>
            </a:r>
            <a:r>
              <a:rPr dirty="0" err="1">
                <a:rtl/>
              </a:rPr>
              <a:t>كما</a:t>
            </a:r>
            <a:r>
              <a:rPr dirty="0">
                <a:rtl/>
              </a:rPr>
              <a:t> </a:t>
            </a:r>
            <a:r>
              <a:rPr dirty="0" err="1">
                <a:rtl/>
              </a:rPr>
              <a:t>يُمكنهم</a:t>
            </a:r>
            <a:r>
              <a:rPr dirty="0">
                <a:rtl/>
              </a:rPr>
              <a:t> </a:t>
            </a:r>
            <a:r>
              <a:rPr dirty="0" err="1">
                <a:rtl/>
              </a:rPr>
              <a:t>تعزيز</a:t>
            </a:r>
            <a:r>
              <a:rPr dirty="0">
                <a:rtl/>
              </a:rPr>
              <a:t> </a:t>
            </a:r>
            <a:r>
              <a:rPr dirty="0" err="1">
                <a:rtl/>
              </a:rPr>
              <a:t>الرسائل</a:t>
            </a:r>
            <a:r>
              <a:rPr dirty="0">
                <a:rtl/>
              </a:rPr>
              <a:t> </a:t>
            </a:r>
            <a:r>
              <a:rPr dirty="0" err="1">
                <a:rtl/>
              </a:rPr>
              <a:t>التحفيزية</a:t>
            </a:r>
            <a:r>
              <a:rPr dirty="0">
                <a:rtl/>
              </a:rPr>
              <a:t> </a:t>
            </a:r>
            <a:r>
              <a:rPr dirty="0" err="1">
                <a:rtl/>
              </a:rPr>
              <a:t>باستخدام</a:t>
            </a:r>
            <a:r>
              <a:rPr dirty="0">
                <a:rtl/>
              </a:rPr>
              <a:t> </a:t>
            </a:r>
            <a:r>
              <a:rPr dirty="0" err="1">
                <a:rtl/>
              </a:rPr>
              <a:t>إشارات</a:t>
            </a:r>
            <a:r>
              <a:rPr dirty="0">
                <a:rtl/>
              </a:rPr>
              <a:t> </a:t>
            </a:r>
            <a:r>
              <a:rPr dirty="0" err="1">
                <a:rtl/>
              </a:rPr>
              <a:t>جسدية</a:t>
            </a:r>
            <a:r>
              <a:rPr dirty="0">
                <a:rtl/>
              </a:rPr>
              <a:t> </a:t>
            </a:r>
            <a:r>
              <a:rPr dirty="0" err="1">
                <a:rtl/>
              </a:rPr>
              <a:t>مثل</a:t>
            </a:r>
            <a:r>
              <a:rPr dirty="0">
                <a:rtl/>
              </a:rPr>
              <a:t> </a:t>
            </a:r>
            <a:r>
              <a:rPr dirty="0" err="1">
                <a:rtl/>
              </a:rPr>
              <a:t>التصفيق</a:t>
            </a:r>
            <a:r>
              <a:rPr dirty="0">
                <a:rtl/>
              </a:rPr>
              <a:t> </a:t>
            </a:r>
            <a:r>
              <a:rPr dirty="0" err="1">
                <a:rtl/>
              </a:rPr>
              <a:t>بالكف</a:t>
            </a:r>
            <a:r>
              <a:rPr dirty="0">
                <a:rtl/>
              </a:rPr>
              <a:t> </a:t>
            </a:r>
            <a:r>
              <a:rPr dirty="0" err="1">
                <a:rtl/>
              </a:rPr>
              <a:t>أو</a:t>
            </a:r>
            <a:r>
              <a:rPr dirty="0">
                <a:rtl/>
              </a:rPr>
              <a:t> </a:t>
            </a:r>
            <a:r>
              <a:rPr dirty="0" err="1">
                <a:rtl/>
              </a:rPr>
              <a:t>ضربة</a:t>
            </a:r>
            <a:r>
              <a:rPr dirty="0">
                <a:rtl/>
              </a:rPr>
              <a:t> </a:t>
            </a:r>
            <a:r>
              <a:rPr dirty="0" err="1">
                <a:rtl/>
              </a:rPr>
              <a:t>القبضة</a:t>
            </a:r>
            <a:r>
              <a:rPr dirty="0">
                <a:rtl/>
              </a:rPr>
              <a:t>.</a:t>
            </a:r>
            <a:endParaRPr sz="1200" b="0" i="0" u="none" strike="noStrike" kern="1200" baseline="0" dirty="0">
              <a:solidFill>
                <a:schemeClr val="dk1"/>
              </a:solidFill>
              <a:latin typeface="Ubuntu" panose="020B0504030602030204" pitchFamily="34" charset="0"/>
              <a:ea typeface="+mn-ea"/>
              <a:cs typeface="+mn-cs"/>
            </a:endParaRPr>
          </a:p>
          <a:p>
            <a:pPr algn="r" rtl="1"/>
            <a:endParaRPr b="1" dirty="0"/>
          </a:p>
          <a:p>
            <a:pPr algn="r" rtl="1"/>
            <a:endParaRPr b="1" dirty="0"/>
          </a:p>
          <a:p>
            <a:pPr algn="r" rtl="1"/>
            <a:endParaRPr b="1" dirty="0"/>
          </a:p>
          <a:p>
            <a:pPr algn="r" rtl="1"/>
            <a:endParaRPr b="1" dirty="0"/>
          </a:p>
        </p:txBody>
      </p:sp>
      <p:sp>
        <p:nvSpPr>
          <p:cNvPr id="4" name="Slide Number Placeholder 3"/>
          <p:cNvSpPr>
            <a:spLocks noGrp="1"/>
          </p:cNvSpPr>
          <p:nvPr>
            <p:ph type="sldNum" sz="quarter" idx="5"/>
          </p:nvPr>
        </p:nvSpPr>
        <p:spPr/>
        <p:txBody>
          <a:bodyPr rtlCol="1"/>
          <a:lstStyle/>
          <a:p>
            <a:fld id="{94524C34-D508-4CCF-A9F5-C631378A631A}" type="slidenum">
              <a:rPr lang="en-US" smtClean="0"/>
              <a:t>33</a:t>
            </a:fld>
            <a:endParaRPr lang="en-US"/>
          </a:p>
        </p:txBody>
      </p:sp>
    </p:spTree>
    <p:extLst>
      <p:ext uri="{BB962C8B-B14F-4D97-AF65-F5344CB8AC3E}">
        <p14:creationId xmlns:p14="http://schemas.microsoft.com/office/powerpoint/2010/main" val="901576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[4 </a:t>
            </a:r>
            <a:r>
              <a:rPr dirty="0" err="1">
                <a:rtl/>
              </a:rPr>
              <a:t>دقائق</a:t>
            </a:r>
            <a:r>
              <a:rPr dirty="0">
                <a:rtl/>
              </a:rPr>
              <a:t>/ </a:t>
            </a:r>
            <a:r>
              <a:rPr dirty="0" err="1">
                <a:rtl/>
              </a:rPr>
              <a:t>من</a:t>
            </a:r>
            <a:r>
              <a:rPr dirty="0">
                <a:rtl/>
              </a:rPr>
              <a:t> </a:t>
            </a:r>
            <a:r>
              <a:rPr dirty="0" err="1">
                <a:rtl/>
              </a:rPr>
              <a:t>إجمالي</a:t>
            </a:r>
            <a:r>
              <a:rPr dirty="0">
                <a:rtl/>
              </a:rPr>
              <a:t> 100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rPr dirty="0" err="1">
                <a:rtl/>
              </a:rPr>
              <a:t>بصفتك</a:t>
            </a:r>
            <a:r>
              <a:rPr dirty="0">
                <a:rtl/>
              </a:rPr>
              <a:t> </a:t>
            </a:r>
            <a:r>
              <a:rPr dirty="0" err="1">
                <a:rtl/>
              </a:rPr>
              <a:t>قائدًا</a:t>
            </a:r>
            <a:r>
              <a:rPr dirty="0">
                <a:rtl/>
              </a:rPr>
              <a:t> </a:t>
            </a:r>
            <a:r>
              <a:rPr dirty="0" err="1">
                <a:rtl/>
              </a:rPr>
              <a:t>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 </a:t>
            </a:r>
            <a:r>
              <a:rPr dirty="0" err="1">
                <a:rtl/>
              </a:rPr>
              <a:t>ستشارك</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مع</a:t>
            </a:r>
            <a:r>
              <a:rPr dirty="0">
                <a:rtl/>
              </a:rPr>
              <a:t> </a:t>
            </a:r>
            <a:r>
              <a:rPr dirty="0" err="1">
                <a:rtl/>
              </a:rPr>
              <a:t>زملائك</a:t>
            </a:r>
            <a:r>
              <a:rPr dirty="0">
                <a:rtl/>
              </a:rPr>
              <a:t> </a:t>
            </a:r>
            <a:r>
              <a:rPr dirty="0" err="1">
                <a:rtl/>
              </a:rPr>
              <a:t>في</a:t>
            </a:r>
            <a:r>
              <a:rPr dirty="0">
                <a:rtl/>
              </a:rPr>
              <a:t> </a:t>
            </a:r>
            <a:r>
              <a:rPr dirty="0" err="1">
                <a:rtl/>
              </a:rPr>
              <a:t>بداية</a:t>
            </a:r>
            <a:r>
              <a:rPr dirty="0">
                <a:rtl/>
              </a:rPr>
              <a:t> </a:t>
            </a:r>
            <a:r>
              <a:rPr dirty="0" err="1">
                <a:rtl/>
              </a:rPr>
              <a:t>كل</a:t>
            </a:r>
            <a:r>
              <a:rPr dirty="0">
                <a:rtl/>
              </a:rPr>
              <a:t> </a:t>
            </a:r>
            <a:r>
              <a:rPr dirty="0" err="1">
                <a:rtl/>
              </a:rPr>
              <a:t>تدريب</a:t>
            </a:r>
            <a:r>
              <a:rPr dirty="0">
                <a:rtl/>
              </a:rPr>
              <a:t> </a:t>
            </a:r>
            <a:r>
              <a:rPr dirty="0" err="1">
                <a:rtl/>
              </a:rPr>
              <a:t>رياضي</a:t>
            </a:r>
            <a:r>
              <a:rPr dirty="0">
                <a:rtl/>
              </a:rPr>
              <a:t>، </a:t>
            </a:r>
            <a:r>
              <a:rPr dirty="0" err="1">
                <a:rtl/>
              </a:rPr>
              <a:t>لكن</a:t>
            </a:r>
            <a:r>
              <a:rPr dirty="0">
                <a:rtl/>
              </a:rPr>
              <a:t> </a:t>
            </a:r>
            <a:r>
              <a:rPr dirty="0" err="1">
                <a:rtl/>
              </a:rPr>
              <a:t>قد</a:t>
            </a:r>
            <a:r>
              <a:rPr dirty="0">
                <a:rtl/>
              </a:rPr>
              <a:t> </a:t>
            </a:r>
            <a:r>
              <a:rPr dirty="0" err="1">
                <a:rtl/>
              </a:rPr>
              <a:t>تكون</a:t>
            </a:r>
            <a:r>
              <a:rPr dirty="0">
                <a:rtl/>
              </a:rPr>
              <a:t> </a:t>
            </a:r>
            <a:r>
              <a:rPr dirty="0" err="1">
                <a:rtl/>
              </a:rPr>
              <a:t>هناك</a:t>
            </a:r>
            <a:r>
              <a:rPr dirty="0">
                <a:rtl/>
              </a:rPr>
              <a:t> </a:t>
            </a:r>
            <a:r>
              <a:rPr dirty="0" err="1">
                <a:rtl/>
              </a:rPr>
              <a:t>أوقات</a:t>
            </a:r>
            <a:r>
              <a:rPr dirty="0">
                <a:rtl/>
              </a:rPr>
              <a:t> </a:t>
            </a:r>
            <a:r>
              <a:rPr dirty="0" err="1">
                <a:rtl/>
              </a:rPr>
              <a:t>أخرى</a:t>
            </a:r>
            <a:r>
              <a:rPr dirty="0">
                <a:rtl/>
              </a:rPr>
              <a:t> </a:t>
            </a:r>
            <a:r>
              <a:rPr dirty="0" err="1">
                <a:rtl/>
              </a:rPr>
              <a:t>يحتاج</a:t>
            </a:r>
            <a:r>
              <a:rPr dirty="0">
                <a:rtl/>
              </a:rPr>
              <a:t> </a:t>
            </a:r>
            <a:r>
              <a:rPr dirty="0" err="1">
                <a:rtl/>
              </a:rPr>
              <a:t>فيها</a:t>
            </a:r>
            <a:r>
              <a:rPr dirty="0">
                <a:rtl/>
              </a:rPr>
              <a:t> </a:t>
            </a:r>
            <a:r>
              <a:rPr dirty="0" err="1">
                <a:rtl/>
              </a:rPr>
              <a:t>زملاؤك</a:t>
            </a:r>
            <a:r>
              <a:rPr dirty="0">
                <a:rtl/>
              </a:rPr>
              <a:t> </a:t>
            </a:r>
            <a:r>
              <a:rPr dirty="0" err="1">
                <a:rtl/>
              </a:rPr>
              <a:t>إلى</a:t>
            </a:r>
            <a:r>
              <a:rPr dirty="0">
                <a:rtl/>
              </a:rPr>
              <a:t> </a:t>
            </a:r>
            <a:r>
              <a:rPr dirty="0" err="1">
                <a:rtl/>
              </a:rPr>
              <a:t>دعمك</a:t>
            </a:r>
            <a:r>
              <a:rPr dirty="0">
                <a:rtl/>
              </a:rPr>
              <a:t> </a:t>
            </a:r>
            <a:r>
              <a:rPr dirty="0" err="1">
                <a:rtl/>
              </a:rPr>
              <a:t>أيضًا</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rPr dirty="0" err="1">
                <a:rtl/>
              </a:rPr>
              <a:t>إليك</a:t>
            </a:r>
            <a:r>
              <a:rPr dirty="0">
                <a:rtl/>
              </a:rPr>
              <a:t> </a:t>
            </a:r>
            <a:r>
              <a:rPr dirty="0" err="1">
                <a:rtl/>
              </a:rPr>
              <a:t>بعض</a:t>
            </a:r>
            <a:r>
              <a:rPr dirty="0">
                <a:rtl/>
              </a:rPr>
              <a:t> </a:t>
            </a:r>
            <a:r>
              <a:rPr dirty="0" err="1">
                <a:rtl/>
              </a:rPr>
              <a:t>الطرق</a:t>
            </a:r>
            <a:r>
              <a:rPr dirty="0">
                <a:rtl/>
              </a:rPr>
              <a:t> </a:t>
            </a:r>
            <a:r>
              <a:rPr dirty="0" err="1">
                <a:rtl/>
              </a:rPr>
              <a:t>التي</a:t>
            </a:r>
            <a:r>
              <a:rPr dirty="0">
                <a:rtl/>
              </a:rPr>
              <a:t> </a:t>
            </a:r>
            <a:r>
              <a:rPr dirty="0" err="1">
                <a:rtl/>
              </a:rPr>
              <a:t>يمكنك</a:t>
            </a:r>
            <a:r>
              <a:rPr dirty="0">
                <a:rtl/>
              </a:rPr>
              <a:t> </a:t>
            </a:r>
            <a:r>
              <a:rPr dirty="0" err="1">
                <a:rtl/>
              </a:rPr>
              <a:t>استخدامها</a:t>
            </a:r>
            <a:r>
              <a:rPr dirty="0">
                <a:rtl/>
              </a:rPr>
              <a:t> </a:t>
            </a:r>
            <a:r>
              <a:rPr dirty="0" err="1">
                <a:rtl/>
              </a:rPr>
              <a:t>لتوظيف</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 </a:t>
            </a:r>
            <a:r>
              <a:rPr dirty="0" err="1">
                <a:rtl/>
              </a:rPr>
              <a:t>في</a:t>
            </a:r>
            <a:r>
              <a:rPr dirty="0">
                <a:rtl/>
              </a:rPr>
              <a:t> </a:t>
            </a:r>
            <a:r>
              <a:rPr dirty="0" err="1">
                <a:rtl/>
              </a:rPr>
              <a:t>دعم</a:t>
            </a:r>
            <a:r>
              <a:rPr dirty="0">
                <a:rtl/>
              </a:rPr>
              <a:t> </a:t>
            </a:r>
            <a:r>
              <a:rPr dirty="0" err="1">
                <a:rtl/>
              </a:rPr>
              <a:t>زملائك</a:t>
            </a:r>
            <a:r>
              <a:rPr dirty="0">
                <a:rtl/>
              </a:rPr>
              <a:t> </a:t>
            </a:r>
            <a:r>
              <a:rPr dirty="0" err="1">
                <a:rtl/>
              </a:rPr>
              <a:t>في</a:t>
            </a:r>
            <a:r>
              <a:rPr dirty="0">
                <a:rtl/>
              </a:rPr>
              <a:t> </a:t>
            </a:r>
            <a:r>
              <a:rPr dirty="0" err="1">
                <a:rtl/>
              </a:rPr>
              <a:t>الفريق</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latin typeface="Ubuntu" panose="020B050403060203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rPr dirty="0" err="1">
                <a:rtl/>
              </a:rPr>
              <a:t>إذا</a:t>
            </a:r>
            <a:r>
              <a:rPr dirty="0">
                <a:rtl/>
              </a:rPr>
              <a:t> </a:t>
            </a:r>
            <a:r>
              <a:rPr dirty="0" err="1">
                <a:rtl/>
              </a:rPr>
              <a:t>شعر</a:t>
            </a:r>
            <a:r>
              <a:rPr dirty="0">
                <a:rtl/>
              </a:rPr>
              <a:t> </a:t>
            </a:r>
            <a:r>
              <a:rPr dirty="0" err="1">
                <a:rtl/>
              </a:rPr>
              <a:t>زملاؤك</a:t>
            </a:r>
            <a:r>
              <a:rPr dirty="0">
                <a:rtl/>
              </a:rPr>
              <a:t> </a:t>
            </a:r>
            <a:r>
              <a:rPr dirty="0" err="1">
                <a:rtl/>
              </a:rPr>
              <a:t>بالتوتر</a:t>
            </a:r>
            <a:r>
              <a:rPr dirty="0">
                <a:rtl/>
              </a:rPr>
              <a:t> </a:t>
            </a:r>
            <a:r>
              <a:rPr dirty="0" err="1">
                <a:rtl/>
              </a:rPr>
              <a:t>الشديد</a:t>
            </a:r>
            <a:r>
              <a:rPr dirty="0">
                <a:rtl/>
              </a:rPr>
              <a:t> </a:t>
            </a:r>
            <a:r>
              <a:rPr dirty="0" err="1">
                <a:rtl/>
              </a:rPr>
              <a:t>قبل</a:t>
            </a:r>
            <a:r>
              <a:rPr dirty="0">
                <a:rtl/>
              </a:rPr>
              <a:t> </a:t>
            </a:r>
            <a:r>
              <a:rPr dirty="0" err="1">
                <a:rtl/>
              </a:rPr>
              <a:t>المنافسة</a:t>
            </a:r>
            <a:r>
              <a:rPr dirty="0">
                <a:rtl/>
              </a:rPr>
              <a:t>، </a:t>
            </a:r>
            <a:r>
              <a:rPr dirty="0" err="1">
                <a:rtl/>
              </a:rPr>
              <a:t>اسألهم</a:t>
            </a:r>
            <a:r>
              <a:rPr dirty="0">
                <a:rtl/>
              </a:rPr>
              <a:t> </a:t>
            </a:r>
            <a:r>
              <a:rPr dirty="0" err="1">
                <a:rtl/>
              </a:rPr>
              <a:t>عن</a:t>
            </a:r>
            <a:r>
              <a:rPr dirty="0">
                <a:rtl/>
              </a:rPr>
              <a:t> </a:t>
            </a:r>
            <a:r>
              <a:rPr dirty="0" err="1">
                <a:rtl/>
              </a:rPr>
              <a:t>رسالتهم</a:t>
            </a:r>
            <a:r>
              <a:rPr dirty="0">
                <a:rtl/>
              </a:rPr>
              <a:t> </a:t>
            </a:r>
            <a:r>
              <a:rPr dirty="0" err="1">
                <a:rtl/>
              </a:rPr>
              <a:t>التحفيزية</a:t>
            </a:r>
            <a:r>
              <a:rPr dirty="0">
                <a:rtl/>
              </a:rPr>
              <a:t> </a:t>
            </a:r>
            <a:r>
              <a:rPr dirty="0" err="1">
                <a:rtl/>
              </a:rPr>
              <a:t>الفعالة</a:t>
            </a:r>
            <a:r>
              <a:rPr dirty="0">
                <a:rtl/>
              </a:rPr>
              <a:t> </a:t>
            </a:r>
            <a:r>
              <a:rPr dirty="0" err="1">
                <a:rtl/>
              </a:rPr>
              <a:t>التي</a:t>
            </a:r>
            <a:r>
              <a:rPr dirty="0">
                <a:rtl/>
              </a:rPr>
              <a:t> </a:t>
            </a:r>
            <a:r>
              <a:rPr dirty="0" err="1">
                <a:rtl/>
              </a:rPr>
              <a:t>يعتمدون</a:t>
            </a:r>
            <a:r>
              <a:rPr dirty="0">
                <a:rtl/>
              </a:rPr>
              <a:t> </a:t>
            </a:r>
            <a:r>
              <a:rPr dirty="0" err="1">
                <a:rtl/>
              </a:rPr>
              <a:t>عليها</a:t>
            </a:r>
            <a:endParaRPr dirty="0">
              <a:rt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800" dirty="0">
              <a:latin typeface="Ubuntu" panose="020B050403060203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rPr dirty="0" err="1">
                <a:rtl/>
              </a:rPr>
              <a:t>شجّع</a:t>
            </a:r>
            <a:r>
              <a:rPr dirty="0">
                <a:rtl/>
              </a:rPr>
              <a:t> </a:t>
            </a:r>
            <a:r>
              <a:rPr dirty="0" err="1">
                <a:rtl/>
              </a:rPr>
              <a:t>زملاءك</a:t>
            </a:r>
            <a:r>
              <a:rPr dirty="0">
                <a:rtl/>
              </a:rPr>
              <a:t> </a:t>
            </a:r>
            <a:r>
              <a:rPr dirty="0" err="1">
                <a:rtl/>
              </a:rPr>
              <a:t>على</a:t>
            </a:r>
            <a:r>
              <a:rPr dirty="0">
                <a:rtl/>
              </a:rPr>
              <a:t> </a:t>
            </a:r>
            <a:r>
              <a:rPr dirty="0" err="1">
                <a:rtl/>
              </a:rPr>
              <a:t>كتابة</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وقراءتها</a:t>
            </a:r>
            <a:r>
              <a:rPr dirty="0">
                <a:rtl/>
              </a:rPr>
              <a:t> </a:t>
            </a:r>
            <a:r>
              <a:rPr dirty="0" err="1">
                <a:rtl/>
              </a:rPr>
              <a:t>عندما</a:t>
            </a:r>
            <a:r>
              <a:rPr dirty="0">
                <a:rtl/>
              </a:rPr>
              <a:t> </a:t>
            </a:r>
            <a:r>
              <a:rPr dirty="0" err="1">
                <a:rtl/>
              </a:rPr>
              <a:t>يشعرون</a:t>
            </a:r>
            <a:r>
              <a:rPr dirty="0">
                <a:rtl/>
              </a:rPr>
              <a:t> </a:t>
            </a:r>
            <a:r>
              <a:rPr dirty="0" err="1">
                <a:rtl/>
              </a:rPr>
              <a:t>بالتوتر</a:t>
            </a:r>
            <a:r>
              <a:rPr dirty="0">
                <a:rtl/>
              </a:rPr>
              <a:t> </a:t>
            </a:r>
            <a:r>
              <a:rPr dirty="0" err="1">
                <a:rtl/>
              </a:rPr>
              <a:t>أو</a:t>
            </a:r>
            <a:r>
              <a:rPr dirty="0">
                <a:rtl/>
              </a:rPr>
              <a:t> </a:t>
            </a:r>
            <a:r>
              <a:rPr dirty="0" err="1">
                <a:rtl/>
              </a:rPr>
              <a:t>الانفعالات</a:t>
            </a:r>
            <a:endParaRPr dirty="0">
              <a:rt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800" dirty="0">
              <a:latin typeface="Ubuntu" panose="020B050403060203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800">
                <a:latin typeface="Ubuntu" panose="020B0504030602030204" pitchFamily="34" charset="0"/>
              </a:defRPr>
            </a:pPr>
            <a:r>
              <a:rPr dirty="0" err="1">
                <a:rtl/>
              </a:rPr>
              <a:t>اتفق</a:t>
            </a:r>
            <a:r>
              <a:rPr dirty="0">
                <a:rtl/>
              </a:rPr>
              <a:t> </a:t>
            </a:r>
            <a:r>
              <a:rPr dirty="0" err="1">
                <a:rtl/>
              </a:rPr>
              <a:t>مع</a:t>
            </a:r>
            <a:r>
              <a:rPr dirty="0">
                <a:rtl/>
              </a:rPr>
              <a:t> </a:t>
            </a:r>
            <a:r>
              <a:rPr dirty="0" err="1">
                <a:rtl/>
              </a:rPr>
              <a:t>أحد</a:t>
            </a:r>
            <a:r>
              <a:rPr dirty="0">
                <a:rtl/>
              </a:rPr>
              <a:t> </a:t>
            </a:r>
            <a:r>
              <a:rPr dirty="0" err="1">
                <a:rtl/>
              </a:rPr>
              <a:t>أعضاء</a:t>
            </a:r>
            <a:r>
              <a:rPr dirty="0">
                <a:rtl/>
              </a:rPr>
              <a:t> </a:t>
            </a:r>
            <a:r>
              <a:rPr dirty="0" err="1">
                <a:rtl/>
              </a:rPr>
              <a:t>فريقك</a:t>
            </a:r>
            <a:r>
              <a:rPr dirty="0">
                <a:rtl/>
              </a:rPr>
              <a:t> </a:t>
            </a:r>
            <a:r>
              <a:rPr dirty="0" err="1">
                <a:rtl/>
              </a:rPr>
              <a:t>على</a:t>
            </a:r>
            <a:r>
              <a:rPr dirty="0">
                <a:rtl/>
              </a:rPr>
              <a:t> </a:t>
            </a:r>
            <a:r>
              <a:rPr dirty="0" err="1">
                <a:rtl/>
              </a:rPr>
              <a:t>تبادل</a:t>
            </a:r>
            <a:r>
              <a:rPr dirty="0">
                <a:rtl/>
              </a:rPr>
              <a:t> </a:t>
            </a:r>
            <a:r>
              <a:rPr dirty="0" err="1">
                <a:rtl/>
              </a:rPr>
              <a:t>رسائل</a:t>
            </a:r>
            <a:r>
              <a:rPr dirty="0">
                <a:rtl/>
              </a:rPr>
              <a:t> </a:t>
            </a:r>
            <a:r>
              <a:rPr dirty="0" err="1">
                <a:rtl/>
              </a:rPr>
              <a:t>تحفيزية</a:t>
            </a:r>
            <a:r>
              <a:rPr dirty="0">
                <a:rtl/>
              </a:rPr>
              <a:t> </a:t>
            </a:r>
            <a:r>
              <a:rPr dirty="0" err="1">
                <a:rtl/>
              </a:rPr>
              <a:t>فعالة</a:t>
            </a:r>
            <a:r>
              <a:rPr dirty="0">
                <a:rtl/>
              </a:rPr>
              <a:t> </a:t>
            </a:r>
            <a:r>
              <a:rPr dirty="0" err="1">
                <a:rtl/>
              </a:rPr>
              <a:t>مع</a:t>
            </a:r>
            <a:r>
              <a:rPr dirty="0">
                <a:rtl/>
              </a:rPr>
              <a:t> </a:t>
            </a:r>
            <a:r>
              <a:rPr dirty="0" err="1">
                <a:rtl/>
              </a:rPr>
              <a:t>بعضكما</a:t>
            </a:r>
            <a:r>
              <a:rPr dirty="0">
                <a:rtl/>
              </a:rPr>
              <a:t> </a:t>
            </a:r>
            <a:r>
              <a:rPr dirty="0" err="1">
                <a:rtl/>
              </a:rPr>
              <a:t>بعضًا</a:t>
            </a:r>
            <a:r>
              <a:rPr dirty="0">
                <a:rtl/>
              </a:rPr>
              <a:t> </a:t>
            </a:r>
            <a:r>
              <a:rPr dirty="0" err="1">
                <a:rtl/>
              </a:rPr>
              <a:t>قبل</a:t>
            </a:r>
            <a:r>
              <a:rPr dirty="0">
                <a:rtl/>
              </a:rPr>
              <a:t> </a:t>
            </a:r>
            <a:r>
              <a:rPr dirty="0" err="1">
                <a:rtl/>
              </a:rPr>
              <a:t>التدريبات</a:t>
            </a:r>
            <a:r>
              <a:rPr dirty="0">
                <a:rtl/>
              </a:rPr>
              <a:t> </a:t>
            </a:r>
            <a:r>
              <a:rPr dirty="0" err="1">
                <a:rtl/>
              </a:rPr>
              <a:t>والمنافسات</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8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800" b="1">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rPr dirty="0" err="1">
                <a:rtl/>
              </a:rPr>
              <a:t>ما</a:t>
            </a:r>
            <a:r>
              <a:rPr dirty="0">
                <a:rtl/>
              </a:rPr>
              <a:t> </a:t>
            </a:r>
            <a:r>
              <a:rPr dirty="0" err="1">
                <a:rtl/>
              </a:rPr>
              <a:t>الأفكار</a:t>
            </a:r>
            <a:r>
              <a:rPr dirty="0">
                <a:rtl/>
              </a:rPr>
              <a:t> </a:t>
            </a:r>
            <a:r>
              <a:rPr dirty="0" err="1">
                <a:rtl/>
              </a:rPr>
              <a:t>الأخرى</a:t>
            </a:r>
            <a:r>
              <a:rPr dirty="0">
                <a:rtl/>
              </a:rPr>
              <a:t> </a:t>
            </a:r>
            <a:r>
              <a:rPr dirty="0" err="1">
                <a:rtl/>
              </a:rPr>
              <a:t>التي</a:t>
            </a:r>
            <a:r>
              <a:rPr dirty="0">
                <a:rtl/>
              </a:rPr>
              <a:t> </a:t>
            </a:r>
            <a:r>
              <a:rPr dirty="0" err="1">
                <a:rtl/>
              </a:rPr>
              <a:t>يمكنك</a:t>
            </a:r>
            <a:r>
              <a:rPr dirty="0">
                <a:rtl/>
              </a:rPr>
              <a:t> </a:t>
            </a:r>
            <a:r>
              <a:rPr dirty="0" err="1">
                <a:rtl/>
              </a:rPr>
              <a:t>استخدامها</a:t>
            </a:r>
            <a:r>
              <a:rPr dirty="0">
                <a:rtl/>
              </a:rPr>
              <a:t> </a:t>
            </a:r>
            <a:r>
              <a:rPr dirty="0" err="1">
                <a:rtl/>
              </a:rPr>
              <a:t>لتتذكّر</a:t>
            </a:r>
            <a:r>
              <a:rPr dirty="0">
                <a:rtl/>
              </a:rPr>
              <a:t> </a:t>
            </a:r>
            <a:r>
              <a:rPr dirty="0" err="1">
                <a:rtl/>
              </a:rPr>
              <a:t>مشاركة</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 </a:t>
            </a:r>
            <a:r>
              <a:rPr dirty="0" err="1">
                <a:rtl/>
              </a:rPr>
              <a:t>مع</a:t>
            </a:r>
            <a:r>
              <a:rPr dirty="0">
                <a:rtl/>
              </a:rPr>
              <a:t> </a:t>
            </a:r>
            <a:r>
              <a:rPr dirty="0" err="1">
                <a:rtl/>
              </a:rPr>
              <a:t>زملائك</a:t>
            </a:r>
            <a:r>
              <a:rPr dirty="0">
                <a:rtl/>
              </a:rPr>
              <a:t> </a:t>
            </a:r>
            <a:r>
              <a:rPr dirty="0" err="1">
                <a:rtl/>
              </a:rPr>
              <a:t>في</a:t>
            </a:r>
            <a:r>
              <a:rPr dirty="0">
                <a:rtl/>
              </a:rPr>
              <a:t> </a:t>
            </a:r>
            <a:r>
              <a:rPr dirty="0" err="1">
                <a:rtl/>
              </a:rPr>
              <a:t>الأوقات</a:t>
            </a:r>
            <a:r>
              <a:rPr dirty="0">
                <a:rtl/>
              </a:rPr>
              <a:t> </a:t>
            </a:r>
            <a:r>
              <a:rPr dirty="0" err="1">
                <a:rtl/>
              </a:rPr>
              <a:t>التي</a:t>
            </a:r>
            <a:r>
              <a:rPr dirty="0">
                <a:rtl/>
              </a:rPr>
              <a:t> </a:t>
            </a:r>
            <a:r>
              <a:rPr dirty="0" err="1">
                <a:rtl/>
              </a:rPr>
              <a:t>يكونون</a:t>
            </a:r>
            <a:r>
              <a:rPr dirty="0">
                <a:rtl/>
              </a:rPr>
              <a:t> </a:t>
            </a:r>
            <a:r>
              <a:rPr dirty="0" err="1">
                <a:rtl/>
              </a:rPr>
              <a:t>فيها</a:t>
            </a:r>
            <a:r>
              <a:rPr dirty="0">
                <a:rtl/>
              </a:rPr>
              <a:t> </a:t>
            </a:r>
            <a:r>
              <a:rPr dirty="0" err="1">
                <a:rtl/>
              </a:rPr>
              <a:t>في</a:t>
            </a:r>
            <a:r>
              <a:rPr dirty="0">
                <a:rtl/>
              </a:rPr>
              <a:t> </a:t>
            </a:r>
            <a:r>
              <a:rPr dirty="0" err="1">
                <a:rtl/>
              </a:rPr>
              <a:t>أمسّ</a:t>
            </a:r>
            <a:r>
              <a:rPr dirty="0">
                <a:rtl/>
              </a:rPr>
              <a:t> </a:t>
            </a:r>
            <a:r>
              <a:rPr dirty="0" err="1">
                <a:rtl/>
              </a:rPr>
              <a:t>الحاجة</a:t>
            </a:r>
            <a:r>
              <a:rPr dirty="0">
                <a:rtl/>
              </a:rPr>
              <a:t> </a:t>
            </a:r>
            <a:r>
              <a:rPr dirty="0" err="1">
                <a:rtl/>
              </a:rPr>
              <a:t>إليها</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34</a:t>
            </a:fld>
            <a:endParaRPr lang="en-US"/>
          </a:p>
        </p:txBody>
      </p:sp>
    </p:spTree>
    <p:extLst>
      <p:ext uri="{BB962C8B-B14F-4D97-AF65-F5344CB8AC3E}">
        <p14:creationId xmlns:p14="http://schemas.microsoft.com/office/powerpoint/2010/main" val="9559047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نحن</a:t>
            </a:r>
            <a:r>
              <a:rPr dirty="0">
                <a:rtl/>
              </a:rPr>
              <a:t> </a:t>
            </a:r>
            <a:r>
              <a:rPr dirty="0" err="1">
                <a:rtl/>
              </a:rPr>
              <a:t>الآن</a:t>
            </a:r>
            <a:r>
              <a:rPr dirty="0">
                <a:rtl/>
              </a:rPr>
              <a:t> </a:t>
            </a:r>
            <a:r>
              <a:rPr dirty="0" err="1">
                <a:rtl/>
              </a:rPr>
              <a:t>بصدد</a:t>
            </a:r>
            <a:r>
              <a:rPr dirty="0">
                <a:rtl/>
              </a:rPr>
              <a:t> </a:t>
            </a:r>
            <a:r>
              <a:rPr dirty="0" err="1">
                <a:rtl/>
              </a:rPr>
              <a:t>إنهاء</a:t>
            </a:r>
            <a:r>
              <a:rPr dirty="0">
                <a:rtl/>
              </a:rPr>
              <a:t> </a:t>
            </a:r>
            <a:r>
              <a:rPr dirty="0" err="1">
                <a:rtl/>
              </a:rPr>
              <a:t>الجزء</a:t>
            </a:r>
            <a:r>
              <a:rPr dirty="0">
                <a:rtl/>
              </a:rPr>
              <a:t> </a:t>
            </a:r>
            <a:r>
              <a:rPr dirty="0" err="1">
                <a:rtl/>
              </a:rPr>
              <a:t>الأخير</a:t>
            </a:r>
            <a:r>
              <a:rPr dirty="0">
                <a:rtl/>
              </a:rPr>
              <a:t> </a:t>
            </a:r>
            <a:r>
              <a:rPr dirty="0" err="1">
                <a:rtl/>
              </a:rPr>
              <a:t>من</a:t>
            </a:r>
            <a:r>
              <a:rPr dirty="0">
                <a:rtl/>
              </a:rPr>
              <a:t> </a:t>
            </a:r>
            <a:r>
              <a:rPr dirty="0" err="1">
                <a:rtl/>
              </a:rPr>
              <a:t>برنامج</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r>
              <a:rPr dirty="0" err="1">
                <a:rtl/>
              </a:rPr>
              <a:t>والذي</a:t>
            </a:r>
            <a:r>
              <a:rPr dirty="0">
                <a:rtl/>
              </a:rPr>
              <a:t> </a:t>
            </a:r>
            <a:r>
              <a:rPr dirty="0" err="1">
                <a:rtl/>
              </a:rPr>
              <a:t>يركّز</a:t>
            </a:r>
            <a:r>
              <a:rPr dirty="0">
                <a:rtl/>
              </a:rPr>
              <a:t> </a:t>
            </a:r>
            <a:r>
              <a:rPr dirty="0" err="1">
                <a:rtl/>
              </a:rPr>
              <a:t>على</a:t>
            </a:r>
            <a:r>
              <a:rPr dirty="0">
                <a:rtl/>
              </a:rPr>
              <a:t>: "</a:t>
            </a:r>
            <a:r>
              <a:rPr dirty="0" err="1">
                <a:rtl/>
              </a:rPr>
              <a:t>تمارين</a:t>
            </a:r>
            <a:r>
              <a:rPr dirty="0">
                <a:rtl/>
              </a:rPr>
              <a:t> </a:t>
            </a:r>
            <a:r>
              <a:rPr dirty="0" err="1">
                <a:rtl/>
              </a:rPr>
              <a:t>التنفس</a:t>
            </a:r>
            <a:r>
              <a:rPr dirty="0">
                <a:rtl/>
              </a:rPr>
              <a:t> </a:t>
            </a:r>
            <a:r>
              <a:rPr dirty="0" err="1">
                <a:rtl/>
              </a:rPr>
              <a:t>الإطالة</a:t>
            </a:r>
            <a:r>
              <a:rPr dirty="0">
                <a:rtl/>
              </a:rPr>
              <a:t>"! </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35</a:t>
            </a:fld>
            <a:endParaRPr lang="en-US"/>
          </a:p>
        </p:txBody>
      </p:sp>
    </p:spTree>
    <p:extLst>
      <p:ext uri="{BB962C8B-B14F-4D97-AF65-F5344CB8AC3E}">
        <p14:creationId xmlns:p14="http://schemas.microsoft.com/office/powerpoint/2010/main" val="34264642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101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p>
          <a:p>
            <a:pPr marL="0" marR="0" lvl="0" indent="0" algn="r" defTabSz="914400" rtl="1"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rPr dirty="0" err="1">
                <a:rtl/>
              </a:rPr>
              <a:t>بصفتك</a:t>
            </a:r>
            <a:r>
              <a:rPr dirty="0">
                <a:rtl/>
              </a:rPr>
              <a:t> </a:t>
            </a:r>
            <a:r>
              <a:rPr dirty="0" err="1">
                <a:rtl/>
              </a:rPr>
              <a:t>قائدًا</a:t>
            </a:r>
            <a:r>
              <a:rPr dirty="0">
                <a:rtl/>
              </a:rPr>
              <a:t> </a:t>
            </a:r>
            <a:r>
              <a:rPr dirty="0" err="1">
                <a:rtl/>
              </a:rPr>
              <a:t>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 </a:t>
            </a:r>
            <a:r>
              <a:rPr dirty="0" err="1">
                <a:rtl/>
              </a:rPr>
              <a:t>تقع</a:t>
            </a:r>
            <a:r>
              <a:rPr dirty="0">
                <a:rtl/>
              </a:rPr>
              <a:t> </a:t>
            </a:r>
            <a:r>
              <a:rPr dirty="0" err="1">
                <a:rtl/>
              </a:rPr>
              <a:t>على</a:t>
            </a:r>
            <a:r>
              <a:rPr dirty="0">
                <a:rtl/>
              </a:rPr>
              <a:t> </a:t>
            </a:r>
            <a:r>
              <a:rPr dirty="0" err="1">
                <a:rtl/>
              </a:rPr>
              <a:t>عاتقك</a:t>
            </a:r>
            <a:r>
              <a:rPr dirty="0">
                <a:rtl/>
              </a:rPr>
              <a:t> </a:t>
            </a:r>
            <a:r>
              <a:rPr dirty="0" err="1">
                <a:rtl/>
              </a:rPr>
              <a:t>مسؤولية</a:t>
            </a:r>
            <a:r>
              <a:rPr dirty="0">
                <a:rtl/>
              </a:rPr>
              <a:t> </a:t>
            </a:r>
            <a:r>
              <a:rPr dirty="0" err="1">
                <a:rtl/>
              </a:rPr>
              <a:t>جديدة</a:t>
            </a:r>
            <a:r>
              <a:rPr dirty="0">
                <a:rtl/>
              </a:rPr>
              <a:t> </a:t>
            </a:r>
            <a:r>
              <a:rPr dirty="0" err="1">
                <a:rtl/>
              </a:rPr>
              <a:t>تتمثل</a:t>
            </a:r>
            <a:r>
              <a:rPr dirty="0">
                <a:rtl/>
              </a:rPr>
              <a:t> </a:t>
            </a:r>
            <a:r>
              <a:rPr dirty="0" err="1">
                <a:rtl/>
              </a:rPr>
              <a:t>في</a:t>
            </a:r>
            <a:r>
              <a:rPr dirty="0">
                <a:rtl/>
              </a:rPr>
              <a:t> </a:t>
            </a:r>
            <a:r>
              <a:rPr dirty="0" err="1">
                <a:rtl/>
              </a:rPr>
              <a:t>دمج</a:t>
            </a:r>
            <a:r>
              <a:rPr dirty="0">
                <a:rtl/>
              </a:rPr>
              <a:t> </a:t>
            </a:r>
            <a:r>
              <a:rPr dirty="0" err="1">
                <a:rtl/>
              </a:rPr>
              <a:t>تمارين</a:t>
            </a:r>
            <a:r>
              <a:rPr dirty="0">
                <a:rtl/>
              </a:rPr>
              <a:t> </a:t>
            </a:r>
            <a:r>
              <a:rPr dirty="0" err="1">
                <a:rtl/>
              </a:rPr>
              <a:t>التنفس</a:t>
            </a:r>
            <a:r>
              <a:rPr dirty="0">
                <a:rtl/>
              </a:rPr>
              <a:t> </a:t>
            </a:r>
            <a:r>
              <a:rPr dirty="0" err="1">
                <a:rtl/>
              </a:rPr>
              <a:t>ضمن</a:t>
            </a:r>
            <a:r>
              <a:rPr dirty="0">
                <a:rtl/>
              </a:rPr>
              <a:t> </a:t>
            </a:r>
            <a:r>
              <a:rPr dirty="0" err="1">
                <a:rtl/>
              </a:rPr>
              <a:t>أنشطة</a:t>
            </a:r>
            <a:r>
              <a:rPr dirty="0">
                <a:rtl/>
              </a:rPr>
              <a:t> </a:t>
            </a:r>
            <a:r>
              <a:rPr dirty="0" err="1">
                <a:rtl/>
              </a:rPr>
              <a:t>الإطالة</a:t>
            </a:r>
            <a:r>
              <a:rPr dirty="0">
                <a:rtl/>
              </a:rPr>
              <a:t> </a:t>
            </a:r>
            <a:r>
              <a:rPr dirty="0" err="1">
                <a:rtl/>
              </a:rPr>
              <a:t>المُتبعة</a:t>
            </a:r>
            <a:r>
              <a:rPr dirty="0">
                <a:rtl/>
              </a:rPr>
              <a:t> </a:t>
            </a:r>
            <a:r>
              <a:rPr dirty="0" err="1">
                <a:rtl/>
              </a:rPr>
              <a:t>في</a:t>
            </a:r>
            <a:r>
              <a:rPr dirty="0">
                <a:rtl/>
              </a:rPr>
              <a:t> </a:t>
            </a:r>
            <a:r>
              <a:rPr dirty="0" err="1">
                <a:rtl/>
              </a:rPr>
              <a:t>مرحلة</a:t>
            </a:r>
            <a:r>
              <a:rPr dirty="0">
                <a:rtl/>
              </a:rPr>
              <a:t> </a:t>
            </a:r>
            <a:r>
              <a:rPr dirty="0" err="1">
                <a:rtl/>
              </a:rPr>
              <a:t>التهدئة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8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800">
                <a:latin typeface="Ubuntu" panose="020B0504030602030204" pitchFamily="34" charset="0"/>
              </a:defRPr>
            </a:pPr>
            <a:r>
              <a:rPr dirty="0" err="1">
                <a:rtl/>
              </a:rPr>
              <a:t>يساعد</a:t>
            </a:r>
            <a:r>
              <a:rPr dirty="0">
                <a:rtl/>
              </a:rPr>
              <a:t> </a:t>
            </a:r>
            <a:r>
              <a:rPr dirty="0" err="1">
                <a:rtl/>
              </a:rPr>
              <a:t>التنفس</a:t>
            </a:r>
            <a:r>
              <a:rPr dirty="0">
                <a:rtl/>
              </a:rPr>
              <a:t> </a:t>
            </a:r>
            <a:r>
              <a:rPr dirty="0" err="1">
                <a:rtl/>
              </a:rPr>
              <a:t>الهادئ</a:t>
            </a:r>
            <a:r>
              <a:rPr dirty="0">
                <a:rtl/>
              </a:rPr>
              <a:t> </a:t>
            </a:r>
            <a:r>
              <a:rPr dirty="0" err="1">
                <a:rtl/>
              </a:rPr>
              <a:t>على</a:t>
            </a:r>
            <a:r>
              <a:rPr dirty="0">
                <a:rtl/>
              </a:rPr>
              <a:t> </a:t>
            </a:r>
            <a:r>
              <a:rPr dirty="0" err="1">
                <a:rtl/>
              </a:rPr>
              <a:t>البقاء</a:t>
            </a:r>
            <a:r>
              <a:rPr dirty="0">
                <a:rtl/>
              </a:rPr>
              <a:t> </a:t>
            </a:r>
            <a:r>
              <a:rPr dirty="0" err="1">
                <a:rtl/>
              </a:rPr>
              <a:t>أكثر</a:t>
            </a:r>
            <a:r>
              <a:rPr dirty="0">
                <a:rtl/>
              </a:rPr>
              <a:t> </a:t>
            </a:r>
            <a:r>
              <a:rPr dirty="0" err="1">
                <a:rtl/>
              </a:rPr>
              <a:t>هدوءًا</a:t>
            </a:r>
            <a:r>
              <a:rPr dirty="0">
                <a:rtl/>
              </a:rPr>
              <a:t> </a:t>
            </a:r>
            <a:r>
              <a:rPr dirty="0" err="1">
                <a:rtl/>
              </a:rPr>
              <a:t>عندما</a:t>
            </a:r>
            <a:r>
              <a:rPr dirty="0">
                <a:rtl/>
              </a:rPr>
              <a:t> </a:t>
            </a:r>
            <a:r>
              <a:rPr dirty="0" err="1">
                <a:rtl/>
              </a:rPr>
              <a:t>تسوء</a:t>
            </a:r>
            <a:r>
              <a:rPr dirty="0">
                <a:rtl/>
              </a:rPr>
              <a:t> </a:t>
            </a:r>
            <a:r>
              <a:rPr dirty="0" err="1">
                <a:rtl/>
              </a:rPr>
              <a:t>الأمور</a:t>
            </a:r>
            <a:r>
              <a:rPr dirty="0">
                <a:rtl/>
              </a:rPr>
              <a:t>، </a:t>
            </a:r>
            <a:r>
              <a:rPr dirty="0" err="1">
                <a:rtl/>
              </a:rPr>
              <a:t>ويمنحك</a:t>
            </a:r>
            <a:r>
              <a:rPr dirty="0">
                <a:rtl/>
              </a:rPr>
              <a:t> </a:t>
            </a:r>
            <a:r>
              <a:rPr dirty="0" err="1">
                <a:rtl/>
              </a:rPr>
              <a:t>الثبات</a:t>
            </a:r>
            <a:r>
              <a:rPr dirty="0">
                <a:rtl/>
              </a:rPr>
              <a:t>، </a:t>
            </a:r>
            <a:r>
              <a:rPr dirty="0" err="1">
                <a:rtl/>
              </a:rPr>
              <a:t>والاستعداد</a:t>
            </a:r>
            <a:r>
              <a:rPr dirty="0">
                <a:rtl/>
              </a:rPr>
              <a:t> </a:t>
            </a:r>
            <a:r>
              <a:rPr dirty="0" err="1">
                <a:rtl/>
              </a:rPr>
              <a:t>لمواجهة</a:t>
            </a:r>
            <a:r>
              <a:rPr dirty="0">
                <a:rtl/>
              </a:rPr>
              <a:t> </a:t>
            </a:r>
            <a:r>
              <a:rPr dirty="0" err="1">
                <a:rtl/>
              </a:rPr>
              <a:t>التحديات</a:t>
            </a:r>
            <a:r>
              <a:rPr dirty="0">
                <a:rtl/>
              </a:rPr>
              <a:t>، </a:t>
            </a:r>
            <a:r>
              <a:rPr dirty="0" err="1">
                <a:rtl/>
              </a:rPr>
              <a:t>بالإضافة</a:t>
            </a:r>
            <a:r>
              <a:rPr dirty="0">
                <a:rtl/>
              </a:rPr>
              <a:t> </a:t>
            </a:r>
            <a:r>
              <a:rPr dirty="0" err="1">
                <a:rtl/>
              </a:rPr>
              <a:t>إلى</a:t>
            </a:r>
            <a:r>
              <a:rPr dirty="0">
                <a:rtl/>
              </a:rPr>
              <a:t> </a:t>
            </a:r>
            <a:r>
              <a:rPr dirty="0" err="1">
                <a:rtl/>
              </a:rPr>
              <a:t>تحسين</a:t>
            </a:r>
            <a:r>
              <a:rPr dirty="0">
                <a:rtl/>
              </a:rPr>
              <a:t> </a:t>
            </a:r>
            <a:r>
              <a:rPr dirty="0" err="1">
                <a:rtl/>
              </a:rPr>
              <a:t>القدرة</a:t>
            </a:r>
            <a:r>
              <a:rPr dirty="0">
                <a:rtl/>
              </a:rPr>
              <a:t> </a:t>
            </a:r>
            <a:r>
              <a:rPr dirty="0" err="1">
                <a:rtl/>
              </a:rPr>
              <a:t>على</a:t>
            </a:r>
            <a:r>
              <a:rPr dirty="0">
                <a:rtl/>
              </a:rPr>
              <a:t> </a:t>
            </a:r>
            <a:r>
              <a:rPr dirty="0" err="1">
                <a:rtl/>
              </a:rPr>
              <a:t>الانتباه</a:t>
            </a:r>
            <a:r>
              <a:rPr dirty="0">
                <a:rtl/>
              </a:rPr>
              <a:t> </a:t>
            </a:r>
            <a:r>
              <a:rPr dirty="0" err="1">
                <a:rtl/>
              </a:rPr>
              <a:t>والتركيز</a:t>
            </a:r>
            <a:r>
              <a:rPr dirty="0">
                <a:rtl/>
              </a:rPr>
              <a:t>. </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36</a:t>
            </a:fld>
            <a:endParaRPr lang="en-US"/>
          </a:p>
        </p:txBody>
      </p:sp>
    </p:spTree>
    <p:extLst>
      <p:ext uri="{BB962C8B-B14F-4D97-AF65-F5344CB8AC3E}">
        <p14:creationId xmlns:p14="http://schemas.microsoft.com/office/powerpoint/2010/main" val="7556082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2800"/>
            </a:pPr>
            <a:r>
              <a:rPr dirty="0">
                <a:rtl/>
              </a:rPr>
              <a:t>[5 </a:t>
            </a:r>
            <a:r>
              <a:rPr dirty="0" err="1">
                <a:rtl/>
              </a:rPr>
              <a:t>دقائق</a:t>
            </a:r>
            <a:r>
              <a:rPr dirty="0">
                <a:rtl/>
              </a:rPr>
              <a:t>/ </a:t>
            </a:r>
            <a:r>
              <a:rPr dirty="0" err="1">
                <a:rtl/>
              </a:rPr>
              <a:t>من</a:t>
            </a:r>
            <a:r>
              <a:rPr dirty="0">
                <a:rtl/>
              </a:rPr>
              <a:t> </a:t>
            </a:r>
            <a:r>
              <a:rPr dirty="0" err="1">
                <a:rtl/>
              </a:rPr>
              <a:t>إجمالي</a:t>
            </a:r>
            <a:r>
              <a:rPr dirty="0">
                <a:rtl/>
              </a:rPr>
              <a:t> 106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2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rPr dirty="0" err="1">
                <a:rtl/>
              </a:rPr>
              <a:t>يُعرف</a:t>
            </a:r>
            <a:r>
              <a:rPr dirty="0">
                <a:rtl/>
              </a:rPr>
              <a:t> </a:t>
            </a:r>
            <a:r>
              <a:rPr dirty="0" err="1">
                <a:rtl/>
              </a:rPr>
              <a:t>التنفس</a:t>
            </a:r>
            <a:r>
              <a:rPr dirty="0">
                <a:rtl/>
              </a:rPr>
              <a:t> </a:t>
            </a:r>
            <a:r>
              <a:rPr dirty="0" err="1">
                <a:rtl/>
              </a:rPr>
              <a:t>الهادئ</a:t>
            </a:r>
            <a:r>
              <a:rPr dirty="0">
                <a:rtl/>
              </a:rPr>
              <a:t> </a:t>
            </a:r>
            <a:r>
              <a:rPr dirty="0" err="1">
                <a:rtl/>
              </a:rPr>
              <a:t>بأنه</a:t>
            </a:r>
            <a:r>
              <a:rPr dirty="0">
                <a:rtl/>
              </a:rPr>
              <a:t> </a:t>
            </a:r>
            <a:r>
              <a:rPr dirty="0" err="1">
                <a:rtl/>
              </a:rPr>
              <a:t>عملية</a:t>
            </a:r>
            <a:r>
              <a:rPr dirty="0">
                <a:rtl/>
              </a:rPr>
              <a:t> </a:t>
            </a:r>
            <a:r>
              <a:rPr dirty="0" err="1">
                <a:rtl/>
              </a:rPr>
              <a:t>تنفس</a:t>
            </a:r>
            <a:r>
              <a:rPr dirty="0">
                <a:rtl/>
              </a:rPr>
              <a:t> </a:t>
            </a:r>
            <a:r>
              <a:rPr dirty="0" err="1">
                <a:rtl/>
              </a:rPr>
              <a:t>بطيئة</a:t>
            </a:r>
            <a:r>
              <a:rPr dirty="0">
                <a:rtl/>
              </a:rPr>
              <a:t> </a:t>
            </a:r>
            <a:r>
              <a:rPr dirty="0" err="1">
                <a:rtl/>
              </a:rPr>
              <a:t>وسهلة</a:t>
            </a:r>
            <a:r>
              <a:rPr dirty="0">
                <a:rtl/>
              </a:rPr>
              <a:t> </a:t>
            </a:r>
            <a:r>
              <a:rPr dirty="0" err="1">
                <a:rtl/>
              </a:rPr>
              <a:t>تساعد</a:t>
            </a:r>
            <a:r>
              <a:rPr dirty="0">
                <a:rtl/>
              </a:rPr>
              <a:t> </a:t>
            </a:r>
            <a:r>
              <a:rPr dirty="0" err="1">
                <a:rtl/>
              </a:rPr>
              <a:t>على</a:t>
            </a:r>
            <a:r>
              <a:rPr dirty="0">
                <a:rtl/>
              </a:rPr>
              <a:t> </a:t>
            </a:r>
            <a:r>
              <a:rPr dirty="0" err="1">
                <a:rtl/>
              </a:rPr>
              <a:t>الاسترخاء</a:t>
            </a:r>
            <a:r>
              <a:rPr dirty="0">
                <a:rtl/>
              </a:rPr>
              <a:t>. </a:t>
            </a:r>
            <a:r>
              <a:rPr dirty="0" err="1">
                <a:rtl/>
              </a:rPr>
              <a:t>عندما</a:t>
            </a:r>
            <a:r>
              <a:rPr dirty="0">
                <a:rtl/>
              </a:rPr>
              <a:t> </a:t>
            </a:r>
            <a:r>
              <a:rPr dirty="0" err="1">
                <a:rtl/>
              </a:rPr>
              <a:t>تتنفس</a:t>
            </a:r>
            <a:r>
              <a:rPr dirty="0">
                <a:rtl/>
              </a:rPr>
              <a:t> </a:t>
            </a:r>
            <a:r>
              <a:rPr dirty="0" err="1">
                <a:rtl/>
              </a:rPr>
              <a:t>بهدوء</a:t>
            </a:r>
            <a:r>
              <a:rPr dirty="0">
                <a:rtl/>
              </a:rPr>
              <a:t>، </a:t>
            </a:r>
            <a:r>
              <a:rPr dirty="0" err="1">
                <a:rtl/>
              </a:rPr>
              <a:t>يساعد</a:t>
            </a:r>
            <a:r>
              <a:rPr dirty="0">
                <a:rtl/>
              </a:rPr>
              <a:t> </a:t>
            </a:r>
            <a:r>
              <a:rPr dirty="0" err="1">
                <a:rtl/>
              </a:rPr>
              <a:t>ذلك</a:t>
            </a:r>
            <a:r>
              <a:rPr dirty="0">
                <a:rtl/>
              </a:rPr>
              <a:t> </a:t>
            </a:r>
            <a:r>
              <a:rPr dirty="0" err="1">
                <a:rtl/>
              </a:rPr>
              <a:t>على</a:t>
            </a:r>
            <a:r>
              <a:rPr dirty="0">
                <a:rtl/>
              </a:rPr>
              <a:t> </a:t>
            </a:r>
            <a:r>
              <a:rPr dirty="0" err="1">
                <a:rtl/>
              </a:rPr>
              <a:t>تهدئة</a:t>
            </a:r>
            <a:r>
              <a:rPr dirty="0">
                <a:rtl/>
              </a:rPr>
              <a:t> </a:t>
            </a:r>
            <a:r>
              <a:rPr dirty="0" err="1">
                <a:rtl/>
              </a:rPr>
              <a:t>ذهنك</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2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28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rPr dirty="0" err="1">
                <a:rtl/>
              </a:rPr>
              <a:t>كم</a:t>
            </a:r>
            <a:r>
              <a:rPr dirty="0">
                <a:rtl/>
              </a:rPr>
              <a:t> </a:t>
            </a:r>
            <a:r>
              <a:rPr dirty="0" err="1">
                <a:rtl/>
              </a:rPr>
              <a:t>منكم</a:t>
            </a:r>
            <a:r>
              <a:rPr dirty="0">
                <a:rtl/>
              </a:rPr>
              <a:t> </a:t>
            </a:r>
            <a:r>
              <a:rPr dirty="0" err="1">
                <a:rtl/>
              </a:rPr>
              <a:t>قد</a:t>
            </a:r>
            <a:r>
              <a:rPr dirty="0">
                <a:rtl/>
              </a:rPr>
              <a:t> </a:t>
            </a:r>
            <a:r>
              <a:rPr dirty="0" err="1">
                <a:rtl/>
              </a:rPr>
              <a:t>جرّب</a:t>
            </a:r>
            <a:r>
              <a:rPr dirty="0">
                <a:rtl/>
              </a:rPr>
              <a:t> </a:t>
            </a:r>
            <a:r>
              <a:rPr dirty="0" err="1">
                <a:rtl/>
              </a:rPr>
              <a:t>ممارسة</a:t>
            </a:r>
            <a:r>
              <a:rPr dirty="0">
                <a:rtl/>
              </a:rPr>
              <a:t> </a:t>
            </a:r>
            <a:r>
              <a:rPr dirty="0" err="1">
                <a:rtl/>
              </a:rPr>
              <a:t>تمارين</a:t>
            </a:r>
            <a:r>
              <a:rPr dirty="0">
                <a:rtl/>
              </a:rPr>
              <a:t> </a:t>
            </a:r>
            <a:r>
              <a:rPr dirty="0" err="1">
                <a:rtl/>
              </a:rPr>
              <a:t>التنفّس</a:t>
            </a:r>
            <a:r>
              <a:rPr dirty="0">
                <a:rtl/>
              </a:rPr>
              <a:t> </a:t>
            </a:r>
            <a:r>
              <a:rPr dirty="0" err="1">
                <a:rtl/>
              </a:rPr>
              <a:t>من</a:t>
            </a:r>
            <a:r>
              <a:rPr dirty="0">
                <a:rtl/>
              </a:rPr>
              <a:t> </a:t>
            </a:r>
            <a:r>
              <a:rPr dirty="0" err="1">
                <a:rtl/>
              </a:rPr>
              <a:t>قبل</a:t>
            </a:r>
            <a:r>
              <a:rPr dirty="0">
                <a:rtl/>
              </a:rPr>
              <a:t>؟ </a:t>
            </a:r>
            <a:r>
              <a:rPr dirty="0" err="1">
                <a:rtl/>
              </a:rPr>
              <a:t>من</a:t>
            </a:r>
            <a:r>
              <a:rPr dirty="0">
                <a:rtl/>
              </a:rPr>
              <a:t> </a:t>
            </a:r>
            <a:r>
              <a:rPr dirty="0" err="1">
                <a:rtl/>
              </a:rPr>
              <a:t>المحتمل</a:t>
            </a:r>
            <a:r>
              <a:rPr dirty="0">
                <a:rtl/>
              </a:rPr>
              <a:t> </a:t>
            </a:r>
            <a:r>
              <a:rPr dirty="0" err="1">
                <a:rtl/>
              </a:rPr>
              <a:t>أنك</a:t>
            </a:r>
            <a:r>
              <a:rPr dirty="0">
                <a:rtl/>
              </a:rPr>
              <a:t> </a:t>
            </a:r>
            <a:r>
              <a:rPr dirty="0" err="1">
                <a:rtl/>
              </a:rPr>
              <a:t>مارست</a:t>
            </a:r>
            <a:r>
              <a:rPr dirty="0">
                <a:rtl/>
              </a:rPr>
              <a:t> </a:t>
            </a:r>
            <a:r>
              <a:rPr dirty="0" err="1">
                <a:rtl/>
              </a:rPr>
              <a:t>ذلك</a:t>
            </a:r>
            <a:r>
              <a:rPr dirty="0">
                <a:rtl/>
              </a:rPr>
              <a:t> </a:t>
            </a:r>
            <a:r>
              <a:rPr dirty="0" err="1">
                <a:rtl/>
              </a:rPr>
              <a:t>خلال</a:t>
            </a:r>
            <a:r>
              <a:rPr dirty="0">
                <a:rtl/>
              </a:rPr>
              <a:t> </a:t>
            </a:r>
            <a:r>
              <a:rPr dirty="0" err="1">
                <a:rtl/>
              </a:rPr>
              <a:t>عرض</a:t>
            </a:r>
            <a:r>
              <a:rPr dirty="0">
                <a:rtl/>
              </a:rPr>
              <a:t> </a:t>
            </a:r>
            <a:r>
              <a:rPr dirty="0" err="1">
                <a:rtl/>
              </a:rPr>
              <a:t>برنامج</a:t>
            </a:r>
            <a:r>
              <a:rPr dirty="0">
                <a:rtl/>
              </a:rPr>
              <a:t> "</a:t>
            </a:r>
            <a:r>
              <a:rPr dirty="0" err="1">
                <a:rtl/>
              </a:rPr>
              <a:t>عقول</a:t>
            </a:r>
            <a:r>
              <a:rPr dirty="0">
                <a:rtl/>
              </a:rPr>
              <a:t> </a:t>
            </a:r>
            <a:r>
              <a:rPr dirty="0" err="1">
                <a:rtl/>
              </a:rPr>
              <a:t>قوية</a:t>
            </a:r>
            <a:r>
              <a:rPr dirty="0">
                <a:rtl/>
              </a:rPr>
              <a:t>" </a:t>
            </a:r>
            <a:r>
              <a:rPr dirty="0" err="1">
                <a:rtl/>
              </a:rPr>
              <a:t>أو</a:t>
            </a:r>
            <a:r>
              <a:rPr dirty="0">
                <a:rtl/>
              </a:rPr>
              <a:t> </a:t>
            </a:r>
            <a:r>
              <a:rPr dirty="0" err="1">
                <a:rtl/>
              </a:rPr>
              <a:t>أثناء</a:t>
            </a:r>
            <a:r>
              <a:rPr dirty="0">
                <a:rtl/>
              </a:rPr>
              <a:t> </a:t>
            </a:r>
            <a:r>
              <a:rPr dirty="0" err="1">
                <a:rtl/>
              </a:rPr>
              <a:t>الانخراط</a:t>
            </a:r>
            <a:r>
              <a:rPr dirty="0">
                <a:rtl/>
              </a:rPr>
              <a:t> </a:t>
            </a:r>
            <a:r>
              <a:rPr dirty="0" err="1">
                <a:rtl/>
              </a:rPr>
              <a:t>في</a:t>
            </a:r>
            <a:r>
              <a:rPr dirty="0">
                <a:rtl/>
              </a:rPr>
              <a:t> </a:t>
            </a:r>
            <a:r>
              <a:rPr dirty="0" err="1">
                <a:rtl/>
              </a:rPr>
              <a:t>نشاط</a:t>
            </a:r>
            <a:r>
              <a:rPr dirty="0">
                <a:rtl/>
              </a:rPr>
              <a:t> </a:t>
            </a:r>
            <a:r>
              <a:rPr dirty="0" err="1">
                <a:rtl/>
              </a:rPr>
              <a:t>مثل</a:t>
            </a:r>
            <a:r>
              <a:rPr dirty="0">
                <a:rtl/>
              </a:rPr>
              <a:t> </a:t>
            </a:r>
            <a:r>
              <a:rPr dirty="0" err="1">
                <a:rtl/>
              </a:rPr>
              <a:t>التأمل</a:t>
            </a:r>
            <a:r>
              <a:rPr dirty="0">
                <a:rtl/>
              </a:rPr>
              <a:t> </a:t>
            </a:r>
            <a:r>
              <a:rPr dirty="0" err="1">
                <a:rtl/>
              </a:rPr>
              <a:t>الذهني</a:t>
            </a:r>
            <a:r>
              <a:rPr dirty="0">
                <a:rtl/>
              </a:rPr>
              <a:t>. </a:t>
            </a:r>
            <a:r>
              <a:rPr b="1" dirty="0" err="1">
                <a:rtl/>
              </a:rPr>
              <a:t>اطلب</a:t>
            </a:r>
            <a:r>
              <a:rPr b="1" dirty="0">
                <a:rtl/>
              </a:rPr>
              <a:t> </a:t>
            </a:r>
            <a:r>
              <a:rPr b="1" dirty="0" err="1">
                <a:rtl/>
              </a:rPr>
              <a:t>من</a:t>
            </a:r>
            <a:r>
              <a:rPr b="1" dirty="0">
                <a:rtl/>
              </a:rPr>
              <a:t> </a:t>
            </a:r>
            <a:r>
              <a:rPr b="1" dirty="0" err="1">
                <a:rtl/>
              </a:rPr>
              <a:t>قادة</a:t>
            </a:r>
            <a:r>
              <a:rPr b="1" dirty="0">
                <a:rtl/>
              </a:rPr>
              <a:t> </a:t>
            </a:r>
            <a:r>
              <a:rPr b="1" dirty="0" err="1">
                <a:rtl/>
              </a:rPr>
              <a:t>اللياقة</a:t>
            </a:r>
            <a:r>
              <a:rPr b="1" dirty="0">
                <a:rtl/>
              </a:rPr>
              <a:t> </a:t>
            </a:r>
            <a:r>
              <a:rPr b="1" dirty="0" err="1">
                <a:rtl/>
              </a:rPr>
              <a:t>البدنية</a:t>
            </a:r>
            <a:r>
              <a:rPr b="1" dirty="0">
                <a:rtl/>
              </a:rPr>
              <a:t> </a:t>
            </a:r>
            <a:r>
              <a:rPr b="1" dirty="0" err="1">
                <a:rtl/>
              </a:rPr>
              <a:t>رفع</a:t>
            </a:r>
            <a:r>
              <a:rPr b="1" dirty="0">
                <a:rtl/>
              </a:rPr>
              <a:t> </a:t>
            </a:r>
            <a:r>
              <a:rPr b="1" dirty="0" err="1">
                <a:rtl/>
              </a:rPr>
              <a:t>أيديهم</a:t>
            </a:r>
            <a:r>
              <a:rPr b="1" dirty="0">
                <a:rtl/>
              </a:rPr>
              <a:t> </a:t>
            </a:r>
            <a:r>
              <a:rPr b="1" dirty="0" err="1">
                <a:rtl/>
              </a:rPr>
              <a:t>إذا</a:t>
            </a:r>
            <a:r>
              <a:rPr b="1" dirty="0">
                <a:rtl/>
              </a:rPr>
              <a:t> </a:t>
            </a:r>
            <a:r>
              <a:rPr b="1" dirty="0" err="1">
                <a:rtl/>
              </a:rPr>
              <a:t>سبق</a:t>
            </a:r>
            <a:r>
              <a:rPr b="1" dirty="0">
                <a:rtl/>
              </a:rPr>
              <a:t> </a:t>
            </a:r>
            <a:r>
              <a:rPr b="1" dirty="0" err="1">
                <a:rtl/>
              </a:rPr>
              <a:t>لهم</a:t>
            </a:r>
            <a:r>
              <a:rPr b="1" dirty="0">
                <a:rtl/>
              </a:rPr>
              <a:t> </a:t>
            </a:r>
            <a:r>
              <a:rPr b="1" dirty="0" err="1">
                <a:rtl/>
              </a:rPr>
              <a:t>ممارسة</a:t>
            </a:r>
            <a:r>
              <a:rPr b="1" dirty="0">
                <a:rtl/>
              </a:rPr>
              <a:t> </a:t>
            </a:r>
            <a:r>
              <a:rPr b="1" dirty="0" err="1">
                <a:rtl/>
              </a:rPr>
              <a:t>تمارين</a:t>
            </a:r>
            <a:r>
              <a:rPr b="1" dirty="0">
                <a:rtl/>
              </a:rPr>
              <a:t> </a:t>
            </a:r>
            <a:r>
              <a:rPr b="1" dirty="0" err="1">
                <a:rtl/>
              </a:rPr>
              <a:t>التنفّس</a:t>
            </a:r>
            <a:r>
              <a:rPr b="1"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2800" b="1"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2800"/>
            </a:pPr>
            <a:r>
              <a:rPr dirty="0" err="1">
                <a:solidFill>
                  <a:schemeClr val="dk1"/>
                </a:solidFill>
                <a:latin typeface="Ubuntu" panose="020B0504030602030204" pitchFamily="34" charset="0"/>
                <a:rtl/>
              </a:rPr>
              <a:t>الآن</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سنمارس</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تمارين</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التنفّس</a:t>
            </a:r>
            <a:r>
              <a:rPr dirty="0">
                <a:solidFill>
                  <a:schemeClr val="dk1"/>
                </a:solidFill>
                <a:latin typeface="Ubuntu" panose="020B0504030602030204" pitchFamily="34" charset="0"/>
                <a:rtl/>
              </a:rPr>
              <a:t> </a:t>
            </a:r>
            <a:r>
              <a:rPr dirty="0" err="1">
                <a:solidFill>
                  <a:schemeClr val="dk1"/>
                </a:solidFill>
                <a:latin typeface="Ubuntu" panose="020B0504030602030204" pitchFamily="34" charset="0"/>
                <a:rtl/>
              </a:rPr>
              <a:t>معًا</a:t>
            </a:r>
            <a:r>
              <a:rPr dirty="0">
                <a:solidFill>
                  <a:schemeClr val="dk1"/>
                </a:solidFill>
                <a:latin typeface="Ubuntu" panose="020B0504030602030204" pitchFamily="34" charset="0"/>
                <a:rtl/>
              </a:rPr>
              <a:t>. </a:t>
            </a:r>
            <a:r>
              <a:rPr dirty="0" err="1">
                <a:rtl/>
              </a:rPr>
              <a:t>يمكنك</a:t>
            </a:r>
            <a:r>
              <a:rPr dirty="0">
                <a:rtl/>
              </a:rPr>
              <a:t> </a:t>
            </a:r>
            <a:r>
              <a:rPr dirty="0" err="1">
                <a:rtl/>
              </a:rPr>
              <a:t>إغلاق</a:t>
            </a:r>
            <a:r>
              <a:rPr dirty="0">
                <a:rtl/>
              </a:rPr>
              <a:t> </a:t>
            </a:r>
            <a:r>
              <a:rPr dirty="0" err="1">
                <a:rtl/>
              </a:rPr>
              <a:t>عينيك</a:t>
            </a:r>
            <a:r>
              <a:rPr dirty="0">
                <a:rtl/>
              </a:rPr>
              <a:t> </a:t>
            </a:r>
            <a:r>
              <a:rPr dirty="0" err="1">
                <a:rtl/>
              </a:rPr>
              <a:t>أو</a:t>
            </a:r>
            <a:r>
              <a:rPr dirty="0">
                <a:rtl/>
              </a:rPr>
              <a:t> </a:t>
            </a:r>
            <a:r>
              <a:rPr dirty="0" err="1">
                <a:rtl/>
              </a:rPr>
              <a:t>إبقاؤهما</a:t>
            </a:r>
            <a:r>
              <a:rPr dirty="0">
                <a:rtl/>
              </a:rPr>
              <a:t> </a:t>
            </a:r>
            <a:r>
              <a:rPr dirty="0" err="1">
                <a:rtl/>
              </a:rPr>
              <a:t>مفتوحتين</a:t>
            </a:r>
            <a:r>
              <a:rPr dirty="0">
                <a:rtl/>
              </a:rPr>
              <a:t>. </a:t>
            </a:r>
            <a:r>
              <a:rPr dirty="0" err="1">
                <a:rtl/>
              </a:rPr>
              <a:t>احرص</a:t>
            </a:r>
            <a:r>
              <a:rPr dirty="0">
                <a:rtl/>
              </a:rPr>
              <a:t> </a:t>
            </a:r>
            <a:r>
              <a:rPr dirty="0" err="1">
                <a:rtl/>
              </a:rPr>
              <a:t>على</a:t>
            </a:r>
            <a:r>
              <a:rPr dirty="0">
                <a:rtl/>
              </a:rPr>
              <a:t> </a:t>
            </a:r>
            <a:r>
              <a:rPr dirty="0" err="1">
                <a:rtl/>
              </a:rPr>
              <a:t>أن</a:t>
            </a:r>
            <a:r>
              <a:rPr dirty="0">
                <a:rtl/>
              </a:rPr>
              <a:t> </a:t>
            </a:r>
            <a:r>
              <a:rPr dirty="0" err="1">
                <a:rtl/>
              </a:rPr>
              <a:t>يكون</a:t>
            </a:r>
            <a:r>
              <a:rPr dirty="0">
                <a:rtl/>
              </a:rPr>
              <a:t> </a:t>
            </a:r>
            <a:r>
              <a:rPr dirty="0" err="1">
                <a:rtl/>
              </a:rPr>
              <a:t>تنفسك</a:t>
            </a:r>
            <a:r>
              <a:rPr dirty="0">
                <a:rtl/>
              </a:rPr>
              <a:t> </a:t>
            </a:r>
            <a:r>
              <a:rPr dirty="0" err="1">
                <a:rtl/>
              </a:rPr>
              <a:t>بطيئًا</a:t>
            </a:r>
            <a:r>
              <a:rPr dirty="0">
                <a:rtl/>
              </a:rPr>
              <a:t>، </a:t>
            </a:r>
            <a:r>
              <a:rPr dirty="0" err="1">
                <a:rtl/>
              </a:rPr>
              <a:t>ومنتظمًا</a:t>
            </a:r>
            <a:r>
              <a:rPr dirty="0">
                <a:rtl/>
              </a:rPr>
              <a:t>، </a:t>
            </a:r>
            <a:r>
              <a:rPr dirty="0" err="1">
                <a:rtl/>
              </a:rPr>
              <a:t>ومسترخيًا</a:t>
            </a:r>
            <a:r>
              <a:rPr dirty="0">
                <a:rtl/>
              </a:rPr>
              <a:t>. </a:t>
            </a:r>
            <a:r>
              <a:rPr dirty="0" err="1">
                <a:rtl/>
              </a:rPr>
              <a:t>سنجرب</a:t>
            </a:r>
            <a:r>
              <a:rPr dirty="0">
                <a:rtl/>
              </a:rPr>
              <a:t> </a:t>
            </a:r>
            <a:r>
              <a:rPr dirty="0" err="1">
                <a:rtl/>
              </a:rPr>
              <a:t>الآن</a:t>
            </a:r>
            <a:r>
              <a:rPr dirty="0">
                <a:rtl/>
              </a:rPr>
              <a:t> </a:t>
            </a:r>
            <a:r>
              <a:rPr dirty="0" err="1">
                <a:rtl/>
              </a:rPr>
              <a:t>تمرين</a:t>
            </a:r>
            <a:r>
              <a:rPr dirty="0">
                <a:rtl/>
              </a:rPr>
              <a:t> "</a:t>
            </a:r>
            <a:r>
              <a:rPr dirty="0" err="1">
                <a:rtl/>
              </a:rPr>
              <a:t>تنفّس</a:t>
            </a:r>
            <a:r>
              <a:rPr dirty="0">
                <a:rtl/>
              </a:rPr>
              <a:t> </a:t>
            </a:r>
            <a:r>
              <a:rPr dirty="0" err="1">
                <a:rtl/>
              </a:rPr>
              <a:t>الزهرة</a:t>
            </a:r>
            <a:r>
              <a:rPr dirty="0">
                <a:rtl/>
              </a:rPr>
              <a:t> </a:t>
            </a:r>
            <a:r>
              <a:rPr dirty="0" err="1">
                <a:rtl/>
              </a:rPr>
              <a:t>والشمعة</a:t>
            </a:r>
            <a:r>
              <a:rPr dirty="0">
                <a:rtl/>
              </a:rPr>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2800"/>
            </a:pPr>
            <a:r>
              <a:rPr dirty="0" err="1">
                <a:rtl/>
              </a:rPr>
              <a:t>خُذ</a:t>
            </a:r>
            <a:r>
              <a:rPr dirty="0">
                <a:rtl/>
              </a:rPr>
              <a:t> </a:t>
            </a:r>
            <a:r>
              <a:rPr dirty="0" err="1">
                <a:rtl/>
              </a:rPr>
              <a:t>نفسًا</a:t>
            </a:r>
            <a:r>
              <a:rPr dirty="0">
                <a:rtl/>
              </a:rPr>
              <a:t> </a:t>
            </a:r>
            <a:r>
              <a:rPr dirty="0" err="1">
                <a:rtl/>
              </a:rPr>
              <a:t>عميقًا</a:t>
            </a:r>
            <a:r>
              <a:rPr dirty="0">
                <a:rtl/>
              </a:rPr>
              <a:t>: </a:t>
            </a:r>
            <a:r>
              <a:rPr dirty="0" err="1">
                <a:rtl/>
              </a:rPr>
              <a:t>تخيّل</a:t>
            </a:r>
            <a:r>
              <a:rPr dirty="0">
                <a:rtl/>
              </a:rPr>
              <a:t> </a:t>
            </a:r>
            <a:r>
              <a:rPr dirty="0" err="1">
                <a:rtl/>
              </a:rPr>
              <a:t>أنك</a:t>
            </a:r>
            <a:r>
              <a:rPr dirty="0">
                <a:rtl/>
              </a:rPr>
              <a:t> </a:t>
            </a:r>
            <a:r>
              <a:rPr dirty="0" err="1">
                <a:rtl/>
              </a:rPr>
              <a:t>تستنشق</a:t>
            </a:r>
            <a:r>
              <a:rPr dirty="0">
                <a:rtl/>
              </a:rPr>
              <a:t> </a:t>
            </a:r>
            <a:r>
              <a:rPr dirty="0" err="1">
                <a:rtl/>
              </a:rPr>
              <a:t>رائحة</a:t>
            </a:r>
            <a:r>
              <a:rPr dirty="0">
                <a:rtl/>
              </a:rPr>
              <a:t> </a:t>
            </a:r>
            <a:r>
              <a:rPr dirty="0" err="1">
                <a:rtl/>
              </a:rPr>
              <a:t>زهرة</a:t>
            </a:r>
            <a:r>
              <a:rPr dirty="0">
                <a:rtl/>
              </a:rPr>
              <a:t>، </a:t>
            </a:r>
            <a:r>
              <a:rPr dirty="0" err="1">
                <a:rtl/>
              </a:rPr>
              <a:t>من</a:t>
            </a:r>
            <a:r>
              <a:rPr dirty="0">
                <a:rtl/>
              </a:rPr>
              <a:t> </a:t>
            </a:r>
            <a:r>
              <a:rPr dirty="0" err="1">
                <a:rtl/>
              </a:rPr>
              <a:t>خلال</a:t>
            </a:r>
            <a:r>
              <a:rPr dirty="0">
                <a:rtl/>
              </a:rPr>
              <a:t> </a:t>
            </a:r>
            <a:r>
              <a:rPr dirty="0" err="1">
                <a:rtl/>
              </a:rPr>
              <a:t>الشهيق</a:t>
            </a:r>
            <a:r>
              <a:rPr dirty="0">
                <a:rtl/>
              </a:rPr>
              <a:t> </a:t>
            </a:r>
            <a:r>
              <a:rPr dirty="0" err="1">
                <a:rtl/>
              </a:rPr>
              <a:t>البطيء</a:t>
            </a:r>
            <a:r>
              <a:rPr dirty="0">
                <a:rtl/>
              </a:rPr>
              <a:t> </a:t>
            </a:r>
            <a:r>
              <a:rPr dirty="0" err="1">
                <a:rtl/>
              </a:rPr>
              <a:t>عبر</a:t>
            </a:r>
            <a:r>
              <a:rPr dirty="0">
                <a:rtl/>
              </a:rPr>
              <a:t> </a:t>
            </a:r>
            <a:r>
              <a:rPr dirty="0" err="1">
                <a:rtl/>
              </a:rPr>
              <a:t>الأنف</a:t>
            </a:r>
            <a:r>
              <a:rPr dirty="0">
                <a:rtl/>
              </a:rPr>
              <a:t>. </a:t>
            </a:r>
            <a:r>
              <a:rPr dirty="0" err="1">
                <a:rtl/>
              </a:rPr>
              <a:t>املأ</a:t>
            </a:r>
            <a:r>
              <a:rPr dirty="0">
                <a:rtl/>
              </a:rPr>
              <a:t> </a:t>
            </a:r>
            <a:r>
              <a:rPr dirty="0" err="1">
                <a:rtl/>
              </a:rPr>
              <a:t>رئتيك</a:t>
            </a:r>
            <a:r>
              <a:rPr dirty="0">
                <a:rtl/>
              </a:rPr>
              <a:t> </a:t>
            </a:r>
            <a:r>
              <a:rPr dirty="0" err="1">
                <a:rtl/>
              </a:rPr>
              <a:t>بالهواء</a:t>
            </a:r>
            <a:r>
              <a:rPr dirty="0">
                <a:rtl/>
              </a:rPr>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2800"/>
            </a:pPr>
            <a:r>
              <a:rPr dirty="0" err="1">
                <a:rtl/>
              </a:rPr>
              <a:t>أخرج</a:t>
            </a:r>
            <a:r>
              <a:rPr dirty="0">
                <a:rtl/>
              </a:rPr>
              <a:t> </a:t>
            </a:r>
            <a:r>
              <a:rPr dirty="0" err="1">
                <a:rtl/>
              </a:rPr>
              <a:t>النفس</a:t>
            </a:r>
            <a:r>
              <a:rPr dirty="0">
                <a:rtl/>
              </a:rPr>
              <a:t>: </a:t>
            </a:r>
            <a:r>
              <a:rPr dirty="0" err="1">
                <a:rtl/>
              </a:rPr>
              <a:t>تخيّل</a:t>
            </a:r>
            <a:r>
              <a:rPr dirty="0">
                <a:rtl/>
              </a:rPr>
              <a:t> </a:t>
            </a:r>
            <a:r>
              <a:rPr dirty="0" err="1">
                <a:rtl/>
              </a:rPr>
              <a:t>أنك</a:t>
            </a:r>
            <a:r>
              <a:rPr dirty="0">
                <a:rtl/>
              </a:rPr>
              <a:t> </a:t>
            </a:r>
            <a:r>
              <a:rPr dirty="0" err="1">
                <a:rtl/>
              </a:rPr>
              <a:t>تطفئ</a:t>
            </a:r>
            <a:r>
              <a:rPr dirty="0">
                <a:rtl/>
              </a:rPr>
              <a:t> </a:t>
            </a:r>
            <a:r>
              <a:rPr dirty="0" err="1">
                <a:rtl/>
              </a:rPr>
              <a:t>شمعة</a:t>
            </a:r>
            <a:r>
              <a:rPr dirty="0">
                <a:rtl/>
              </a:rPr>
              <a:t>، </a:t>
            </a:r>
            <a:r>
              <a:rPr dirty="0" err="1">
                <a:rtl/>
              </a:rPr>
              <a:t>من</a:t>
            </a:r>
            <a:r>
              <a:rPr dirty="0">
                <a:rtl/>
              </a:rPr>
              <a:t> </a:t>
            </a:r>
            <a:r>
              <a:rPr dirty="0" err="1">
                <a:rtl/>
              </a:rPr>
              <a:t>خلال</a:t>
            </a:r>
            <a:r>
              <a:rPr dirty="0">
                <a:rtl/>
              </a:rPr>
              <a:t> </a:t>
            </a:r>
            <a:r>
              <a:rPr dirty="0" err="1">
                <a:rtl/>
              </a:rPr>
              <a:t>الزفير</a:t>
            </a:r>
            <a:r>
              <a:rPr dirty="0">
                <a:rtl/>
              </a:rPr>
              <a:t> </a:t>
            </a:r>
            <a:r>
              <a:rPr dirty="0" err="1">
                <a:rtl/>
              </a:rPr>
              <a:t>البطيء</a:t>
            </a:r>
            <a:r>
              <a:rPr dirty="0">
                <a:rtl/>
              </a:rPr>
              <a:t> </a:t>
            </a:r>
            <a:r>
              <a:rPr dirty="0" err="1">
                <a:rtl/>
              </a:rPr>
              <a:t>عبر</a:t>
            </a:r>
            <a:r>
              <a:rPr dirty="0">
                <a:rtl/>
              </a:rPr>
              <a:t> </a:t>
            </a:r>
            <a:r>
              <a:rPr dirty="0" err="1">
                <a:rtl/>
              </a:rPr>
              <a:t>الفم</a:t>
            </a:r>
            <a:r>
              <a:rPr dirty="0">
                <a:rtl/>
              </a:rPr>
              <a:t>. </a:t>
            </a:r>
            <a:r>
              <a:rPr dirty="0" err="1">
                <a:rtl/>
              </a:rPr>
              <a:t>احرص</a:t>
            </a:r>
            <a:r>
              <a:rPr dirty="0">
                <a:rtl/>
              </a:rPr>
              <a:t> </a:t>
            </a:r>
            <a:r>
              <a:rPr dirty="0" err="1">
                <a:rtl/>
              </a:rPr>
              <a:t>على</a:t>
            </a:r>
            <a:r>
              <a:rPr dirty="0">
                <a:rtl/>
              </a:rPr>
              <a:t> </a:t>
            </a:r>
            <a:r>
              <a:rPr dirty="0" err="1">
                <a:rtl/>
              </a:rPr>
              <a:t>استرخاء</a:t>
            </a:r>
            <a:r>
              <a:rPr dirty="0">
                <a:rtl/>
              </a:rPr>
              <a:t> </a:t>
            </a:r>
            <a:r>
              <a:rPr dirty="0" err="1">
                <a:rtl/>
              </a:rPr>
              <a:t>عضلات</a:t>
            </a:r>
            <a:r>
              <a:rPr dirty="0">
                <a:rtl/>
              </a:rPr>
              <a:t> </a:t>
            </a:r>
            <a:r>
              <a:rPr dirty="0" err="1">
                <a:rtl/>
              </a:rPr>
              <a:t>الكتفين</a:t>
            </a:r>
            <a:r>
              <a:rPr dirty="0">
                <a:rtl/>
              </a:rPr>
              <a:t> </a:t>
            </a:r>
            <a:r>
              <a:rPr dirty="0" err="1">
                <a:rtl/>
              </a:rPr>
              <a:t>والصدر</a:t>
            </a:r>
            <a:r>
              <a:rPr dirty="0">
                <a:rtl/>
              </a:rPr>
              <a:t> </a:t>
            </a:r>
            <a:r>
              <a:rPr dirty="0" err="1">
                <a:rtl/>
              </a:rPr>
              <a:t>أثناء</a:t>
            </a:r>
            <a:r>
              <a:rPr dirty="0">
                <a:rtl/>
              </a:rPr>
              <a:t> </a:t>
            </a:r>
            <a:r>
              <a:rPr dirty="0" err="1">
                <a:rtl/>
              </a:rPr>
              <a:t>التمرين</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2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2800" b="1"/>
            </a:pPr>
            <a:r>
              <a:rPr dirty="0" err="1">
                <a:rtl/>
              </a:rPr>
              <a:t>تابِع</a:t>
            </a:r>
            <a:r>
              <a:rPr dirty="0">
                <a:rtl/>
              </a:rPr>
              <a:t> </a:t>
            </a:r>
            <a:r>
              <a:rPr dirty="0" err="1">
                <a:rtl/>
              </a:rPr>
              <a:t>تمرين</a:t>
            </a:r>
            <a:r>
              <a:rPr dirty="0">
                <a:rtl/>
              </a:rPr>
              <a:t> </a:t>
            </a:r>
            <a:r>
              <a:rPr dirty="0" err="1">
                <a:rtl/>
              </a:rPr>
              <a:t>التنفس</a:t>
            </a:r>
            <a:r>
              <a:rPr dirty="0">
                <a:rtl/>
              </a:rPr>
              <a:t> </a:t>
            </a:r>
            <a:r>
              <a:rPr dirty="0" err="1">
                <a:rtl/>
              </a:rPr>
              <a:t>لنحو</a:t>
            </a:r>
            <a:r>
              <a:rPr dirty="0">
                <a:rtl/>
              </a:rPr>
              <a:t> 8 </a:t>
            </a:r>
            <a:r>
              <a:rPr dirty="0" err="1">
                <a:rtl/>
              </a:rPr>
              <a:t>دورات</a:t>
            </a:r>
            <a:r>
              <a:rPr dirty="0">
                <a:rtl/>
              </a:rPr>
              <a:t> </a:t>
            </a:r>
            <a:r>
              <a:rPr dirty="0" err="1">
                <a:rtl/>
              </a:rPr>
              <a:t>تنفسية</a:t>
            </a:r>
            <a:r>
              <a:rPr dirty="0">
                <a:rtl/>
              </a:rPr>
              <a:t> </a:t>
            </a:r>
            <a:r>
              <a:rPr dirty="0" err="1">
                <a:rtl/>
              </a:rPr>
              <a:t>كاملة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28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28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2800">
                <a:solidFill>
                  <a:schemeClr val="dk1"/>
                </a:solidFill>
                <a:latin typeface="Ubuntu" panose="020B0504030602030204" pitchFamily="34" charset="0"/>
              </a:defRPr>
            </a:pPr>
            <a:r>
              <a:rPr dirty="0" err="1">
                <a:rtl/>
              </a:rPr>
              <a:t>كيف</a:t>
            </a:r>
            <a:r>
              <a:rPr dirty="0">
                <a:rtl/>
              </a:rPr>
              <a:t> </a:t>
            </a:r>
            <a:r>
              <a:rPr dirty="0" err="1">
                <a:rtl/>
              </a:rPr>
              <a:t>تصف</a:t>
            </a:r>
            <a:r>
              <a:rPr dirty="0">
                <a:rtl/>
              </a:rPr>
              <a:t> </a:t>
            </a:r>
            <a:r>
              <a:rPr dirty="0" err="1">
                <a:rtl/>
              </a:rPr>
              <a:t>شعورك</a:t>
            </a:r>
            <a:r>
              <a:rPr dirty="0">
                <a:rtl/>
              </a:rPr>
              <a:t> </a:t>
            </a:r>
            <a:r>
              <a:rPr dirty="0" err="1">
                <a:rtl/>
              </a:rPr>
              <a:t>بعد</a:t>
            </a:r>
            <a:r>
              <a:rPr dirty="0">
                <a:rtl/>
              </a:rPr>
              <a:t> </a:t>
            </a:r>
            <a:r>
              <a:rPr dirty="0" err="1">
                <a:rtl/>
              </a:rPr>
              <a:t>الانتهاء</a:t>
            </a:r>
            <a:r>
              <a:rPr dirty="0">
                <a:rtl/>
              </a:rPr>
              <a:t> </a:t>
            </a:r>
            <a:r>
              <a:rPr dirty="0" err="1">
                <a:rtl/>
              </a:rPr>
              <a:t>من</a:t>
            </a:r>
            <a:r>
              <a:rPr dirty="0">
                <a:rtl/>
              </a:rPr>
              <a:t> </a:t>
            </a:r>
            <a:r>
              <a:rPr dirty="0" err="1">
                <a:rtl/>
              </a:rPr>
              <a:t>تمرين</a:t>
            </a:r>
            <a:r>
              <a:rPr dirty="0">
                <a:rtl/>
              </a:rPr>
              <a:t> </a:t>
            </a:r>
            <a:r>
              <a:rPr dirty="0" err="1">
                <a:rtl/>
              </a:rPr>
              <a:t>التنفّس</a:t>
            </a:r>
            <a:r>
              <a:rPr dirty="0">
                <a:rtl/>
              </a:rPr>
              <a:t>؟ </a:t>
            </a:r>
            <a:r>
              <a:rPr dirty="0" err="1">
                <a:rtl/>
              </a:rPr>
              <a:t>هل</a:t>
            </a:r>
            <a:r>
              <a:rPr dirty="0">
                <a:rtl/>
              </a:rPr>
              <a:t> </a:t>
            </a:r>
            <a:r>
              <a:rPr dirty="0" err="1">
                <a:rtl/>
              </a:rPr>
              <a:t>تشعر</a:t>
            </a:r>
            <a:r>
              <a:rPr dirty="0">
                <a:rtl/>
              </a:rPr>
              <a:t> بـ:</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rPr dirty="0" err="1">
                <a:rtl/>
              </a:rPr>
              <a:t>الاسترخاء</a:t>
            </a:r>
            <a:r>
              <a:rPr dirty="0">
                <a:rtl/>
              </a:rPr>
              <a:t>؟ </a:t>
            </a:r>
            <a:r>
              <a:rPr dirty="0" err="1">
                <a:rtl/>
              </a:rPr>
              <a:t>الهدوء</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rPr dirty="0" err="1">
                <a:rtl/>
              </a:rPr>
              <a:t>الإيجابية</a:t>
            </a:r>
            <a:r>
              <a:rPr dirty="0">
                <a:rtl/>
              </a:rPr>
              <a:t>؟ </a:t>
            </a:r>
            <a:r>
              <a:rPr dirty="0" err="1">
                <a:rtl/>
              </a:rPr>
              <a:t>السعادة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rPr dirty="0" err="1">
                <a:rtl/>
              </a:rPr>
              <a:t>ارتخاء</a:t>
            </a:r>
            <a:r>
              <a:rPr dirty="0">
                <a:rtl/>
              </a:rPr>
              <a:t> </a:t>
            </a:r>
            <a:r>
              <a:rPr dirty="0" err="1">
                <a:rtl/>
              </a:rPr>
              <a:t>في</a:t>
            </a:r>
            <a:r>
              <a:rPr dirty="0">
                <a:rtl/>
              </a:rPr>
              <a:t> </a:t>
            </a:r>
            <a:r>
              <a:rPr dirty="0" err="1">
                <a:rtl/>
              </a:rPr>
              <a:t>العضلات</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rPr dirty="0" err="1">
                <a:rtl/>
              </a:rPr>
              <a:t>استقامة</a:t>
            </a:r>
            <a:r>
              <a:rPr dirty="0">
                <a:rtl/>
              </a:rPr>
              <a:t> </a:t>
            </a:r>
            <a:r>
              <a:rPr dirty="0" err="1">
                <a:rtl/>
              </a:rPr>
              <a:t>في</a:t>
            </a:r>
            <a:r>
              <a:rPr dirty="0">
                <a:rtl/>
              </a:rPr>
              <a:t> </a:t>
            </a:r>
            <a:r>
              <a:rPr dirty="0" err="1">
                <a:rtl/>
              </a:rPr>
              <a:t>ظهرك</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2800">
                <a:solidFill>
                  <a:schemeClr val="dk1"/>
                </a:solidFill>
                <a:latin typeface="Ubuntu" panose="020B0504030602030204" pitchFamily="34" charset="0"/>
              </a:defRPr>
            </a:pPr>
            <a:r>
              <a:rPr dirty="0" err="1">
                <a:rtl/>
              </a:rPr>
              <a:t>الرغبة</a:t>
            </a:r>
            <a:r>
              <a:rPr dirty="0">
                <a:rtl/>
              </a:rPr>
              <a:t> </a:t>
            </a:r>
            <a:r>
              <a:rPr dirty="0" err="1">
                <a:rtl/>
              </a:rPr>
              <a:t>في</a:t>
            </a:r>
            <a:r>
              <a:rPr dirty="0">
                <a:rtl/>
              </a:rPr>
              <a:t> </a:t>
            </a:r>
            <a:r>
              <a:rPr dirty="0" err="1">
                <a:rtl/>
              </a:rPr>
              <a:t>النوم</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37</a:t>
            </a:fld>
            <a:endParaRPr lang="en-US"/>
          </a:p>
        </p:txBody>
      </p:sp>
    </p:spTree>
    <p:extLst>
      <p:ext uri="{BB962C8B-B14F-4D97-AF65-F5344CB8AC3E}">
        <p14:creationId xmlns:p14="http://schemas.microsoft.com/office/powerpoint/2010/main" val="2898146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2B2B2-C5C8-1F53-9CA7-A62D9B425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DE6A6-786E-ABB2-B133-D53E035AB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F7D5F-2B47-DD2F-9358-4123204FE56E}"/>
              </a:ext>
            </a:extLst>
          </p:cNvPr>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دقيقتان</a:t>
            </a:r>
            <a:r>
              <a:rPr dirty="0">
                <a:rtl/>
              </a:rPr>
              <a:t>/ </a:t>
            </a:r>
            <a:r>
              <a:rPr dirty="0" err="1">
                <a:rtl/>
              </a:rPr>
              <a:t>من</a:t>
            </a:r>
            <a:r>
              <a:rPr dirty="0">
                <a:rtl/>
              </a:rPr>
              <a:t> </a:t>
            </a:r>
            <a:r>
              <a:rPr dirty="0" err="1">
                <a:rtl/>
              </a:rPr>
              <a:t>إجمالي</a:t>
            </a:r>
            <a:r>
              <a:rPr dirty="0">
                <a:rtl/>
              </a:rPr>
              <a:t> 108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dirty="0" err="1">
                <a:rtl/>
              </a:rPr>
              <a:t>الآن</a:t>
            </a:r>
            <a:r>
              <a:rPr dirty="0">
                <a:rtl/>
              </a:rPr>
              <a:t>، </a:t>
            </a:r>
            <a:r>
              <a:rPr dirty="0" err="1">
                <a:rtl/>
              </a:rPr>
              <a:t>سنجمع</a:t>
            </a:r>
            <a:r>
              <a:rPr dirty="0">
                <a:rtl/>
              </a:rPr>
              <a:t> </a:t>
            </a:r>
            <a:r>
              <a:rPr dirty="0" err="1">
                <a:rtl/>
              </a:rPr>
              <a:t>بين</a:t>
            </a:r>
            <a:r>
              <a:rPr dirty="0">
                <a:rtl/>
              </a:rPr>
              <a:t> </a:t>
            </a:r>
            <a:r>
              <a:rPr dirty="0" err="1">
                <a:rtl/>
              </a:rPr>
              <a:t>تمارين</a:t>
            </a:r>
            <a:r>
              <a:rPr dirty="0">
                <a:rtl/>
              </a:rPr>
              <a:t> </a:t>
            </a:r>
            <a:r>
              <a:rPr dirty="0" err="1">
                <a:rtl/>
              </a:rPr>
              <a:t>التنفّس</a:t>
            </a:r>
            <a:r>
              <a:rPr dirty="0">
                <a:rtl/>
              </a:rPr>
              <a:t> </a:t>
            </a:r>
            <a:r>
              <a:rPr dirty="0" err="1">
                <a:rtl/>
              </a:rPr>
              <a:t>والتمدد</a:t>
            </a:r>
            <a:r>
              <a:rPr dirty="0">
                <a:rtl/>
              </a:rPr>
              <a:t> </a:t>
            </a:r>
            <a:r>
              <a:rPr dirty="0" err="1">
                <a:rtl/>
              </a:rPr>
              <a:t>من</a:t>
            </a:r>
            <a:r>
              <a:rPr dirty="0">
                <a:rtl/>
              </a:rPr>
              <a:t> </a:t>
            </a:r>
            <a:r>
              <a:rPr dirty="0" err="1">
                <a:rtl/>
              </a:rPr>
              <a:t>خلال</a:t>
            </a:r>
            <a:r>
              <a:rPr dirty="0">
                <a:rtl/>
              </a:rPr>
              <a:t> </a:t>
            </a:r>
            <a:r>
              <a:rPr dirty="0" err="1">
                <a:rtl/>
              </a:rPr>
              <a:t>تمرين</a:t>
            </a:r>
            <a:r>
              <a:rPr dirty="0">
                <a:rtl/>
              </a:rPr>
              <a:t> </a:t>
            </a:r>
            <a:r>
              <a:rPr dirty="0" err="1">
                <a:rtl/>
              </a:rPr>
              <a:t>يُعرف</a:t>
            </a:r>
            <a:r>
              <a:rPr dirty="0">
                <a:rtl/>
              </a:rPr>
              <a:t> </a:t>
            </a:r>
            <a:r>
              <a:rPr dirty="0" err="1">
                <a:rtl/>
              </a:rPr>
              <a:t>باسم</a:t>
            </a:r>
            <a:r>
              <a:rPr dirty="0">
                <a:rtl/>
              </a:rPr>
              <a:t> "</a:t>
            </a:r>
            <a:r>
              <a:rPr dirty="0" err="1">
                <a:rtl/>
              </a:rPr>
              <a:t>إطالة</a:t>
            </a:r>
            <a:r>
              <a:rPr dirty="0">
                <a:rtl/>
              </a:rPr>
              <a:t>، </a:t>
            </a:r>
            <a:r>
              <a:rPr dirty="0" err="1">
                <a:rtl/>
              </a:rPr>
              <a:t>تنفّس</a:t>
            </a:r>
            <a:r>
              <a:rPr dirty="0">
                <a:rtl/>
              </a:rPr>
              <a:t>، </a:t>
            </a:r>
            <a:r>
              <a:rPr dirty="0" err="1">
                <a:rtl/>
              </a:rPr>
              <a:t>استرخِ</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rPr dirty="0" err="1">
                <a:rtl/>
              </a:rPr>
              <a:t>أرشدهم</a:t>
            </a:r>
            <a:r>
              <a:rPr dirty="0">
                <a:rtl/>
              </a:rPr>
              <a:t> </a:t>
            </a:r>
            <a:r>
              <a:rPr dirty="0" err="1">
                <a:rtl/>
              </a:rPr>
              <a:t>خلال</a:t>
            </a:r>
            <a:r>
              <a:rPr dirty="0">
                <a:rtl/>
              </a:rPr>
              <a:t> </a:t>
            </a:r>
            <a:r>
              <a:rPr dirty="0" err="1">
                <a:rtl/>
              </a:rPr>
              <a:t>التمرين</a:t>
            </a:r>
            <a:r>
              <a:rPr dirty="0">
                <a:rtl/>
              </a:rPr>
              <a:t> </a:t>
            </a:r>
            <a:r>
              <a:rPr dirty="0" err="1">
                <a:rtl/>
              </a:rPr>
              <a:t>باتّباع</a:t>
            </a:r>
            <a:r>
              <a:rPr dirty="0">
                <a:rtl/>
              </a:rPr>
              <a:t> </a:t>
            </a:r>
            <a:r>
              <a:rPr dirty="0" err="1">
                <a:rtl/>
              </a:rPr>
              <a:t>الإرشادات</a:t>
            </a:r>
            <a:r>
              <a:rPr dirty="0">
                <a:rtl/>
              </a:rPr>
              <a:t> </a:t>
            </a:r>
            <a:r>
              <a:rPr dirty="0" err="1">
                <a:rtl/>
              </a:rPr>
              <a:t>الظاهرة</a:t>
            </a:r>
            <a:r>
              <a:rPr dirty="0">
                <a:rtl/>
              </a:rPr>
              <a:t> </a:t>
            </a:r>
            <a:r>
              <a:rPr dirty="0" err="1">
                <a:rtl/>
              </a:rPr>
              <a:t>على</a:t>
            </a:r>
            <a:r>
              <a:rPr dirty="0">
                <a:rtl/>
              </a:rPr>
              <a:t> </a:t>
            </a:r>
            <a:r>
              <a:rPr dirty="0" err="1">
                <a:rtl/>
              </a:rPr>
              <a:t>الشاشة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dirty="0">
                <a:rtl/>
              </a:rPr>
              <a:t>1. </a:t>
            </a:r>
            <a:r>
              <a:rPr dirty="0" err="1">
                <a:rtl/>
              </a:rPr>
              <a:t>تمدّد</a:t>
            </a:r>
            <a:r>
              <a:rPr dirty="0">
                <a:rtl/>
              </a:rPr>
              <a:t>! </a:t>
            </a:r>
            <a:r>
              <a:rPr dirty="0" err="1">
                <a:rtl/>
              </a:rPr>
              <a:t>ابدأ</a:t>
            </a:r>
            <a:r>
              <a:rPr dirty="0">
                <a:rtl/>
              </a:rPr>
              <a:t> </a:t>
            </a:r>
            <a:r>
              <a:rPr dirty="0" err="1">
                <a:rtl/>
              </a:rPr>
              <a:t>تمارين</a:t>
            </a:r>
            <a:r>
              <a:rPr dirty="0">
                <a:rtl/>
              </a:rPr>
              <a:t> </a:t>
            </a:r>
            <a:r>
              <a:rPr dirty="0" err="1">
                <a:rtl/>
              </a:rPr>
              <a:t>الإطالة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dirty="0">
                <a:rtl/>
              </a:rPr>
              <a:t>2. </a:t>
            </a:r>
            <a:r>
              <a:rPr dirty="0" err="1">
                <a:rtl/>
              </a:rPr>
              <a:t>تنفّس</a:t>
            </a:r>
            <a:r>
              <a:rPr dirty="0">
                <a:rtl/>
              </a:rPr>
              <a:t>! </a:t>
            </a:r>
            <a:r>
              <a:rPr dirty="0" err="1">
                <a:rtl/>
              </a:rPr>
              <a:t>تنفّس</a:t>
            </a:r>
            <a:r>
              <a:rPr dirty="0">
                <a:rtl/>
              </a:rPr>
              <a:t> 5 </a:t>
            </a:r>
            <a:r>
              <a:rPr dirty="0" err="1">
                <a:rtl/>
              </a:rPr>
              <a:t>مرات</a:t>
            </a:r>
            <a:r>
              <a:rPr dirty="0">
                <a:rtl/>
              </a:rPr>
              <a:t> </a:t>
            </a:r>
            <a:r>
              <a:rPr dirty="0" err="1">
                <a:rtl/>
              </a:rPr>
              <a:t>بهدوء</a:t>
            </a:r>
            <a:r>
              <a:rPr dirty="0">
                <a:rtl/>
              </a:rPr>
              <a:t> </a:t>
            </a:r>
            <a:r>
              <a:rPr dirty="0" err="1">
                <a:rtl/>
              </a:rPr>
              <a:t>أثناء</a:t>
            </a:r>
            <a:r>
              <a:rPr dirty="0">
                <a:rtl/>
              </a:rPr>
              <a:t> </a:t>
            </a:r>
            <a:r>
              <a:rPr dirty="0" err="1">
                <a:rtl/>
              </a:rPr>
              <a:t>الحفاظ</a:t>
            </a:r>
            <a:r>
              <a:rPr dirty="0">
                <a:rtl/>
              </a:rPr>
              <a:t> </a:t>
            </a:r>
            <a:r>
              <a:rPr dirty="0" err="1">
                <a:rtl/>
              </a:rPr>
              <a:t>على</a:t>
            </a:r>
            <a:r>
              <a:rPr dirty="0">
                <a:rtl/>
              </a:rPr>
              <a:t> </a:t>
            </a:r>
            <a:r>
              <a:rPr dirty="0" err="1">
                <a:rtl/>
              </a:rPr>
              <a:t>وضعية</a:t>
            </a:r>
            <a:r>
              <a:rPr dirty="0">
                <a:rtl/>
              </a:rPr>
              <a:t> </a:t>
            </a:r>
            <a:r>
              <a:rPr dirty="0" err="1">
                <a:rtl/>
              </a:rPr>
              <a:t>الإطالة</a:t>
            </a:r>
            <a:r>
              <a:rPr dirty="0">
                <a:rtl/>
              </a:rPr>
              <a:t>. </a:t>
            </a:r>
            <a:r>
              <a:rPr u="sng" dirty="0" err="1">
                <a:rtl/>
              </a:rPr>
              <a:t>لاحظ</a:t>
            </a:r>
            <a:r>
              <a:rPr u="sng" dirty="0">
                <a:rtl/>
              </a:rPr>
              <a:t> </a:t>
            </a:r>
            <a:r>
              <a:rPr u="sng" dirty="0" err="1">
                <a:rtl/>
              </a:rPr>
              <a:t>استرخاء</a:t>
            </a:r>
            <a:r>
              <a:rPr u="sng" dirty="0">
                <a:rtl/>
              </a:rPr>
              <a:t> </a:t>
            </a:r>
            <a:r>
              <a:rPr u="sng" dirty="0" err="1">
                <a:rtl/>
              </a:rPr>
              <a:t>عضلاتك</a:t>
            </a:r>
            <a:r>
              <a:rPr u="sng" dirty="0">
                <a:rtl/>
              </a:rPr>
              <a:t> </a:t>
            </a:r>
            <a:r>
              <a:rPr u="sng" dirty="0" err="1">
                <a:rtl/>
              </a:rPr>
              <a:t>مع</a:t>
            </a:r>
            <a:r>
              <a:rPr u="sng" dirty="0">
                <a:rtl/>
              </a:rPr>
              <a:t> </a:t>
            </a:r>
            <a:r>
              <a:rPr u="sng" dirty="0" err="1">
                <a:rtl/>
              </a:rPr>
              <a:t>كل</a:t>
            </a:r>
            <a:r>
              <a:rPr u="sng" dirty="0">
                <a:rtl/>
              </a:rPr>
              <a:t> </a:t>
            </a:r>
            <a:r>
              <a:rPr u="sng" dirty="0" err="1">
                <a:rtl/>
              </a:rPr>
              <a:t>عملية</a:t>
            </a:r>
            <a:r>
              <a:rPr u="sng" dirty="0">
                <a:rtl/>
              </a:rPr>
              <a:t> </a:t>
            </a:r>
            <a:r>
              <a:rPr u="sng" dirty="0" err="1">
                <a:rtl/>
              </a:rPr>
              <a:t>شهيق</a:t>
            </a:r>
            <a:r>
              <a:rPr u="sng" dirty="0">
                <a:rtl/>
              </a:rPr>
              <a:t> </a:t>
            </a:r>
            <a:r>
              <a:rPr u="sng" dirty="0" err="1">
                <a:rtl/>
              </a:rPr>
              <a:t>وزفير</a:t>
            </a:r>
            <a:r>
              <a:rPr u="sng" dirty="0">
                <a:rtl/>
              </a:rPr>
              <a:t>. </a:t>
            </a:r>
            <a:r>
              <a:rPr b="1" dirty="0" err="1">
                <a:rtl/>
              </a:rPr>
              <a:t>يُفترض</a:t>
            </a:r>
            <a:r>
              <a:rPr b="1" dirty="0">
                <a:rtl/>
              </a:rPr>
              <a:t> </a:t>
            </a:r>
            <a:r>
              <a:rPr b="1" dirty="0" err="1">
                <a:rtl/>
              </a:rPr>
              <a:t>أن</a:t>
            </a:r>
            <a:r>
              <a:rPr b="1" dirty="0">
                <a:rtl/>
              </a:rPr>
              <a:t> </a:t>
            </a:r>
            <a:r>
              <a:rPr b="1" dirty="0" err="1">
                <a:rtl/>
              </a:rPr>
              <a:t>تستغرق</a:t>
            </a:r>
            <a:r>
              <a:rPr b="1" dirty="0">
                <a:rtl/>
              </a:rPr>
              <a:t> 5 </a:t>
            </a:r>
            <a:r>
              <a:rPr b="1" dirty="0" err="1">
                <a:rtl/>
              </a:rPr>
              <a:t>أنفاس</a:t>
            </a:r>
            <a:r>
              <a:rPr b="1" dirty="0">
                <a:rtl/>
              </a:rPr>
              <a:t> </a:t>
            </a:r>
            <a:r>
              <a:rPr b="1" dirty="0" err="1">
                <a:rtl/>
              </a:rPr>
              <a:t>عميقة</a:t>
            </a:r>
            <a:r>
              <a:rPr b="1" dirty="0">
                <a:rtl/>
              </a:rPr>
              <a:t> </a:t>
            </a:r>
            <a:r>
              <a:rPr b="1" dirty="0" err="1">
                <a:rtl/>
              </a:rPr>
              <a:t>نحو</a:t>
            </a:r>
            <a:r>
              <a:rPr b="1" dirty="0">
                <a:rtl/>
              </a:rPr>
              <a:t> 30 </a:t>
            </a:r>
            <a:r>
              <a:rPr b="1" dirty="0" err="1">
                <a:rtl/>
              </a:rPr>
              <a:t>ثانية</a:t>
            </a:r>
            <a:r>
              <a:rPr b="1" dirty="0">
                <a:rtl/>
              </a:rPr>
              <a:t>. </a:t>
            </a:r>
            <a:endParaRPr sz="1200" b="1" u="sng"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200" b="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dirty="0">
                <a:rtl/>
              </a:rPr>
              <a:t>3. </a:t>
            </a:r>
            <a:r>
              <a:rPr dirty="0" err="1">
                <a:rtl/>
              </a:rPr>
              <a:t>استرخِ</a:t>
            </a:r>
            <a:r>
              <a:rPr dirty="0">
                <a:rtl/>
              </a:rPr>
              <a:t>! </a:t>
            </a:r>
            <a:r>
              <a:rPr dirty="0" err="1">
                <a:rtl/>
              </a:rPr>
              <a:t>توقّف</a:t>
            </a:r>
            <a:r>
              <a:rPr dirty="0">
                <a:rtl/>
              </a:rPr>
              <a:t> </a:t>
            </a:r>
            <a:r>
              <a:rPr dirty="0" err="1">
                <a:rtl/>
              </a:rPr>
              <a:t>عن</a:t>
            </a:r>
            <a:r>
              <a:rPr dirty="0">
                <a:rtl/>
              </a:rPr>
              <a:t> </a:t>
            </a:r>
            <a:r>
              <a:rPr dirty="0" err="1">
                <a:rtl/>
              </a:rPr>
              <a:t>الإطالة</a:t>
            </a:r>
            <a:r>
              <a:rPr dirty="0">
                <a:rtl/>
              </a:rPr>
              <a:t> </a:t>
            </a:r>
            <a:r>
              <a:rPr dirty="0" err="1">
                <a:rtl/>
              </a:rPr>
              <a:t>وأرخِ</a:t>
            </a:r>
            <a:r>
              <a:rPr dirty="0">
                <a:rtl/>
              </a:rPr>
              <a:t> </a:t>
            </a:r>
            <a:r>
              <a:rPr dirty="0" err="1">
                <a:rtl/>
              </a:rPr>
              <a:t>عضلاتك</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rPr dirty="0" err="1">
                <a:rtl/>
              </a:rPr>
              <a:t>انتقل</a:t>
            </a:r>
            <a:r>
              <a:rPr dirty="0">
                <a:rtl/>
              </a:rPr>
              <a:t> </a:t>
            </a:r>
            <a:r>
              <a:rPr dirty="0" err="1">
                <a:rtl/>
              </a:rPr>
              <a:t>إلى</a:t>
            </a:r>
            <a:r>
              <a:rPr dirty="0">
                <a:rtl/>
              </a:rPr>
              <a:t> </a:t>
            </a:r>
            <a:r>
              <a:rPr dirty="0" err="1">
                <a:rtl/>
              </a:rPr>
              <a:t>الشريحة</a:t>
            </a:r>
            <a:r>
              <a:rPr dirty="0">
                <a:rtl/>
              </a:rPr>
              <a:t> </a:t>
            </a:r>
            <a:r>
              <a:rPr dirty="0" err="1">
                <a:rtl/>
              </a:rPr>
              <a:t>التالية</a:t>
            </a:r>
            <a:r>
              <a:rPr dirty="0">
                <a:rtl/>
              </a:rPr>
              <a:t> </a:t>
            </a:r>
            <a:r>
              <a:rPr dirty="0" err="1">
                <a:rtl/>
              </a:rPr>
              <a:t>التي</a:t>
            </a:r>
            <a:r>
              <a:rPr dirty="0">
                <a:rtl/>
              </a:rPr>
              <a:t> </a:t>
            </a:r>
            <a:r>
              <a:rPr dirty="0" err="1">
                <a:rtl/>
              </a:rPr>
              <a:t>تحتوي</a:t>
            </a:r>
            <a:r>
              <a:rPr dirty="0">
                <a:rtl/>
              </a:rPr>
              <a:t> </a:t>
            </a:r>
            <a:r>
              <a:rPr dirty="0" err="1">
                <a:rtl/>
              </a:rPr>
              <a:t>على</a:t>
            </a:r>
            <a:r>
              <a:rPr dirty="0">
                <a:rtl/>
              </a:rPr>
              <a:t> </a:t>
            </a:r>
            <a:r>
              <a:rPr dirty="0" err="1">
                <a:rtl/>
              </a:rPr>
              <a:t>المزيد</a:t>
            </a:r>
            <a:r>
              <a:rPr dirty="0">
                <a:rtl/>
              </a:rPr>
              <a:t> </a:t>
            </a:r>
            <a:r>
              <a:rPr dirty="0" err="1">
                <a:rtl/>
              </a:rPr>
              <a:t>من</a:t>
            </a:r>
            <a:r>
              <a:rPr dirty="0">
                <a:rtl/>
              </a:rPr>
              <a:t> </a:t>
            </a:r>
            <a:r>
              <a:rPr dirty="0" err="1">
                <a:rtl/>
              </a:rPr>
              <a:t>أمثلة</a:t>
            </a:r>
            <a:r>
              <a:rPr dirty="0">
                <a:rtl/>
              </a:rPr>
              <a:t> </a:t>
            </a:r>
            <a:r>
              <a:rPr dirty="0" err="1">
                <a:rtl/>
              </a:rPr>
              <a:t>تمارين</a:t>
            </a:r>
            <a:r>
              <a:rPr dirty="0">
                <a:rtl/>
              </a:rPr>
              <a:t> </a:t>
            </a:r>
            <a:r>
              <a:rPr dirty="0" err="1">
                <a:rtl/>
              </a:rPr>
              <a:t>الإطالة</a:t>
            </a:r>
            <a:r>
              <a:rPr dirty="0">
                <a:rtl/>
              </a:rPr>
              <a:t>.</a:t>
            </a:r>
          </a:p>
        </p:txBody>
      </p:sp>
      <p:sp>
        <p:nvSpPr>
          <p:cNvPr id="4" name="Slide Number Placeholder 3">
            <a:extLst>
              <a:ext uri="{FF2B5EF4-FFF2-40B4-BE49-F238E27FC236}">
                <a16:creationId xmlns:a16="http://schemas.microsoft.com/office/drawing/2014/main" id="{5BF2F635-D01B-CA57-53F5-6A32B00B01CA}"/>
              </a:ext>
            </a:extLst>
          </p:cNvPr>
          <p:cNvSpPr>
            <a:spLocks noGrp="1"/>
          </p:cNvSpPr>
          <p:nvPr>
            <p:ph type="sldNum" sz="quarter" idx="5"/>
          </p:nvPr>
        </p:nvSpPr>
        <p:spPr/>
        <p:txBody>
          <a:bodyPr rtlCol="1"/>
          <a:lstStyle/>
          <a:p>
            <a:fld id="{94524C34-D508-4CCF-A9F5-C631378A631A}" type="slidenum">
              <a:rPr lang="en-US" smtClean="0"/>
              <a:t>38</a:t>
            </a:fld>
            <a:endParaRPr lang="en-US"/>
          </a:p>
        </p:txBody>
      </p:sp>
    </p:spTree>
    <p:extLst>
      <p:ext uri="{BB962C8B-B14F-4D97-AF65-F5344CB8AC3E}">
        <p14:creationId xmlns:p14="http://schemas.microsoft.com/office/powerpoint/2010/main" val="2283095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[4 </a:t>
            </a:r>
            <a:r>
              <a:rPr dirty="0" err="1">
                <a:rtl/>
              </a:rPr>
              <a:t>دقائق</a:t>
            </a:r>
            <a:r>
              <a:rPr dirty="0">
                <a:rtl/>
              </a:rPr>
              <a:t>/ </a:t>
            </a:r>
            <a:r>
              <a:rPr dirty="0" err="1">
                <a:rtl/>
              </a:rPr>
              <a:t>من</a:t>
            </a:r>
            <a:r>
              <a:rPr dirty="0">
                <a:rtl/>
              </a:rPr>
              <a:t> </a:t>
            </a:r>
            <a:r>
              <a:rPr dirty="0" err="1">
                <a:rtl/>
              </a:rPr>
              <a:t>إجمالي</a:t>
            </a:r>
            <a:r>
              <a:rPr dirty="0">
                <a:rtl/>
              </a:rPr>
              <a:t> 112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1"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b="1">
                <a:latin typeface="Ubuntu" panose="020B0504030602030204" pitchFamily="34" charset="0"/>
              </a:defRPr>
            </a:pPr>
            <a:r>
              <a:rPr dirty="0" err="1">
                <a:rtl/>
              </a:rPr>
              <a:t>كرّر</a:t>
            </a:r>
            <a:r>
              <a:rPr dirty="0">
                <a:rtl/>
              </a:rPr>
              <a:t> </a:t>
            </a:r>
            <a:r>
              <a:rPr dirty="0" err="1">
                <a:rtl/>
              </a:rPr>
              <a:t>التمرين</a:t>
            </a:r>
            <a:r>
              <a:rPr dirty="0">
                <a:rtl/>
              </a:rPr>
              <a:t> </a:t>
            </a:r>
            <a:r>
              <a:rPr dirty="0" err="1">
                <a:rtl/>
              </a:rPr>
              <a:t>عدّة</a:t>
            </a:r>
            <a:r>
              <a:rPr dirty="0">
                <a:rtl/>
              </a:rPr>
              <a:t> </a:t>
            </a:r>
            <a:r>
              <a:rPr dirty="0" err="1">
                <a:rtl/>
              </a:rPr>
              <a:t>مرات</a:t>
            </a:r>
            <a:r>
              <a:rPr dirty="0">
                <a:rtl/>
              </a:rPr>
              <a:t>، </a:t>
            </a:r>
            <a:r>
              <a:rPr dirty="0" err="1">
                <a:rtl/>
              </a:rPr>
              <a:t>مع</a:t>
            </a:r>
            <a:r>
              <a:rPr dirty="0">
                <a:rtl/>
              </a:rPr>
              <a:t> </a:t>
            </a:r>
            <a:r>
              <a:rPr dirty="0" err="1">
                <a:rtl/>
              </a:rPr>
              <a:t>أداء</a:t>
            </a:r>
            <a:r>
              <a:rPr dirty="0">
                <a:rtl/>
              </a:rPr>
              <a:t> </a:t>
            </a:r>
            <a:r>
              <a:rPr dirty="0" err="1">
                <a:rtl/>
              </a:rPr>
              <a:t>تمارين</a:t>
            </a:r>
            <a:r>
              <a:rPr dirty="0">
                <a:rtl/>
              </a:rPr>
              <a:t> </a:t>
            </a:r>
            <a:r>
              <a:rPr dirty="0" err="1">
                <a:rtl/>
              </a:rPr>
              <a:t>الإطالة</a:t>
            </a:r>
            <a:r>
              <a:rPr dirty="0">
                <a:rtl/>
              </a:rPr>
              <a:t> </a:t>
            </a:r>
            <a:r>
              <a:rPr dirty="0" err="1">
                <a:rtl/>
              </a:rPr>
              <a:t>المختلفة</a:t>
            </a:r>
            <a:r>
              <a:rPr dirty="0">
                <a:rtl/>
              </a:rPr>
              <a:t> </a:t>
            </a:r>
            <a:r>
              <a:rPr dirty="0" err="1">
                <a:rtl/>
              </a:rPr>
              <a:t>على</a:t>
            </a:r>
            <a:r>
              <a:rPr dirty="0">
                <a:rtl/>
              </a:rPr>
              <a:t> </a:t>
            </a:r>
            <a:r>
              <a:rPr dirty="0" err="1">
                <a:rtl/>
              </a:rPr>
              <a:t>جانب</a:t>
            </a:r>
            <a:r>
              <a:rPr dirty="0">
                <a:rtl/>
              </a:rPr>
              <a:t> </a:t>
            </a:r>
            <a:r>
              <a:rPr dirty="0" err="1">
                <a:rtl/>
              </a:rPr>
              <a:t>واحد</a:t>
            </a:r>
            <a:r>
              <a:rPr dirty="0">
                <a:rtl/>
              </a:rPr>
              <a:t> </a:t>
            </a:r>
            <a:r>
              <a:rPr dirty="0" err="1">
                <a:rtl/>
              </a:rPr>
              <a:t>أو</a:t>
            </a:r>
            <a:r>
              <a:rPr dirty="0">
                <a:rtl/>
              </a:rPr>
              <a:t> </a:t>
            </a:r>
            <a:r>
              <a:rPr dirty="0" err="1">
                <a:rtl/>
              </a:rPr>
              <a:t>من</a:t>
            </a:r>
            <a:r>
              <a:rPr dirty="0">
                <a:rtl/>
              </a:rPr>
              <a:t> </a:t>
            </a:r>
            <a:r>
              <a:rPr dirty="0" err="1">
                <a:rtl/>
              </a:rPr>
              <a:t>خلال</a:t>
            </a:r>
            <a:r>
              <a:rPr dirty="0">
                <a:rtl/>
              </a:rPr>
              <a:t> </a:t>
            </a:r>
            <a:r>
              <a:rPr dirty="0" err="1">
                <a:rtl/>
              </a:rPr>
              <a:t>تبديل</a:t>
            </a:r>
            <a:r>
              <a:rPr dirty="0">
                <a:rtl/>
              </a:rPr>
              <a:t> </a:t>
            </a:r>
            <a:r>
              <a:rPr dirty="0" err="1">
                <a:rtl/>
              </a:rPr>
              <a:t>الجانبين</a:t>
            </a:r>
            <a:r>
              <a:rPr dirty="0">
                <a:rtl/>
              </a:rPr>
              <a:t>. </a:t>
            </a:r>
            <a:r>
              <a:rPr dirty="0" err="1">
                <a:rtl/>
              </a:rPr>
              <a:t>يمكن</a:t>
            </a:r>
            <a:r>
              <a:rPr dirty="0">
                <a:rtl/>
              </a:rPr>
              <a:t> </a:t>
            </a:r>
            <a:r>
              <a:rPr dirty="0" err="1">
                <a:rtl/>
              </a:rPr>
              <a:t>لقادة</a:t>
            </a:r>
            <a:r>
              <a:rPr dirty="0">
                <a:rtl/>
              </a:rPr>
              <a:t> </a:t>
            </a:r>
            <a:r>
              <a:rPr dirty="0" err="1">
                <a:rtl/>
              </a:rPr>
              <a:t>اللياقة</a:t>
            </a:r>
            <a:r>
              <a:rPr dirty="0">
                <a:rtl/>
              </a:rPr>
              <a:t> </a:t>
            </a:r>
            <a:r>
              <a:rPr dirty="0" err="1">
                <a:rtl/>
              </a:rPr>
              <a:t>البدنية</a:t>
            </a:r>
            <a:r>
              <a:rPr dirty="0">
                <a:rtl/>
              </a:rPr>
              <a:t> </a:t>
            </a:r>
            <a:r>
              <a:rPr dirty="0" err="1">
                <a:rtl/>
              </a:rPr>
              <a:t>أيضًا</a:t>
            </a:r>
            <a:r>
              <a:rPr dirty="0">
                <a:rtl/>
              </a:rPr>
              <a:t> </a:t>
            </a:r>
            <a:r>
              <a:rPr dirty="0" err="1">
                <a:rtl/>
              </a:rPr>
              <a:t>مشاركة</a:t>
            </a:r>
            <a:r>
              <a:rPr dirty="0">
                <a:rtl/>
              </a:rPr>
              <a:t> </a:t>
            </a:r>
            <a:r>
              <a:rPr dirty="0" err="1">
                <a:rtl/>
              </a:rPr>
              <a:t>تمارين</a:t>
            </a:r>
            <a:r>
              <a:rPr dirty="0">
                <a:rtl/>
              </a:rPr>
              <a:t> </a:t>
            </a:r>
            <a:r>
              <a:rPr dirty="0" err="1">
                <a:rtl/>
              </a:rPr>
              <a:t>الإطالة</a:t>
            </a:r>
            <a:r>
              <a:rPr dirty="0">
                <a:rtl/>
              </a:rPr>
              <a:t> </a:t>
            </a:r>
            <a:r>
              <a:rPr dirty="0" err="1">
                <a:rtl/>
              </a:rPr>
              <a:t>المُفضلة</a:t>
            </a:r>
            <a:r>
              <a:rPr dirty="0">
                <a:rtl/>
              </a:rPr>
              <a:t> </a:t>
            </a:r>
            <a:r>
              <a:rPr dirty="0" err="1">
                <a:rtl/>
              </a:rPr>
              <a:t>لديهم</a:t>
            </a:r>
            <a:r>
              <a:rPr dirty="0">
                <a:rtl/>
              </a:rPr>
              <a:t> </a:t>
            </a:r>
            <a:r>
              <a:rPr dirty="0" err="1">
                <a:rtl/>
              </a:rPr>
              <a:t>خلال</a:t>
            </a:r>
            <a:r>
              <a:rPr dirty="0">
                <a:rtl/>
              </a:rPr>
              <a:t> </a:t>
            </a:r>
            <a:r>
              <a:rPr dirty="0" err="1">
                <a:rtl/>
              </a:rPr>
              <a:t>مرحلة</a:t>
            </a:r>
            <a:r>
              <a:rPr dirty="0">
                <a:rtl/>
              </a:rPr>
              <a:t> </a:t>
            </a:r>
            <a:r>
              <a:rPr dirty="0" err="1">
                <a:rtl/>
              </a:rPr>
              <a:t>التهدئة</a:t>
            </a:r>
            <a:r>
              <a:rPr dirty="0">
                <a:rtl/>
              </a:rPr>
              <a:t> </a:t>
            </a:r>
            <a:r>
              <a:rPr dirty="0" err="1">
                <a:rtl/>
              </a:rPr>
              <a:t>في</a:t>
            </a:r>
            <a:r>
              <a:rPr dirty="0">
                <a:rtl/>
              </a:rPr>
              <a:t> </a:t>
            </a:r>
            <a:r>
              <a:rPr dirty="0" err="1">
                <a:rtl/>
              </a:rPr>
              <a:t>هذا</a:t>
            </a:r>
            <a:r>
              <a:rPr dirty="0">
                <a:rtl/>
              </a:rPr>
              <a:t> </a:t>
            </a:r>
            <a:r>
              <a:rPr dirty="0" err="1">
                <a:rtl/>
              </a:rPr>
              <a:t>النشاط</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200" b="1"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dirty="0" err="1">
                <a:rtl/>
              </a:rPr>
              <a:t>يُفترض</a:t>
            </a:r>
            <a:r>
              <a:rPr dirty="0">
                <a:rtl/>
              </a:rPr>
              <a:t> </a:t>
            </a:r>
            <a:r>
              <a:rPr dirty="0" err="1">
                <a:rtl/>
              </a:rPr>
              <a:t>أن</a:t>
            </a:r>
            <a:r>
              <a:rPr dirty="0">
                <a:rtl/>
              </a:rPr>
              <a:t> </a:t>
            </a:r>
            <a:r>
              <a:rPr dirty="0" err="1">
                <a:rtl/>
              </a:rPr>
              <a:t>تستغرق</a:t>
            </a:r>
            <a:r>
              <a:rPr dirty="0">
                <a:rtl/>
              </a:rPr>
              <a:t> 5 </a:t>
            </a:r>
            <a:r>
              <a:rPr dirty="0" err="1">
                <a:rtl/>
              </a:rPr>
              <a:t>أنفاس</a:t>
            </a:r>
            <a:r>
              <a:rPr dirty="0">
                <a:rtl/>
              </a:rPr>
              <a:t> </a:t>
            </a:r>
            <a:r>
              <a:rPr dirty="0" err="1">
                <a:rtl/>
              </a:rPr>
              <a:t>عميقة</a:t>
            </a:r>
            <a:r>
              <a:rPr dirty="0">
                <a:rtl/>
              </a:rPr>
              <a:t> </a:t>
            </a:r>
            <a:r>
              <a:rPr dirty="0" err="1">
                <a:rtl/>
              </a:rPr>
              <a:t>نحو</a:t>
            </a:r>
            <a:r>
              <a:rPr dirty="0">
                <a:rtl/>
              </a:rPr>
              <a:t> 30 </a:t>
            </a:r>
            <a:r>
              <a:rPr dirty="0" err="1">
                <a:rtl/>
              </a:rPr>
              <a:t>ثانية</a:t>
            </a:r>
            <a:r>
              <a:rPr dirty="0">
                <a:rtl/>
              </a:rPr>
              <a:t>. </a:t>
            </a:r>
            <a:r>
              <a:rPr dirty="0" err="1">
                <a:rtl/>
              </a:rPr>
              <a:t>يساعد</a:t>
            </a:r>
            <a:r>
              <a:rPr dirty="0">
                <a:rtl/>
              </a:rPr>
              <a:t> </a:t>
            </a:r>
            <a:r>
              <a:rPr dirty="0" err="1">
                <a:rtl/>
              </a:rPr>
              <a:t>البقاء</a:t>
            </a:r>
            <a:r>
              <a:rPr dirty="0">
                <a:rtl/>
              </a:rPr>
              <a:t> </a:t>
            </a:r>
            <a:r>
              <a:rPr dirty="0" err="1">
                <a:rtl/>
              </a:rPr>
              <a:t>في</a:t>
            </a:r>
            <a:r>
              <a:rPr dirty="0">
                <a:rtl/>
              </a:rPr>
              <a:t> </a:t>
            </a:r>
            <a:r>
              <a:rPr dirty="0" err="1">
                <a:rtl/>
              </a:rPr>
              <a:t>وضعية</a:t>
            </a:r>
            <a:r>
              <a:rPr dirty="0">
                <a:rtl/>
              </a:rPr>
              <a:t> </a:t>
            </a:r>
            <a:r>
              <a:rPr dirty="0" err="1">
                <a:rtl/>
              </a:rPr>
              <a:t>الإطالة</a:t>
            </a:r>
            <a:r>
              <a:rPr dirty="0">
                <a:rtl/>
              </a:rPr>
              <a:t> </a:t>
            </a:r>
            <a:r>
              <a:rPr dirty="0" err="1">
                <a:rtl/>
              </a:rPr>
              <a:t>لمدة</a:t>
            </a:r>
            <a:r>
              <a:rPr dirty="0">
                <a:rtl/>
              </a:rPr>
              <a:t> </a:t>
            </a:r>
            <a:r>
              <a:rPr dirty="0" err="1">
                <a:rtl/>
              </a:rPr>
              <a:t>أطول</a:t>
            </a:r>
            <a:r>
              <a:rPr dirty="0">
                <a:rtl/>
              </a:rPr>
              <a:t>، </a:t>
            </a:r>
            <a:r>
              <a:rPr dirty="0" err="1">
                <a:rtl/>
              </a:rPr>
              <a:t>حتى</a:t>
            </a:r>
            <a:r>
              <a:rPr dirty="0">
                <a:rtl/>
              </a:rPr>
              <a:t> </a:t>
            </a:r>
            <a:r>
              <a:rPr dirty="0" err="1">
                <a:rtl/>
              </a:rPr>
              <a:t>دقيقة</a:t>
            </a:r>
            <a:r>
              <a:rPr dirty="0">
                <a:rtl/>
              </a:rPr>
              <a:t> </a:t>
            </a:r>
            <a:r>
              <a:rPr dirty="0" err="1">
                <a:rtl/>
              </a:rPr>
              <a:t>أو</a:t>
            </a:r>
            <a:r>
              <a:rPr dirty="0">
                <a:rtl/>
              </a:rPr>
              <a:t> 10 </a:t>
            </a:r>
            <a:r>
              <a:rPr dirty="0" err="1">
                <a:rtl/>
              </a:rPr>
              <a:t>أنفاس</a:t>
            </a:r>
            <a:r>
              <a:rPr dirty="0">
                <a:rtl/>
              </a:rPr>
              <a:t> </a:t>
            </a:r>
            <a:r>
              <a:rPr dirty="0" err="1">
                <a:rtl/>
              </a:rPr>
              <a:t>على</a:t>
            </a:r>
            <a:r>
              <a:rPr dirty="0">
                <a:rtl/>
              </a:rPr>
              <a:t> </a:t>
            </a:r>
            <a:r>
              <a:rPr dirty="0" err="1">
                <a:rtl/>
              </a:rPr>
              <a:t>استرخاء</a:t>
            </a:r>
            <a:r>
              <a:rPr dirty="0">
                <a:rtl/>
              </a:rPr>
              <a:t> </a:t>
            </a:r>
            <a:r>
              <a:rPr dirty="0" err="1">
                <a:rtl/>
              </a:rPr>
              <a:t>العضلات</a:t>
            </a:r>
            <a:r>
              <a:rPr dirty="0">
                <a:rtl/>
              </a:rPr>
              <a:t> </a:t>
            </a:r>
            <a:r>
              <a:rPr dirty="0" err="1">
                <a:rtl/>
              </a:rPr>
              <a:t>بشكل</a:t>
            </a:r>
            <a:r>
              <a:rPr dirty="0">
                <a:rtl/>
              </a:rPr>
              <a:t> </a:t>
            </a:r>
            <a:r>
              <a:rPr dirty="0" err="1">
                <a:rtl/>
              </a:rPr>
              <a:t>أكبر</a:t>
            </a:r>
            <a:r>
              <a:rPr dirty="0">
                <a:rtl/>
              </a:rPr>
              <a:t>!</a:t>
            </a:r>
            <a:endParaRPr sz="1200" b="1" dirty="0">
              <a:latin typeface="Ubuntu" panose="020B0504030602030204" pitchFamily="34" charset="0"/>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39</a:t>
            </a:fld>
            <a:endParaRPr lang="en-US"/>
          </a:p>
        </p:txBody>
      </p:sp>
    </p:spTree>
    <p:extLst>
      <p:ext uri="{BB962C8B-B14F-4D97-AF65-F5344CB8AC3E}">
        <p14:creationId xmlns:p14="http://schemas.microsoft.com/office/powerpoint/2010/main" val="3786802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10 </a:t>
            </a:r>
            <a:r>
              <a:rPr dirty="0" err="1">
                <a:rtl/>
              </a:rPr>
              <a:t>دقائق</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dirty="0">
              <a:rtl/>
            </a:endParaRPr>
          </a:p>
          <a:p>
            <a:pPr marL="0" marR="0" algn="r" rtl="1">
              <a:spcBef>
                <a:spcPts val="0"/>
              </a:spcBef>
              <a:spcAft>
                <a:spcPts val="0"/>
              </a:spcAft>
              <a:defRPr>
                <a:effectLst/>
                <a:latin typeface="Ubuntu Light" panose="020B0304030602030204" pitchFamily="34" charset="0"/>
                <a:ea typeface="Calibri" panose="020F0502020204030204" pitchFamily="34" charset="0"/>
                <a:cs typeface="Times New Roman" panose="02020603050405020304" pitchFamily="18" charset="0"/>
              </a:defRPr>
            </a:pPr>
            <a:r>
              <a:rPr dirty="0" err="1">
                <a:rtl/>
              </a:rPr>
              <a:t>تنقسم</a:t>
            </a:r>
            <a:r>
              <a:rPr dirty="0">
                <a:rtl/>
              </a:rPr>
              <a:t> </a:t>
            </a:r>
            <a:r>
              <a:rPr dirty="0" err="1">
                <a:rtl/>
              </a:rPr>
              <a:t>دورة</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 </a:t>
            </a:r>
            <a:r>
              <a:rPr dirty="0" err="1">
                <a:rtl/>
              </a:rPr>
              <a:t>إلى</a:t>
            </a:r>
            <a:r>
              <a:rPr dirty="0">
                <a:rtl/>
              </a:rPr>
              <a:t> </a:t>
            </a:r>
            <a:r>
              <a:rPr dirty="0" err="1">
                <a:rtl/>
              </a:rPr>
              <a:t>قسمين</a:t>
            </a:r>
            <a:r>
              <a:rPr dirty="0">
                <a:rtl/>
              </a:rPr>
              <a:t>:</a:t>
            </a:r>
            <a:endParaRPr sz="1200" b="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r" rtl="1">
              <a:spcBef>
                <a:spcPts val="0"/>
              </a:spcBef>
              <a:spcAft>
                <a:spcPts val="0"/>
              </a:spcAft>
              <a:defRPr>
                <a:effectLst/>
                <a:latin typeface="Ubuntu Light" panose="020B0304030602030204" pitchFamily="34" charset="0"/>
                <a:ea typeface="Calibri" panose="020F0502020204030204" pitchFamily="34" charset="0"/>
                <a:cs typeface="Times New Roman" panose="02020603050405020304" pitchFamily="18" charset="0"/>
              </a:defRPr>
            </a:pPr>
            <a:r>
              <a:rPr dirty="0">
                <a:rtl/>
              </a:rPr>
              <a:t> </a:t>
            </a:r>
            <a:endParaRPr sz="1200" b="0" i="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indent="-228600" algn="r" rtl="1">
              <a:spcBef>
                <a:spcPts val="0"/>
              </a:spcBef>
              <a:spcAft>
                <a:spcPts val="0"/>
              </a:spcAft>
              <a:buFont typeface="+mj-lt"/>
              <a:buAutoNum type="arabicPeriod"/>
              <a:defRPr>
                <a:effectLst/>
                <a:latin typeface="Ubuntu Light" panose="020B0304030602030204" pitchFamily="34" charset="0"/>
                <a:ea typeface="Calibri" panose="020F0502020204030204" pitchFamily="34" charset="0"/>
                <a:cs typeface="Times New Roman" panose="02020603050405020304" pitchFamily="18" charset="0"/>
              </a:defRPr>
            </a:pPr>
            <a:r>
              <a:rPr dirty="0" err="1">
                <a:rtl/>
              </a:rPr>
              <a:t>مراجعة</a:t>
            </a:r>
            <a:r>
              <a:rPr dirty="0">
                <a:rtl/>
              </a:rPr>
              <a:t> </a:t>
            </a:r>
            <a:r>
              <a:rPr dirty="0" err="1">
                <a:rtl/>
              </a:rPr>
              <a:t>السنة</a:t>
            </a:r>
            <a:r>
              <a:rPr dirty="0">
                <a:rtl/>
              </a:rPr>
              <a:t> </a:t>
            </a:r>
            <a:r>
              <a:rPr dirty="0" err="1">
                <a:rtl/>
              </a:rPr>
              <a:t>الأولى</a:t>
            </a:r>
            <a:endParaRPr dirty="0">
              <a:rtl/>
            </a:endParaRPr>
          </a:p>
          <a:p>
            <a:pPr marL="228600" marR="0" indent="-228600" algn="r" rtl="1">
              <a:spcBef>
                <a:spcPts val="0"/>
              </a:spcBef>
              <a:spcAft>
                <a:spcPts val="0"/>
              </a:spcAft>
              <a:buFont typeface="+mj-lt"/>
              <a:buAutoNum type="arabicPeriod"/>
              <a:defRPr>
                <a:effectLst/>
                <a:latin typeface="Ubuntu Light" panose="020B0304030602030204" pitchFamily="34" charset="0"/>
                <a:ea typeface="Calibri" panose="020F0502020204030204" pitchFamily="34" charset="0"/>
                <a:cs typeface="Times New Roman" panose="02020603050405020304" pitchFamily="18" charset="0"/>
              </a:defRPr>
            </a:pP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sz="1200" b="0" i="0" dirty="0">
              <a:effectLst/>
              <a:latin typeface="Calibri" panose="020F0502020204030204" pitchFamily="34" charset="0"/>
              <a:ea typeface="Calibri" panose="020F0502020204030204" pitchFamily="34" charset="0"/>
              <a:cs typeface="Times New Roman" panose="02020603050405020304" pitchFamily="18" charset="0"/>
            </a:endParaRPr>
          </a:p>
          <a:p>
            <a:pPr algn="r" rtl="1"/>
            <a:endParaRPr sz="1200" b="0" i="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سيستغرق</a:t>
            </a:r>
            <a:r>
              <a:rPr dirty="0">
                <a:rtl/>
              </a:rPr>
              <a:t> </a:t>
            </a:r>
            <a:r>
              <a:rPr dirty="0" err="1">
                <a:rtl/>
              </a:rPr>
              <a:t>إكمال</a:t>
            </a:r>
            <a:r>
              <a:rPr dirty="0">
                <a:rtl/>
              </a:rPr>
              <a:t> </a:t>
            </a:r>
            <a:r>
              <a:rPr dirty="0" err="1">
                <a:rtl/>
              </a:rPr>
              <a:t>هذه</a:t>
            </a:r>
            <a:r>
              <a:rPr dirty="0">
                <a:rtl/>
              </a:rPr>
              <a:t> </a:t>
            </a:r>
            <a:r>
              <a:rPr dirty="0" err="1">
                <a:rtl/>
              </a:rPr>
              <a:t>الدورة</a:t>
            </a:r>
            <a:r>
              <a:rPr dirty="0">
                <a:rtl/>
              </a:rPr>
              <a:t> </a:t>
            </a:r>
            <a:r>
              <a:rPr dirty="0" err="1">
                <a:rtl/>
              </a:rPr>
              <a:t>التدريبية</a:t>
            </a:r>
            <a:r>
              <a:rPr dirty="0">
                <a:rtl/>
              </a:rPr>
              <a:t> </a:t>
            </a:r>
            <a:r>
              <a:rPr dirty="0" err="1">
                <a:rtl/>
              </a:rPr>
              <a:t>نحو</a:t>
            </a:r>
            <a:r>
              <a:rPr dirty="0">
                <a:rtl/>
              </a:rPr>
              <a:t> </a:t>
            </a:r>
            <a:r>
              <a:rPr dirty="0" err="1">
                <a:rtl/>
              </a:rPr>
              <a:t>ساعتين</a:t>
            </a:r>
            <a:r>
              <a:rPr dirty="0">
                <a:rtl/>
              </a:rPr>
              <a:t>. </a:t>
            </a:r>
            <a:r>
              <a:rPr dirty="0" err="1">
                <a:rtl/>
              </a:rPr>
              <a:t>سنتوقف</a:t>
            </a:r>
            <a:r>
              <a:rPr dirty="0">
                <a:rtl/>
              </a:rPr>
              <a:t> </a:t>
            </a:r>
            <a:r>
              <a:rPr dirty="0" err="1">
                <a:rtl/>
              </a:rPr>
              <a:t>لأخذ</a:t>
            </a:r>
            <a:r>
              <a:rPr dirty="0">
                <a:rtl/>
              </a:rPr>
              <a:t> </a:t>
            </a:r>
            <a:r>
              <a:rPr dirty="0" err="1">
                <a:rtl/>
              </a:rPr>
              <a:t>استراحة</a:t>
            </a:r>
            <a:r>
              <a:rPr dirty="0">
                <a:rtl/>
              </a:rPr>
              <a:t> </a:t>
            </a:r>
            <a:r>
              <a:rPr dirty="0" err="1">
                <a:rtl/>
              </a:rPr>
              <a:t>بين</a:t>
            </a:r>
            <a:r>
              <a:rPr dirty="0">
                <a:rtl/>
              </a:rPr>
              <a:t> </a:t>
            </a:r>
            <a:r>
              <a:rPr dirty="0" err="1">
                <a:rtl/>
              </a:rPr>
              <a:t>الجزء</a:t>
            </a:r>
            <a:r>
              <a:rPr dirty="0">
                <a:rtl/>
              </a:rPr>
              <a:t> </a:t>
            </a:r>
            <a:r>
              <a:rPr dirty="0" err="1">
                <a:rtl/>
              </a:rPr>
              <a:t>الأول</a:t>
            </a:r>
            <a:r>
              <a:rPr dirty="0">
                <a:rtl/>
              </a:rPr>
              <a:t> </a:t>
            </a:r>
            <a:r>
              <a:rPr dirty="0" err="1">
                <a:rtl/>
              </a:rPr>
              <a:t>والجزء</a:t>
            </a:r>
            <a:r>
              <a:rPr dirty="0">
                <a:rtl/>
              </a:rPr>
              <a:t> </a:t>
            </a:r>
            <a:r>
              <a:rPr dirty="0" err="1">
                <a:rtl/>
              </a:rPr>
              <a:t>الثاني</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هيا</a:t>
            </a:r>
            <a:r>
              <a:rPr dirty="0">
                <a:rtl/>
              </a:rPr>
              <a:t> </a:t>
            </a:r>
            <a:r>
              <a:rPr dirty="0" err="1">
                <a:rtl/>
              </a:rPr>
              <a:t>نبدأ</a:t>
            </a:r>
            <a:r>
              <a:rPr dirty="0">
                <a:rtl/>
              </a:rPr>
              <a:t>!</a:t>
            </a:r>
          </a:p>
          <a:p>
            <a:pPr algn="r" rtl="1"/>
            <a:endParaRPr dirty="0">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4</a:t>
            </a:fld>
            <a:endParaRPr lang="en-US"/>
          </a:p>
        </p:txBody>
      </p:sp>
    </p:spTree>
    <p:extLst>
      <p:ext uri="{BB962C8B-B14F-4D97-AF65-F5344CB8AC3E}">
        <p14:creationId xmlns:p14="http://schemas.microsoft.com/office/powerpoint/2010/main" val="35519605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E85F8-31EC-7F60-937B-5A65090FC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72BFA-1C7D-6CBA-D5A9-AFEDCF667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FC02F-15E4-1007-521F-65C5D2CDBAE7}"/>
              </a:ext>
            </a:extLst>
          </p:cNvPr>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لإنهاء</a:t>
            </a:r>
            <a:r>
              <a:rPr dirty="0">
                <a:rtl/>
              </a:rPr>
              <a:t> </a:t>
            </a:r>
            <a:r>
              <a:rPr dirty="0" err="1">
                <a:rtl/>
              </a:rPr>
              <a:t>تدريبنا</a:t>
            </a:r>
            <a:r>
              <a:rPr dirty="0">
                <a:rtl/>
              </a:rPr>
              <a:t>، </a:t>
            </a:r>
            <a:r>
              <a:rPr dirty="0" err="1">
                <a:rtl/>
              </a:rPr>
              <a:t>دعونا</a:t>
            </a:r>
            <a:r>
              <a:rPr dirty="0">
                <a:rtl/>
              </a:rPr>
              <a:t> </a:t>
            </a:r>
            <a:r>
              <a:rPr dirty="0" err="1">
                <a:rtl/>
              </a:rPr>
              <a:t>نراجع</a:t>
            </a:r>
            <a:r>
              <a:rPr dirty="0">
                <a:rtl/>
              </a:rPr>
              <a:t> </a:t>
            </a:r>
            <a:r>
              <a:rPr dirty="0" err="1">
                <a:rtl/>
              </a:rPr>
              <a:t>أدواركم</a:t>
            </a:r>
            <a:r>
              <a:rPr dirty="0">
                <a:rtl/>
              </a:rPr>
              <a:t> </a:t>
            </a:r>
            <a:r>
              <a:rPr dirty="0" err="1">
                <a:rtl/>
              </a:rPr>
              <a:t>ومسؤولياتكم</a:t>
            </a:r>
            <a:r>
              <a:rPr dirty="0">
                <a:rtl/>
              </a:rPr>
              <a:t> </a:t>
            </a:r>
            <a:r>
              <a:rPr dirty="0" err="1">
                <a:rtl/>
              </a:rPr>
              <a:t>بصفتكم</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a:t>
            </a:r>
          </a:p>
          <a:p>
            <a:endParaRPr dirty="0">
              <a:rtl/>
            </a:endParaRPr>
          </a:p>
        </p:txBody>
      </p:sp>
      <p:sp>
        <p:nvSpPr>
          <p:cNvPr id="4" name="Slide Number Placeholder 3">
            <a:extLst>
              <a:ext uri="{FF2B5EF4-FFF2-40B4-BE49-F238E27FC236}">
                <a16:creationId xmlns:a16="http://schemas.microsoft.com/office/drawing/2014/main" id="{31F38968-3449-E561-3D56-9DA08994900D}"/>
              </a:ext>
            </a:extLst>
          </p:cNvPr>
          <p:cNvSpPr>
            <a:spLocks noGrp="1"/>
          </p:cNvSpPr>
          <p:nvPr>
            <p:ph type="sldNum" sz="quarter" idx="5"/>
          </p:nvPr>
        </p:nvSpPr>
        <p:spPr/>
        <p:txBody>
          <a:bodyPr rtlCol="1"/>
          <a:lstStyle/>
          <a:p>
            <a:fld id="{94524C34-D508-4CCF-A9F5-C631378A631A}" type="slidenum">
              <a:rPr lang="en-US" smtClean="0"/>
              <a:t>40</a:t>
            </a:fld>
            <a:endParaRPr lang="en-US"/>
          </a:p>
        </p:txBody>
      </p:sp>
    </p:spTree>
    <p:extLst>
      <p:ext uri="{BB962C8B-B14F-4D97-AF65-F5344CB8AC3E}">
        <p14:creationId xmlns:p14="http://schemas.microsoft.com/office/powerpoint/2010/main" val="27346282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pPr>
            <a:r>
              <a:rPr dirty="0">
                <a:rtl/>
              </a:rPr>
              <a:t>[4 </a:t>
            </a:r>
            <a:r>
              <a:rPr dirty="0" err="1">
                <a:rtl/>
              </a:rPr>
              <a:t>دقائق</a:t>
            </a:r>
            <a:r>
              <a:rPr dirty="0">
                <a:rtl/>
              </a:rPr>
              <a:t>/ </a:t>
            </a:r>
            <a:r>
              <a:rPr dirty="0" err="1">
                <a:rtl/>
              </a:rPr>
              <a:t>من</a:t>
            </a:r>
            <a:r>
              <a:rPr dirty="0">
                <a:rtl/>
              </a:rPr>
              <a:t> </a:t>
            </a:r>
            <a:r>
              <a:rPr dirty="0" err="1">
                <a:rtl/>
              </a:rPr>
              <a:t>إجمالي</a:t>
            </a:r>
            <a:r>
              <a:rPr dirty="0">
                <a:rtl/>
              </a:rPr>
              <a:t> 116 </a:t>
            </a:r>
            <a:r>
              <a:rPr dirty="0" err="1">
                <a:rtl/>
              </a:rPr>
              <a:t>دقيقة</a:t>
            </a:r>
            <a:r>
              <a:rPr dirty="0">
                <a:rtl/>
              </a:rPr>
              <a:t>]</a:t>
            </a:r>
          </a:p>
          <a:p>
            <a:pPr marL="0" indent="0" algn="r" rtl="1">
              <a:buFont typeface="Arial" panose="020B0604020202020204" pitchFamily="34" charset="0"/>
              <a:buNone/>
            </a:pP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dirty="0" err="1">
                <a:rtl/>
              </a:rPr>
              <a:t>للمراجعة</a:t>
            </a:r>
            <a:r>
              <a:rPr dirty="0">
                <a:rtl/>
              </a:rPr>
              <a:t>، </a:t>
            </a:r>
            <a:r>
              <a:rPr dirty="0" err="1">
                <a:rtl/>
              </a:rPr>
              <a:t>تقع</a:t>
            </a:r>
            <a:r>
              <a:rPr dirty="0">
                <a:rtl/>
              </a:rPr>
              <a:t> </a:t>
            </a:r>
            <a:r>
              <a:rPr dirty="0" err="1">
                <a:rtl/>
              </a:rPr>
              <a:t>على</a:t>
            </a:r>
            <a:r>
              <a:rPr dirty="0">
                <a:rtl/>
              </a:rPr>
              <a:t> </a:t>
            </a:r>
            <a:r>
              <a:rPr dirty="0" err="1">
                <a:rtl/>
              </a:rPr>
              <a:t>عاتقك</a:t>
            </a:r>
            <a:r>
              <a:rPr dirty="0">
                <a:rtl/>
              </a:rPr>
              <a:t> </a:t>
            </a:r>
            <a:r>
              <a:rPr dirty="0" err="1">
                <a:rtl/>
              </a:rPr>
              <a:t>أربع</a:t>
            </a:r>
            <a:r>
              <a:rPr dirty="0">
                <a:rtl/>
              </a:rPr>
              <a:t> </a:t>
            </a:r>
            <a:r>
              <a:rPr dirty="0" err="1">
                <a:rtl/>
              </a:rPr>
              <a:t>مسؤوليات</a:t>
            </a:r>
            <a:r>
              <a:rPr dirty="0">
                <a:rtl/>
              </a:rPr>
              <a:t> </a:t>
            </a:r>
            <a:r>
              <a:rPr dirty="0" err="1">
                <a:rtl/>
              </a:rPr>
              <a:t>رئيسية</a:t>
            </a:r>
            <a:r>
              <a:rPr dirty="0">
                <a:rtl/>
              </a:rPr>
              <a:t> </a:t>
            </a:r>
            <a:r>
              <a:rPr dirty="0" err="1">
                <a:rtl/>
              </a:rPr>
              <a:t>بصفتك</a:t>
            </a:r>
            <a:r>
              <a:rPr dirty="0">
                <a:rtl/>
              </a:rPr>
              <a:t> </a:t>
            </a:r>
            <a:r>
              <a:rPr dirty="0" err="1">
                <a:rtl/>
              </a:rPr>
              <a:t>قائدًا</a:t>
            </a:r>
            <a:r>
              <a:rPr dirty="0">
                <a:rtl/>
              </a:rPr>
              <a:t> </a:t>
            </a:r>
            <a:r>
              <a:rPr dirty="0" err="1">
                <a:rtl/>
              </a:rPr>
              <a:t>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dirty="0" err="1">
                <a:rtl/>
              </a:rPr>
              <a:t>كانت</a:t>
            </a:r>
            <a:r>
              <a:rPr dirty="0">
                <a:rtl/>
              </a:rPr>
              <a:t> </a:t>
            </a:r>
            <a:r>
              <a:rPr dirty="0" err="1">
                <a:rtl/>
              </a:rPr>
              <a:t>أول</a:t>
            </a:r>
            <a:r>
              <a:rPr dirty="0">
                <a:rtl/>
              </a:rPr>
              <a:t> </a:t>
            </a:r>
            <a:r>
              <a:rPr dirty="0" err="1">
                <a:rtl/>
              </a:rPr>
              <a:t>مسؤوليتين</a:t>
            </a:r>
            <a:r>
              <a:rPr dirty="0">
                <a:rtl/>
              </a:rPr>
              <a:t> </a:t>
            </a:r>
            <a:r>
              <a:rPr dirty="0" err="1">
                <a:rtl/>
              </a:rPr>
              <a:t>من</a:t>
            </a:r>
            <a:r>
              <a:rPr dirty="0">
                <a:rtl/>
              </a:rPr>
              <a:t> </a:t>
            </a:r>
            <a:r>
              <a:rPr dirty="0" err="1">
                <a:rtl/>
              </a:rPr>
              <a:t>ضمن</a:t>
            </a:r>
            <a:r>
              <a:rPr dirty="0">
                <a:rtl/>
              </a:rPr>
              <a:t> </a:t>
            </a:r>
            <a:r>
              <a:rPr dirty="0" err="1">
                <a:rtl/>
              </a:rPr>
              <a:t>أدوارك</a:t>
            </a:r>
            <a:r>
              <a:rPr dirty="0">
                <a:rtl/>
              </a:rPr>
              <a:t> </a:t>
            </a:r>
            <a:r>
              <a:rPr dirty="0" err="1">
                <a:rtl/>
              </a:rPr>
              <a:t>عندما</a:t>
            </a:r>
            <a:r>
              <a:rPr dirty="0">
                <a:rtl/>
              </a:rPr>
              <a:t> </a:t>
            </a:r>
            <a:r>
              <a:rPr dirty="0" err="1">
                <a:rtl/>
              </a:rPr>
              <a:t>كنت</a:t>
            </a:r>
            <a:r>
              <a:rPr dirty="0">
                <a:rtl/>
              </a:rPr>
              <a:t> </a:t>
            </a:r>
            <a:r>
              <a:rPr dirty="0" err="1">
                <a:rtl/>
              </a:rPr>
              <a:t>قائدًا</a:t>
            </a:r>
            <a:r>
              <a:rPr dirty="0">
                <a:rtl/>
              </a:rPr>
              <a:t> </a:t>
            </a:r>
            <a:r>
              <a:rPr dirty="0" err="1">
                <a:rtl/>
              </a:rPr>
              <a:t>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الأولى</a:t>
            </a:r>
            <a:r>
              <a:rPr dirty="0">
                <a:rtl/>
              </a:rPr>
              <a:t>. </a:t>
            </a:r>
            <a:r>
              <a:rPr dirty="0" err="1">
                <a:rtl/>
              </a:rPr>
              <a:t>ستستمر</a:t>
            </a:r>
            <a:r>
              <a:rPr dirty="0">
                <a:rtl/>
              </a:rPr>
              <a:t> </a:t>
            </a:r>
            <a:r>
              <a:rPr dirty="0" err="1">
                <a:rtl/>
              </a:rPr>
              <a:t>في</a:t>
            </a:r>
            <a:r>
              <a:rPr dirty="0">
                <a:rtl/>
              </a:rPr>
              <a:t> </a:t>
            </a:r>
            <a:r>
              <a:rPr dirty="0" err="1">
                <a:rtl/>
              </a:rPr>
              <a:t>أداء</a:t>
            </a:r>
            <a:r>
              <a:rPr dirty="0">
                <a:rtl/>
              </a:rPr>
              <a:t> </a:t>
            </a:r>
            <a:r>
              <a:rPr dirty="0" err="1">
                <a:rtl/>
              </a:rPr>
              <a:t>هذه</a:t>
            </a:r>
            <a:r>
              <a:rPr dirty="0">
                <a:rtl/>
              </a:rPr>
              <a:t> </a:t>
            </a:r>
            <a:r>
              <a:rPr dirty="0" err="1">
                <a:rtl/>
              </a:rPr>
              <a:t>الأنشطة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dirty="0">
              <a:latin typeface="Ubuntu" panose="020B0504030602030204" pitchFamily="34" charset="0"/>
            </a:endParaRP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rPr dirty="0" err="1">
                <a:rtl/>
              </a:rPr>
              <a:t>تولَّ</a:t>
            </a:r>
            <a:r>
              <a:rPr dirty="0">
                <a:rtl/>
              </a:rPr>
              <a:t> </a:t>
            </a:r>
            <a:r>
              <a:rPr dirty="0" err="1">
                <a:rtl/>
              </a:rPr>
              <a:t>قيادة</a:t>
            </a:r>
            <a:r>
              <a:rPr dirty="0">
                <a:rtl/>
              </a:rPr>
              <a:t> </a:t>
            </a:r>
            <a:r>
              <a:rPr dirty="0" err="1">
                <a:rtl/>
              </a:rPr>
              <a:t>زملائك</a:t>
            </a:r>
            <a:r>
              <a:rPr dirty="0">
                <a:rtl/>
              </a:rPr>
              <a:t> </a:t>
            </a:r>
            <a:r>
              <a:rPr dirty="0" err="1">
                <a:rtl/>
              </a:rPr>
              <a:t>في</a:t>
            </a:r>
            <a:r>
              <a:rPr dirty="0">
                <a:rtl/>
              </a:rPr>
              <a:t> </a:t>
            </a:r>
            <a:r>
              <a:rPr dirty="0" err="1">
                <a:rtl/>
              </a:rPr>
              <a:t>أداء</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 </a:t>
            </a:r>
            <a:r>
              <a:rPr dirty="0" err="1">
                <a:rtl/>
              </a:rPr>
              <a:t>خلال</a:t>
            </a:r>
            <a:r>
              <a:rPr dirty="0">
                <a:rtl/>
              </a:rPr>
              <a:t> </a:t>
            </a:r>
            <a:r>
              <a:rPr dirty="0" err="1">
                <a:rtl/>
              </a:rPr>
              <a:t>كل</a:t>
            </a:r>
            <a:r>
              <a:rPr dirty="0">
                <a:rtl/>
              </a:rPr>
              <a:t> </a:t>
            </a:r>
            <a:r>
              <a:rPr dirty="0" err="1">
                <a:rtl/>
              </a:rPr>
              <a:t>جلسة</a:t>
            </a:r>
            <a:r>
              <a:rPr dirty="0">
                <a:rtl/>
              </a:rPr>
              <a:t> </a:t>
            </a:r>
            <a:r>
              <a:rPr dirty="0" err="1">
                <a:rtl/>
              </a:rPr>
              <a:t>تدريبية</a:t>
            </a:r>
            <a:br>
              <a:rPr lang="en-US" sz="1200" dirty="0">
                <a:latin typeface="Ubuntu" panose="020B0504030602030204" pitchFamily="34" charset="0"/>
              </a:rPr>
            </a:br>
            <a:endParaRPr sz="1200" dirty="0">
              <a:latin typeface="Ubuntu" panose="020B0504030602030204" pitchFamily="34" charset="0"/>
            </a:endParaRP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rPr dirty="0" err="1">
                <a:rtl/>
              </a:rPr>
              <a:t>شارك</a:t>
            </a:r>
            <a:r>
              <a:rPr dirty="0">
                <a:rtl/>
              </a:rPr>
              <a:t> </a:t>
            </a:r>
            <a:r>
              <a:rPr dirty="0" err="1">
                <a:rtl/>
              </a:rPr>
              <a:t>نصائح</a:t>
            </a:r>
            <a:r>
              <a:rPr dirty="0">
                <a:rtl/>
              </a:rPr>
              <a:t> </a:t>
            </a:r>
            <a:r>
              <a:rPr dirty="0" err="1">
                <a:rtl/>
              </a:rPr>
              <a:t>صحية</a:t>
            </a:r>
            <a:r>
              <a:rPr dirty="0">
                <a:rtl/>
              </a:rPr>
              <a:t> </a:t>
            </a:r>
            <a:r>
              <a:rPr dirty="0" err="1">
                <a:rtl/>
              </a:rPr>
              <a:t>مع</a:t>
            </a:r>
            <a:r>
              <a:rPr dirty="0">
                <a:rtl/>
              </a:rPr>
              <a:t> </a:t>
            </a:r>
            <a:r>
              <a:rPr dirty="0" err="1">
                <a:rtl/>
              </a:rPr>
              <a:t>زملائك</a:t>
            </a:r>
            <a:r>
              <a:rPr dirty="0">
                <a:rtl/>
              </a:rPr>
              <a:t> </a:t>
            </a:r>
            <a:r>
              <a:rPr dirty="0" err="1">
                <a:rtl/>
              </a:rPr>
              <a:t>في</a:t>
            </a:r>
            <a:r>
              <a:rPr dirty="0">
                <a:rtl/>
              </a:rPr>
              <a:t> </a:t>
            </a:r>
            <a:r>
              <a:rPr dirty="0" err="1">
                <a:rtl/>
              </a:rPr>
              <a:t>الفريق</a:t>
            </a:r>
            <a:r>
              <a:rPr dirty="0">
                <a:rtl/>
              </a:rPr>
              <a:t>. </a:t>
            </a:r>
            <a:r>
              <a:rPr dirty="0" err="1">
                <a:rtl/>
              </a:rPr>
              <a:t>تذكّر</a:t>
            </a:r>
            <a:r>
              <a:rPr dirty="0">
                <a:rtl/>
              </a:rPr>
              <a:t> </a:t>
            </a:r>
            <a:r>
              <a:rPr dirty="0" err="1">
                <a:rtl/>
              </a:rPr>
              <a:t>أن</a:t>
            </a:r>
            <a:r>
              <a:rPr dirty="0">
                <a:rtl/>
              </a:rPr>
              <a:t> </a:t>
            </a:r>
            <a:r>
              <a:rPr dirty="0" err="1">
                <a:rtl/>
              </a:rPr>
              <a:t>القيادة</a:t>
            </a:r>
            <a:r>
              <a:rPr dirty="0">
                <a:rtl/>
              </a:rPr>
              <a:t> </a:t>
            </a:r>
            <a:r>
              <a:rPr dirty="0" err="1">
                <a:rtl/>
              </a:rPr>
              <a:t>بالقدوة</a:t>
            </a:r>
            <a:r>
              <a:rPr dirty="0">
                <a:rtl/>
              </a:rPr>
              <a:t> </a:t>
            </a:r>
            <a:r>
              <a:rPr dirty="0" err="1">
                <a:rtl/>
              </a:rPr>
              <a:t>أمر</a:t>
            </a:r>
            <a:r>
              <a:rPr dirty="0">
                <a:rtl/>
              </a:rPr>
              <a:t> </a:t>
            </a:r>
            <a:r>
              <a:rPr dirty="0" err="1">
                <a:rtl/>
              </a:rPr>
              <a:t>جوهري</a:t>
            </a:r>
            <a:r>
              <a:rPr dirty="0">
                <a:rtl/>
              </a:rPr>
              <a:t>، </a:t>
            </a:r>
            <a:r>
              <a:rPr dirty="0" err="1">
                <a:rtl/>
              </a:rPr>
              <a:t>حيث</a:t>
            </a:r>
            <a:r>
              <a:rPr dirty="0">
                <a:rtl/>
              </a:rPr>
              <a:t> </a:t>
            </a:r>
            <a:r>
              <a:rPr dirty="0" err="1">
                <a:rtl/>
              </a:rPr>
              <a:t>ينبغي</a:t>
            </a:r>
            <a:r>
              <a:rPr dirty="0">
                <a:rtl/>
              </a:rPr>
              <a:t> </a:t>
            </a:r>
            <a:r>
              <a:rPr dirty="0" err="1">
                <a:rtl/>
              </a:rPr>
              <a:t>عليك</a:t>
            </a:r>
            <a:r>
              <a:rPr dirty="0">
                <a:rtl/>
              </a:rPr>
              <a:t> </a:t>
            </a:r>
            <a:r>
              <a:rPr dirty="0" err="1">
                <a:rtl/>
              </a:rPr>
              <a:t>الالتزام</a:t>
            </a:r>
            <a:r>
              <a:rPr dirty="0">
                <a:rtl/>
              </a:rPr>
              <a:t> </a:t>
            </a:r>
            <a:r>
              <a:rPr dirty="0" err="1">
                <a:rtl/>
              </a:rPr>
              <a:t>بالسلوكيات</a:t>
            </a:r>
            <a:r>
              <a:rPr dirty="0">
                <a:rtl/>
              </a:rPr>
              <a:t> </a:t>
            </a:r>
            <a:r>
              <a:rPr dirty="0" err="1">
                <a:rtl/>
              </a:rPr>
              <a:t>الصحية</a:t>
            </a:r>
            <a:r>
              <a:rPr dirty="0">
                <a:rtl/>
              </a:rPr>
              <a:t> </a:t>
            </a:r>
            <a:r>
              <a:rPr dirty="0" err="1">
                <a:rtl/>
              </a:rPr>
              <a:t>التي</a:t>
            </a:r>
            <a:r>
              <a:rPr dirty="0">
                <a:rtl/>
              </a:rPr>
              <a:t> </a:t>
            </a:r>
            <a:r>
              <a:rPr dirty="0" err="1">
                <a:rtl/>
              </a:rPr>
              <a:t>تحثّ</a:t>
            </a:r>
            <a:r>
              <a:rPr dirty="0">
                <a:rtl/>
              </a:rPr>
              <a:t> </a:t>
            </a:r>
            <a:r>
              <a:rPr dirty="0" err="1">
                <a:rtl/>
              </a:rPr>
              <a:t>زملاءك</a:t>
            </a:r>
            <a:r>
              <a:rPr dirty="0">
                <a:rtl/>
              </a:rPr>
              <a:t> </a:t>
            </a:r>
            <a:r>
              <a:rPr dirty="0" err="1">
                <a:rtl/>
              </a:rPr>
              <a:t>في</a:t>
            </a:r>
            <a:r>
              <a:rPr dirty="0">
                <a:rtl/>
              </a:rPr>
              <a:t> </a:t>
            </a:r>
            <a:r>
              <a:rPr dirty="0" err="1">
                <a:rtl/>
              </a:rPr>
              <a:t>الفريق</a:t>
            </a:r>
            <a:r>
              <a:rPr dirty="0">
                <a:rtl/>
              </a:rPr>
              <a:t> </a:t>
            </a:r>
            <a:r>
              <a:rPr dirty="0" err="1">
                <a:rtl/>
              </a:rPr>
              <a:t>على</a:t>
            </a:r>
            <a:r>
              <a:rPr dirty="0">
                <a:rtl/>
              </a:rPr>
              <a:t> </a:t>
            </a:r>
            <a:r>
              <a:rPr dirty="0" err="1">
                <a:rtl/>
              </a:rPr>
              <a:t>ممارستها</a:t>
            </a:r>
            <a:r>
              <a:rPr dirty="0">
                <a:rtl/>
              </a:rPr>
              <a:t>!</a:t>
            </a:r>
            <a:br>
              <a:rPr lang="en-US" sz="1200" dirty="0">
                <a:latin typeface="Ubuntu" panose="020B0504030602030204" pitchFamily="34" charset="0"/>
              </a:rPr>
            </a:br>
            <a:br>
              <a:rPr lang="en-US" sz="1200" dirty="0">
                <a:latin typeface="Ubuntu" panose="020B0504030602030204" pitchFamily="34" charset="0"/>
              </a:rPr>
            </a:br>
            <a:r>
              <a:rPr dirty="0" err="1">
                <a:rtl/>
              </a:rPr>
              <a:t>هناك</a:t>
            </a:r>
            <a:r>
              <a:rPr dirty="0">
                <a:rtl/>
              </a:rPr>
              <a:t> </a:t>
            </a:r>
            <a:r>
              <a:rPr dirty="0" err="1">
                <a:rtl/>
              </a:rPr>
              <a:t>مسؤوليتان</a:t>
            </a:r>
            <a:r>
              <a:rPr dirty="0">
                <a:rtl/>
              </a:rPr>
              <a:t> </a:t>
            </a:r>
            <a:r>
              <a:rPr dirty="0" err="1">
                <a:rtl/>
              </a:rPr>
              <a:t>جديدتان</a:t>
            </a:r>
            <a:r>
              <a:rPr dirty="0">
                <a:rtl/>
              </a:rPr>
              <a:t> </a:t>
            </a:r>
            <a:r>
              <a:rPr dirty="0" err="1">
                <a:rtl/>
              </a:rPr>
              <a:t>تم</a:t>
            </a:r>
            <a:r>
              <a:rPr dirty="0">
                <a:rtl/>
              </a:rPr>
              <a:t> </a:t>
            </a:r>
            <a:r>
              <a:rPr dirty="0" err="1">
                <a:rtl/>
              </a:rPr>
              <a:t>تكليفك</a:t>
            </a:r>
            <a:r>
              <a:rPr dirty="0">
                <a:rtl/>
              </a:rPr>
              <a:t> </a:t>
            </a:r>
            <a:r>
              <a:rPr dirty="0" err="1">
                <a:rtl/>
              </a:rPr>
              <a:t>بهما</a:t>
            </a:r>
            <a:r>
              <a:rPr dirty="0">
                <a:rtl/>
              </a:rPr>
              <a:t>:</a:t>
            </a: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rPr dirty="0" err="1">
                <a:rtl/>
              </a:rPr>
              <a:t>شارك</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مع</a:t>
            </a:r>
            <a:r>
              <a:rPr dirty="0">
                <a:rtl/>
              </a:rPr>
              <a:t> </a:t>
            </a:r>
            <a:r>
              <a:rPr dirty="0" err="1">
                <a:rtl/>
              </a:rPr>
              <a:t>زملائك</a:t>
            </a:r>
            <a:r>
              <a:rPr dirty="0">
                <a:rtl/>
              </a:rPr>
              <a:t> </a:t>
            </a:r>
            <a:r>
              <a:rPr dirty="0" err="1">
                <a:rtl/>
              </a:rPr>
              <a:t>عند</a:t>
            </a:r>
            <a:r>
              <a:rPr dirty="0">
                <a:rtl/>
              </a:rPr>
              <a:t> </a:t>
            </a:r>
            <a:r>
              <a:rPr dirty="0" err="1">
                <a:rtl/>
              </a:rPr>
              <a:t>وصولهم</a:t>
            </a:r>
            <a:r>
              <a:rPr dirty="0">
                <a:rtl/>
              </a:rPr>
              <a:t> </a:t>
            </a:r>
            <a:r>
              <a:rPr dirty="0" err="1">
                <a:rtl/>
              </a:rPr>
              <a:t>أو</a:t>
            </a:r>
            <a:r>
              <a:rPr dirty="0">
                <a:rtl/>
              </a:rPr>
              <a:t> </a:t>
            </a:r>
            <a:r>
              <a:rPr dirty="0" err="1">
                <a:rtl/>
              </a:rPr>
              <a:t>أثناء</a:t>
            </a:r>
            <a:r>
              <a:rPr dirty="0">
                <a:rtl/>
              </a:rPr>
              <a:t> </a:t>
            </a:r>
            <a:r>
              <a:rPr dirty="0" err="1">
                <a:rtl/>
              </a:rPr>
              <a:t>تمارين</a:t>
            </a:r>
            <a:r>
              <a:rPr dirty="0">
                <a:rtl/>
              </a:rPr>
              <a:t> </a:t>
            </a:r>
            <a:r>
              <a:rPr dirty="0" err="1">
                <a:rtl/>
              </a:rPr>
              <a:t>الإحماء</a:t>
            </a:r>
            <a:r>
              <a:rPr dirty="0">
                <a:rtl/>
              </a:rPr>
              <a:t>. </a:t>
            </a:r>
            <a:r>
              <a:rPr dirty="0" err="1">
                <a:rtl/>
              </a:rPr>
              <a:t>احرص</a:t>
            </a:r>
            <a:r>
              <a:rPr dirty="0">
                <a:rtl/>
              </a:rPr>
              <a:t> </a:t>
            </a:r>
            <a:r>
              <a:rPr dirty="0" err="1">
                <a:rtl/>
              </a:rPr>
              <a:t>على</a:t>
            </a:r>
            <a:r>
              <a:rPr dirty="0">
                <a:rtl/>
              </a:rPr>
              <a:t> </a:t>
            </a:r>
            <a:r>
              <a:rPr dirty="0" err="1">
                <a:rtl/>
              </a:rPr>
              <a:t>الابتسام</a:t>
            </a:r>
            <a:r>
              <a:rPr dirty="0">
                <a:rtl/>
              </a:rPr>
              <a:t> </a:t>
            </a:r>
            <a:r>
              <a:rPr dirty="0" err="1">
                <a:rtl/>
              </a:rPr>
              <a:t>والتواصل</a:t>
            </a:r>
            <a:r>
              <a:rPr dirty="0">
                <a:rtl/>
              </a:rPr>
              <a:t> </a:t>
            </a:r>
            <a:r>
              <a:rPr dirty="0" err="1">
                <a:rtl/>
              </a:rPr>
              <a:t>البصري</a:t>
            </a:r>
            <a:r>
              <a:rPr dirty="0">
                <a:rtl/>
              </a:rPr>
              <a:t> </a:t>
            </a:r>
            <a:r>
              <a:rPr dirty="0" err="1">
                <a:rtl/>
              </a:rPr>
              <a:t>لإظهار</a:t>
            </a:r>
            <a:r>
              <a:rPr dirty="0">
                <a:rtl/>
              </a:rPr>
              <a:t> </a:t>
            </a:r>
            <a:r>
              <a:rPr dirty="0" err="1">
                <a:rtl/>
              </a:rPr>
              <a:t>الود</a:t>
            </a:r>
            <a:r>
              <a:rPr dirty="0">
                <a:rtl/>
              </a:rPr>
              <a:t> </a:t>
            </a:r>
            <a:r>
              <a:rPr dirty="0" err="1">
                <a:rtl/>
              </a:rPr>
              <a:t>والاهتمام</a:t>
            </a:r>
            <a:r>
              <a:rPr dirty="0">
                <a:rtl/>
              </a:rPr>
              <a:t>. </a:t>
            </a:r>
            <a:r>
              <a:rPr dirty="0" err="1">
                <a:rtl/>
              </a:rPr>
              <a:t>في</a:t>
            </a:r>
            <a:r>
              <a:rPr dirty="0">
                <a:rtl/>
              </a:rPr>
              <a:t> </a:t>
            </a:r>
            <a:r>
              <a:rPr dirty="0" err="1">
                <a:rtl/>
              </a:rPr>
              <a:t>حال</a:t>
            </a:r>
            <a:r>
              <a:rPr dirty="0">
                <a:rtl/>
              </a:rPr>
              <a:t> </a:t>
            </a:r>
            <a:r>
              <a:rPr dirty="0" err="1">
                <a:rtl/>
              </a:rPr>
              <a:t>رغبتَ</a:t>
            </a:r>
            <a:r>
              <a:rPr dirty="0">
                <a:rtl/>
              </a:rPr>
              <a:t>، </a:t>
            </a:r>
            <a:r>
              <a:rPr dirty="0" err="1">
                <a:rtl/>
              </a:rPr>
              <a:t>يُمكنكَ</a:t>
            </a:r>
            <a:r>
              <a:rPr dirty="0">
                <a:rtl/>
              </a:rPr>
              <a:t> </a:t>
            </a:r>
            <a:r>
              <a:rPr dirty="0" err="1">
                <a:rtl/>
              </a:rPr>
              <a:t>إضافة</a:t>
            </a:r>
            <a:r>
              <a:rPr dirty="0">
                <a:rtl/>
              </a:rPr>
              <a:t> </a:t>
            </a:r>
            <a:r>
              <a:rPr dirty="0" err="1">
                <a:rtl/>
              </a:rPr>
              <a:t>لمسة</a:t>
            </a:r>
            <a:r>
              <a:rPr dirty="0">
                <a:rtl/>
              </a:rPr>
              <a:t> </a:t>
            </a:r>
            <a:r>
              <a:rPr dirty="0" err="1">
                <a:rtl/>
              </a:rPr>
              <a:t>حماسية</a:t>
            </a:r>
            <a:r>
              <a:rPr dirty="0">
                <a:rtl/>
              </a:rPr>
              <a:t> </a:t>
            </a:r>
            <a:r>
              <a:rPr dirty="0" err="1">
                <a:rtl/>
              </a:rPr>
              <a:t>على</a:t>
            </a:r>
            <a:r>
              <a:rPr dirty="0">
                <a:rtl/>
              </a:rPr>
              <a:t> </a:t>
            </a:r>
            <a:r>
              <a:rPr dirty="0" err="1">
                <a:rtl/>
              </a:rPr>
              <a:t>رسالتك</a:t>
            </a:r>
            <a:r>
              <a:rPr dirty="0">
                <a:rtl/>
              </a:rPr>
              <a:t> </a:t>
            </a:r>
            <a:r>
              <a:rPr dirty="0" err="1">
                <a:rtl/>
              </a:rPr>
              <a:t>من</a:t>
            </a:r>
            <a:r>
              <a:rPr dirty="0">
                <a:rtl/>
              </a:rPr>
              <a:t> </a:t>
            </a:r>
            <a:r>
              <a:rPr dirty="0" err="1">
                <a:rtl/>
              </a:rPr>
              <a:t>خلال</a:t>
            </a:r>
            <a:r>
              <a:rPr dirty="0">
                <a:rtl/>
              </a:rPr>
              <a:t> </a:t>
            </a:r>
            <a:r>
              <a:rPr dirty="0" err="1">
                <a:rtl/>
              </a:rPr>
              <a:t>مصافحة</a:t>
            </a:r>
            <a:r>
              <a:rPr dirty="0">
                <a:rtl/>
              </a:rPr>
              <a:t> </a:t>
            </a:r>
            <a:r>
              <a:rPr dirty="0" err="1">
                <a:rtl/>
              </a:rPr>
              <a:t>زملائك</a:t>
            </a:r>
            <a:r>
              <a:rPr dirty="0">
                <a:rtl/>
              </a:rPr>
              <a:t> </a:t>
            </a:r>
            <a:r>
              <a:rPr dirty="0" err="1">
                <a:rtl/>
              </a:rPr>
              <a:t>بقبضات</a:t>
            </a:r>
            <a:r>
              <a:rPr dirty="0">
                <a:rtl/>
              </a:rPr>
              <a:t> </a:t>
            </a:r>
            <a:r>
              <a:rPr dirty="0" err="1">
                <a:rtl/>
              </a:rPr>
              <a:t>اليد</a:t>
            </a:r>
            <a:r>
              <a:rPr dirty="0">
                <a:rtl/>
              </a:rPr>
              <a:t> </a:t>
            </a:r>
            <a:r>
              <a:rPr dirty="0" err="1">
                <a:rtl/>
              </a:rPr>
              <a:t>أو</a:t>
            </a:r>
            <a:r>
              <a:rPr dirty="0">
                <a:rtl/>
              </a:rPr>
              <a:t> </a:t>
            </a:r>
            <a:r>
              <a:rPr dirty="0" err="1">
                <a:rtl/>
              </a:rPr>
              <a:t>بضرب</a:t>
            </a:r>
            <a:r>
              <a:rPr dirty="0">
                <a:rtl/>
              </a:rPr>
              <a:t> </a:t>
            </a:r>
            <a:r>
              <a:rPr dirty="0" err="1">
                <a:rtl/>
              </a:rPr>
              <a:t>الأكفّ</a:t>
            </a:r>
            <a:r>
              <a:rPr dirty="0">
                <a:rtl/>
              </a:rPr>
              <a:t>.</a:t>
            </a:r>
            <a:br>
              <a:rPr lang="en-US" sz="1200" dirty="0">
                <a:latin typeface="Ubuntu" panose="020B0504030602030204" pitchFamily="34" charset="0"/>
              </a:rPr>
            </a:br>
            <a:br>
              <a:rPr lang="en-US" sz="1200" dirty="0">
                <a:latin typeface="Ubuntu" panose="020B0504030602030204" pitchFamily="34" charset="0"/>
              </a:rPr>
            </a:br>
            <a:r>
              <a:rPr dirty="0" err="1">
                <a:rtl/>
              </a:rPr>
              <a:t>تذكّر</a:t>
            </a:r>
            <a:r>
              <a:rPr dirty="0">
                <a:rtl/>
              </a:rPr>
              <a:t>: </a:t>
            </a:r>
            <a:r>
              <a:rPr dirty="0" err="1">
                <a:rtl/>
              </a:rPr>
              <a:t>يمكنك</a:t>
            </a:r>
            <a:r>
              <a:rPr dirty="0">
                <a:rtl/>
              </a:rPr>
              <a:t> </a:t>
            </a:r>
            <a:r>
              <a:rPr dirty="0" err="1">
                <a:rtl/>
              </a:rPr>
              <a:t>أيضًا</a:t>
            </a:r>
            <a:r>
              <a:rPr dirty="0">
                <a:rtl/>
              </a:rPr>
              <a:t> </a:t>
            </a:r>
            <a:r>
              <a:rPr dirty="0" err="1">
                <a:rtl/>
              </a:rPr>
              <a:t>مشاركة</a:t>
            </a:r>
            <a:r>
              <a:rPr dirty="0">
                <a:rtl/>
              </a:rPr>
              <a:t> </a:t>
            </a:r>
            <a:r>
              <a:rPr dirty="0" err="1">
                <a:rtl/>
              </a:rPr>
              <a:t>رسائل</a:t>
            </a:r>
            <a:r>
              <a:rPr dirty="0">
                <a:rtl/>
              </a:rPr>
              <a:t> </a:t>
            </a:r>
            <a:r>
              <a:rPr dirty="0" err="1">
                <a:rtl/>
              </a:rPr>
              <a:t>تحفيزية</a:t>
            </a:r>
            <a:r>
              <a:rPr dirty="0">
                <a:rtl/>
              </a:rPr>
              <a:t> </a:t>
            </a:r>
            <a:r>
              <a:rPr dirty="0" err="1">
                <a:rtl/>
              </a:rPr>
              <a:t>فعالة</a:t>
            </a:r>
            <a:r>
              <a:rPr dirty="0">
                <a:rtl/>
              </a:rPr>
              <a:t> </a:t>
            </a:r>
            <a:r>
              <a:rPr dirty="0" err="1">
                <a:rtl/>
              </a:rPr>
              <a:t>في</a:t>
            </a:r>
            <a:r>
              <a:rPr dirty="0">
                <a:rtl/>
              </a:rPr>
              <a:t> </a:t>
            </a:r>
            <a:r>
              <a:rPr dirty="0" err="1">
                <a:rtl/>
              </a:rPr>
              <a:t>لحظات</a:t>
            </a:r>
            <a:r>
              <a:rPr dirty="0">
                <a:rtl/>
              </a:rPr>
              <a:t> </a:t>
            </a:r>
            <a:r>
              <a:rPr dirty="0" err="1">
                <a:rtl/>
              </a:rPr>
              <a:t>أخرى</a:t>
            </a:r>
            <a:r>
              <a:rPr dirty="0">
                <a:rtl/>
              </a:rPr>
              <a:t> </a:t>
            </a:r>
            <a:r>
              <a:rPr dirty="0" err="1">
                <a:rtl/>
              </a:rPr>
              <a:t>عندما</a:t>
            </a:r>
            <a:r>
              <a:rPr dirty="0">
                <a:rtl/>
              </a:rPr>
              <a:t> </a:t>
            </a:r>
            <a:r>
              <a:rPr dirty="0" err="1">
                <a:rtl/>
              </a:rPr>
              <a:t>يكون</a:t>
            </a:r>
            <a:r>
              <a:rPr dirty="0">
                <a:rtl/>
              </a:rPr>
              <a:t> </a:t>
            </a:r>
            <a:r>
              <a:rPr dirty="0" err="1">
                <a:rtl/>
              </a:rPr>
              <a:t>زملاؤك</a:t>
            </a:r>
            <a:r>
              <a:rPr dirty="0">
                <a:rtl/>
              </a:rPr>
              <a:t> </a:t>
            </a:r>
            <a:r>
              <a:rPr dirty="0" err="1">
                <a:rtl/>
              </a:rPr>
              <a:t>بحاجة</a:t>
            </a:r>
            <a:r>
              <a:rPr dirty="0">
                <a:rtl/>
              </a:rPr>
              <a:t> </a:t>
            </a:r>
            <a:r>
              <a:rPr dirty="0" err="1">
                <a:rtl/>
              </a:rPr>
              <a:t>إلى</a:t>
            </a:r>
            <a:r>
              <a:rPr dirty="0">
                <a:rtl/>
              </a:rPr>
              <a:t> </a:t>
            </a:r>
            <a:r>
              <a:rPr dirty="0" err="1">
                <a:rtl/>
              </a:rPr>
              <a:t>الدعم</a:t>
            </a:r>
            <a:r>
              <a:rPr dirty="0">
                <a:rtl/>
              </a:rPr>
              <a:t> </a:t>
            </a:r>
            <a:r>
              <a:rPr dirty="0" err="1">
                <a:rtl/>
              </a:rPr>
              <a:t>أو</a:t>
            </a:r>
            <a:r>
              <a:rPr dirty="0">
                <a:rtl/>
              </a:rPr>
              <a:t> </a:t>
            </a:r>
            <a:r>
              <a:rPr dirty="0" err="1">
                <a:rtl/>
              </a:rPr>
              <a:t>التشجيع</a:t>
            </a:r>
            <a:r>
              <a:rPr dirty="0">
                <a:rtl/>
              </a:rPr>
              <a:t>.</a:t>
            </a: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pPr>
            <a:endParaRPr sz="1200" dirty="0">
              <a:latin typeface="Ubuntu" panose="020B0504030602030204" pitchFamily="34" charset="0"/>
            </a:endParaRP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a:latin typeface="Ubuntu" panose="020B0504030602030204" pitchFamily="34" charset="0"/>
              </a:defRPr>
            </a:pPr>
            <a:r>
              <a:rPr dirty="0" err="1">
                <a:rtl/>
              </a:rPr>
              <a:t>خلال</a:t>
            </a:r>
            <a:r>
              <a:rPr dirty="0">
                <a:rtl/>
              </a:rPr>
              <a:t> </a:t>
            </a:r>
            <a:r>
              <a:rPr dirty="0" err="1">
                <a:rtl/>
              </a:rPr>
              <a:t>مرحلة</a:t>
            </a:r>
            <a:r>
              <a:rPr dirty="0">
                <a:rtl/>
              </a:rPr>
              <a:t> </a:t>
            </a:r>
            <a:r>
              <a:rPr dirty="0" err="1">
                <a:rtl/>
              </a:rPr>
              <a:t>التهدئة</a:t>
            </a:r>
            <a:r>
              <a:rPr dirty="0">
                <a:rtl/>
              </a:rPr>
              <a:t> </a:t>
            </a:r>
            <a:r>
              <a:rPr dirty="0" err="1">
                <a:rtl/>
              </a:rPr>
              <a:t>التي</a:t>
            </a:r>
            <a:r>
              <a:rPr dirty="0">
                <a:rtl/>
              </a:rPr>
              <a:t> </a:t>
            </a:r>
            <a:r>
              <a:rPr dirty="0" err="1">
                <a:rtl/>
              </a:rPr>
              <a:t>تتضمّن</a:t>
            </a:r>
            <a:r>
              <a:rPr dirty="0">
                <a:rtl/>
              </a:rPr>
              <a:t> </a:t>
            </a:r>
            <a:r>
              <a:rPr dirty="0" err="1">
                <a:rtl/>
              </a:rPr>
              <a:t>تمارين</a:t>
            </a:r>
            <a:r>
              <a:rPr dirty="0">
                <a:rtl/>
              </a:rPr>
              <a:t> </a:t>
            </a:r>
            <a:r>
              <a:rPr dirty="0" err="1">
                <a:rtl/>
              </a:rPr>
              <a:t>الإطالة</a:t>
            </a:r>
            <a:r>
              <a:rPr dirty="0">
                <a:rtl/>
              </a:rPr>
              <a:t>، </a:t>
            </a:r>
            <a:r>
              <a:rPr dirty="0" err="1">
                <a:rtl/>
              </a:rPr>
              <a:t>ساعد</a:t>
            </a:r>
            <a:r>
              <a:rPr dirty="0">
                <a:rtl/>
              </a:rPr>
              <a:t> </a:t>
            </a:r>
            <a:r>
              <a:rPr dirty="0" err="1">
                <a:rtl/>
              </a:rPr>
              <a:t>زملاءك</a:t>
            </a:r>
            <a:r>
              <a:rPr dirty="0">
                <a:rtl/>
              </a:rPr>
              <a:t> </a:t>
            </a:r>
            <a:r>
              <a:rPr dirty="0" err="1">
                <a:rtl/>
              </a:rPr>
              <a:t>على</a:t>
            </a:r>
            <a:r>
              <a:rPr dirty="0">
                <a:rtl/>
              </a:rPr>
              <a:t> </a:t>
            </a:r>
            <a:r>
              <a:rPr dirty="0" err="1">
                <a:rtl/>
              </a:rPr>
              <a:t>تنظيم</a:t>
            </a:r>
            <a:r>
              <a:rPr dirty="0">
                <a:rtl/>
              </a:rPr>
              <a:t> </a:t>
            </a:r>
            <a:r>
              <a:rPr dirty="0" err="1">
                <a:rtl/>
              </a:rPr>
              <a:t>تنفّسهم</a:t>
            </a:r>
            <a:r>
              <a:rPr dirty="0">
                <a:rtl/>
              </a:rPr>
              <a:t>. </a:t>
            </a:r>
            <a:r>
              <a:rPr dirty="0" err="1">
                <a:rtl/>
              </a:rPr>
              <a:t>يمكنك</a:t>
            </a:r>
            <a:r>
              <a:rPr dirty="0">
                <a:rtl/>
              </a:rPr>
              <a:t> </a:t>
            </a:r>
            <a:r>
              <a:rPr dirty="0" err="1">
                <a:rtl/>
              </a:rPr>
              <a:t>استخدام</a:t>
            </a:r>
            <a:r>
              <a:rPr dirty="0">
                <a:rtl/>
              </a:rPr>
              <a:t> </a:t>
            </a:r>
            <a:r>
              <a:rPr dirty="0" err="1">
                <a:rtl/>
              </a:rPr>
              <a:t>تقنية</a:t>
            </a:r>
            <a:r>
              <a:rPr dirty="0">
                <a:rtl/>
              </a:rPr>
              <a:t> "</a:t>
            </a:r>
            <a:r>
              <a:rPr dirty="0" err="1">
                <a:rtl/>
              </a:rPr>
              <a:t>تمدّد</a:t>
            </a:r>
            <a:r>
              <a:rPr dirty="0">
                <a:rtl/>
              </a:rPr>
              <a:t>، </a:t>
            </a:r>
            <a:r>
              <a:rPr dirty="0" err="1">
                <a:rtl/>
              </a:rPr>
              <a:t>تنفّس</a:t>
            </a:r>
            <a:r>
              <a:rPr dirty="0">
                <a:rtl/>
              </a:rPr>
              <a:t>، </a:t>
            </a:r>
            <a:r>
              <a:rPr dirty="0" err="1">
                <a:rtl/>
              </a:rPr>
              <a:t>استرخِ</a:t>
            </a:r>
            <a:r>
              <a:rPr dirty="0">
                <a:rtl/>
              </a:rPr>
              <a:t>".</a:t>
            </a: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pPr>
            <a:endParaRPr sz="12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 typeface="+mj-lt"/>
              <a:buNone/>
              <a:tabLst/>
              <a:defRPr b="1">
                <a:latin typeface="Ubuntu" panose="020B0504030602030204" pitchFamily="34" charset="0"/>
              </a:defRPr>
            </a:pPr>
            <a:r>
              <a:rPr dirty="0" err="1">
                <a:rtl/>
              </a:rPr>
              <a:t>اختياري</a:t>
            </a:r>
            <a:r>
              <a:rPr dirty="0">
                <a:rtl/>
              </a:rPr>
              <a:t>، </a:t>
            </a:r>
            <a:r>
              <a:rPr dirty="0" err="1">
                <a:rtl/>
              </a:rPr>
              <a:t>يُمكن</a:t>
            </a:r>
            <a:r>
              <a:rPr dirty="0">
                <a:rtl/>
              </a:rPr>
              <a:t> </a:t>
            </a:r>
            <a:r>
              <a:rPr dirty="0" err="1">
                <a:rtl/>
              </a:rPr>
              <a:t>تضمين</a:t>
            </a:r>
            <a:r>
              <a:rPr dirty="0">
                <a:rtl/>
              </a:rPr>
              <a:t> </a:t>
            </a:r>
            <a:r>
              <a:rPr dirty="0" err="1">
                <a:rtl/>
              </a:rPr>
              <a:t>خطة</a:t>
            </a:r>
            <a:r>
              <a:rPr dirty="0">
                <a:rtl/>
              </a:rPr>
              <a:t> </a:t>
            </a:r>
            <a:r>
              <a:rPr dirty="0" err="1">
                <a:rtl/>
              </a:rPr>
              <a:t>تنفيذية</a:t>
            </a:r>
            <a:r>
              <a:rPr dirty="0">
                <a:rtl/>
              </a:rPr>
              <a:t> </a:t>
            </a:r>
            <a:r>
              <a:rPr dirty="0" err="1">
                <a:rtl/>
              </a:rPr>
              <a:t>تتضمن</a:t>
            </a:r>
            <a:r>
              <a:rPr dirty="0">
                <a:rtl/>
              </a:rPr>
              <a:t> </a:t>
            </a:r>
            <a:r>
              <a:rPr dirty="0" err="1">
                <a:rtl/>
              </a:rPr>
              <a:t>خطوات</a:t>
            </a:r>
            <a:r>
              <a:rPr dirty="0">
                <a:rtl/>
              </a:rPr>
              <a:t> </a:t>
            </a:r>
            <a:r>
              <a:rPr dirty="0" err="1">
                <a:rtl/>
              </a:rPr>
              <a:t>مستقبلية</a:t>
            </a:r>
            <a:r>
              <a:rPr dirty="0">
                <a:rtl/>
              </a:rPr>
              <a:t> </a:t>
            </a:r>
            <a:r>
              <a:rPr dirty="0" err="1">
                <a:rtl/>
              </a:rPr>
              <a:t>موصى</a:t>
            </a:r>
            <a:r>
              <a:rPr dirty="0">
                <a:rtl/>
              </a:rPr>
              <a:t> </a:t>
            </a:r>
            <a:r>
              <a:rPr dirty="0" err="1">
                <a:rtl/>
              </a:rPr>
              <a:t>بها</a:t>
            </a:r>
            <a:r>
              <a:rPr dirty="0">
                <a:rtl/>
              </a:rPr>
              <a:t> </a:t>
            </a:r>
            <a:r>
              <a:rPr dirty="0" err="1">
                <a:rtl/>
              </a:rPr>
              <a:t>لقادة</a:t>
            </a:r>
            <a:r>
              <a:rPr dirty="0">
                <a:rtl/>
              </a:rPr>
              <a:t> </a:t>
            </a:r>
            <a:r>
              <a:rPr dirty="0" err="1">
                <a:rtl/>
              </a:rPr>
              <a:t>اللياقة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 </a:t>
            </a:r>
          </a:p>
          <a:p>
            <a:pPr marL="0" indent="0" algn="r" rtl="1">
              <a:buFont typeface="Arial" panose="020B0604020202020204" pitchFamily="34" charset="0"/>
              <a:buNone/>
            </a:pPr>
            <a:endParaRPr dirty="0">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41</a:t>
            </a:fld>
            <a:endParaRPr lang="en-US"/>
          </a:p>
        </p:txBody>
      </p:sp>
    </p:spTree>
    <p:extLst>
      <p:ext uri="{BB962C8B-B14F-4D97-AF65-F5344CB8AC3E}">
        <p14:creationId xmlns:p14="http://schemas.microsoft.com/office/powerpoint/2010/main" val="12223662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[3 </a:t>
            </a:r>
            <a:r>
              <a:rPr dirty="0" err="1">
                <a:rtl/>
              </a:rPr>
              <a:t>دقائق</a:t>
            </a:r>
            <a:r>
              <a:rPr dirty="0">
                <a:rtl/>
              </a:rPr>
              <a:t>/ </a:t>
            </a:r>
            <a:r>
              <a:rPr dirty="0" err="1">
                <a:rtl/>
              </a:rPr>
              <a:t>من</a:t>
            </a:r>
            <a:r>
              <a:rPr dirty="0">
                <a:rtl/>
              </a:rPr>
              <a:t> </a:t>
            </a:r>
            <a:r>
              <a:rPr dirty="0" err="1">
                <a:rtl/>
              </a:rPr>
              <a:t>إجمالي</a:t>
            </a:r>
            <a:r>
              <a:rPr dirty="0">
                <a:rtl/>
              </a:rPr>
              <a:t> 119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200" b="1"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b="1">
                <a:solidFill>
                  <a:schemeClr val="dk1"/>
                </a:solidFill>
                <a:latin typeface="Ubuntu" panose="020B0504030602030204" pitchFamily="34" charset="0"/>
              </a:defRPr>
            </a:pPr>
            <a:r>
              <a:rPr dirty="0" err="1">
                <a:rtl/>
              </a:rPr>
              <a:t>ادعُ</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للوقوف</a:t>
            </a:r>
            <a:r>
              <a:rPr dirty="0">
                <a:rtl/>
              </a:rPr>
              <a:t> </a:t>
            </a:r>
            <a:r>
              <a:rPr dirty="0" err="1">
                <a:rtl/>
              </a:rPr>
              <a:t>في</a:t>
            </a:r>
            <a:r>
              <a:rPr dirty="0">
                <a:rtl/>
              </a:rPr>
              <a:t> </a:t>
            </a:r>
            <a:r>
              <a:rPr dirty="0" err="1">
                <a:rtl/>
              </a:rPr>
              <a:t>دائرة</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latin typeface="Ubuntu" panose="020B0504030602030204" pitchFamily="34" charset="0"/>
              </a:defRPr>
            </a:pPr>
            <a:r>
              <a:rPr b="1" dirty="0" err="1">
                <a:solidFill>
                  <a:srgbClr val="316355"/>
                </a:solidFill>
                <a:rtl/>
              </a:rPr>
              <a:t>سؤال</a:t>
            </a:r>
            <a:r>
              <a:rPr b="1" dirty="0">
                <a:solidFill>
                  <a:srgbClr val="316355"/>
                </a:solidFill>
                <a:rtl/>
              </a:rPr>
              <a:t>:</a:t>
            </a:r>
            <a:br>
              <a:rPr lang="en-US" sz="1200" b="0" i="0" u="none" strike="noStrike" kern="1200" baseline="0" noProof="0" dirty="0">
                <a:solidFill>
                  <a:schemeClr val="dk1"/>
                </a:solidFill>
                <a:latin typeface="Ubuntu" panose="020B0504030602030204" pitchFamily="34" charset="0"/>
                <a:ea typeface="+mn-ea"/>
                <a:cs typeface="+mn-cs"/>
              </a:rPr>
            </a:br>
            <a:r>
              <a:rPr dirty="0" err="1">
                <a:solidFill>
                  <a:schemeClr val="dk1"/>
                </a:solidFill>
                <a:rtl/>
              </a:rPr>
              <a:t>ما</a:t>
            </a:r>
            <a:r>
              <a:rPr dirty="0">
                <a:solidFill>
                  <a:schemeClr val="dk1"/>
                </a:solidFill>
                <a:rtl/>
              </a:rPr>
              <a:t> </a:t>
            </a:r>
            <a:r>
              <a:rPr dirty="0" err="1">
                <a:solidFill>
                  <a:schemeClr val="dk1"/>
                </a:solidFill>
                <a:rtl/>
              </a:rPr>
              <a:t>الشيء</a:t>
            </a:r>
            <a:r>
              <a:rPr dirty="0">
                <a:solidFill>
                  <a:schemeClr val="dk1"/>
                </a:solidFill>
                <a:rtl/>
              </a:rPr>
              <a:t> </a:t>
            </a:r>
            <a:r>
              <a:rPr dirty="0" err="1">
                <a:solidFill>
                  <a:schemeClr val="dk1"/>
                </a:solidFill>
                <a:rtl/>
              </a:rPr>
              <a:t>الذي</a:t>
            </a:r>
            <a:r>
              <a:rPr dirty="0">
                <a:solidFill>
                  <a:schemeClr val="dk1"/>
                </a:solidFill>
                <a:rtl/>
              </a:rPr>
              <a:t> </a:t>
            </a:r>
            <a:r>
              <a:rPr dirty="0" err="1">
                <a:solidFill>
                  <a:schemeClr val="dk1"/>
                </a:solidFill>
                <a:rtl/>
              </a:rPr>
              <a:t>تتطلع</a:t>
            </a:r>
            <a:r>
              <a:rPr dirty="0">
                <a:solidFill>
                  <a:schemeClr val="dk1"/>
                </a:solidFill>
                <a:rtl/>
              </a:rPr>
              <a:t> </a:t>
            </a:r>
            <a:r>
              <a:rPr dirty="0" err="1">
                <a:solidFill>
                  <a:schemeClr val="dk1"/>
                </a:solidFill>
                <a:rtl/>
              </a:rPr>
              <a:t>إليه</a:t>
            </a:r>
            <a:r>
              <a:rPr dirty="0">
                <a:solidFill>
                  <a:schemeClr val="dk1"/>
                </a:solidFill>
                <a:rtl/>
              </a:rPr>
              <a:t> </a:t>
            </a:r>
            <a:r>
              <a:rPr dirty="0" err="1">
                <a:solidFill>
                  <a:schemeClr val="dk1"/>
                </a:solidFill>
                <a:rtl/>
              </a:rPr>
              <a:t>بصفتك</a:t>
            </a:r>
            <a:r>
              <a:rPr dirty="0">
                <a:solidFill>
                  <a:schemeClr val="dk1"/>
                </a:solidFill>
                <a:rtl/>
              </a:rPr>
              <a:t> </a:t>
            </a:r>
            <a:r>
              <a:rPr dirty="0" err="1">
                <a:solidFill>
                  <a:schemeClr val="dk1"/>
                </a:solidFill>
                <a:rtl/>
              </a:rPr>
              <a:t>قائدًا</a:t>
            </a:r>
            <a:r>
              <a:rPr dirty="0">
                <a:solidFill>
                  <a:schemeClr val="dk1"/>
                </a:solidFill>
                <a:rtl/>
              </a:rPr>
              <a:t> </a:t>
            </a:r>
            <a:r>
              <a:rPr dirty="0" err="1">
                <a:solidFill>
                  <a:schemeClr val="dk1"/>
                </a:solidFill>
                <a:rtl/>
              </a:rPr>
              <a:t>للياقة</a:t>
            </a:r>
            <a:r>
              <a:rPr dirty="0">
                <a:solidFill>
                  <a:schemeClr val="dk1"/>
                </a:solidFill>
                <a:rtl/>
              </a:rPr>
              <a:t> </a:t>
            </a:r>
            <a:r>
              <a:rPr dirty="0" err="1">
                <a:solidFill>
                  <a:schemeClr val="dk1"/>
                </a:solidFill>
                <a:rtl/>
              </a:rPr>
              <a:t>البدنية</a:t>
            </a:r>
            <a:r>
              <a:rPr dirty="0">
                <a:solidFill>
                  <a:schemeClr val="dk1"/>
                </a:solidFill>
                <a:rtl/>
              </a:rPr>
              <a:t> </a:t>
            </a:r>
            <a:r>
              <a:rPr dirty="0" err="1">
                <a:solidFill>
                  <a:schemeClr val="dk1"/>
                </a:solidFill>
                <a:rtl/>
              </a:rPr>
              <a:t>في</a:t>
            </a:r>
            <a:r>
              <a:rPr dirty="0">
                <a:solidFill>
                  <a:schemeClr val="dk1"/>
                </a:solidFill>
                <a:rtl/>
              </a:rPr>
              <a:t> </a:t>
            </a:r>
            <a:r>
              <a:rPr dirty="0" err="1">
                <a:solidFill>
                  <a:schemeClr val="dk1"/>
                </a:solidFill>
                <a:rtl/>
              </a:rPr>
              <a:t>السنة</a:t>
            </a:r>
            <a:r>
              <a:rPr dirty="0">
                <a:solidFill>
                  <a:schemeClr val="dk1"/>
                </a:solidFill>
                <a:rtl/>
              </a:rPr>
              <a:t> </a:t>
            </a:r>
            <a:r>
              <a:rPr dirty="0" err="1">
                <a:solidFill>
                  <a:schemeClr val="dk1"/>
                </a:solidFill>
                <a:rtl/>
              </a:rPr>
              <a:t>الثانية</a:t>
            </a:r>
            <a:r>
              <a:rPr dirty="0">
                <a:solidFill>
                  <a:schemeClr val="dk1"/>
                </a:solidFill>
                <a:rtl/>
              </a:rPr>
              <a:t>؟</a:t>
            </a:r>
          </a:p>
          <a:p>
            <a:pPr algn="r" rtl="1"/>
            <a:endParaRPr dirty="0">
              <a:solidFill>
                <a:schemeClr val="dk1"/>
              </a:solidFill>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42</a:t>
            </a:fld>
            <a:endParaRPr lang="en-US"/>
          </a:p>
        </p:txBody>
      </p:sp>
    </p:spTree>
    <p:extLst>
      <p:ext uri="{BB962C8B-B14F-4D97-AF65-F5344CB8AC3E}">
        <p14:creationId xmlns:p14="http://schemas.microsoft.com/office/powerpoint/2010/main" val="10173101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120 </a:t>
            </a:r>
            <a:r>
              <a:rPr dirty="0" err="1">
                <a:rtl/>
              </a:rPr>
              <a:t>دقيقة</a:t>
            </a:r>
            <a:r>
              <a:rPr dirty="0">
                <a:rtl/>
              </a:rPr>
              <a:t>]</a:t>
            </a:r>
          </a:p>
          <a:p>
            <a:endParaRPr dirty="0">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43</a:t>
            </a:fld>
            <a:endParaRPr lang="en-US"/>
          </a:p>
        </p:txBody>
      </p:sp>
    </p:spTree>
    <p:extLst>
      <p:ext uri="{BB962C8B-B14F-4D97-AF65-F5344CB8AC3E}">
        <p14:creationId xmlns:p14="http://schemas.microsoft.com/office/powerpoint/2010/main" val="301347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المدة</a:t>
            </a:r>
            <a:r>
              <a:rPr dirty="0">
                <a:rtl/>
              </a:rPr>
              <a:t> </a:t>
            </a:r>
            <a:r>
              <a:rPr dirty="0" err="1">
                <a:rtl/>
              </a:rPr>
              <a:t>الإجمالية</a:t>
            </a:r>
            <a:r>
              <a:rPr dirty="0">
                <a:rtl/>
              </a:rPr>
              <a:t>: 120 </a:t>
            </a:r>
            <a:r>
              <a:rPr dirty="0" err="1">
                <a:rtl/>
              </a:rPr>
              <a:t>دقيقة</a:t>
            </a:r>
            <a:r>
              <a:rPr dirty="0">
                <a:rtl/>
              </a:rPr>
              <a:t>]</a:t>
            </a:r>
          </a:p>
          <a:p>
            <a:pPr algn="r" rtl="1"/>
            <a:endParaRPr b="0" i="0" dirty="0"/>
          </a:p>
          <a:p>
            <a:pPr algn="r" rtl="1">
              <a:defRPr>
                <a:solidFill>
                  <a:srgbClr val="000000"/>
                </a:solidFill>
                <a:effectLst/>
                <a:latin typeface="Ubuntu" panose="020B0504030602030204" pitchFamily="34" charset="0"/>
              </a:defRPr>
            </a:pPr>
            <a:r>
              <a:rPr dirty="0" err="1">
                <a:rtl/>
              </a:rPr>
              <a:t>تهانينا</a:t>
            </a:r>
            <a:r>
              <a:rPr dirty="0">
                <a:rtl/>
              </a:rPr>
              <a:t>! </a:t>
            </a:r>
            <a:r>
              <a:rPr dirty="0" err="1">
                <a:rtl/>
              </a:rPr>
              <a:t>شكرًا</a:t>
            </a:r>
            <a:r>
              <a:rPr dirty="0">
                <a:rtl/>
              </a:rPr>
              <a:t> </a:t>
            </a:r>
            <a:r>
              <a:rPr dirty="0" err="1">
                <a:rtl/>
              </a:rPr>
              <a:t>لمشاركتك</a:t>
            </a:r>
            <a:r>
              <a:rPr dirty="0">
                <a:rtl/>
              </a:rPr>
              <a:t>، </a:t>
            </a:r>
            <a:r>
              <a:rPr dirty="0" err="1">
                <a:rtl/>
              </a:rPr>
              <a:t>لقد</a:t>
            </a:r>
            <a:r>
              <a:rPr dirty="0">
                <a:rtl/>
              </a:rPr>
              <a:t> </a:t>
            </a:r>
            <a:r>
              <a:rPr dirty="0" err="1">
                <a:rtl/>
              </a:rPr>
              <a:t>أتممت</a:t>
            </a:r>
            <a:r>
              <a:rPr dirty="0">
                <a:rtl/>
              </a:rPr>
              <a:t> </a:t>
            </a:r>
            <a:r>
              <a:rPr dirty="0" err="1">
                <a:rtl/>
              </a:rPr>
              <a:t>الآن</a:t>
            </a:r>
            <a:r>
              <a:rPr dirty="0">
                <a:rtl/>
              </a:rPr>
              <a:t> </a:t>
            </a:r>
            <a:r>
              <a:rPr dirty="0" err="1">
                <a:rtl/>
              </a:rPr>
              <a:t>دورة</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a:t>
            </a:r>
          </a:p>
          <a:p>
            <a:pPr algn="r" rtl="1">
              <a:defRPr>
                <a:solidFill>
                  <a:srgbClr val="000000"/>
                </a:solidFill>
                <a:effectLst/>
                <a:latin typeface="Ubuntu" panose="020B0504030602030204" pitchFamily="34" charset="0"/>
              </a:defRPr>
            </a:pPr>
            <a:r>
              <a:rPr dirty="0">
                <a:rtl/>
              </a:rPr>
              <a:t> </a:t>
            </a:r>
          </a:p>
          <a:p>
            <a:pPr algn="r" rtl="1">
              <a:defRPr>
                <a:solidFill>
                  <a:srgbClr val="000000"/>
                </a:solidFill>
                <a:effectLst/>
                <a:latin typeface="Ubuntu" panose="020B0504030602030204" pitchFamily="34" charset="0"/>
              </a:defRPr>
            </a:pPr>
            <a:r>
              <a:rPr dirty="0" err="1">
                <a:rtl/>
              </a:rPr>
              <a:t>تذكّر</a:t>
            </a:r>
            <a:r>
              <a:rPr dirty="0">
                <a:rtl/>
              </a:rPr>
              <a:t>، </a:t>
            </a:r>
            <a:r>
              <a:rPr dirty="0" err="1">
                <a:rtl/>
              </a:rPr>
              <a:t>لكي</a:t>
            </a:r>
            <a:r>
              <a:rPr dirty="0">
                <a:rtl/>
              </a:rPr>
              <a:t> </a:t>
            </a:r>
            <a:r>
              <a:rPr dirty="0" err="1">
                <a:rtl/>
              </a:rPr>
              <a:t>تصبح</a:t>
            </a:r>
            <a:r>
              <a:rPr dirty="0">
                <a:rtl/>
              </a:rPr>
              <a:t> </a:t>
            </a:r>
            <a:r>
              <a:rPr dirty="0" err="1">
                <a:rtl/>
              </a:rPr>
              <a:t>لاعبًا</a:t>
            </a:r>
            <a:r>
              <a:rPr dirty="0">
                <a:rtl/>
              </a:rPr>
              <a:t> </a:t>
            </a:r>
            <a:r>
              <a:rPr dirty="0" err="1">
                <a:rtl/>
              </a:rPr>
              <a:t>متميزًا</a:t>
            </a:r>
            <a:r>
              <a:rPr dirty="0">
                <a:rtl/>
              </a:rPr>
              <a:t>، </a:t>
            </a:r>
            <a:r>
              <a:rPr dirty="0" err="1">
                <a:rtl/>
              </a:rPr>
              <a:t>عليك</a:t>
            </a:r>
            <a:r>
              <a:rPr dirty="0">
                <a:rtl/>
              </a:rPr>
              <a:t> </a:t>
            </a:r>
            <a:r>
              <a:rPr dirty="0" err="1">
                <a:rtl/>
              </a:rPr>
              <a:t>الالتزام</a:t>
            </a:r>
            <a:r>
              <a:rPr dirty="0">
                <a:rtl/>
              </a:rPr>
              <a:t> </a:t>
            </a:r>
            <a:r>
              <a:rPr dirty="0" err="1">
                <a:rtl/>
              </a:rPr>
              <a:t>بالبرنامج</a:t>
            </a:r>
            <a:r>
              <a:rPr dirty="0">
                <a:rtl/>
              </a:rPr>
              <a:t> </a:t>
            </a:r>
            <a:r>
              <a:rPr dirty="0" err="1">
                <a:rtl/>
              </a:rPr>
              <a:t>الصحي</a:t>
            </a:r>
            <a:r>
              <a:rPr dirty="0">
                <a:rtl/>
              </a:rPr>
              <a:t>. </a:t>
            </a:r>
            <a:r>
              <a:rPr dirty="0" err="1">
                <a:rtl/>
              </a:rPr>
              <a:t>مدرّبك</a:t>
            </a:r>
            <a:r>
              <a:rPr dirty="0">
                <a:rtl/>
              </a:rPr>
              <a:t> </a:t>
            </a:r>
            <a:r>
              <a:rPr dirty="0" err="1">
                <a:rtl/>
              </a:rPr>
              <a:t>وموظفو</a:t>
            </a:r>
            <a:r>
              <a:rPr dirty="0">
                <a:rtl/>
              </a:rPr>
              <a:t> </a:t>
            </a:r>
            <a:r>
              <a:rPr dirty="0" err="1">
                <a:rtl/>
              </a:rPr>
              <a:t>البرنامج</a:t>
            </a:r>
            <a:r>
              <a:rPr dirty="0">
                <a:rtl/>
              </a:rPr>
              <a:t> </a:t>
            </a:r>
            <a:r>
              <a:rPr dirty="0" err="1">
                <a:rtl/>
              </a:rPr>
              <a:t>موجودون</a:t>
            </a:r>
            <a:r>
              <a:rPr dirty="0">
                <a:rtl/>
              </a:rPr>
              <a:t> </a:t>
            </a:r>
            <a:r>
              <a:rPr dirty="0" err="1">
                <a:rtl/>
              </a:rPr>
              <a:t>هنا</a:t>
            </a:r>
            <a:r>
              <a:rPr dirty="0">
                <a:rtl/>
              </a:rPr>
              <a:t> </a:t>
            </a:r>
            <a:r>
              <a:rPr dirty="0" err="1">
                <a:rtl/>
              </a:rPr>
              <a:t>لمساعدتك</a:t>
            </a:r>
            <a:r>
              <a:rPr dirty="0">
                <a:rtl/>
              </a:rPr>
              <a:t>!</a:t>
            </a:r>
          </a:p>
          <a:p>
            <a:pPr marL="0" marR="0" algn="r" rtl="1">
              <a:spcBef>
                <a:spcPts val="0"/>
              </a:spcBef>
              <a:spcAft>
                <a:spcPts val="0"/>
              </a:spcAft>
              <a:defRPr b="1" i="1">
                <a:effectLst/>
                <a:latin typeface="Ubuntu Light" panose="020B0304030602030204" pitchFamily="34" charset="0"/>
                <a:ea typeface="Calibri" panose="020F0502020204030204" pitchFamily="34" charset="0"/>
                <a:cs typeface="Times New Roman" panose="02020603050405020304" pitchFamily="18" charset="0"/>
              </a:defRPr>
            </a:pPr>
            <a:r>
              <a:rPr dirty="0">
                <a:rtl/>
              </a:rPr>
              <a:t> </a:t>
            </a:r>
            <a:endParaRPr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44</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524C34-D508-4CCF-A9F5-C631378A6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دقيقة</a:t>
            </a:r>
            <a:r>
              <a:rPr dirty="0">
                <a:rtl/>
              </a:rPr>
              <a:t> </a:t>
            </a:r>
            <a:r>
              <a:rPr dirty="0" err="1">
                <a:rtl/>
              </a:rPr>
              <a:t>واحدة</a:t>
            </a:r>
            <a:r>
              <a:rPr dirty="0">
                <a:rtl/>
              </a:rPr>
              <a:t>/ </a:t>
            </a:r>
            <a:r>
              <a:rPr dirty="0" err="1">
                <a:rtl/>
              </a:rPr>
              <a:t>من</a:t>
            </a:r>
            <a:r>
              <a:rPr dirty="0">
                <a:rtl/>
              </a:rPr>
              <a:t> </a:t>
            </a:r>
            <a:r>
              <a:rPr dirty="0" err="1">
                <a:rtl/>
              </a:rPr>
              <a:t>إجمالي</a:t>
            </a:r>
            <a:r>
              <a:rPr dirty="0">
                <a:rtl/>
              </a:rPr>
              <a:t> 11 </a:t>
            </a:r>
            <a:r>
              <a:rPr dirty="0" err="1">
                <a:rtl/>
              </a:rPr>
              <a:t>دقيقة</a:t>
            </a:r>
            <a:r>
              <a:rPr dirty="0">
                <a:rtl/>
              </a:rPr>
              <a:t>]</a:t>
            </a:r>
          </a:p>
        </p:txBody>
      </p:sp>
      <p:sp>
        <p:nvSpPr>
          <p:cNvPr id="4" name="Slide Number Placeholder 3"/>
          <p:cNvSpPr>
            <a:spLocks noGrp="1"/>
          </p:cNvSpPr>
          <p:nvPr>
            <p:ph type="sldNum" sz="quarter" idx="5"/>
          </p:nvPr>
        </p:nvSpPr>
        <p:spPr/>
        <p:txBody>
          <a:bodyPr rtlCol="1"/>
          <a:lstStyle/>
          <a:p>
            <a:fld id="{94524C34-D508-4CCF-A9F5-C631378A631A}" type="slidenum">
              <a:rPr lang="en-US" smtClean="0"/>
              <a:t>5</a:t>
            </a:fld>
            <a:endParaRPr lang="en-US"/>
          </a:p>
        </p:txBody>
      </p:sp>
    </p:spTree>
    <p:extLst>
      <p:ext uri="{BB962C8B-B14F-4D97-AF65-F5344CB8AC3E}">
        <p14:creationId xmlns:p14="http://schemas.microsoft.com/office/powerpoint/2010/main" val="160111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[4 </a:t>
            </a:r>
            <a:r>
              <a:rPr dirty="0" err="1">
                <a:rtl/>
              </a:rPr>
              <a:t>دقائق</a:t>
            </a:r>
            <a:r>
              <a:rPr dirty="0">
                <a:rtl/>
              </a:rPr>
              <a:t>/ </a:t>
            </a:r>
            <a:r>
              <a:rPr dirty="0" err="1">
                <a:rtl/>
              </a:rPr>
              <a:t>من</a:t>
            </a:r>
            <a:r>
              <a:rPr dirty="0">
                <a:rtl/>
              </a:rPr>
              <a:t> </a:t>
            </a:r>
            <a:r>
              <a:rPr dirty="0" err="1">
                <a:rtl/>
              </a:rPr>
              <a:t>إجمالي</a:t>
            </a:r>
            <a:r>
              <a:rPr dirty="0">
                <a:rtl/>
              </a:rPr>
              <a:t> 15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dirty="0">
              <a:rtl/>
            </a:endParaRPr>
          </a:p>
          <a:p>
            <a:pPr algn="r" rtl="1">
              <a:defRPr>
                <a:solidFill>
                  <a:schemeClr val="dk1"/>
                </a:solidFill>
                <a:latin typeface="Ubuntu" panose="020B0504030602030204" pitchFamily="34" charset="0"/>
              </a:defRPr>
            </a:pPr>
            <a:r>
              <a:rPr dirty="0" err="1">
                <a:rtl/>
              </a:rPr>
              <a:t>تشير</a:t>
            </a:r>
            <a:r>
              <a:rPr dirty="0">
                <a:rtl/>
              </a:rPr>
              <a:t> </a:t>
            </a:r>
            <a:r>
              <a:rPr dirty="0" err="1">
                <a:rtl/>
              </a:rPr>
              <a:t>اللياقة</a:t>
            </a:r>
            <a:r>
              <a:rPr dirty="0">
                <a:rtl/>
              </a:rPr>
              <a:t> </a:t>
            </a:r>
            <a:r>
              <a:rPr dirty="0" err="1">
                <a:rtl/>
              </a:rPr>
              <a:t>البدنية</a:t>
            </a:r>
            <a:r>
              <a:rPr dirty="0">
                <a:rtl/>
              </a:rPr>
              <a:t> </a:t>
            </a:r>
            <a:r>
              <a:rPr dirty="0" err="1">
                <a:rtl/>
              </a:rPr>
              <a:t>إلى</a:t>
            </a:r>
            <a:r>
              <a:rPr dirty="0">
                <a:rtl/>
              </a:rPr>
              <a:t> </a:t>
            </a:r>
            <a:r>
              <a:rPr dirty="0" err="1">
                <a:rtl/>
              </a:rPr>
              <a:t>الوصول</a:t>
            </a:r>
            <a:r>
              <a:rPr dirty="0">
                <a:rtl/>
              </a:rPr>
              <a:t> </a:t>
            </a:r>
            <a:r>
              <a:rPr dirty="0" err="1">
                <a:rtl/>
              </a:rPr>
              <a:t>إلى</a:t>
            </a:r>
            <a:r>
              <a:rPr dirty="0">
                <a:rtl/>
              </a:rPr>
              <a:t> </a:t>
            </a:r>
            <a:r>
              <a:rPr dirty="0" err="1">
                <a:rtl/>
              </a:rPr>
              <a:t>أعلى</a:t>
            </a:r>
            <a:r>
              <a:rPr dirty="0">
                <a:rtl/>
              </a:rPr>
              <a:t> </a:t>
            </a:r>
            <a:r>
              <a:rPr dirty="0" err="1">
                <a:rtl/>
              </a:rPr>
              <a:t>مستويات</a:t>
            </a:r>
            <a:r>
              <a:rPr dirty="0">
                <a:rtl/>
              </a:rPr>
              <a:t> </a:t>
            </a:r>
            <a:r>
              <a:rPr dirty="0" err="1">
                <a:rtl/>
              </a:rPr>
              <a:t>الصحة</a:t>
            </a:r>
            <a:r>
              <a:rPr dirty="0">
                <a:rtl/>
              </a:rPr>
              <a:t> </a:t>
            </a:r>
            <a:r>
              <a:rPr dirty="0" err="1">
                <a:rtl/>
              </a:rPr>
              <a:t>والأداء</a:t>
            </a:r>
            <a:r>
              <a:rPr dirty="0">
                <a:rtl/>
              </a:rPr>
              <a:t> </a:t>
            </a:r>
            <a:r>
              <a:rPr dirty="0" err="1">
                <a:rtl/>
              </a:rPr>
              <a:t>البدني</a:t>
            </a:r>
            <a:r>
              <a:rPr dirty="0">
                <a:rtl/>
              </a:rPr>
              <a:t> </a:t>
            </a:r>
            <a:r>
              <a:rPr dirty="0" err="1">
                <a:rtl/>
              </a:rPr>
              <a:t>من</a:t>
            </a:r>
            <a:r>
              <a:rPr dirty="0">
                <a:rtl/>
              </a:rPr>
              <a:t> </a:t>
            </a:r>
            <a:r>
              <a:rPr dirty="0" err="1">
                <a:rtl/>
              </a:rPr>
              <a:t>خلال</a:t>
            </a:r>
            <a:r>
              <a:rPr dirty="0">
                <a:rtl/>
              </a:rPr>
              <a:t> </a:t>
            </a:r>
            <a:r>
              <a:rPr dirty="0" err="1">
                <a:rtl/>
              </a:rPr>
              <a:t>ممارسة</a:t>
            </a:r>
            <a:r>
              <a:rPr dirty="0">
                <a:rtl/>
              </a:rPr>
              <a:t> </a:t>
            </a:r>
            <a:r>
              <a:rPr dirty="0" err="1">
                <a:rtl/>
              </a:rPr>
              <a:t>النشاط</a:t>
            </a:r>
            <a:r>
              <a:rPr dirty="0">
                <a:rtl/>
              </a:rPr>
              <a:t> </a:t>
            </a:r>
            <a:r>
              <a:rPr dirty="0" err="1">
                <a:rtl/>
              </a:rPr>
              <a:t>البدني</a:t>
            </a:r>
            <a:r>
              <a:rPr dirty="0">
                <a:rtl/>
              </a:rPr>
              <a:t> </a:t>
            </a:r>
            <a:r>
              <a:rPr dirty="0" err="1">
                <a:rtl/>
              </a:rPr>
              <a:t>السليم</a:t>
            </a:r>
            <a:r>
              <a:rPr dirty="0">
                <a:rtl/>
              </a:rPr>
              <a:t>، </a:t>
            </a:r>
            <a:r>
              <a:rPr dirty="0" err="1">
                <a:rtl/>
              </a:rPr>
              <a:t>والتغذية</a:t>
            </a:r>
            <a:r>
              <a:rPr dirty="0">
                <a:rtl/>
              </a:rPr>
              <a:t> </a:t>
            </a:r>
            <a:r>
              <a:rPr dirty="0" err="1">
                <a:rtl/>
              </a:rPr>
              <a:t>المتوازنة</a:t>
            </a:r>
            <a:r>
              <a:rPr dirty="0">
                <a:rtl/>
              </a:rPr>
              <a:t>، </a:t>
            </a:r>
            <a:r>
              <a:rPr dirty="0" err="1">
                <a:rtl/>
              </a:rPr>
              <a:t>وتزويد</a:t>
            </a:r>
            <a:r>
              <a:rPr dirty="0">
                <a:rtl/>
              </a:rPr>
              <a:t> </a:t>
            </a:r>
            <a:r>
              <a:rPr dirty="0" err="1">
                <a:rtl/>
              </a:rPr>
              <a:t>الجسم</a:t>
            </a:r>
            <a:r>
              <a:rPr dirty="0">
                <a:rtl/>
              </a:rPr>
              <a:t> </a:t>
            </a:r>
            <a:r>
              <a:rPr dirty="0" err="1">
                <a:rtl/>
              </a:rPr>
              <a:t>بالسوائل</a:t>
            </a:r>
            <a:r>
              <a:rPr dirty="0">
                <a:rtl/>
              </a:rPr>
              <a:t> </a:t>
            </a:r>
            <a:r>
              <a:rPr dirty="0" err="1">
                <a:rtl/>
              </a:rPr>
              <a:t>الكافية</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b="1">
                <a:solidFill>
                  <a:srgbClr val="316355"/>
                </a:solidFill>
                <a:latin typeface="Ubuntu" panose="020B0504030602030204" pitchFamily="34" charset="0"/>
              </a:defRPr>
            </a:pPr>
            <a:r>
              <a:rPr dirty="0" err="1">
                <a:rtl/>
              </a:rPr>
              <a:t>سؤال</a:t>
            </a:r>
            <a:r>
              <a:rPr dirty="0">
                <a:rtl/>
              </a:rPr>
              <a:t>:</a:t>
            </a:r>
          </a:p>
          <a:p>
            <a:pPr algn="r" rtl="1">
              <a:defRPr>
                <a:solidFill>
                  <a:schemeClr val="dk1"/>
                </a:solidFill>
                <a:latin typeface="Ubuntu" panose="020B0504030602030204" pitchFamily="34" charset="0"/>
              </a:defRPr>
            </a:pPr>
            <a:r>
              <a:rPr dirty="0" err="1">
                <a:rtl/>
              </a:rPr>
              <a:t>فكر</a:t>
            </a:r>
            <a:r>
              <a:rPr dirty="0">
                <a:rtl/>
              </a:rPr>
              <a:t> </a:t>
            </a:r>
            <a:r>
              <a:rPr dirty="0" err="1">
                <a:rtl/>
              </a:rPr>
              <a:t>في</a:t>
            </a:r>
            <a:r>
              <a:rPr dirty="0">
                <a:rtl/>
              </a:rPr>
              <a:t> </a:t>
            </a:r>
            <a:r>
              <a:rPr dirty="0" err="1">
                <a:rtl/>
              </a:rPr>
              <a:t>شخصية</a:t>
            </a:r>
            <a:r>
              <a:rPr dirty="0">
                <a:rtl/>
              </a:rPr>
              <a:t> </a:t>
            </a:r>
            <a:r>
              <a:rPr dirty="0" err="1">
                <a:rtl/>
              </a:rPr>
              <a:t>تراها</a:t>
            </a:r>
            <a:r>
              <a:rPr dirty="0">
                <a:rtl/>
              </a:rPr>
              <a:t> </a:t>
            </a:r>
            <a:r>
              <a:rPr dirty="0" err="1">
                <a:rtl/>
              </a:rPr>
              <a:t>مثالًا</a:t>
            </a:r>
            <a:r>
              <a:rPr dirty="0">
                <a:rtl/>
              </a:rPr>
              <a:t> </a:t>
            </a:r>
            <a:r>
              <a:rPr dirty="0" err="1">
                <a:rtl/>
              </a:rPr>
              <a:t>للياقة</a:t>
            </a:r>
            <a:r>
              <a:rPr dirty="0">
                <a:rtl/>
              </a:rPr>
              <a:t> </a:t>
            </a:r>
            <a:r>
              <a:rPr dirty="0" err="1">
                <a:rtl/>
              </a:rPr>
              <a:t>والصحة</a:t>
            </a:r>
            <a:r>
              <a:rPr dirty="0">
                <a:rtl/>
              </a:rPr>
              <a:t> </a:t>
            </a:r>
            <a:r>
              <a:rPr dirty="0" err="1">
                <a:rtl/>
              </a:rPr>
              <a:t>البدنية</a:t>
            </a:r>
            <a:r>
              <a:rPr dirty="0">
                <a:rtl/>
              </a:rPr>
              <a:t> </a:t>
            </a:r>
            <a:r>
              <a:rPr dirty="0" err="1">
                <a:rtl/>
              </a:rPr>
              <a:t>المثلى</a:t>
            </a:r>
            <a:r>
              <a:rPr dirty="0">
                <a:rtl/>
              </a:rPr>
              <a:t>. </a:t>
            </a:r>
            <a:r>
              <a:rPr dirty="0" err="1">
                <a:rtl/>
              </a:rPr>
              <a:t>ما</a:t>
            </a:r>
            <a:r>
              <a:rPr dirty="0">
                <a:rtl/>
              </a:rPr>
              <a:t> </a:t>
            </a:r>
            <a:r>
              <a:rPr dirty="0" err="1">
                <a:rtl/>
              </a:rPr>
              <a:t>الأنشطة</a:t>
            </a:r>
            <a:r>
              <a:rPr dirty="0">
                <a:rtl/>
              </a:rPr>
              <a:t> </a:t>
            </a:r>
            <a:r>
              <a:rPr dirty="0" err="1">
                <a:rtl/>
              </a:rPr>
              <a:t>أو</a:t>
            </a:r>
            <a:r>
              <a:rPr dirty="0">
                <a:rtl/>
              </a:rPr>
              <a:t> </a:t>
            </a:r>
            <a:r>
              <a:rPr dirty="0" err="1">
                <a:rtl/>
              </a:rPr>
              <a:t>السلوكيات</a:t>
            </a:r>
            <a:r>
              <a:rPr dirty="0">
                <a:rtl/>
              </a:rPr>
              <a:t> </a:t>
            </a:r>
            <a:r>
              <a:rPr dirty="0" err="1">
                <a:rtl/>
              </a:rPr>
              <a:t>التي</a:t>
            </a:r>
            <a:r>
              <a:rPr dirty="0">
                <a:rtl/>
              </a:rPr>
              <a:t> </a:t>
            </a:r>
            <a:r>
              <a:rPr dirty="0" err="1">
                <a:rtl/>
              </a:rPr>
              <a:t>تفعلها</a:t>
            </a:r>
            <a:r>
              <a:rPr dirty="0">
                <a:rtl/>
              </a:rPr>
              <a:t>، </a:t>
            </a:r>
            <a:r>
              <a:rPr dirty="0" err="1">
                <a:rtl/>
              </a:rPr>
              <a:t>أو</a:t>
            </a:r>
            <a:r>
              <a:rPr dirty="0">
                <a:rtl/>
              </a:rPr>
              <a:t> </a:t>
            </a:r>
            <a:r>
              <a:rPr dirty="0" err="1">
                <a:rtl/>
              </a:rPr>
              <a:t>تعتقد</a:t>
            </a:r>
            <a:r>
              <a:rPr dirty="0">
                <a:rtl/>
              </a:rPr>
              <a:t> </a:t>
            </a:r>
            <a:r>
              <a:rPr dirty="0" err="1">
                <a:rtl/>
              </a:rPr>
              <a:t>أنها</a:t>
            </a:r>
            <a:r>
              <a:rPr dirty="0">
                <a:rtl/>
              </a:rPr>
              <a:t> </a:t>
            </a:r>
            <a:r>
              <a:rPr dirty="0" err="1">
                <a:rtl/>
              </a:rPr>
              <a:t>تفعلها</a:t>
            </a:r>
            <a:r>
              <a:rPr dirty="0">
                <a:rtl/>
              </a:rPr>
              <a:t>، </a:t>
            </a:r>
            <a:r>
              <a:rPr dirty="0" err="1">
                <a:rtl/>
              </a:rPr>
              <a:t>لتحافظ</a:t>
            </a:r>
            <a:r>
              <a:rPr dirty="0">
                <a:rtl/>
              </a:rPr>
              <a:t> </a:t>
            </a:r>
            <a:r>
              <a:rPr dirty="0" err="1">
                <a:rtl/>
              </a:rPr>
              <a:t>على</a:t>
            </a:r>
            <a:r>
              <a:rPr dirty="0">
                <a:rtl/>
              </a:rPr>
              <a:t> </a:t>
            </a:r>
            <a:r>
              <a:rPr dirty="0" err="1">
                <a:rtl/>
              </a:rPr>
              <a:t>لياقتها</a:t>
            </a:r>
            <a:r>
              <a:rPr dirty="0">
                <a:rtl/>
              </a:rPr>
              <a:t>؟ </a:t>
            </a:r>
            <a:r>
              <a:rPr dirty="0" err="1">
                <a:rtl/>
              </a:rPr>
              <a:t>دوّن</a:t>
            </a:r>
            <a:r>
              <a:rPr dirty="0">
                <a:rtl/>
              </a:rPr>
              <a:t> </a:t>
            </a:r>
            <a:r>
              <a:rPr dirty="0" err="1">
                <a:rtl/>
              </a:rPr>
              <a:t>إجابتك</a:t>
            </a:r>
            <a:r>
              <a:rPr dirty="0">
                <a:rtl/>
              </a:rPr>
              <a:t> </a:t>
            </a:r>
            <a:r>
              <a:rPr dirty="0" err="1">
                <a:rtl/>
              </a:rPr>
              <a:t>في</a:t>
            </a:r>
            <a:r>
              <a:rPr dirty="0">
                <a:rtl/>
              </a:rPr>
              <a:t> </a:t>
            </a:r>
            <a:r>
              <a:rPr dirty="0" err="1">
                <a:rtl/>
              </a:rPr>
              <a:t>دفتر</a:t>
            </a:r>
            <a:r>
              <a:rPr dirty="0">
                <a:rtl/>
              </a:rPr>
              <a:t> </a:t>
            </a:r>
            <a:r>
              <a:rPr dirty="0" err="1">
                <a:rtl/>
              </a:rPr>
              <a:t>ملاحظاتك</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b="1" i="1">
                <a:solidFill>
                  <a:schemeClr val="dk1"/>
                </a:solidFill>
                <a:latin typeface="Ubuntu" panose="020B0504030602030204" pitchFamily="34" charset="0"/>
              </a:defRPr>
            </a:pPr>
            <a:r>
              <a:rPr dirty="0" err="1">
                <a:latin typeface="Dubai Light" panose="020B0303030403030204" pitchFamily="34" charset="-78"/>
                <a:cs typeface="Dubai Light" panose="020B0303030403030204" pitchFamily="34" charset="-78"/>
                <a:rtl/>
              </a:rPr>
              <a:t>اطلب</a:t>
            </a:r>
            <a:r>
              <a:rPr dirty="0">
                <a:latin typeface="Dubai Light" panose="020B0303030403030204" pitchFamily="34" charset="-78"/>
                <a:cs typeface="Dubai Light" panose="020B0303030403030204" pitchFamily="34" charset="-78"/>
                <a:rtl/>
              </a:rPr>
              <a:t> </a:t>
            </a:r>
            <a:r>
              <a:rPr dirty="0" err="1">
                <a:latin typeface="Dubai Light" panose="020B0303030403030204" pitchFamily="34" charset="-78"/>
                <a:cs typeface="Dubai Light" panose="020B0303030403030204" pitchFamily="34" charset="-78"/>
                <a:rtl/>
              </a:rPr>
              <a:t>من</a:t>
            </a:r>
            <a:r>
              <a:rPr dirty="0">
                <a:latin typeface="Dubai Light" panose="020B0303030403030204" pitchFamily="34" charset="-78"/>
                <a:cs typeface="Dubai Light" panose="020B0303030403030204" pitchFamily="34" charset="-78"/>
                <a:rtl/>
              </a:rPr>
              <a:t> </a:t>
            </a:r>
            <a:r>
              <a:rPr dirty="0" err="1">
                <a:latin typeface="Dubai Light" panose="020B0303030403030204" pitchFamily="34" charset="-78"/>
                <a:cs typeface="Dubai Light" panose="020B0303030403030204" pitchFamily="34" charset="-78"/>
                <a:rtl/>
              </a:rPr>
              <a:t>بعض</a:t>
            </a:r>
            <a:r>
              <a:rPr dirty="0">
                <a:latin typeface="Dubai Light" panose="020B0303030403030204" pitchFamily="34" charset="-78"/>
                <a:cs typeface="Dubai Light" panose="020B0303030403030204" pitchFamily="34" charset="-78"/>
                <a:rtl/>
              </a:rPr>
              <a:t> </a:t>
            </a:r>
            <a:r>
              <a:rPr dirty="0" err="1">
                <a:latin typeface="Dubai Light" panose="020B0303030403030204" pitchFamily="34" charset="-78"/>
                <a:cs typeface="Dubai Light" panose="020B0303030403030204" pitchFamily="34" charset="-78"/>
                <a:rtl/>
              </a:rPr>
              <a:t>المشاركين</a:t>
            </a:r>
            <a:r>
              <a:rPr dirty="0">
                <a:latin typeface="Dubai Light" panose="020B0303030403030204" pitchFamily="34" charset="-78"/>
                <a:cs typeface="Dubai Light" panose="020B0303030403030204" pitchFamily="34" charset="-78"/>
                <a:rtl/>
              </a:rPr>
              <a:t> </a:t>
            </a:r>
            <a:r>
              <a:rPr dirty="0" err="1">
                <a:latin typeface="Dubai Light" panose="020B0303030403030204" pitchFamily="34" charset="-78"/>
                <a:cs typeface="Dubai Light" panose="020B0303030403030204" pitchFamily="34" charset="-78"/>
                <a:rtl/>
              </a:rPr>
              <a:t>مشاركة</a:t>
            </a:r>
            <a:r>
              <a:rPr dirty="0">
                <a:latin typeface="Dubai Light" panose="020B0303030403030204" pitchFamily="34" charset="-78"/>
                <a:cs typeface="Dubai Light" panose="020B0303030403030204" pitchFamily="34" charset="-78"/>
                <a:rtl/>
              </a:rPr>
              <a:t> </a:t>
            </a:r>
            <a:r>
              <a:rPr dirty="0" err="1">
                <a:latin typeface="Dubai Light" panose="020B0303030403030204" pitchFamily="34" charset="-78"/>
                <a:cs typeface="Dubai Light" panose="020B0303030403030204" pitchFamily="34" charset="-78"/>
                <a:rtl/>
              </a:rPr>
              <a:t>إجاباتهم</a:t>
            </a:r>
            <a:r>
              <a:rPr dirty="0">
                <a:latin typeface="Dubai Light" panose="020B0303030403030204" pitchFamily="34" charset="-78"/>
                <a:cs typeface="Dubai Light" panose="020B0303030403030204" pitchFamily="34" charset="-78"/>
                <a:rtl/>
              </a:rPr>
              <a:t>.</a:t>
            </a:r>
          </a:p>
          <a:p>
            <a:pPr algn="r" rtl="1"/>
            <a:endParaRPr sz="1200" b="0" i="1"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إجابات</a:t>
            </a:r>
            <a:r>
              <a:rPr dirty="0">
                <a:rtl/>
              </a:rPr>
              <a:t> </a:t>
            </a:r>
            <a:r>
              <a:rPr dirty="0" err="1">
                <a:rtl/>
              </a:rPr>
              <a:t>رائعة</a:t>
            </a:r>
            <a:r>
              <a:rPr dirty="0">
                <a:rtl/>
              </a:rPr>
              <a:t>! </a:t>
            </a:r>
            <a:r>
              <a:rPr dirty="0" err="1">
                <a:rtl/>
              </a:rPr>
              <a:t>تعتمد</a:t>
            </a:r>
            <a:r>
              <a:rPr dirty="0">
                <a:rtl/>
              </a:rPr>
              <a:t> </a:t>
            </a:r>
            <a:r>
              <a:rPr dirty="0" err="1">
                <a:rtl/>
              </a:rPr>
              <a:t>اللياقة</a:t>
            </a:r>
            <a:r>
              <a:rPr dirty="0">
                <a:rtl/>
              </a:rPr>
              <a:t> </a:t>
            </a:r>
            <a:r>
              <a:rPr dirty="0" err="1">
                <a:rtl/>
              </a:rPr>
              <a:t>البدنية</a:t>
            </a:r>
            <a:r>
              <a:rPr dirty="0">
                <a:rtl/>
              </a:rPr>
              <a:t> </a:t>
            </a:r>
            <a:r>
              <a:rPr dirty="0" err="1">
                <a:rtl/>
              </a:rPr>
              <a:t>على</a:t>
            </a:r>
            <a:r>
              <a:rPr dirty="0">
                <a:rtl/>
              </a:rPr>
              <a:t> </a:t>
            </a:r>
            <a:r>
              <a:rPr dirty="0" err="1">
                <a:rtl/>
              </a:rPr>
              <a:t>تبني</a:t>
            </a:r>
            <a:r>
              <a:rPr dirty="0">
                <a:rtl/>
              </a:rPr>
              <a:t> </a:t>
            </a:r>
            <a:r>
              <a:rPr dirty="0" err="1">
                <a:rtl/>
              </a:rPr>
              <a:t>قرارات</a:t>
            </a:r>
            <a:r>
              <a:rPr dirty="0">
                <a:rtl/>
              </a:rPr>
              <a:t> </a:t>
            </a:r>
            <a:r>
              <a:rPr dirty="0" err="1">
                <a:rtl/>
              </a:rPr>
              <a:t>صحية</a:t>
            </a:r>
            <a:r>
              <a:rPr dirty="0">
                <a:rtl/>
              </a:rPr>
              <a:t> </a:t>
            </a:r>
            <a:r>
              <a:rPr dirty="0" err="1">
                <a:rtl/>
              </a:rPr>
              <a:t>يومية</a:t>
            </a:r>
            <a:r>
              <a:rPr dirty="0">
                <a:rtl/>
              </a:rPr>
              <a:t> </a:t>
            </a:r>
            <a:r>
              <a:rPr dirty="0" err="1">
                <a:rtl/>
              </a:rPr>
              <a:t>في</a:t>
            </a:r>
            <a:r>
              <a:rPr dirty="0">
                <a:rtl/>
              </a:rPr>
              <a:t> </a:t>
            </a:r>
            <a:r>
              <a:rPr dirty="0" err="1">
                <a:rtl/>
              </a:rPr>
              <a:t>المجالات</a:t>
            </a:r>
            <a:r>
              <a:rPr dirty="0">
                <a:rtl/>
              </a:rPr>
              <a:t> </a:t>
            </a:r>
            <a:r>
              <a:rPr dirty="0" err="1">
                <a:rtl/>
              </a:rPr>
              <a:t>الثلاثة</a:t>
            </a:r>
            <a:r>
              <a:rPr dirty="0">
                <a:rtl/>
              </a:rPr>
              <a:t> </a:t>
            </a:r>
            <a:r>
              <a:rPr dirty="0" err="1">
                <a:rtl/>
              </a:rPr>
              <a:t>المذكورة</a:t>
            </a:r>
            <a:r>
              <a:rPr dirty="0">
                <a:rtl/>
              </a:rPr>
              <a:t> </a:t>
            </a:r>
            <a:r>
              <a:rPr dirty="0" err="1">
                <a:rtl/>
              </a:rPr>
              <a:t>في</a:t>
            </a:r>
            <a:r>
              <a:rPr dirty="0">
                <a:rtl/>
              </a:rPr>
              <a:t> </a:t>
            </a:r>
            <a:r>
              <a:rPr dirty="0" err="1">
                <a:rtl/>
              </a:rPr>
              <a:t>التعريف</a:t>
            </a:r>
            <a:r>
              <a:rPr dirty="0">
                <a:rtl/>
              </a:rPr>
              <a:t> — </a:t>
            </a:r>
            <a:r>
              <a:rPr dirty="0" err="1">
                <a:rtl/>
              </a:rPr>
              <a:t>النشاط</a:t>
            </a:r>
            <a:r>
              <a:rPr dirty="0">
                <a:rtl/>
              </a:rPr>
              <a:t> </a:t>
            </a:r>
            <a:r>
              <a:rPr dirty="0" err="1">
                <a:rtl/>
              </a:rPr>
              <a:t>البدني</a:t>
            </a:r>
            <a:r>
              <a:rPr dirty="0">
                <a:rtl/>
              </a:rPr>
              <a:t>، </a:t>
            </a:r>
            <a:r>
              <a:rPr dirty="0" err="1">
                <a:rtl/>
              </a:rPr>
              <a:t>والتغذية</a:t>
            </a:r>
            <a:r>
              <a:rPr dirty="0">
                <a:rtl/>
              </a:rPr>
              <a:t>، </a:t>
            </a:r>
            <a:r>
              <a:rPr dirty="0" err="1">
                <a:rtl/>
              </a:rPr>
              <a:t>وتزويد</a:t>
            </a:r>
            <a:r>
              <a:rPr dirty="0">
                <a:rtl/>
              </a:rPr>
              <a:t> </a:t>
            </a:r>
            <a:r>
              <a:rPr dirty="0" err="1">
                <a:rtl/>
              </a:rPr>
              <a:t>الجسم</a:t>
            </a:r>
            <a:r>
              <a:rPr dirty="0">
                <a:rtl/>
              </a:rPr>
              <a:t> </a:t>
            </a:r>
            <a:r>
              <a:rPr dirty="0" err="1">
                <a:rtl/>
              </a:rPr>
              <a:t>بالسوائل</a:t>
            </a:r>
            <a:r>
              <a:rPr dirty="0">
                <a:rtl/>
              </a:rPr>
              <a:t>. </a:t>
            </a:r>
            <a:r>
              <a:rPr dirty="0" err="1">
                <a:rtl/>
              </a:rPr>
              <a:t>الشخص</a:t>
            </a:r>
            <a:r>
              <a:rPr dirty="0">
                <a:rtl/>
              </a:rPr>
              <a:t> </a:t>
            </a:r>
            <a:r>
              <a:rPr dirty="0" err="1">
                <a:rtl/>
              </a:rPr>
              <a:t>الذي</a:t>
            </a:r>
            <a:r>
              <a:rPr dirty="0">
                <a:rtl/>
              </a:rPr>
              <a:t> </a:t>
            </a:r>
            <a:r>
              <a:rPr dirty="0" err="1">
                <a:rtl/>
              </a:rPr>
              <a:t>يتمتع</a:t>
            </a:r>
            <a:r>
              <a:rPr dirty="0">
                <a:rtl/>
              </a:rPr>
              <a:t> </a:t>
            </a:r>
            <a:r>
              <a:rPr dirty="0" err="1">
                <a:rtl/>
              </a:rPr>
              <a:t>باللياقة</a:t>
            </a:r>
            <a:r>
              <a:rPr dirty="0">
                <a:rtl/>
              </a:rPr>
              <a:t> </a:t>
            </a:r>
            <a:r>
              <a:rPr dirty="0" err="1">
                <a:rtl/>
              </a:rPr>
              <a:t>البدنية</a:t>
            </a:r>
            <a:r>
              <a:rPr dirty="0">
                <a:rtl/>
              </a:rPr>
              <a:t> </a:t>
            </a:r>
            <a:r>
              <a:rPr dirty="0" err="1">
                <a:rtl/>
              </a:rPr>
              <a:t>يتمتع</a:t>
            </a:r>
            <a:r>
              <a:rPr dirty="0">
                <a:rtl/>
              </a:rPr>
              <a:t>
</a:t>
            </a:r>
            <a:r>
              <a:rPr dirty="0" err="1">
                <a:rtl/>
              </a:rPr>
              <a:t>بصحة</a:t>
            </a:r>
            <a:r>
              <a:rPr dirty="0">
                <a:rtl/>
              </a:rPr>
              <a:t> </a:t>
            </a:r>
            <a:r>
              <a:rPr dirty="0" err="1">
                <a:rtl/>
              </a:rPr>
              <a:t>جيدة</a:t>
            </a:r>
            <a:r>
              <a:rPr dirty="0">
                <a:rtl/>
              </a:rPr>
              <a:t> </a:t>
            </a:r>
            <a:r>
              <a:rPr dirty="0" err="1">
                <a:rtl/>
              </a:rPr>
              <a:t>وعافية</a:t>
            </a:r>
            <a:r>
              <a:rPr dirty="0">
                <a:rtl/>
              </a:rPr>
              <a:t>.   </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تسهم</a:t>
            </a:r>
            <a:r>
              <a:rPr dirty="0">
                <a:rtl/>
              </a:rPr>
              <a:t> </a:t>
            </a:r>
            <a:r>
              <a:rPr dirty="0" err="1">
                <a:rtl/>
              </a:rPr>
              <a:t>القرارات</a:t>
            </a:r>
            <a:r>
              <a:rPr dirty="0">
                <a:rtl/>
              </a:rPr>
              <a:t> </a:t>
            </a:r>
            <a:r>
              <a:rPr dirty="0" err="1">
                <a:rtl/>
              </a:rPr>
              <a:t>الصحية</a:t>
            </a:r>
            <a:r>
              <a:rPr dirty="0">
                <a:rtl/>
              </a:rPr>
              <a:t> </a:t>
            </a:r>
            <a:r>
              <a:rPr dirty="0" err="1">
                <a:rtl/>
              </a:rPr>
              <a:t>اليومية</a:t>
            </a:r>
            <a:r>
              <a:rPr dirty="0">
                <a:rtl/>
              </a:rPr>
              <a:t> </a:t>
            </a:r>
            <a:r>
              <a:rPr dirty="0" err="1">
                <a:rtl/>
              </a:rPr>
              <a:t>المتعلقة</a:t>
            </a:r>
            <a:r>
              <a:rPr dirty="0">
                <a:rtl/>
              </a:rPr>
              <a:t> </a:t>
            </a:r>
            <a:r>
              <a:rPr dirty="0" err="1">
                <a:rtl/>
              </a:rPr>
              <a:t>بالنشاط</a:t>
            </a:r>
            <a:r>
              <a:rPr dirty="0">
                <a:rtl/>
              </a:rPr>
              <a:t> </a:t>
            </a:r>
            <a:r>
              <a:rPr dirty="0" err="1">
                <a:rtl/>
              </a:rPr>
              <a:t>البدني</a:t>
            </a:r>
            <a:r>
              <a:rPr dirty="0">
                <a:rtl/>
              </a:rPr>
              <a:t>، </a:t>
            </a:r>
            <a:r>
              <a:rPr dirty="0" err="1">
                <a:rtl/>
              </a:rPr>
              <a:t>والتغذية</a:t>
            </a:r>
            <a:r>
              <a:rPr dirty="0">
                <a:rtl/>
              </a:rPr>
              <a:t>، </a:t>
            </a:r>
            <a:r>
              <a:rPr dirty="0" err="1">
                <a:rtl/>
              </a:rPr>
              <a:t>وتزويد</a:t>
            </a:r>
            <a:r>
              <a:rPr dirty="0">
                <a:rtl/>
              </a:rPr>
              <a:t> </a:t>
            </a:r>
            <a:r>
              <a:rPr dirty="0" err="1">
                <a:rtl/>
              </a:rPr>
              <a:t>الجسم</a:t>
            </a:r>
            <a:r>
              <a:rPr dirty="0">
                <a:rtl/>
              </a:rPr>
              <a:t> </a:t>
            </a:r>
            <a:r>
              <a:rPr dirty="0" err="1">
                <a:rtl/>
              </a:rPr>
              <a:t>بالسوائل</a:t>
            </a:r>
            <a:r>
              <a:rPr dirty="0">
                <a:rtl/>
              </a:rPr>
              <a:t> </a:t>
            </a:r>
            <a:r>
              <a:rPr dirty="0" err="1">
                <a:rtl/>
              </a:rPr>
              <a:t>في</a:t>
            </a:r>
            <a:r>
              <a:rPr dirty="0">
                <a:rtl/>
              </a:rPr>
              <a:t> </a:t>
            </a:r>
            <a:r>
              <a:rPr dirty="0" err="1">
                <a:rtl/>
              </a:rPr>
              <a:t>تعزيز</a:t>
            </a:r>
            <a:r>
              <a:rPr dirty="0">
                <a:rtl/>
              </a:rPr>
              <a:t> </a:t>
            </a:r>
            <a:r>
              <a:rPr dirty="0" err="1">
                <a:rtl/>
              </a:rPr>
              <a:t>صحتك</a:t>
            </a:r>
            <a:r>
              <a:rPr dirty="0">
                <a:rtl/>
              </a:rPr>
              <a:t> </a:t>
            </a:r>
            <a:r>
              <a:rPr dirty="0" err="1">
                <a:rtl/>
              </a:rPr>
              <a:t>العامة</a:t>
            </a:r>
            <a:r>
              <a:rPr dirty="0">
                <a:rtl/>
              </a:rPr>
              <a:t> </a:t>
            </a:r>
            <a:r>
              <a:rPr dirty="0" err="1">
                <a:rtl/>
              </a:rPr>
              <a:t>وتحسين</a:t>
            </a:r>
            <a:r>
              <a:rPr dirty="0">
                <a:rtl/>
              </a:rPr>
              <a:t> </a:t>
            </a:r>
            <a:r>
              <a:rPr dirty="0" err="1">
                <a:rtl/>
              </a:rPr>
              <a:t>أدائك</a:t>
            </a:r>
            <a:r>
              <a:rPr dirty="0">
                <a:rtl/>
              </a:rPr>
              <a:t> </a:t>
            </a:r>
            <a:r>
              <a:rPr dirty="0" err="1">
                <a:rtl/>
              </a:rPr>
              <a:t>في</a:t>
            </a:r>
            <a:r>
              <a:rPr dirty="0">
                <a:rtl/>
              </a:rPr>
              <a:t> </a:t>
            </a:r>
            <a:r>
              <a:rPr dirty="0" err="1">
                <a:rtl/>
              </a:rPr>
              <a:t>المجالات</a:t>
            </a:r>
            <a:r>
              <a:rPr dirty="0">
                <a:rtl/>
              </a:rPr>
              <a:t> </a:t>
            </a:r>
            <a:r>
              <a:rPr dirty="0" err="1">
                <a:rtl/>
              </a:rPr>
              <a:t>الرياضية</a:t>
            </a:r>
            <a:r>
              <a:rPr dirty="0">
                <a:rtl/>
              </a:rPr>
              <a:t> </a:t>
            </a:r>
            <a:r>
              <a:rPr dirty="0" err="1">
                <a:rtl/>
              </a:rPr>
              <a:t>والمهنية</a:t>
            </a:r>
            <a:r>
              <a:rPr dirty="0">
                <a:rtl/>
              </a:rPr>
              <a:t> </a:t>
            </a:r>
            <a:r>
              <a:rPr dirty="0" err="1">
                <a:rtl/>
              </a:rPr>
              <a:t>والهوايات</a:t>
            </a:r>
            <a:r>
              <a:rPr dirty="0">
                <a:rtl/>
              </a:rPr>
              <a:t> </a:t>
            </a:r>
            <a:r>
              <a:rPr dirty="0" err="1">
                <a:rtl/>
              </a:rPr>
              <a:t>وغيرها</a:t>
            </a:r>
            <a:r>
              <a:rPr dirty="0">
                <a:rtl/>
              </a:rPr>
              <a:t> </a:t>
            </a:r>
            <a:r>
              <a:rPr dirty="0" err="1">
                <a:rtl/>
              </a:rPr>
              <a:t>من</a:t>
            </a:r>
            <a:r>
              <a:rPr dirty="0">
                <a:rtl/>
              </a:rPr>
              <a:t> </a:t>
            </a:r>
            <a:r>
              <a:rPr dirty="0" err="1">
                <a:rtl/>
              </a:rPr>
              <a:t>مناحي</a:t>
            </a:r>
            <a:r>
              <a:rPr dirty="0">
                <a:rtl/>
              </a:rPr>
              <a:t> </a:t>
            </a:r>
            <a:r>
              <a:rPr dirty="0" err="1">
                <a:rtl/>
              </a:rPr>
              <a:t>الحياة</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حينما</a:t>
            </a:r>
            <a:r>
              <a:rPr dirty="0">
                <a:rtl/>
              </a:rPr>
              <a:t> </a:t>
            </a:r>
            <a:r>
              <a:rPr dirty="0" err="1">
                <a:rtl/>
              </a:rPr>
              <a:t>تتمتع</a:t>
            </a:r>
            <a:r>
              <a:rPr dirty="0">
                <a:rtl/>
              </a:rPr>
              <a:t> </a:t>
            </a:r>
            <a:r>
              <a:rPr dirty="0" err="1">
                <a:rtl/>
              </a:rPr>
              <a:t>باللياقة</a:t>
            </a:r>
            <a:r>
              <a:rPr dirty="0">
                <a:rtl/>
              </a:rPr>
              <a:t> </a:t>
            </a:r>
            <a:r>
              <a:rPr dirty="0" err="1">
                <a:rtl/>
              </a:rPr>
              <a:t>البدنية</a:t>
            </a:r>
            <a:r>
              <a:rPr dirty="0">
                <a:rtl/>
              </a:rPr>
              <a:t>، </a:t>
            </a:r>
            <a:r>
              <a:rPr dirty="0" err="1">
                <a:rtl/>
              </a:rPr>
              <a:t>تشعر</a:t>
            </a:r>
            <a:r>
              <a:rPr dirty="0">
                <a:rtl/>
              </a:rPr>
              <a:t> </a:t>
            </a:r>
            <a:r>
              <a:rPr dirty="0" err="1">
                <a:rtl/>
              </a:rPr>
              <a:t>بحالة</a:t>
            </a:r>
            <a:r>
              <a:rPr dirty="0">
                <a:rtl/>
              </a:rPr>
              <a:t> </a:t>
            </a:r>
            <a:r>
              <a:rPr dirty="0" err="1">
                <a:rtl/>
              </a:rPr>
              <a:t>جيدة</a:t>
            </a:r>
            <a:r>
              <a:rPr dirty="0">
                <a:rtl/>
              </a:rPr>
              <a:t> </a:t>
            </a:r>
            <a:r>
              <a:rPr dirty="0" err="1">
                <a:rtl/>
              </a:rPr>
              <a:t>وتمتلك</a:t>
            </a:r>
            <a:r>
              <a:rPr dirty="0">
                <a:rtl/>
              </a:rPr>
              <a:t> </a:t>
            </a:r>
            <a:r>
              <a:rPr dirty="0" err="1">
                <a:rtl/>
              </a:rPr>
              <a:t>طاقة</a:t>
            </a:r>
            <a:r>
              <a:rPr dirty="0">
                <a:rtl/>
              </a:rPr>
              <a:t> </a:t>
            </a:r>
            <a:r>
              <a:rPr dirty="0" err="1">
                <a:rtl/>
              </a:rPr>
              <a:t>كبيرة</a:t>
            </a:r>
            <a:r>
              <a:rPr dirty="0">
                <a:rtl/>
              </a:rPr>
              <a:t> </a:t>
            </a:r>
            <a:r>
              <a:rPr dirty="0" err="1">
                <a:rtl/>
              </a:rPr>
              <a:t>نتيجة</a:t>
            </a:r>
            <a:r>
              <a:rPr dirty="0">
                <a:rtl/>
              </a:rPr>
              <a:t> </a:t>
            </a:r>
            <a:r>
              <a:rPr dirty="0" err="1">
                <a:rtl/>
              </a:rPr>
              <a:t>لقوة</a:t>
            </a:r>
            <a:r>
              <a:rPr dirty="0">
                <a:rtl/>
              </a:rPr>
              <a:t> </a:t>
            </a:r>
            <a:r>
              <a:rPr dirty="0" err="1">
                <a:rtl/>
              </a:rPr>
              <a:t>جسدك</a:t>
            </a:r>
            <a:r>
              <a:rPr dirty="0">
                <a:rtl/>
              </a:rPr>
              <a:t> </a:t>
            </a:r>
            <a:r>
              <a:rPr dirty="0" err="1">
                <a:rtl/>
              </a:rPr>
              <a:t>وصحته</a:t>
            </a:r>
            <a:endParaRPr dirty="0">
              <a:rtl/>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6</a:t>
            </a:fld>
            <a:endParaRPr lang="en-US"/>
          </a:p>
        </p:txBody>
      </p:sp>
    </p:spTree>
    <p:extLst>
      <p:ext uri="{BB962C8B-B14F-4D97-AF65-F5344CB8AC3E}">
        <p14:creationId xmlns:p14="http://schemas.microsoft.com/office/powerpoint/2010/main" val="1906762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pPr>
            <a:r>
              <a:rPr dirty="0">
                <a:rtl/>
              </a:rPr>
              <a:t>[</a:t>
            </a:r>
            <a:r>
              <a:rPr dirty="0" err="1">
                <a:rtl/>
              </a:rPr>
              <a:t>دقيقتان</a:t>
            </a:r>
            <a:r>
              <a:rPr dirty="0">
                <a:rtl/>
              </a:rPr>
              <a:t>/ </a:t>
            </a:r>
            <a:r>
              <a:rPr dirty="0" err="1">
                <a:rtl/>
              </a:rPr>
              <a:t>من</a:t>
            </a:r>
            <a:r>
              <a:rPr dirty="0">
                <a:rtl/>
              </a:rPr>
              <a:t> </a:t>
            </a:r>
            <a:r>
              <a:rPr dirty="0" err="1">
                <a:rtl/>
              </a:rPr>
              <a:t>إجمالي</a:t>
            </a:r>
            <a:r>
              <a:rPr dirty="0">
                <a:rtl/>
              </a:rPr>
              <a:t> 17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dirty="0">
              <a:rtl/>
            </a:endParaRPr>
          </a:p>
          <a:p>
            <a:pPr algn="r" rtl="1">
              <a:defRPr>
                <a:solidFill>
                  <a:schemeClr val="dk1"/>
                </a:solidFill>
                <a:latin typeface="Ubuntu" panose="020B0504030602030204" pitchFamily="34" charset="0"/>
              </a:defRPr>
            </a:pPr>
            <a:r>
              <a:rPr dirty="0" err="1">
                <a:rtl/>
              </a:rPr>
              <a:t>بصفتك</a:t>
            </a:r>
            <a:r>
              <a:rPr dirty="0">
                <a:rtl/>
              </a:rPr>
              <a:t> </a:t>
            </a:r>
            <a:r>
              <a:rPr dirty="0" err="1">
                <a:rtl/>
              </a:rPr>
              <a:t>قائدًا</a:t>
            </a:r>
            <a:r>
              <a:rPr dirty="0">
                <a:rtl/>
              </a:rPr>
              <a:t> </a:t>
            </a:r>
            <a:r>
              <a:rPr dirty="0" err="1">
                <a:rtl/>
              </a:rPr>
              <a:t>لبرنامج</a:t>
            </a:r>
            <a:r>
              <a:rPr dirty="0">
                <a:rtl/>
              </a:rPr>
              <a:t> </a:t>
            </a:r>
            <a:r>
              <a:rPr dirty="0" err="1">
                <a:rtl/>
              </a:rPr>
              <a:t>اللياقة</a:t>
            </a:r>
            <a:r>
              <a:rPr dirty="0">
                <a:rtl/>
              </a:rPr>
              <a:t> </a:t>
            </a:r>
            <a:r>
              <a:rPr dirty="0" err="1">
                <a:rtl/>
              </a:rPr>
              <a:t>البدنية</a:t>
            </a:r>
            <a:r>
              <a:rPr dirty="0">
                <a:rtl/>
              </a:rPr>
              <a:t>، </a:t>
            </a:r>
            <a:r>
              <a:rPr dirty="0" err="1">
                <a:rtl/>
              </a:rPr>
              <a:t>فقد</a:t>
            </a:r>
            <a:r>
              <a:rPr dirty="0">
                <a:rtl/>
              </a:rPr>
              <a:t> </a:t>
            </a:r>
            <a:r>
              <a:rPr dirty="0" err="1">
                <a:rtl/>
              </a:rPr>
              <a:t>تعاونت</a:t>
            </a:r>
            <a:r>
              <a:rPr dirty="0">
                <a:rtl/>
              </a:rPr>
              <a:t> </a:t>
            </a:r>
            <a:r>
              <a:rPr dirty="0" err="1">
                <a:rtl/>
              </a:rPr>
              <a:t>بشكل</a:t>
            </a:r>
            <a:r>
              <a:rPr dirty="0">
                <a:rtl/>
              </a:rPr>
              <a:t> </a:t>
            </a:r>
            <a:r>
              <a:rPr dirty="0" err="1">
                <a:rtl/>
              </a:rPr>
              <a:t>وثيق</a:t>
            </a:r>
            <a:r>
              <a:rPr dirty="0">
                <a:rtl/>
              </a:rPr>
              <a:t> </a:t>
            </a:r>
            <a:r>
              <a:rPr dirty="0" err="1">
                <a:rtl/>
              </a:rPr>
              <a:t>مع</a:t>
            </a:r>
            <a:r>
              <a:rPr dirty="0">
                <a:rtl/>
              </a:rPr>
              <a:t> </a:t>
            </a:r>
            <a:r>
              <a:rPr dirty="0" err="1">
                <a:rtl/>
              </a:rPr>
              <a:t>مدربيك</a:t>
            </a:r>
            <a:r>
              <a:rPr dirty="0">
                <a:rtl/>
              </a:rPr>
              <a:t> </a:t>
            </a:r>
            <a:r>
              <a:rPr dirty="0" err="1">
                <a:rtl/>
              </a:rPr>
              <a:t>لضمان</a:t>
            </a:r>
            <a:r>
              <a:rPr dirty="0">
                <a:rtl/>
              </a:rPr>
              <a:t> </a:t>
            </a:r>
            <a:r>
              <a:rPr dirty="0" err="1">
                <a:rtl/>
              </a:rPr>
              <a:t>تضمين</a:t>
            </a:r>
            <a:r>
              <a:rPr dirty="0">
                <a:rtl/>
              </a:rPr>
              <a:t> </a:t>
            </a:r>
            <a:r>
              <a:rPr dirty="0" err="1">
                <a:rtl/>
              </a:rPr>
              <a:t>الصحة</a:t>
            </a:r>
            <a:r>
              <a:rPr dirty="0">
                <a:rtl/>
              </a:rPr>
              <a:t> </a:t>
            </a:r>
            <a:r>
              <a:rPr dirty="0" err="1">
                <a:rtl/>
              </a:rPr>
              <a:t>واللياقة</a:t>
            </a:r>
            <a:r>
              <a:rPr dirty="0">
                <a:rtl/>
              </a:rPr>
              <a:t> </a:t>
            </a:r>
            <a:r>
              <a:rPr dirty="0" err="1">
                <a:rtl/>
              </a:rPr>
              <a:t>كعنصر</a:t>
            </a:r>
            <a:r>
              <a:rPr dirty="0">
                <a:rtl/>
              </a:rPr>
              <a:t> </a:t>
            </a:r>
            <a:r>
              <a:rPr dirty="0" err="1">
                <a:rtl/>
              </a:rPr>
              <a:t>أساسي</a:t>
            </a:r>
            <a:r>
              <a:rPr dirty="0">
                <a:rtl/>
              </a:rPr>
              <a:t> </a:t>
            </a:r>
            <a:r>
              <a:rPr dirty="0" err="1">
                <a:rtl/>
              </a:rPr>
              <a:t>في</a:t>
            </a:r>
            <a:r>
              <a:rPr dirty="0">
                <a:rtl/>
              </a:rPr>
              <a:t> </a:t>
            </a:r>
            <a:r>
              <a:rPr dirty="0" err="1">
                <a:rtl/>
              </a:rPr>
              <a:t>تجربة</a:t>
            </a:r>
            <a:r>
              <a:rPr dirty="0">
                <a:rtl/>
              </a:rPr>
              <a:t> </a:t>
            </a:r>
            <a:r>
              <a:rPr dirty="0" err="1">
                <a:rtl/>
              </a:rPr>
              <a:t>الأنشطة</a:t>
            </a:r>
            <a:r>
              <a:rPr dirty="0">
                <a:rtl/>
              </a:rPr>
              <a:t> </a:t>
            </a:r>
            <a:r>
              <a:rPr dirty="0" err="1">
                <a:rtl/>
              </a:rPr>
              <a:t>الرياضية</a:t>
            </a:r>
            <a:r>
              <a:rPr dirty="0">
                <a:rtl/>
              </a:rPr>
              <a:t> </a:t>
            </a:r>
            <a:r>
              <a:rPr dirty="0" err="1">
                <a:rtl/>
              </a:rPr>
              <a:t>من</a:t>
            </a:r>
            <a:r>
              <a:rPr dirty="0">
                <a:rtl/>
              </a:rPr>
              <a:t> </a:t>
            </a:r>
            <a:r>
              <a:rPr dirty="0" err="1">
                <a:rtl/>
              </a:rPr>
              <a:t>خلال</a:t>
            </a:r>
            <a:r>
              <a:rPr dirty="0">
                <a:rtl/>
              </a:rPr>
              <a:t>:</a:t>
            </a:r>
          </a:p>
          <a:p>
            <a:pPr marL="171450" indent="-171450" algn="r" rtl="1">
              <a:buFont typeface="Arial" panose="020B0604020202020204" pitchFamily="34" charset="0"/>
              <a:buChar char="•"/>
              <a:defRPr>
                <a:solidFill>
                  <a:schemeClr val="dk1"/>
                </a:solidFill>
                <a:latin typeface="Ubuntu" panose="020B0504030602030204" pitchFamily="34" charset="0"/>
              </a:defRPr>
            </a:pPr>
            <a:r>
              <a:rPr dirty="0" err="1">
                <a:rtl/>
              </a:rPr>
              <a:t>قيادة</a:t>
            </a:r>
            <a:r>
              <a:rPr dirty="0">
                <a:rtl/>
              </a:rPr>
              <a:t> </a:t>
            </a:r>
            <a:r>
              <a:rPr dirty="0" err="1">
                <a:rtl/>
              </a:rPr>
              <a:t>فريقك</a:t>
            </a:r>
            <a:r>
              <a:rPr dirty="0">
                <a:rtl/>
              </a:rPr>
              <a:t> </a:t>
            </a:r>
            <a:r>
              <a:rPr dirty="0" err="1">
                <a:rtl/>
              </a:rPr>
              <a:t>في</a:t>
            </a:r>
            <a:r>
              <a:rPr dirty="0">
                <a:rtl/>
              </a:rPr>
              <a:t> </a:t>
            </a:r>
            <a:r>
              <a:rPr dirty="0" err="1">
                <a:rtl/>
              </a:rPr>
              <a:t>أداء</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 </a:t>
            </a:r>
            <a:r>
              <a:rPr dirty="0" err="1">
                <a:rtl/>
              </a:rPr>
              <a:t>على</a:t>
            </a:r>
            <a:r>
              <a:rPr dirty="0">
                <a:rtl/>
              </a:rPr>
              <a:t> </a:t>
            </a:r>
            <a:r>
              <a:rPr dirty="0" err="1">
                <a:rtl/>
              </a:rPr>
              <a:t>نحو</a:t>
            </a:r>
            <a:r>
              <a:rPr dirty="0">
                <a:rtl/>
              </a:rPr>
              <a:t> </a:t>
            </a:r>
            <a:r>
              <a:rPr dirty="0" err="1">
                <a:rtl/>
              </a:rPr>
              <a:t>صحيح</a:t>
            </a:r>
            <a:endParaRPr dirty="0">
              <a:rtl/>
            </a:endParaRPr>
          </a:p>
          <a:p>
            <a:pPr marL="171450" indent="-171450" algn="r" rtl="1">
              <a:buFont typeface="Arial" panose="020B0604020202020204" pitchFamily="34" charset="0"/>
              <a:buChar char="•"/>
              <a:defRPr>
                <a:solidFill>
                  <a:schemeClr val="dk1"/>
                </a:solidFill>
                <a:latin typeface="Ubuntu" panose="020B0504030602030204" pitchFamily="34" charset="0"/>
              </a:defRPr>
            </a:pPr>
            <a:r>
              <a:rPr dirty="0" err="1">
                <a:rtl/>
              </a:rPr>
              <a:t>مشاركة</a:t>
            </a:r>
            <a:r>
              <a:rPr dirty="0">
                <a:rtl/>
              </a:rPr>
              <a:t> </a:t>
            </a:r>
            <a:r>
              <a:rPr dirty="0" err="1">
                <a:rtl/>
              </a:rPr>
              <a:t>نصائح</a:t>
            </a:r>
            <a:r>
              <a:rPr dirty="0">
                <a:rtl/>
              </a:rPr>
              <a:t> </a:t>
            </a:r>
            <a:r>
              <a:rPr dirty="0" err="1">
                <a:rtl/>
              </a:rPr>
              <a:t>التثقيف</a:t>
            </a:r>
            <a:r>
              <a:rPr dirty="0">
                <a:rtl/>
              </a:rPr>
              <a:t> </a:t>
            </a:r>
            <a:r>
              <a:rPr dirty="0" err="1">
                <a:rtl/>
              </a:rPr>
              <a:t>الصحي</a:t>
            </a:r>
            <a:r>
              <a:rPr dirty="0">
                <a:rtl/>
              </a:rPr>
              <a:t> </a:t>
            </a:r>
            <a:r>
              <a:rPr dirty="0" err="1">
                <a:rtl/>
              </a:rPr>
              <a:t>مع</a:t>
            </a:r>
            <a:r>
              <a:rPr dirty="0">
                <a:rtl/>
              </a:rPr>
              <a:t> </a:t>
            </a:r>
            <a:r>
              <a:rPr dirty="0" err="1">
                <a:rtl/>
              </a:rPr>
              <a:t>زملائك</a:t>
            </a:r>
            <a:r>
              <a:rPr dirty="0">
                <a:rtl/>
              </a:rPr>
              <a:t> </a:t>
            </a:r>
            <a:r>
              <a:rPr dirty="0" err="1">
                <a:rtl/>
              </a:rPr>
              <a:t>في</a:t>
            </a:r>
            <a:r>
              <a:rPr dirty="0">
                <a:rtl/>
              </a:rPr>
              <a:t> </a:t>
            </a:r>
            <a:r>
              <a:rPr dirty="0" err="1">
                <a:rtl/>
              </a:rPr>
              <a:t>الفريق</a:t>
            </a:r>
            <a:endParaRPr dirty="0">
              <a:rtl/>
            </a:endParaRPr>
          </a:p>
          <a:p>
            <a:pPr marL="171450" indent="-171450" algn="r" rtl="1">
              <a:buFont typeface="Arial" panose="020B0604020202020204" pitchFamily="34" charset="0"/>
              <a:buChar char="•"/>
              <a:defRPr>
                <a:solidFill>
                  <a:schemeClr val="dk1"/>
                </a:solidFill>
                <a:latin typeface="Ubuntu" panose="020B0504030602030204" pitchFamily="34" charset="0"/>
              </a:defRPr>
            </a:pPr>
            <a:r>
              <a:rPr dirty="0" err="1">
                <a:rtl/>
              </a:rPr>
              <a:t>تقديم</a:t>
            </a:r>
            <a:r>
              <a:rPr dirty="0">
                <a:rtl/>
              </a:rPr>
              <a:t> </a:t>
            </a:r>
            <a:r>
              <a:rPr dirty="0" err="1">
                <a:rtl/>
              </a:rPr>
              <a:t>الدعم</a:t>
            </a:r>
            <a:r>
              <a:rPr dirty="0">
                <a:rtl/>
              </a:rPr>
              <a:t> </a:t>
            </a:r>
            <a:r>
              <a:rPr dirty="0" err="1">
                <a:rtl/>
              </a:rPr>
              <a:t>لفريقك</a:t>
            </a:r>
            <a:r>
              <a:rPr dirty="0">
                <a:rtl/>
              </a:rPr>
              <a:t> </a:t>
            </a:r>
            <a:r>
              <a:rPr dirty="0" err="1">
                <a:rtl/>
              </a:rPr>
              <a:t>لممارسة</a:t>
            </a:r>
            <a:r>
              <a:rPr dirty="0">
                <a:rtl/>
              </a:rPr>
              <a:t> </a:t>
            </a:r>
            <a:r>
              <a:rPr dirty="0" err="1">
                <a:rtl/>
              </a:rPr>
              <a:t>السلوكيات</a:t>
            </a:r>
            <a:r>
              <a:rPr dirty="0">
                <a:rtl/>
              </a:rPr>
              <a:t> </a:t>
            </a:r>
            <a:r>
              <a:rPr dirty="0" err="1">
                <a:rtl/>
              </a:rPr>
              <a:t>الصحية</a:t>
            </a:r>
            <a:r>
              <a:rPr dirty="0">
                <a:rtl/>
              </a:rPr>
              <a:t> </a:t>
            </a:r>
            <a:r>
              <a:rPr dirty="0" err="1">
                <a:rtl/>
              </a:rPr>
              <a:t>وتشجيعهم</a:t>
            </a:r>
            <a:r>
              <a:rPr dirty="0">
                <a:rtl/>
              </a:rPr>
              <a:t> </a:t>
            </a:r>
            <a:r>
              <a:rPr dirty="0" err="1">
                <a:rtl/>
              </a:rPr>
              <a:t>على</a:t>
            </a:r>
            <a:r>
              <a:rPr dirty="0">
                <a:rtl/>
              </a:rPr>
              <a:t> </a:t>
            </a:r>
            <a:r>
              <a:rPr dirty="0" err="1">
                <a:rtl/>
              </a:rPr>
              <a:t>المشاركة</a:t>
            </a:r>
            <a:r>
              <a:rPr dirty="0">
                <a:rtl/>
              </a:rPr>
              <a:t> </a:t>
            </a:r>
            <a:r>
              <a:rPr dirty="0" err="1">
                <a:rtl/>
              </a:rPr>
              <a:t>في</a:t>
            </a:r>
            <a:r>
              <a:rPr dirty="0">
                <a:rtl/>
              </a:rPr>
              <a:t> </a:t>
            </a:r>
            <a:r>
              <a:rPr dirty="0" err="1">
                <a:rtl/>
              </a:rPr>
              <a:t>برامج</a:t>
            </a:r>
            <a:r>
              <a:rPr dirty="0">
                <a:rtl/>
              </a:rPr>
              <a:t> </a:t>
            </a:r>
            <a:r>
              <a:rPr dirty="0" err="1">
                <a:rtl/>
              </a:rPr>
              <a:t>أخرى</a:t>
            </a:r>
            <a:r>
              <a:rPr dirty="0">
                <a:rtl/>
              </a:rPr>
              <a:t> </a:t>
            </a:r>
            <a:r>
              <a:rPr dirty="0" err="1">
                <a:rtl/>
              </a:rPr>
              <a:t>للصحة</a:t>
            </a:r>
            <a:r>
              <a:rPr dirty="0">
                <a:rtl/>
              </a:rPr>
              <a:t> </a:t>
            </a:r>
            <a:r>
              <a:rPr dirty="0" err="1">
                <a:rtl/>
              </a:rPr>
              <a:t>واللياقة</a:t>
            </a:r>
            <a:r>
              <a:rPr dirty="0">
                <a:rtl/>
              </a:rPr>
              <a:t>.</a:t>
            </a:r>
          </a:p>
          <a:p>
            <a:pPr algn="r" rtl="1"/>
            <a:endParaRPr sz="1200" b="0" i="0" u="none" strike="noStrike" kern="1200" baseline="0" dirty="0">
              <a:solidFill>
                <a:schemeClr val="dk1"/>
              </a:solidFill>
              <a:latin typeface="Ubuntu" panose="020B0504030602030204" pitchFamily="34" charset="0"/>
              <a:ea typeface="+mn-ea"/>
              <a:cs typeface="+mn-cs"/>
            </a:endParaRPr>
          </a:p>
          <a:p>
            <a:pPr algn="r" rtl="1">
              <a:defRPr>
                <a:solidFill>
                  <a:schemeClr val="dk1"/>
                </a:solidFill>
                <a:latin typeface="Ubuntu" panose="020B0504030602030204" pitchFamily="34" charset="0"/>
              </a:defRPr>
            </a:pPr>
            <a:r>
              <a:rPr dirty="0" err="1">
                <a:rtl/>
              </a:rPr>
              <a:t>يجب</a:t>
            </a:r>
            <a:r>
              <a:rPr dirty="0">
                <a:rtl/>
              </a:rPr>
              <a:t> </a:t>
            </a:r>
            <a:r>
              <a:rPr dirty="0" err="1">
                <a:rtl/>
              </a:rPr>
              <a:t>أن</a:t>
            </a:r>
            <a:r>
              <a:rPr dirty="0">
                <a:rtl/>
              </a:rPr>
              <a:t> </a:t>
            </a:r>
            <a:r>
              <a:rPr dirty="0" err="1">
                <a:rtl/>
              </a:rPr>
              <a:t>تهتم</a:t>
            </a:r>
            <a:r>
              <a:rPr dirty="0">
                <a:rtl/>
              </a:rPr>
              <a:t> </a:t>
            </a:r>
            <a:r>
              <a:rPr dirty="0" err="1">
                <a:rtl/>
              </a:rPr>
              <a:t>دائمًا</a:t>
            </a:r>
            <a:r>
              <a:rPr dirty="0">
                <a:rtl/>
              </a:rPr>
              <a:t> </a:t>
            </a:r>
            <a:r>
              <a:rPr dirty="0" err="1">
                <a:rtl/>
              </a:rPr>
              <a:t>بزملائك</a:t>
            </a:r>
            <a:r>
              <a:rPr dirty="0">
                <a:rtl/>
              </a:rPr>
              <a:t> </a:t>
            </a:r>
            <a:r>
              <a:rPr dirty="0" err="1">
                <a:rtl/>
              </a:rPr>
              <a:t>بطريقة</a:t>
            </a:r>
            <a:r>
              <a:rPr dirty="0">
                <a:rtl/>
              </a:rPr>
              <a:t> </a:t>
            </a:r>
            <a:r>
              <a:rPr dirty="0" err="1">
                <a:rtl/>
              </a:rPr>
              <a:t>إيجابية</a:t>
            </a:r>
            <a:r>
              <a:rPr dirty="0">
                <a:rtl/>
              </a:rPr>
              <a:t> </a:t>
            </a:r>
            <a:r>
              <a:rPr dirty="0" err="1">
                <a:rtl/>
              </a:rPr>
              <a:t>وتساعدهم</a:t>
            </a:r>
            <a:r>
              <a:rPr dirty="0">
                <a:rtl/>
              </a:rPr>
              <a:t> </a:t>
            </a:r>
            <a:r>
              <a:rPr dirty="0" err="1">
                <a:rtl/>
              </a:rPr>
              <a:t>على</a:t>
            </a:r>
            <a:r>
              <a:rPr dirty="0">
                <a:rtl/>
              </a:rPr>
              <a:t> </a:t>
            </a:r>
            <a:r>
              <a:rPr dirty="0" err="1">
                <a:rtl/>
              </a:rPr>
              <a:t>تحقيق</a:t>
            </a:r>
            <a:r>
              <a:rPr dirty="0">
                <a:rtl/>
              </a:rPr>
              <a:t> </a:t>
            </a:r>
            <a:r>
              <a:rPr dirty="0" err="1">
                <a:rtl/>
              </a:rPr>
              <a:t>النجاح</a:t>
            </a:r>
            <a:r>
              <a:rPr dirty="0">
                <a:rtl/>
              </a:rPr>
              <a:t> </a:t>
            </a:r>
            <a:r>
              <a:rPr dirty="0" err="1">
                <a:rtl/>
              </a:rPr>
              <a:t>من</a:t>
            </a:r>
            <a:r>
              <a:rPr dirty="0">
                <a:rtl/>
              </a:rPr>
              <a:t> </a:t>
            </a:r>
            <a:r>
              <a:rPr dirty="0" err="1">
                <a:rtl/>
              </a:rPr>
              <a:t>خلال</a:t>
            </a:r>
            <a:r>
              <a:rPr dirty="0">
                <a:rtl/>
              </a:rPr>
              <a:t> </a:t>
            </a:r>
            <a:r>
              <a:rPr dirty="0" err="1">
                <a:rtl/>
              </a:rPr>
              <a:t>الثناء</a:t>
            </a:r>
            <a:r>
              <a:rPr dirty="0">
                <a:rtl/>
              </a:rPr>
              <a:t> </a:t>
            </a:r>
            <a:r>
              <a:rPr dirty="0" err="1">
                <a:rtl/>
              </a:rPr>
              <a:t>والتحفيز</a:t>
            </a:r>
            <a:r>
              <a:rPr dirty="0">
                <a:rtl/>
              </a:rPr>
              <a:t>.</a:t>
            </a:r>
          </a:p>
          <a:p>
            <a:pPr lvl="0" algn="r" rtl="1"/>
            <a:endParaRPr dirty="0">
              <a:solidFill>
                <a:schemeClr val="bg1"/>
              </a:solidFill>
              <a:latin typeface="+mj-lt"/>
            </a:endParaRPr>
          </a:p>
          <a:p>
            <a:pPr marL="342900" indent="-342900" algn="r" rtl="1">
              <a:buFont typeface="Arial" panose="020B0604020202020204" pitchFamily="34" charset="0"/>
              <a:buChar char="•"/>
            </a:pPr>
            <a:endParaRPr sz="1200" dirty="0">
              <a:effectLst/>
              <a:latin typeface="Ubuntu Light" panose="020B0304030602030204" pitchFamily="34" charset="0"/>
              <a:ea typeface="Calibri" panose="020F0502020204030204" pitchFamily="34" charset="0"/>
              <a:cs typeface="Times New Roman" panose="02020603050405020304" pitchFamily="18" charset="0"/>
            </a:endParaRPr>
          </a:p>
          <a:p>
            <a:pPr algn="r" rtl="1"/>
            <a:endParaRPr sz="1200" dirty="0">
              <a:effectLst/>
              <a:latin typeface="Ubuntu Light" panose="020B03040306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7</a:t>
            </a:fld>
            <a:endParaRPr lang="en-US"/>
          </a:p>
        </p:txBody>
      </p:sp>
    </p:spTree>
    <p:extLst>
      <p:ext uri="{BB962C8B-B14F-4D97-AF65-F5344CB8AC3E}">
        <p14:creationId xmlns:p14="http://schemas.microsoft.com/office/powerpoint/2010/main" val="777783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defRPr>
                <a:solidFill>
                  <a:schemeClr val="dk1"/>
                </a:solidFill>
                <a:latin typeface="Ubuntu" panose="020B0504030602030204" pitchFamily="34" charset="0"/>
              </a:defRPr>
            </a:pPr>
            <a:r>
              <a:rPr dirty="0" err="1">
                <a:rtl/>
              </a:rPr>
              <a:t>دعونا</a:t>
            </a:r>
            <a:r>
              <a:rPr dirty="0">
                <a:rtl/>
              </a:rPr>
              <a:t> </a:t>
            </a:r>
            <a:r>
              <a:rPr dirty="0" err="1">
                <a:rtl/>
              </a:rPr>
              <a:t>نُراجع</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a:t>
            </a:r>
          </a:p>
          <a:p>
            <a:endParaRPr sz="1200" b="0" i="0" u="none" strike="noStrike" kern="1200" baseline="0" dirty="0">
              <a:solidFill>
                <a:schemeClr val="dk1"/>
              </a:solidFill>
              <a:latin typeface="Ubuntu" panose="020B0504030602030204" pitchFamily="34" charset="0"/>
              <a:ea typeface="+mn-ea"/>
              <a:cs typeface="+mn-cs"/>
            </a:endParaRPr>
          </a:p>
          <a:p>
            <a:endParaRPr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8</a:t>
            </a:fld>
            <a:endParaRPr lang="en-US"/>
          </a:p>
        </p:txBody>
      </p:sp>
    </p:spTree>
    <p:extLst>
      <p:ext uri="{BB962C8B-B14F-4D97-AF65-F5344CB8AC3E}">
        <p14:creationId xmlns:p14="http://schemas.microsoft.com/office/powerpoint/2010/main" val="196425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Tx/>
              <a:buSzTx/>
              <a:buFontTx/>
              <a:buNone/>
              <a:tabLst/>
              <a:defRPr sz="1800"/>
            </a:pPr>
            <a:r>
              <a:rPr dirty="0">
                <a:rtl/>
              </a:rPr>
              <a:t>[3 </a:t>
            </a:r>
            <a:r>
              <a:rPr dirty="0" err="1">
                <a:rtl/>
              </a:rPr>
              <a:t>دقائق</a:t>
            </a:r>
            <a:r>
              <a:rPr dirty="0">
                <a:rtl/>
              </a:rPr>
              <a:t>/ </a:t>
            </a:r>
            <a:r>
              <a:rPr dirty="0" err="1">
                <a:rtl/>
              </a:rPr>
              <a:t>من</a:t>
            </a:r>
            <a:r>
              <a:rPr dirty="0">
                <a:rtl/>
              </a:rPr>
              <a:t> </a:t>
            </a:r>
            <a:r>
              <a:rPr dirty="0" err="1">
                <a:rtl/>
              </a:rPr>
              <a:t>إجمالي</a:t>
            </a:r>
            <a:r>
              <a:rPr dirty="0">
                <a:rtl/>
              </a:rPr>
              <a:t> 20 </a:t>
            </a:r>
            <a:r>
              <a:rPr dirty="0" err="1">
                <a:rtl/>
              </a:rPr>
              <a:t>دقيقة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800" dirty="0"/>
          </a:p>
          <a:p>
            <a:pPr algn="r" rtl="1">
              <a:defRPr>
                <a:solidFill>
                  <a:schemeClr val="dk1"/>
                </a:solidFill>
                <a:latin typeface="Ubuntu" panose="020B0504030602030204" pitchFamily="34" charset="0"/>
              </a:defRPr>
            </a:pPr>
            <a:r>
              <a:rPr dirty="0" err="1">
                <a:rtl/>
              </a:rPr>
              <a:t>ينبغي</a:t>
            </a:r>
            <a:r>
              <a:rPr dirty="0">
                <a:rtl/>
              </a:rPr>
              <a:t> </a:t>
            </a:r>
            <a:r>
              <a:rPr dirty="0" err="1">
                <a:rtl/>
              </a:rPr>
              <a:t>أن</a:t>
            </a:r>
            <a:r>
              <a:rPr dirty="0">
                <a:rtl/>
              </a:rPr>
              <a:t> </a:t>
            </a:r>
            <a:r>
              <a:rPr dirty="0" err="1">
                <a:rtl/>
              </a:rPr>
              <a:t>تمثل</a:t>
            </a:r>
            <a:r>
              <a:rPr dirty="0">
                <a:rtl/>
              </a:rPr>
              <a:t> </a:t>
            </a:r>
            <a:r>
              <a:rPr dirty="0" err="1">
                <a:rtl/>
              </a:rPr>
              <a:t>عملية</a:t>
            </a:r>
            <a:r>
              <a:rPr dirty="0">
                <a:rtl/>
              </a:rPr>
              <a:t> </a:t>
            </a:r>
            <a:r>
              <a:rPr dirty="0" err="1">
                <a:rtl/>
              </a:rPr>
              <a:t>الإحماء</a:t>
            </a:r>
            <a:r>
              <a:rPr dirty="0">
                <a:rtl/>
              </a:rPr>
              <a:t> </a:t>
            </a:r>
            <a:r>
              <a:rPr dirty="0" err="1">
                <a:rtl/>
              </a:rPr>
              <a:t>النشاط</a:t>
            </a:r>
            <a:r>
              <a:rPr dirty="0">
                <a:rtl/>
              </a:rPr>
              <a:t> </a:t>
            </a:r>
            <a:r>
              <a:rPr dirty="0" err="1">
                <a:rtl/>
              </a:rPr>
              <a:t>البدني</a:t>
            </a:r>
            <a:r>
              <a:rPr dirty="0">
                <a:rtl/>
              </a:rPr>
              <a:t> </a:t>
            </a:r>
            <a:r>
              <a:rPr dirty="0" err="1">
                <a:rtl/>
              </a:rPr>
              <a:t>الأول</a:t>
            </a:r>
            <a:r>
              <a:rPr dirty="0">
                <a:rtl/>
              </a:rPr>
              <a:t> </a:t>
            </a:r>
            <a:r>
              <a:rPr dirty="0" err="1">
                <a:rtl/>
              </a:rPr>
              <a:t>في</a:t>
            </a:r>
            <a:r>
              <a:rPr dirty="0">
                <a:rtl/>
              </a:rPr>
              <a:t> </a:t>
            </a:r>
            <a:r>
              <a:rPr dirty="0" err="1">
                <a:rtl/>
              </a:rPr>
              <a:t>كل</a:t>
            </a:r>
            <a:r>
              <a:rPr dirty="0">
                <a:rtl/>
              </a:rPr>
              <a:t> </a:t>
            </a:r>
            <a:r>
              <a:rPr dirty="0" err="1">
                <a:rtl/>
              </a:rPr>
              <a:t>جلسة</a:t>
            </a:r>
            <a:r>
              <a:rPr dirty="0">
                <a:rtl/>
              </a:rPr>
              <a:t> </a:t>
            </a:r>
            <a:r>
              <a:rPr dirty="0" err="1">
                <a:rtl/>
              </a:rPr>
              <a:t>تدريبية</a:t>
            </a:r>
            <a:r>
              <a:rPr dirty="0">
                <a:rtl/>
              </a:rPr>
              <a:t> </a:t>
            </a:r>
            <a:r>
              <a:rPr dirty="0" err="1">
                <a:rtl/>
              </a:rPr>
              <a:t>أو</a:t>
            </a:r>
            <a:r>
              <a:rPr dirty="0">
                <a:rtl/>
              </a:rPr>
              <a:t> </a:t>
            </a:r>
            <a:r>
              <a:rPr dirty="0" err="1">
                <a:rtl/>
              </a:rPr>
              <a:t>منافسة</a:t>
            </a:r>
            <a:r>
              <a:rPr dirty="0">
                <a:rtl/>
              </a:rPr>
              <a:t>. </a:t>
            </a:r>
            <a:r>
              <a:rPr dirty="0" err="1">
                <a:rtl/>
              </a:rPr>
              <a:t>يسهم</a:t>
            </a:r>
            <a:r>
              <a:rPr dirty="0">
                <a:rtl/>
              </a:rPr>
              <a:t> </a:t>
            </a:r>
            <a:r>
              <a:rPr dirty="0" err="1">
                <a:rtl/>
              </a:rPr>
              <a:t>ذلك</a:t>
            </a:r>
            <a:r>
              <a:rPr dirty="0">
                <a:rtl/>
              </a:rPr>
              <a:t> </a:t>
            </a:r>
            <a:r>
              <a:rPr dirty="0" err="1">
                <a:rtl/>
              </a:rPr>
              <a:t>في</a:t>
            </a:r>
            <a:r>
              <a:rPr dirty="0">
                <a:rtl/>
              </a:rPr>
              <a:t> </a:t>
            </a:r>
            <a:r>
              <a:rPr dirty="0" err="1">
                <a:rtl/>
              </a:rPr>
              <a:t>تجهيز</a:t>
            </a:r>
            <a:r>
              <a:rPr dirty="0">
                <a:rtl/>
              </a:rPr>
              <a:t> </a:t>
            </a:r>
            <a:r>
              <a:rPr dirty="0" err="1">
                <a:rtl/>
              </a:rPr>
              <a:t>جسمك</a:t>
            </a:r>
            <a:r>
              <a:rPr dirty="0">
                <a:rtl/>
              </a:rPr>
              <a:t> </a:t>
            </a:r>
            <a:r>
              <a:rPr dirty="0" err="1">
                <a:rtl/>
              </a:rPr>
              <a:t>وعقلك</a:t>
            </a:r>
            <a:r>
              <a:rPr dirty="0">
                <a:rtl/>
              </a:rPr>
              <a:t> </a:t>
            </a:r>
            <a:r>
              <a:rPr dirty="0" err="1">
                <a:rtl/>
              </a:rPr>
              <a:t>لممارسة</a:t>
            </a:r>
            <a:r>
              <a:rPr dirty="0">
                <a:rtl/>
              </a:rPr>
              <a:t> </a:t>
            </a:r>
            <a:r>
              <a:rPr dirty="0" err="1">
                <a:rtl/>
              </a:rPr>
              <a:t>الرياضة</a:t>
            </a:r>
            <a:r>
              <a:rPr dirty="0">
                <a:rtl/>
              </a:rPr>
              <a:t>. </a:t>
            </a:r>
          </a:p>
          <a:p>
            <a:pPr algn="r" rtl="1"/>
            <a:endParaRPr sz="12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a:solidFill>
                  <a:schemeClr val="dk1"/>
                </a:solidFill>
                <a:latin typeface="Ubuntu" panose="020B0504030602030204" pitchFamily="34" charset="0"/>
              </a:defRPr>
            </a:pPr>
            <a:r>
              <a:rPr dirty="0" err="1">
                <a:rtl/>
              </a:rPr>
              <a:t>ما</a:t>
            </a:r>
            <a:r>
              <a:rPr dirty="0">
                <a:rtl/>
              </a:rPr>
              <a:t> </a:t>
            </a:r>
            <a:r>
              <a:rPr dirty="0" err="1">
                <a:rtl/>
              </a:rPr>
              <a:t>أهمية</a:t>
            </a:r>
            <a:r>
              <a:rPr dirty="0">
                <a:rtl/>
              </a:rPr>
              <a:t> </a:t>
            </a:r>
            <a:r>
              <a:rPr dirty="0" err="1">
                <a:rtl/>
              </a:rPr>
              <a:t>تمارين</a:t>
            </a:r>
            <a:r>
              <a:rPr dirty="0">
                <a:rtl/>
              </a:rPr>
              <a:t> </a:t>
            </a:r>
            <a:r>
              <a:rPr dirty="0" err="1">
                <a:rtl/>
              </a:rPr>
              <a:t>الإحماء</a:t>
            </a:r>
            <a:r>
              <a:rPr dirty="0">
                <a:rtl/>
              </a:rPr>
              <a:t> </a:t>
            </a:r>
            <a:r>
              <a:rPr dirty="0" err="1">
                <a:rtl/>
              </a:rPr>
              <a:t>بالنسبة</a:t>
            </a:r>
            <a:r>
              <a:rPr dirty="0">
                <a:rtl/>
              </a:rPr>
              <a:t> </a:t>
            </a:r>
            <a:r>
              <a:rPr dirty="0" err="1">
                <a:rtl/>
              </a:rPr>
              <a:t>للاعبين</a:t>
            </a:r>
            <a:r>
              <a:rPr dirty="0">
                <a:rtl/>
              </a:rPr>
              <a:t>؟</a:t>
            </a:r>
          </a:p>
          <a:p>
            <a:pPr algn="r" rtl="1"/>
            <a:endParaRPr sz="1200" dirty="0">
              <a:effectLst/>
              <a:latin typeface="Calibri Light" panose="020F0302020204030204" pitchFamily="34" charset="0"/>
              <a:ea typeface="Calibri" panose="020F0502020204030204" pitchFamily="34" charset="0"/>
              <a:cs typeface="Times New Roman" panose="02020603050405020304" pitchFamily="18" charset="0"/>
            </a:endParaRPr>
          </a:p>
          <a:p>
            <a:pPr algn="r" rtl="1">
              <a:defRPr b="1">
                <a:effectLst/>
                <a:latin typeface="Calibri Light" panose="020F0302020204030204" pitchFamily="34" charset="0"/>
                <a:ea typeface="Calibri" panose="020F0502020204030204" pitchFamily="34" charset="0"/>
                <a:cs typeface="Times New Roman" panose="02020603050405020304" pitchFamily="18" charset="0"/>
              </a:defRPr>
            </a:pPr>
            <a:r>
              <a:rPr dirty="0" err="1">
                <a:rtl/>
              </a:rPr>
              <a:t>اطلب</a:t>
            </a:r>
            <a:r>
              <a:rPr dirty="0">
                <a:rtl/>
              </a:rPr>
              <a:t> </a:t>
            </a:r>
            <a:r>
              <a:rPr dirty="0" err="1">
                <a:rtl/>
              </a:rPr>
              <a:t>من</a:t>
            </a:r>
            <a:r>
              <a:rPr dirty="0">
                <a:rtl/>
              </a:rPr>
              <a:t> </a:t>
            </a:r>
            <a:r>
              <a:rPr dirty="0" err="1">
                <a:rtl/>
              </a:rPr>
              <a:t>المشاركين</a:t>
            </a:r>
            <a:r>
              <a:rPr dirty="0">
                <a:rtl/>
              </a:rPr>
              <a:t> </a:t>
            </a:r>
            <a:r>
              <a:rPr dirty="0" err="1">
                <a:rtl/>
              </a:rPr>
              <a:t>تدوين</a:t>
            </a:r>
            <a:r>
              <a:rPr dirty="0">
                <a:rtl/>
              </a:rPr>
              <a:t> </a:t>
            </a:r>
            <a:r>
              <a:rPr dirty="0" err="1">
                <a:rtl/>
              </a:rPr>
              <a:t>إجاباتهم</a:t>
            </a:r>
            <a:r>
              <a:rPr dirty="0">
                <a:rtl/>
              </a:rPr>
              <a:t> </a:t>
            </a:r>
            <a:r>
              <a:rPr dirty="0" err="1">
                <a:rtl/>
              </a:rPr>
              <a:t>أو</a:t>
            </a:r>
            <a:r>
              <a:rPr dirty="0">
                <a:rtl/>
              </a:rPr>
              <a:t> </a:t>
            </a:r>
            <a:r>
              <a:rPr dirty="0" err="1">
                <a:rtl/>
              </a:rPr>
              <a:t>رفع</a:t>
            </a:r>
            <a:r>
              <a:rPr dirty="0">
                <a:rtl/>
              </a:rPr>
              <a:t> </a:t>
            </a:r>
            <a:r>
              <a:rPr dirty="0" err="1">
                <a:rtl/>
              </a:rPr>
              <a:t>أيديهم</a:t>
            </a:r>
            <a:r>
              <a:rPr dirty="0">
                <a:rtl/>
              </a:rPr>
              <a:t> </a:t>
            </a:r>
            <a:r>
              <a:rPr dirty="0" err="1">
                <a:rtl/>
              </a:rPr>
              <a:t>للمشاركة</a:t>
            </a:r>
            <a:r>
              <a:rPr dirty="0">
                <a:rtl/>
              </a:rPr>
              <a:t> </a:t>
            </a:r>
            <a:r>
              <a:rPr dirty="0" err="1">
                <a:rtl/>
              </a:rPr>
              <a:t>في</a:t>
            </a:r>
            <a:r>
              <a:rPr dirty="0">
                <a:rtl/>
              </a:rPr>
              <a:t> </a:t>
            </a:r>
            <a:r>
              <a:rPr dirty="0" err="1">
                <a:rtl/>
              </a:rPr>
              <a:t>الرد</a:t>
            </a:r>
            <a:r>
              <a:rPr dirty="0">
                <a:rtl/>
              </a:rPr>
              <a:t>.</a:t>
            </a:r>
          </a:p>
          <a:p>
            <a:pPr algn="r" rtl="1"/>
            <a:endParaRPr sz="1200" b="1"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rtlCol="1"/>
          <a:lstStyle/>
          <a:p>
            <a:fld id="{94524C34-D508-4CCF-A9F5-C631378A631A}" type="slidenum">
              <a:rPr lang="en-US" smtClean="0"/>
              <a:t>9</a:t>
            </a:fld>
            <a:endParaRPr lang="en-US"/>
          </a:p>
        </p:txBody>
      </p:sp>
    </p:spTree>
    <p:extLst>
      <p:ext uri="{BB962C8B-B14F-4D97-AF65-F5344CB8AC3E}">
        <p14:creationId xmlns:p14="http://schemas.microsoft.com/office/powerpoint/2010/main" val="2924888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12.emf"/></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12.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5287"/>
            <a:ext cx="2462768" cy="142582"/>
          </a:xfrm>
          <a:prstGeom prst="rect">
            <a:avLst/>
          </a:prstGeom>
        </p:spPr>
      </p:pic>
      <p:pic>
        <p:nvPicPr>
          <p:cNvPr id="12" name="Picture 11" descr="A picture containing text, clipart  Description automatically generated">
            <a:extLst>
              <a:ext uri="{FF2B5EF4-FFF2-40B4-BE49-F238E27FC236}">
                <a16:creationId xmlns:a16="http://schemas.microsoft.com/office/drawing/2014/main" id="{B4B033DF-5B5B-45E6-8364-ED6E109EC5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051" y="2078538"/>
            <a:ext cx="5217705" cy="2090340"/>
          </a:xfrm>
          <a:prstGeom prst="rect">
            <a:avLst/>
          </a:prstGeom>
        </p:spPr>
      </p:pic>
    </p:spTree>
    <p:extLst>
      <p:ext uri="{BB962C8B-B14F-4D97-AF65-F5344CB8AC3E}">
        <p14:creationId xmlns:p14="http://schemas.microsoft.com/office/powerpoint/2010/main" val="1154173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5287"/>
            <a:ext cx="2462768" cy="142582"/>
          </a:xfrm>
          <a:prstGeom prst="rect">
            <a:avLst/>
          </a:prstGeom>
        </p:spPr>
      </p:pic>
      <p:pic>
        <p:nvPicPr>
          <p:cNvPr id="12" name="Picture 11" descr="A picture containing text, clipart&#10;&#10;Description automatically generated">
            <a:extLst>
              <a:ext uri="{FF2B5EF4-FFF2-40B4-BE49-F238E27FC236}">
                <a16:creationId xmlns:a16="http://schemas.microsoft.com/office/drawing/2014/main" id="{B4B033DF-5B5B-45E6-8364-ED6E109EC5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051" y="2078538"/>
            <a:ext cx="5217705" cy="2090340"/>
          </a:xfrm>
          <a:prstGeom prst="rect">
            <a:avLst/>
          </a:prstGeom>
        </p:spPr>
      </p:pic>
    </p:spTree>
    <p:extLst>
      <p:ext uri="{BB962C8B-B14F-4D97-AF65-F5344CB8AC3E}">
        <p14:creationId xmlns:p14="http://schemas.microsoft.com/office/powerpoint/2010/main" val="3002212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274598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Tree>
    <p:extLst>
      <p:ext uri="{BB962C8B-B14F-4D97-AF65-F5344CB8AC3E}">
        <p14:creationId xmlns:p14="http://schemas.microsoft.com/office/powerpoint/2010/main" val="1488151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6432363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2709768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10;&#10;Description automatically generated">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1953395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r>
              <a:rPr lang="en-US" sz="3600" b="1" dirty="0">
                <a:solidFill>
                  <a:schemeClr val="bg1"/>
                </a:solidFill>
                <a:latin typeface="Ubuntu" panose="020B0504030602030204" pitchFamily="34" charset="0"/>
              </a:rPr>
              <a:t>Questions?</a:t>
            </a:r>
          </a:p>
        </p:txBody>
      </p:sp>
    </p:spTree>
    <p:extLst>
      <p:ext uri="{BB962C8B-B14F-4D97-AF65-F5344CB8AC3E}">
        <p14:creationId xmlns:p14="http://schemas.microsoft.com/office/powerpoint/2010/main" val="4050526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3732238333"/>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1570824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rtlCol="1">
            <a:normAutofit/>
          </a:bodyPr>
          <a:lstStyle>
            <a:lvl1pPr marL="0" indent="0">
              <a:buNone/>
              <a:defRPr sz="4400" b="1">
                <a:solidFill>
                  <a:schemeClr val="bg1"/>
                </a:solidFill>
                <a:latin typeface="+mj-lt"/>
              </a:defRPr>
            </a:lvl1pPr>
          </a:lstStyle>
          <a:p>
            <a:pPr lvl="0"/>
            <a:r>
              <a:rPr>
                <a:rtl/>
              </a:rPr>
              <a:t>العنوان</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rtlCol="1"/>
          <a:lstStyle>
            <a:lvl1pPr marL="0" indent="0">
              <a:buNone/>
              <a:defRPr b="0">
                <a:solidFill>
                  <a:schemeClr val="bg1"/>
                </a:solidFill>
              </a:defRPr>
            </a:lvl1pPr>
          </a:lstStyle>
          <a:p>
            <a:pPr lvl="0"/>
            <a:r>
              <a:rPr>
                <a:rtl/>
              </a:rPr>
              <a:t>مقدمة الدرس</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rtlCol="1"/>
          <a:lstStyle>
            <a:lvl1pPr marL="0" indent="0">
              <a:lnSpc>
                <a:spcPct val="110000"/>
              </a:lnSpc>
              <a:spcBef>
                <a:spcPts val="0"/>
              </a:spcBef>
              <a:buNone/>
              <a:defRPr b="1">
                <a:solidFill>
                  <a:schemeClr val="bg1"/>
                </a:solidFill>
              </a:defRPr>
            </a:lvl1pPr>
          </a:lstStyle>
          <a:p>
            <a:pPr lvl="0"/>
            <a:r>
              <a:rPr>
                <a:rtl/>
              </a:rPr>
              <a:t>مقدمة الدرس</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634181" y="6233652"/>
            <a:ext cx="2349909" cy="307777"/>
          </a:xfrm>
          <a:prstGeom prst="rect">
            <a:avLst/>
          </a:prstGeom>
          <a:noFill/>
        </p:spPr>
        <p:txBody>
          <a:bodyPr wrap="square" rtlCol="1">
            <a:spAutoFit/>
          </a:bodyPr>
          <a:lstStyle/>
          <a:p>
            <a:pPr algn="r" rtl="1">
              <a:defRPr sz="1400" b="1" spc="100">
                <a:solidFill>
                  <a:srgbClr val="00695E"/>
                </a:solidFill>
                <a:latin typeface="Ubuntu" panose="020B0504030602030204" pitchFamily="34" charset="0"/>
              </a:defRPr>
            </a:pPr>
            <a:r>
              <a:rPr dirty="0" err="1">
                <a:rtl/>
              </a:rPr>
              <a:t>المهارات</a:t>
            </a:r>
            <a:r>
              <a:rPr dirty="0">
                <a:rtl/>
              </a:rPr>
              <a:t> </a:t>
            </a:r>
            <a:r>
              <a:rPr dirty="0" err="1">
                <a:rtl/>
              </a:rPr>
              <a:t>القيادية</a:t>
            </a:r>
            <a:r>
              <a:rPr dirty="0">
                <a:rtl/>
              </a:rPr>
              <a:t> </a:t>
            </a:r>
            <a:r>
              <a:rPr dirty="0" err="1">
                <a:rtl/>
              </a:rPr>
              <a:t>لدى</a:t>
            </a:r>
            <a:r>
              <a:rPr dirty="0">
                <a:rtl/>
              </a:rPr>
              <a:t> </a:t>
            </a:r>
            <a:r>
              <a:rPr dirty="0" err="1">
                <a:rtl/>
              </a:rPr>
              <a:t>اللاعبين</a:t>
            </a:r>
            <a:endParaRPr dirty="0">
              <a:rtl/>
            </a:endParaRP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rtlCol="1">
            <a:noAutofit/>
          </a:bodyPr>
          <a:lstStyle>
            <a:lvl1pPr marL="0" indent="0" algn="r">
              <a:buNone/>
              <a:defRPr sz="4400" b="1">
                <a:solidFill>
                  <a:srgbClr val="00695E"/>
                </a:solidFill>
              </a:defRPr>
            </a:lvl1pPr>
          </a:lstStyle>
          <a:p>
            <a:pPr lvl="0"/>
            <a:endParaRPr/>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rtlCol="1">
            <a:normAutofit/>
          </a:bodyPr>
          <a:lstStyle>
            <a:lvl1pPr marL="0" indent="0" algn="r">
              <a:buNone/>
              <a:defRPr sz="2000">
                <a:solidFill>
                  <a:srgbClr val="00695E"/>
                </a:solidFill>
              </a:defRPr>
            </a:lvl1pPr>
          </a:lstStyle>
          <a:p>
            <a:pPr lvl="0"/>
            <a:endParaRPr/>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415106" y="6233652"/>
            <a:ext cx="2349909" cy="307777"/>
          </a:xfrm>
          <a:prstGeom prst="rect">
            <a:avLst/>
          </a:prstGeom>
          <a:noFill/>
        </p:spPr>
        <p:txBody>
          <a:bodyPr wrap="square" rtlCol="1">
            <a:spAutoFit/>
          </a:bodyPr>
          <a:lstStyle/>
          <a:p>
            <a:pPr algn="r" rtl="1">
              <a:defRPr sz="1400" b="1" spc="100">
                <a:solidFill>
                  <a:srgbClr val="00695E"/>
                </a:solidFill>
                <a:latin typeface="Ubuntu" panose="020B0504030602030204" pitchFamily="34" charset="0"/>
              </a:defRPr>
            </a:pPr>
            <a:r>
              <a:rPr>
                <a:rtl/>
              </a:rPr>
              <a:t>المهارات القيادية لدى اللاعبين</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rtlCol="1">
            <a:noAutofit/>
          </a:bodyPr>
          <a:lstStyle>
            <a:lvl1pPr marL="0" indent="0" algn="r" rtl="1">
              <a:buNone/>
              <a:defRPr sz="3600">
                <a:latin typeface="+mj-lt"/>
              </a:defRPr>
            </a:lvl1pPr>
          </a:lstStyle>
          <a:p>
            <a:pPr lvl="0"/>
            <a:r>
              <a:rPr>
                <a:rtl/>
              </a:rPr>
              <a:t>العنوان</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rtlCol="1">
            <a:noAutofit/>
          </a:bodyPr>
          <a:lstStyle>
            <a:lvl1pPr marL="0" indent="0" algn="r" rtl="1">
              <a:buNone/>
              <a:defRPr sz="3200" b="1">
                <a:solidFill>
                  <a:srgbClr val="179984"/>
                </a:solidFill>
                <a:latin typeface="+mj-lt"/>
              </a:defRPr>
            </a:lvl1pPr>
          </a:lstStyle>
          <a:p>
            <a:pPr lvl="0"/>
            <a:r>
              <a:rPr>
                <a:rtl/>
              </a:rPr>
              <a:t>العنوان الفرعي</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rtlCol="1">
            <a:normAutofit/>
          </a:bodyPr>
          <a:lstStyle>
            <a:lvl1pPr marL="0" indent="0" algn="r" rtl="1">
              <a:lnSpc>
                <a:spcPct val="110000"/>
              </a:lnSpc>
              <a:spcBef>
                <a:spcPts val="0"/>
              </a:spcBef>
              <a:buNone/>
              <a:defRPr sz="2800"/>
            </a:lvl1pPr>
          </a:lstStyle>
          <a:p>
            <a:pPr lvl="0"/>
            <a:r>
              <a:rPr>
                <a:rtl/>
              </a:rPr>
              <a:t>النص</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10;&#10;Description automatically generated">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349909" cy="307777"/>
          </a:xfrm>
          <a:prstGeom prst="rect">
            <a:avLst/>
          </a:prstGeom>
          <a:noFill/>
        </p:spPr>
        <p:txBody>
          <a:bodyPr wrap="square" rtlCol="1">
            <a:spAutoFit/>
          </a:bodyPr>
          <a:lstStyle/>
          <a:p>
            <a:pPr algn="r" rtl="1">
              <a:defRPr sz="1400" b="1" spc="100">
                <a:solidFill>
                  <a:srgbClr val="00695E"/>
                </a:solidFill>
                <a:latin typeface="Ubuntu" panose="020B0504030602030204" pitchFamily="34" charset="0"/>
              </a:defRPr>
            </a:pPr>
            <a:r>
              <a:rPr dirty="0" err="1">
                <a:rtl/>
              </a:rPr>
              <a:t>المهارات</a:t>
            </a:r>
            <a:r>
              <a:rPr dirty="0">
                <a:rtl/>
              </a:rPr>
              <a:t> </a:t>
            </a:r>
            <a:r>
              <a:rPr dirty="0" err="1">
                <a:rtl/>
              </a:rPr>
              <a:t>القيادية</a:t>
            </a:r>
            <a:r>
              <a:rPr dirty="0">
                <a:rtl/>
              </a:rPr>
              <a:t> </a:t>
            </a:r>
            <a:r>
              <a:rPr dirty="0" err="1">
                <a:rtl/>
              </a:rPr>
              <a:t>لدى</a:t>
            </a:r>
            <a:r>
              <a:rPr dirty="0">
                <a:rtl/>
              </a:rPr>
              <a:t> </a:t>
            </a:r>
            <a:r>
              <a:rPr dirty="0" err="1">
                <a:rtl/>
              </a:rPr>
              <a:t>اللاعبين</a:t>
            </a:r>
            <a:endParaRPr dirty="0">
              <a:rtl/>
            </a:endParaRP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1">
            <a:spAutoFit/>
          </a:bodyPr>
          <a:lstStyle/>
          <a:p>
            <a:pPr>
              <a:defRPr sz="3600" b="1">
                <a:solidFill>
                  <a:schemeClr val="bg1"/>
                </a:solidFill>
                <a:latin typeface="Ubuntu" panose="020B0504030602030204" pitchFamily="34" charset="0"/>
              </a:defRPr>
            </a:pPr>
            <a:r>
              <a:rPr>
                <a:rtl/>
              </a:rPr>
              <a:t>هل لديكم أي أسئلة؟</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a:rtl/>
              </a:rPr>
              <a:t>انقر لتعديل نمط العنوان الرئيسي</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a:rtl/>
              </a:rPr>
              <a:t>انقر لتعديل أنماط النص الرئيسية</a:t>
            </a:r>
          </a:p>
          <a:p>
            <a:pPr lvl="1"/>
            <a:r>
              <a:rPr>
                <a:rtl/>
              </a:rPr>
              <a:t>المستوى الثاني</a:t>
            </a:r>
          </a:p>
          <a:p>
            <a:pPr lvl="2"/>
            <a:r>
              <a:rPr>
                <a:rtl/>
              </a:rPr>
              <a:t>المستوى الثالث</a:t>
            </a:r>
          </a:p>
          <a:p>
            <a:pPr lvl="3"/>
            <a:r>
              <a:rPr>
                <a:rtl/>
              </a:rPr>
              <a:t>المستوى الرابع</a:t>
            </a:r>
          </a:p>
          <a:p>
            <a:pPr lvl="4"/>
            <a:r>
              <a:rPr>
                <a:rtl/>
              </a:rPr>
              <a:t>المستوى الخامس</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36E692E-3B2C-4E6B-B906-E260F68CBF18}" type="datetimeFigureOut">
              <a:rPr lang="en-US" smtClean="0"/>
              <a:t>12/17/2025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E692E-3B2C-4E6B-B906-E260F68CBF18}" type="datetimeFigureOut">
              <a:rPr lang="en-US" smtClean="0"/>
              <a:t>12/17/2025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16245425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0.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2.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microsoft.com/office/2007/relationships/hdphoto" Target="../media/hdphoto4.wdp"/><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31.pn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6.sv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6.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9.sv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sv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50.jpg"/><Relationship Id="rId4" Type="http://schemas.openxmlformats.org/officeDocument/2006/relationships/image" Target="../media/image4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sv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51.jpeg"/><Relationship Id="rId4" Type="http://schemas.openxmlformats.org/officeDocument/2006/relationships/image" Target="../media/image49.sv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6.sv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46.sv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sv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4.png"/><Relationship Id="rId7" Type="http://schemas.microsoft.com/office/2007/relationships/hdphoto" Target="../media/hdphoto6.wdp"/><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59.png"/><Relationship Id="rId5" Type="http://schemas.microsoft.com/office/2007/relationships/hdphoto" Target="../media/hdphoto5.wdp"/><Relationship Id="rId4" Type="http://schemas.openxmlformats.org/officeDocument/2006/relationships/image" Target="../media/image58.png"/><Relationship Id="rId9" Type="http://schemas.microsoft.com/office/2007/relationships/hdphoto" Target="../media/hdphoto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62.sv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16.png"/><Relationship Id="rId7"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63.png"/><Relationship Id="rId10" Type="http://schemas.openxmlformats.org/officeDocument/2006/relationships/image" Target="../media/image65.svg"/><Relationship Id="rId4" Type="http://schemas.openxmlformats.org/officeDocument/2006/relationships/image" Target="../media/image17.png"/><Relationship Id="rId9"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62.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20" y="5730240"/>
            <a:ext cx="4998720" cy="523220"/>
          </a:xfrm>
          <a:prstGeom prst="rect">
            <a:avLst/>
          </a:prstGeom>
          <a:noFill/>
        </p:spPr>
        <p:txBody>
          <a:bodyPr wrap="square" rtlCol="1">
            <a:spAutoFit/>
          </a:bodyPr>
          <a:lstStyle/>
          <a:p>
            <a:pPr algn="r" rtl="1">
              <a:defRPr sz="2800" b="1" spc="100">
                <a:solidFill>
                  <a:schemeClr val="bg1"/>
                </a:solidFill>
                <a:latin typeface="Ubuntu" panose="020B0504030602030204" pitchFamily="34" charset="0"/>
              </a:defRPr>
            </a:pPr>
            <a:r>
              <a:rPr dirty="0" err="1">
                <a:rtl/>
              </a:rPr>
              <a:t>قائد</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endParaRPr dirty="0">
              <a:rtl/>
            </a:endParaRP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1806952528"/>
              </p:ext>
            </p:extLst>
          </p:nvPr>
        </p:nvGraphicFramePr>
        <p:xfrm>
          <a:off x="1030118" y="2269800"/>
          <a:ext cx="9610725" cy="3474720"/>
        </p:xfrm>
        <a:graphic>
          <a:graphicData uri="http://schemas.openxmlformats.org/drawingml/2006/table">
            <a:tbl>
              <a:tblPr rtl="1"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rtl="1">
                        <a:defRPr sz="2400"/>
                      </a:pPr>
                      <a:r>
                        <a:rPr dirty="0" err="1">
                          <a:rtl/>
                        </a:rPr>
                        <a:t>الفوائد</a:t>
                      </a:r>
                      <a:r>
                        <a:rPr dirty="0">
                          <a:rtl/>
                        </a:rPr>
                        <a:t> </a:t>
                      </a:r>
                      <a:r>
                        <a:rPr dirty="0" err="1">
                          <a:rtl/>
                        </a:rPr>
                        <a:t>البدنية</a:t>
                      </a:r>
                      <a:r>
                        <a:rPr dirty="0">
                          <a:rtl/>
                        </a:rPr>
                        <a:t> </a:t>
                      </a:r>
                      <a:r>
                        <a:rPr dirty="0" err="1">
                          <a:rtl/>
                        </a:rPr>
                        <a:t>والنفسية</a:t>
                      </a:r>
                      <a:endParaRPr dirty="0">
                        <a:rtl/>
                      </a:endParaRPr>
                    </a:p>
                  </a:txBody>
                  <a:tcPr/>
                </a:tc>
                <a:extLst>
                  <a:ext uri="{0D108BD9-81ED-4DB2-BD59-A6C34878D82A}">
                    <a16:rowId xmlns:a16="http://schemas.microsoft.com/office/drawing/2014/main" val="4040956183"/>
                  </a:ext>
                </a:extLst>
              </a:tr>
              <a:tr h="2489686">
                <a:tc>
                  <a:txBody>
                    <a:bodyPr/>
                    <a:lstStyle/>
                    <a:p>
                      <a:pPr marL="285750" indent="-285750" algn="r" rtl="1">
                        <a:buFont typeface="Arial" panose="020B0604020202020204" pitchFamily="34" charset="0"/>
                        <a:buChar char="•"/>
                        <a:defRPr sz="2400"/>
                      </a:pPr>
                      <a:r>
                        <a:rPr dirty="0" err="1">
                          <a:rtl/>
                        </a:rPr>
                        <a:t>رفع</a:t>
                      </a:r>
                      <a:r>
                        <a:rPr dirty="0">
                          <a:rtl/>
                        </a:rPr>
                        <a:t> </a:t>
                      </a:r>
                      <a:r>
                        <a:rPr dirty="0" err="1">
                          <a:rtl/>
                        </a:rPr>
                        <a:t>معدل</a:t>
                      </a:r>
                      <a:r>
                        <a:rPr dirty="0">
                          <a:rtl/>
                        </a:rPr>
                        <a:t> </a:t>
                      </a:r>
                      <a:r>
                        <a:rPr dirty="0" err="1">
                          <a:rtl/>
                        </a:rPr>
                        <a:t>ضربات</a:t>
                      </a:r>
                      <a:r>
                        <a:rPr dirty="0">
                          <a:rtl/>
                        </a:rPr>
                        <a:t> </a:t>
                      </a:r>
                      <a:r>
                        <a:rPr dirty="0" err="1">
                          <a:rtl/>
                        </a:rPr>
                        <a:t>القلب</a:t>
                      </a:r>
                      <a:endParaRPr dirty="0">
                        <a:rtl/>
                      </a:endParaRPr>
                    </a:p>
                    <a:p>
                      <a:pPr marL="285750" indent="-285750" algn="r" rtl="1">
                        <a:buFont typeface="Arial" panose="020B0604020202020204" pitchFamily="34" charset="0"/>
                        <a:buChar char="•"/>
                        <a:defRPr sz="2400"/>
                      </a:pPr>
                      <a:r>
                        <a:rPr dirty="0" err="1">
                          <a:rtl/>
                        </a:rPr>
                        <a:t>زيادة</a:t>
                      </a:r>
                      <a:r>
                        <a:rPr dirty="0">
                          <a:rtl/>
                        </a:rPr>
                        <a:t> </a:t>
                      </a:r>
                      <a:r>
                        <a:rPr dirty="0" err="1">
                          <a:rtl/>
                        </a:rPr>
                        <a:t>معدل</a:t>
                      </a:r>
                      <a:r>
                        <a:rPr dirty="0">
                          <a:rtl/>
                        </a:rPr>
                        <a:t> </a:t>
                      </a:r>
                      <a:r>
                        <a:rPr dirty="0" err="1">
                          <a:rtl/>
                        </a:rPr>
                        <a:t>التنفس</a:t>
                      </a:r>
                      <a:endParaRPr dirty="0">
                        <a:rtl/>
                      </a:endParaRPr>
                    </a:p>
                    <a:p>
                      <a:pPr marL="285750" indent="-285750" algn="r" rtl="1">
                        <a:buFont typeface="Arial" panose="020B0604020202020204" pitchFamily="34" charset="0"/>
                        <a:buChar char="•"/>
                        <a:defRPr sz="2400"/>
                      </a:pPr>
                      <a:r>
                        <a:rPr dirty="0" err="1">
                          <a:rtl/>
                        </a:rPr>
                        <a:t>رفع</a:t>
                      </a:r>
                      <a:r>
                        <a:rPr dirty="0">
                          <a:rtl/>
                        </a:rPr>
                        <a:t> </a:t>
                      </a:r>
                      <a:r>
                        <a:rPr dirty="0" err="1">
                          <a:rtl/>
                        </a:rPr>
                        <a:t>درجة</a:t>
                      </a:r>
                      <a:r>
                        <a:rPr dirty="0">
                          <a:rtl/>
                        </a:rPr>
                        <a:t> </a:t>
                      </a:r>
                      <a:r>
                        <a:rPr dirty="0" err="1">
                          <a:rtl/>
                        </a:rPr>
                        <a:t>حرارة</a:t>
                      </a:r>
                      <a:r>
                        <a:rPr dirty="0">
                          <a:rtl/>
                        </a:rPr>
                        <a:t> </a:t>
                      </a:r>
                      <a:r>
                        <a:rPr dirty="0" err="1">
                          <a:rtl/>
                        </a:rPr>
                        <a:t>الجسم</a:t>
                      </a:r>
                      <a:r>
                        <a:rPr dirty="0">
                          <a:rtl/>
                        </a:rPr>
                        <a:t> </a:t>
                      </a:r>
                      <a:r>
                        <a:rPr dirty="0" err="1">
                          <a:rtl/>
                        </a:rPr>
                        <a:t>والعضلات</a:t>
                      </a:r>
                      <a:endParaRPr dirty="0">
                        <a:rtl/>
                      </a:endParaRPr>
                    </a:p>
                    <a:p>
                      <a:pPr marL="285750" indent="-285750" algn="r" rtl="1">
                        <a:buFont typeface="Arial" panose="020B0604020202020204" pitchFamily="34" charset="0"/>
                        <a:buChar char="•"/>
                        <a:defRPr sz="2400"/>
                      </a:pPr>
                      <a:r>
                        <a:rPr dirty="0" err="1">
                          <a:rtl/>
                        </a:rPr>
                        <a:t>زيادة</a:t>
                      </a:r>
                      <a:r>
                        <a:rPr dirty="0">
                          <a:rtl/>
                        </a:rPr>
                        <a:t> </a:t>
                      </a:r>
                      <a:r>
                        <a:rPr dirty="0" err="1">
                          <a:rtl/>
                        </a:rPr>
                        <a:t>تدفق</a:t>
                      </a:r>
                      <a:r>
                        <a:rPr dirty="0">
                          <a:rtl/>
                        </a:rPr>
                        <a:t> </a:t>
                      </a:r>
                      <a:r>
                        <a:rPr dirty="0" err="1">
                          <a:rtl/>
                        </a:rPr>
                        <a:t>الدم</a:t>
                      </a:r>
                      <a:r>
                        <a:rPr dirty="0">
                          <a:rtl/>
                        </a:rPr>
                        <a:t> </a:t>
                      </a:r>
                      <a:r>
                        <a:rPr dirty="0" err="1">
                          <a:rtl/>
                        </a:rPr>
                        <a:t>إلى</a:t>
                      </a:r>
                      <a:r>
                        <a:rPr dirty="0">
                          <a:rtl/>
                        </a:rPr>
                        <a:t> </a:t>
                      </a:r>
                      <a:r>
                        <a:rPr dirty="0" err="1">
                          <a:rtl/>
                        </a:rPr>
                        <a:t>العضلات</a:t>
                      </a:r>
                      <a:r>
                        <a:rPr dirty="0">
                          <a:rtl/>
                        </a:rPr>
                        <a:t> </a:t>
                      </a:r>
                      <a:r>
                        <a:rPr dirty="0" err="1">
                          <a:rtl/>
                        </a:rPr>
                        <a:t>النشطة</a:t>
                      </a:r>
                      <a:endParaRPr dirty="0">
                        <a:rtl/>
                      </a:endParaRPr>
                    </a:p>
                    <a:p>
                      <a:pPr marL="285750" indent="-285750" algn="r" rtl="1">
                        <a:buClr>
                          <a:srgbClr val="000000"/>
                        </a:buClr>
                        <a:buFont typeface="Arial,Sans-Serif" panose="020B0604020202020204" pitchFamily="34" charset="0"/>
                        <a:buChar char="•"/>
                        <a:defRPr sz="2400">
                          <a:latin typeface="Ubuntu Light"/>
                        </a:defRPr>
                      </a:pPr>
                      <a:r>
                        <a:rPr dirty="0" err="1">
                          <a:rtl/>
                        </a:rPr>
                        <a:t>تحويل</a:t>
                      </a:r>
                      <a:r>
                        <a:rPr dirty="0">
                          <a:rtl/>
                        </a:rPr>
                        <a:t> </a:t>
                      </a:r>
                      <a:r>
                        <a:rPr dirty="0" err="1">
                          <a:rtl/>
                        </a:rPr>
                        <a:t>الانتباه</a:t>
                      </a:r>
                      <a:r>
                        <a:rPr dirty="0">
                          <a:rtl/>
                        </a:rPr>
                        <a:t> </a:t>
                      </a:r>
                      <a:r>
                        <a:rPr dirty="0" err="1">
                          <a:rtl/>
                        </a:rPr>
                        <a:t>من</a:t>
                      </a:r>
                      <a:r>
                        <a:rPr dirty="0">
                          <a:rtl/>
                        </a:rPr>
                        <a:t> </a:t>
                      </a:r>
                      <a:r>
                        <a:rPr dirty="0" err="1">
                          <a:rtl/>
                        </a:rPr>
                        <a:t>الأمور</a:t>
                      </a:r>
                      <a:r>
                        <a:rPr dirty="0">
                          <a:rtl/>
                        </a:rPr>
                        <a:t> </a:t>
                      </a:r>
                      <a:r>
                        <a:rPr dirty="0" err="1">
                          <a:rtl/>
                        </a:rPr>
                        <a:t>الحياتية</a:t>
                      </a:r>
                      <a:r>
                        <a:rPr dirty="0">
                          <a:rtl/>
                        </a:rPr>
                        <a:t> </a:t>
                      </a:r>
                      <a:r>
                        <a:rPr dirty="0" err="1">
                          <a:rtl/>
                        </a:rPr>
                        <a:t>إلى</a:t>
                      </a:r>
                      <a:r>
                        <a:rPr dirty="0">
                          <a:rtl/>
                        </a:rPr>
                        <a:t> </a:t>
                      </a:r>
                      <a:r>
                        <a:rPr dirty="0" err="1">
                          <a:rtl/>
                        </a:rPr>
                        <a:t>الأنشطة</a:t>
                      </a:r>
                      <a:r>
                        <a:rPr dirty="0">
                          <a:rtl/>
                        </a:rPr>
                        <a:t> </a:t>
                      </a:r>
                      <a:r>
                        <a:rPr dirty="0" err="1">
                          <a:rtl/>
                        </a:rPr>
                        <a:t>الرياضية</a:t>
                      </a:r>
                      <a:endParaRPr dirty="0">
                        <a:rtl/>
                      </a:endParaRPr>
                    </a:p>
                    <a:p>
                      <a:pPr marL="285750" lvl="0" indent="-285750" algn="r" rtl="1">
                        <a:buClr>
                          <a:srgbClr val="000000"/>
                        </a:buClr>
                        <a:buFont typeface="Arial,Sans-Serif" panose="020B0604020202020204" pitchFamily="34" charset="0"/>
                        <a:buChar char="•"/>
                        <a:defRPr sz="2400">
                          <a:latin typeface="Ubuntu Light"/>
                        </a:defRPr>
                      </a:pPr>
                      <a:r>
                        <a:rPr dirty="0" err="1">
                          <a:rtl/>
                        </a:rPr>
                        <a:t>الربط</a:t>
                      </a:r>
                      <a:r>
                        <a:rPr dirty="0">
                          <a:rtl/>
                        </a:rPr>
                        <a:t> </a:t>
                      </a:r>
                      <a:r>
                        <a:rPr dirty="0" err="1">
                          <a:rtl/>
                        </a:rPr>
                        <a:t>بين</a:t>
                      </a:r>
                      <a:r>
                        <a:rPr dirty="0">
                          <a:rtl/>
                        </a:rPr>
                        <a:t> </a:t>
                      </a:r>
                      <a:r>
                        <a:rPr dirty="0" err="1">
                          <a:rtl/>
                        </a:rPr>
                        <a:t>العقل</a:t>
                      </a:r>
                      <a:r>
                        <a:rPr dirty="0">
                          <a:rtl/>
                        </a:rPr>
                        <a:t> </a:t>
                      </a:r>
                      <a:r>
                        <a:rPr dirty="0" err="1">
                          <a:rtl/>
                        </a:rPr>
                        <a:t>والجسم</a:t>
                      </a:r>
                      <a:endParaRPr dirty="0">
                        <a:rtl/>
                      </a:endParaRPr>
                    </a:p>
                    <a:p>
                      <a:pPr marL="285750" lvl="0" indent="-285750" algn="r" rtl="1">
                        <a:buClr>
                          <a:srgbClr val="000000"/>
                        </a:buClr>
                        <a:buFont typeface="Arial,Sans-Serif" panose="020B0604020202020204" pitchFamily="34" charset="0"/>
                        <a:buChar char="•"/>
                        <a:defRPr sz="2400"/>
                      </a:pPr>
                      <a:r>
                        <a:rPr dirty="0" err="1">
                          <a:rtl/>
                        </a:rPr>
                        <a:t>استعراض</a:t>
                      </a:r>
                      <a:r>
                        <a:rPr dirty="0">
                          <a:rtl/>
                        </a:rPr>
                        <a:t> </a:t>
                      </a:r>
                      <a:r>
                        <a:rPr dirty="0" err="1">
                          <a:rtl/>
                        </a:rPr>
                        <a:t>المهارات</a:t>
                      </a:r>
                      <a:r>
                        <a:rPr dirty="0">
                          <a:rtl/>
                        </a:rPr>
                        <a:t> </a:t>
                      </a:r>
                      <a:r>
                        <a:rPr dirty="0" err="1">
                          <a:rtl/>
                        </a:rPr>
                        <a:t>التي</a:t>
                      </a:r>
                      <a:r>
                        <a:rPr dirty="0">
                          <a:rtl/>
                        </a:rPr>
                        <a:t> </a:t>
                      </a:r>
                      <a:r>
                        <a:rPr dirty="0" err="1">
                          <a:rtl/>
                        </a:rPr>
                        <a:t>ستُدرّب</a:t>
                      </a:r>
                      <a:r>
                        <a:rPr dirty="0">
                          <a:rtl/>
                        </a:rPr>
                        <a:t> </a:t>
                      </a:r>
                      <a:r>
                        <a:rPr dirty="0" err="1">
                          <a:rtl/>
                        </a:rPr>
                        <a:t>في</a:t>
                      </a:r>
                      <a:r>
                        <a:rPr dirty="0">
                          <a:rtl/>
                        </a:rPr>
                        <a:t> </a:t>
                      </a:r>
                      <a:r>
                        <a:rPr dirty="0" err="1">
                          <a:rtl/>
                        </a:rPr>
                        <a:t>الجلسة</a:t>
                      </a:r>
                      <a:r>
                        <a:rPr dirty="0">
                          <a:rtl/>
                        </a:rPr>
                        <a:t> </a:t>
                      </a:r>
                      <a:r>
                        <a:rPr dirty="0" err="1">
                          <a:rtl/>
                        </a:rPr>
                        <a:t>التدريبية</a:t>
                      </a:r>
                      <a:r>
                        <a:rPr dirty="0">
                          <a:rtl/>
                        </a:rPr>
                        <a:t> </a:t>
                      </a:r>
                      <a:r>
                        <a:rPr dirty="0" err="1">
                          <a:rtl/>
                        </a:rPr>
                        <a:t>المقبلة</a:t>
                      </a:r>
                      <a:endParaRPr dirty="0">
                        <a:rtl/>
                      </a:endParaRPr>
                    </a:p>
                    <a:p>
                      <a:pPr marL="285750" lvl="0" indent="-285750" algn="r" rtl="1">
                        <a:buClr>
                          <a:srgbClr val="000000"/>
                        </a:buClr>
                        <a:buFont typeface="Arial,Sans-Serif" panose="020B0604020202020204" pitchFamily="34" charset="0"/>
                        <a:buChar char="•"/>
                        <a:defRPr sz="2400"/>
                      </a:pPr>
                      <a:r>
                        <a:rPr dirty="0" err="1">
                          <a:rtl/>
                        </a:rPr>
                        <a:t>تعزيز</a:t>
                      </a:r>
                      <a:r>
                        <a:rPr dirty="0">
                          <a:rtl/>
                        </a:rPr>
                        <a:t> </a:t>
                      </a:r>
                      <a:r>
                        <a:rPr dirty="0" err="1">
                          <a:rtl/>
                        </a:rPr>
                        <a:t>الروح</a:t>
                      </a:r>
                      <a:r>
                        <a:rPr dirty="0">
                          <a:rtl/>
                        </a:rPr>
                        <a:t> </a:t>
                      </a:r>
                      <a:r>
                        <a:rPr dirty="0" err="1">
                          <a:rtl/>
                        </a:rPr>
                        <a:t>المرحة</a:t>
                      </a:r>
                      <a:r>
                        <a:rPr dirty="0">
                          <a:rtl/>
                        </a:rPr>
                        <a:t> </a:t>
                      </a:r>
                      <a:r>
                        <a:rPr dirty="0" err="1">
                          <a:rtl/>
                        </a:rPr>
                        <a:t>والتفاعل</a:t>
                      </a:r>
                      <a:r>
                        <a:rPr dirty="0">
                          <a:rtl/>
                        </a:rPr>
                        <a:t> </a:t>
                      </a:r>
                      <a:r>
                        <a:rPr dirty="0" err="1">
                          <a:rtl/>
                        </a:rPr>
                        <a:t>الإيجابي</a:t>
                      </a:r>
                      <a:r>
                        <a:rPr dirty="0">
                          <a:rtl/>
                        </a:rPr>
                        <a:t> </a:t>
                      </a:r>
                      <a:r>
                        <a:rPr dirty="0" err="1">
                          <a:rtl/>
                        </a:rPr>
                        <a:t>بين</a:t>
                      </a:r>
                      <a:r>
                        <a:rPr dirty="0">
                          <a:rtl/>
                        </a:rPr>
                        <a:t> </a:t>
                      </a:r>
                      <a:r>
                        <a:rPr dirty="0" err="1">
                          <a:rtl/>
                        </a:rPr>
                        <a:t>أعضاء</a:t>
                      </a:r>
                      <a:r>
                        <a:rPr dirty="0">
                          <a:rtl/>
                        </a:rPr>
                        <a:t> </a:t>
                      </a:r>
                      <a:r>
                        <a:rPr dirty="0" err="1">
                          <a:rtl/>
                        </a:rPr>
                        <a:t>الفريق</a:t>
                      </a:r>
                      <a:endParaRPr dirty="0">
                        <a:rtl/>
                      </a:endParaRPr>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26043C5C-3CFE-EB87-90A1-8DEA303FB9C5}"/>
              </a:ext>
            </a:extLst>
          </p:cNvPr>
          <p:cNvSpPr txBox="1"/>
          <p:nvPr/>
        </p:nvSpPr>
        <p:spPr>
          <a:xfrm>
            <a:off x="4990959"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12" name="Text Placeholder 1">
            <a:extLst>
              <a:ext uri="{FF2B5EF4-FFF2-40B4-BE49-F238E27FC236}">
                <a16:creationId xmlns:a16="http://schemas.microsoft.com/office/drawing/2014/main" id="{120406E0-0158-9631-BEAC-B83259FF4F7A}"/>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الغرض</a:t>
            </a:r>
            <a:r>
              <a:rPr dirty="0">
                <a:rtl/>
              </a:rPr>
              <a:t> </a:t>
            </a:r>
            <a:r>
              <a:rPr dirty="0" err="1">
                <a:rtl/>
              </a:rPr>
              <a:t>من</a:t>
            </a:r>
            <a:r>
              <a:rPr dirty="0">
                <a:rtl/>
              </a:rPr>
              <a:t> </a:t>
            </a:r>
            <a:r>
              <a:rPr dirty="0" err="1">
                <a:rtl/>
              </a:rPr>
              <a:t>أداء</a:t>
            </a:r>
            <a:r>
              <a:rPr dirty="0">
                <a:rtl/>
              </a:rPr>
              <a:t> </a:t>
            </a:r>
            <a:r>
              <a:rPr dirty="0" err="1">
                <a:rtl/>
              </a:rPr>
              <a:t>تمارين</a:t>
            </a:r>
            <a:r>
              <a:rPr dirty="0">
                <a:rtl/>
              </a:rPr>
              <a:t> </a:t>
            </a:r>
            <a:r>
              <a:rPr dirty="0" err="1">
                <a:rtl/>
              </a:rPr>
              <a:t>الإحماء</a:t>
            </a:r>
            <a:endParaRPr dirty="0">
              <a:rtl/>
            </a:endParaRPr>
          </a:p>
        </p:txBody>
      </p:sp>
      <p:sp>
        <p:nvSpPr>
          <p:cNvPr id="14" name="Text Placeholder 2">
            <a:extLst>
              <a:ext uri="{FF2B5EF4-FFF2-40B4-BE49-F238E27FC236}">
                <a16:creationId xmlns:a16="http://schemas.microsoft.com/office/drawing/2014/main" id="{7EB7B5C7-FFAB-A35F-C5F4-FE31A84923D4}"/>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ممارسة</a:t>
            </a:r>
            <a:r>
              <a:rPr dirty="0">
                <a:rtl/>
              </a:rPr>
              <a:t> </a:t>
            </a:r>
            <a:r>
              <a:rPr dirty="0" err="1">
                <a:rtl/>
              </a:rPr>
              <a:t>تمارين</a:t>
            </a:r>
            <a:r>
              <a:rPr dirty="0">
                <a:rtl/>
              </a:rPr>
              <a:t> </a:t>
            </a:r>
            <a:r>
              <a:rPr dirty="0" err="1">
                <a:rtl/>
              </a:rPr>
              <a:t>الإحماء</a:t>
            </a:r>
            <a:r>
              <a:rPr dirty="0">
                <a:rtl/>
              </a:rPr>
              <a:t> </a:t>
            </a:r>
            <a:r>
              <a:rPr dirty="0" err="1">
                <a:rtl/>
              </a:rPr>
              <a:t>والتهدئة</a:t>
            </a:r>
            <a:endParaRPr dirty="0">
              <a:rtl/>
            </a:endParaRPr>
          </a:p>
        </p:txBody>
      </p:sp>
    </p:spTree>
    <p:extLst>
      <p:ext uri="{BB962C8B-B14F-4D97-AF65-F5344CB8AC3E}">
        <p14:creationId xmlns:p14="http://schemas.microsoft.com/office/powerpoint/2010/main" val="616246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4760693" cy="3378534"/>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00000"/>
              </a:lnSpc>
            </a:pPr>
            <a:r>
              <a:rPr>
                <a:rtl/>
              </a:rPr>
              <a:t>ينبغي إدراج هذين العنصرين في كافة تمارين الإحماء:</a:t>
            </a:r>
          </a:p>
          <a:p>
            <a:pPr algn="r" rtl="1">
              <a:lnSpc>
                <a:spcPct val="100000"/>
              </a:lnSpc>
            </a:pPr>
            <a:r>
              <a:rPr>
                <a:rtl/>
              </a:rPr>
              <a:t>  </a:t>
            </a:r>
          </a:p>
          <a:p>
            <a:pPr marL="514350" indent="-514350" algn="r" rtl="1">
              <a:lnSpc>
                <a:spcPct val="100000"/>
              </a:lnSpc>
              <a:buFont typeface="+mj-lt"/>
              <a:buAutoNum type="arabicPeriod"/>
              <a:defRPr b="1">
                <a:solidFill>
                  <a:srgbClr val="FFC000"/>
                </a:solidFill>
              </a:defRPr>
            </a:pPr>
            <a:r>
              <a:rPr>
                <a:rtl/>
              </a:rPr>
              <a:t>نشاط أيروبيك</a:t>
            </a:r>
          </a:p>
          <a:p>
            <a:pPr marL="514350" indent="-514350" algn="r" rtl="1">
              <a:lnSpc>
                <a:spcPct val="100000"/>
              </a:lnSpc>
              <a:buFont typeface="+mj-lt"/>
              <a:buAutoNum type="arabicPeriod"/>
              <a:defRPr b="1">
                <a:solidFill>
                  <a:srgbClr val="00B050"/>
                </a:solidFill>
              </a:defRPr>
            </a:pPr>
            <a:r>
              <a:rPr>
                <a:rtl/>
              </a:rPr>
              <a:t>تمارين الإطالة الديناميكية</a:t>
            </a:r>
          </a:p>
          <a:p>
            <a:pPr marL="514350" indent="-514350" algn="r" rtl="1">
              <a:lnSpc>
                <a:spcPct val="100000"/>
              </a:lnSpc>
              <a:buFont typeface="+mj-lt"/>
              <a:buAutoNum type="arabicPeriod"/>
            </a:pPr>
            <a:endParaRPr>
              <a:rtl/>
            </a:endParaRPr>
          </a:p>
          <a:p>
            <a:pPr algn="r" rtl="1">
              <a:lnSpc>
                <a:spcPct val="100000"/>
              </a:lnSpc>
            </a:pPr>
            <a:endParaRPr>
              <a:rtl/>
            </a:endParaRPr>
          </a:p>
        </p:txBody>
      </p:sp>
      <p:pic>
        <p:nvPicPr>
          <p:cNvPr id="5" name="Picture 4" descr="A group of people running  Description automatically generated">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
        <p:nvSpPr>
          <p:cNvPr id="6" name="TextBox 5">
            <a:extLst>
              <a:ext uri="{FF2B5EF4-FFF2-40B4-BE49-F238E27FC236}">
                <a16:creationId xmlns:a16="http://schemas.microsoft.com/office/drawing/2014/main" id="{E884909A-0783-EDFF-376A-1839258A83B0}"/>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8" name="Text Placeholder 1">
            <a:extLst>
              <a:ext uri="{FF2B5EF4-FFF2-40B4-BE49-F238E27FC236}">
                <a16:creationId xmlns:a16="http://schemas.microsoft.com/office/drawing/2014/main" id="{B2A09623-FEC4-C43C-4E0D-0E2CA735A0A6}"/>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مشاركة تمرين الإحماء الذي تفضله</a:t>
            </a:r>
          </a:p>
        </p:txBody>
      </p:sp>
      <p:sp>
        <p:nvSpPr>
          <p:cNvPr id="9" name="Text Placeholder 2">
            <a:extLst>
              <a:ext uri="{FF2B5EF4-FFF2-40B4-BE49-F238E27FC236}">
                <a16:creationId xmlns:a16="http://schemas.microsoft.com/office/drawing/2014/main" id="{CAD23331-8D20-91A0-514C-7C3C40A75DFC}"/>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ممارسة</a:t>
            </a:r>
            <a:r>
              <a:rPr dirty="0">
                <a:rtl/>
              </a:rPr>
              <a:t> </a:t>
            </a:r>
            <a:r>
              <a:rPr dirty="0" err="1">
                <a:rtl/>
              </a:rPr>
              <a:t>تمارين</a:t>
            </a:r>
            <a:r>
              <a:rPr dirty="0">
                <a:rtl/>
              </a:rPr>
              <a:t> </a:t>
            </a:r>
            <a:r>
              <a:rPr dirty="0" err="1">
                <a:rtl/>
              </a:rPr>
              <a:t>الإحماء</a:t>
            </a:r>
            <a:r>
              <a:rPr dirty="0">
                <a:rtl/>
              </a:rPr>
              <a:t> </a:t>
            </a:r>
            <a:r>
              <a:rPr dirty="0" err="1">
                <a:rtl/>
              </a:rPr>
              <a:t>والتهدئة</a:t>
            </a:r>
            <a:endParaRPr dirty="0">
              <a:rtl/>
            </a:endParaRPr>
          </a:p>
        </p:txBody>
      </p:sp>
    </p:spTree>
    <p:extLst>
      <p:ext uri="{BB962C8B-B14F-4D97-AF65-F5344CB8AC3E}">
        <p14:creationId xmlns:p14="http://schemas.microsoft.com/office/powerpoint/2010/main" val="219854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3307366936"/>
              </p:ext>
            </p:extLst>
          </p:nvPr>
        </p:nvGraphicFramePr>
        <p:xfrm>
          <a:off x="1161255" y="2077078"/>
          <a:ext cx="9610725" cy="3103714"/>
        </p:xfrm>
        <a:graphic>
          <a:graphicData uri="http://schemas.openxmlformats.org/drawingml/2006/table">
            <a:tbl>
              <a:tblPr rtl="1"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rtl="1">
                        <a:defRPr sz="2400"/>
                      </a:pPr>
                      <a:r>
                        <a:rPr dirty="0" err="1">
                          <a:rtl/>
                        </a:rPr>
                        <a:t>ما</a:t>
                      </a:r>
                      <a:r>
                        <a:rPr dirty="0">
                          <a:rtl/>
                        </a:rPr>
                        <a:t> </a:t>
                      </a:r>
                      <a:r>
                        <a:rPr dirty="0" err="1">
                          <a:rtl/>
                        </a:rPr>
                        <a:t>أهمية</a:t>
                      </a:r>
                      <a:r>
                        <a:rPr dirty="0">
                          <a:rtl/>
                        </a:rPr>
                        <a:t> </a:t>
                      </a:r>
                      <a:r>
                        <a:rPr dirty="0" err="1">
                          <a:rtl/>
                        </a:rPr>
                        <a:t>تمارين</a:t>
                      </a:r>
                      <a:r>
                        <a:rPr dirty="0">
                          <a:rtl/>
                        </a:rPr>
                        <a:t> </a:t>
                      </a:r>
                      <a:r>
                        <a:rPr dirty="0" err="1">
                          <a:rtl/>
                        </a:rPr>
                        <a:t>التهدئة</a:t>
                      </a:r>
                      <a:r>
                        <a:rPr dirty="0">
                          <a:rtl/>
                        </a:rPr>
                        <a:t> </a:t>
                      </a:r>
                      <a:r>
                        <a:rPr dirty="0" err="1">
                          <a:rtl/>
                        </a:rPr>
                        <a:t>بالنسبة</a:t>
                      </a:r>
                      <a:r>
                        <a:rPr dirty="0">
                          <a:rtl/>
                        </a:rPr>
                        <a:t> </a:t>
                      </a:r>
                      <a:r>
                        <a:rPr dirty="0" err="1">
                          <a:rtl/>
                        </a:rPr>
                        <a:t>للاعبين</a:t>
                      </a:r>
                      <a:r>
                        <a:rPr dirty="0">
                          <a:rtl/>
                        </a:rPr>
                        <a:t>؟</a:t>
                      </a:r>
                    </a:p>
                  </a:txBody>
                  <a:tcPr/>
                </a:tc>
                <a:extLst>
                  <a:ext uri="{0D108BD9-81ED-4DB2-BD59-A6C34878D82A}">
                    <a16:rowId xmlns:a16="http://schemas.microsoft.com/office/drawing/2014/main" val="4040956183"/>
                  </a:ext>
                </a:extLst>
              </a:tr>
              <a:tr h="2646514">
                <a:tc>
                  <a:txBody>
                    <a:bodyPr/>
                    <a:lstStyle/>
                    <a:p>
                      <a:pPr marL="285750" indent="-285750">
                        <a:buFont typeface="Arial" panose="020B0604020202020204" pitchFamily="34" charset="0"/>
                        <a:buChar char="•"/>
                      </a:pPr>
                      <a:endParaRPr sz="2400" dirty="0"/>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D6ADF0AE-2B2E-7C2A-72BE-D0535B84EE40}"/>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9" name="Text Placeholder 1">
            <a:extLst>
              <a:ext uri="{FF2B5EF4-FFF2-40B4-BE49-F238E27FC236}">
                <a16:creationId xmlns:a16="http://schemas.microsoft.com/office/drawing/2014/main" id="{A3691BE5-0644-FD2D-9ECC-1829452069F8}"/>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الغرض من أداء تمارين التهدئة</a:t>
            </a:r>
          </a:p>
        </p:txBody>
      </p:sp>
      <p:sp>
        <p:nvSpPr>
          <p:cNvPr id="12" name="Text Placeholder 2">
            <a:extLst>
              <a:ext uri="{FF2B5EF4-FFF2-40B4-BE49-F238E27FC236}">
                <a16:creationId xmlns:a16="http://schemas.microsoft.com/office/drawing/2014/main" id="{3DE200C6-B48D-5F3C-54D5-D66939965AA8}"/>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ممارسة</a:t>
            </a:r>
            <a:r>
              <a:rPr dirty="0">
                <a:rtl/>
              </a:rPr>
              <a:t> </a:t>
            </a:r>
            <a:r>
              <a:rPr dirty="0" err="1">
                <a:rtl/>
              </a:rPr>
              <a:t>تمارين</a:t>
            </a:r>
            <a:r>
              <a:rPr dirty="0">
                <a:rtl/>
              </a:rPr>
              <a:t> </a:t>
            </a:r>
            <a:r>
              <a:rPr dirty="0" err="1">
                <a:rtl/>
              </a:rPr>
              <a:t>الإحماء</a:t>
            </a:r>
            <a:r>
              <a:rPr dirty="0">
                <a:rtl/>
              </a:rPr>
              <a:t> </a:t>
            </a:r>
            <a:r>
              <a:rPr dirty="0" err="1">
                <a:rtl/>
              </a:rPr>
              <a:t>والتهدئة</a:t>
            </a:r>
            <a:endParaRPr dirty="0">
              <a:rtl/>
            </a:endParaRPr>
          </a:p>
        </p:txBody>
      </p:sp>
    </p:spTree>
    <p:extLst>
      <p:ext uri="{BB962C8B-B14F-4D97-AF65-F5344CB8AC3E}">
        <p14:creationId xmlns:p14="http://schemas.microsoft.com/office/powerpoint/2010/main" val="265602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339202694"/>
              </p:ext>
            </p:extLst>
          </p:nvPr>
        </p:nvGraphicFramePr>
        <p:xfrm>
          <a:off x="1161255" y="2077078"/>
          <a:ext cx="9610725" cy="2776107"/>
        </p:xfrm>
        <a:graphic>
          <a:graphicData uri="http://schemas.openxmlformats.org/drawingml/2006/table">
            <a:tbl>
              <a:tblPr rtl="1" firstRow="1" bandRow="1">
                <a:tableStyleId>{F5AB1C69-6EDB-4FF4-983F-18BD219EF322}</a:tableStyleId>
              </a:tblPr>
              <a:tblGrid>
                <a:gridCol w="9610725">
                  <a:extLst>
                    <a:ext uri="{9D8B030D-6E8A-4147-A177-3AD203B41FA5}">
                      <a16:colId xmlns:a16="http://schemas.microsoft.com/office/drawing/2014/main" val="1381919411"/>
                    </a:ext>
                  </a:extLst>
                </a:gridCol>
              </a:tblGrid>
              <a:tr h="400604">
                <a:tc>
                  <a:txBody>
                    <a:bodyPr/>
                    <a:lstStyle/>
                    <a:p>
                      <a:pPr algn="ctr" rtl="1">
                        <a:defRPr sz="2400"/>
                      </a:pPr>
                      <a:r>
                        <a:rPr dirty="0" err="1">
                          <a:rtl/>
                        </a:rPr>
                        <a:t>الفوائد</a:t>
                      </a:r>
                      <a:r>
                        <a:rPr dirty="0">
                          <a:rtl/>
                        </a:rPr>
                        <a:t> </a:t>
                      </a:r>
                      <a:r>
                        <a:rPr dirty="0" err="1">
                          <a:rtl/>
                        </a:rPr>
                        <a:t>البدنية</a:t>
                      </a:r>
                      <a:r>
                        <a:rPr dirty="0">
                          <a:rtl/>
                        </a:rPr>
                        <a:t> </a:t>
                      </a:r>
                      <a:r>
                        <a:rPr dirty="0" err="1">
                          <a:rtl/>
                        </a:rPr>
                        <a:t>والنفسية</a:t>
                      </a:r>
                      <a:endParaRPr dirty="0">
                        <a:rtl/>
                      </a:endParaRPr>
                    </a:p>
                  </a:txBody>
                  <a:tcPr/>
                </a:tc>
                <a:extLst>
                  <a:ext uri="{0D108BD9-81ED-4DB2-BD59-A6C34878D82A}">
                    <a16:rowId xmlns:a16="http://schemas.microsoft.com/office/drawing/2014/main" val="4040956183"/>
                  </a:ext>
                </a:extLst>
              </a:tr>
              <a:tr h="2318907">
                <a:tc>
                  <a:txBody>
                    <a:bodyPr/>
                    <a:lstStyle/>
                    <a:p>
                      <a:pPr marL="285750" indent="-285750" algn="r" rtl="1">
                        <a:buFont typeface="Arial" panose="020B0604020202020204" pitchFamily="34" charset="0"/>
                        <a:buChar char="•"/>
                        <a:defRPr sz="2400"/>
                      </a:pPr>
                      <a:r>
                        <a:rPr dirty="0" err="1">
                          <a:rtl/>
                        </a:rPr>
                        <a:t>خفض</a:t>
                      </a:r>
                      <a:r>
                        <a:rPr dirty="0">
                          <a:rtl/>
                        </a:rPr>
                        <a:t> </a:t>
                      </a:r>
                      <a:r>
                        <a:rPr dirty="0" err="1">
                          <a:rtl/>
                        </a:rPr>
                        <a:t>معدل</a:t>
                      </a:r>
                      <a:r>
                        <a:rPr dirty="0">
                          <a:rtl/>
                        </a:rPr>
                        <a:t> </a:t>
                      </a:r>
                      <a:r>
                        <a:rPr dirty="0" err="1">
                          <a:rtl/>
                        </a:rPr>
                        <a:t>ضربات</a:t>
                      </a:r>
                      <a:r>
                        <a:rPr dirty="0">
                          <a:rtl/>
                        </a:rPr>
                        <a:t> </a:t>
                      </a:r>
                      <a:r>
                        <a:rPr dirty="0" err="1">
                          <a:rtl/>
                        </a:rPr>
                        <a:t>القلب</a:t>
                      </a:r>
                      <a:r>
                        <a:rPr dirty="0">
                          <a:rtl/>
                        </a:rPr>
                        <a:t> </a:t>
                      </a:r>
                      <a:r>
                        <a:rPr dirty="0" err="1">
                          <a:rtl/>
                        </a:rPr>
                        <a:t>والتنفس</a:t>
                      </a:r>
                      <a:endParaRPr dirty="0">
                        <a:rtl/>
                      </a:endParaRPr>
                    </a:p>
                    <a:p>
                      <a:pPr marL="285750" indent="-285750" algn="r" rtl="1">
                        <a:buFont typeface="Arial" panose="020B0604020202020204" pitchFamily="34" charset="0"/>
                        <a:buChar char="•"/>
                        <a:defRPr sz="2400"/>
                      </a:pPr>
                      <a:r>
                        <a:rPr dirty="0" err="1">
                          <a:rtl/>
                        </a:rPr>
                        <a:t>خفض</a:t>
                      </a:r>
                      <a:r>
                        <a:rPr dirty="0">
                          <a:rtl/>
                        </a:rPr>
                        <a:t> </a:t>
                      </a:r>
                      <a:r>
                        <a:rPr dirty="0" err="1">
                          <a:rtl/>
                        </a:rPr>
                        <a:t>درجة</a:t>
                      </a:r>
                      <a:r>
                        <a:rPr dirty="0">
                          <a:rtl/>
                        </a:rPr>
                        <a:t> </a:t>
                      </a:r>
                      <a:r>
                        <a:rPr dirty="0" err="1">
                          <a:rtl/>
                        </a:rPr>
                        <a:t>حرارة</a:t>
                      </a:r>
                      <a:r>
                        <a:rPr dirty="0">
                          <a:rtl/>
                        </a:rPr>
                        <a:t> </a:t>
                      </a:r>
                      <a:r>
                        <a:rPr dirty="0" err="1">
                          <a:rtl/>
                        </a:rPr>
                        <a:t>الجسم</a:t>
                      </a:r>
                      <a:endParaRPr dirty="0">
                        <a:rtl/>
                      </a:endParaRPr>
                    </a:p>
                    <a:p>
                      <a:pPr marL="285750" indent="-285750" algn="r" rtl="1">
                        <a:buFont typeface="Arial" panose="020B0604020202020204" pitchFamily="34" charset="0"/>
                        <a:buChar char="•"/>
                        <a:defRPr sz="2400"/>
                      </a:pPr>
                      <a:r>
                        <a:rPr dirty="0" err="1">
                          <a:rtl/>
                        </a:rPr>
                        <a:t>تقليل</a:t>
                      </a:r>
                      <a:r>
                        <a:rPr dirty="0">
                          <a:rtl/>
                        </a:rPr>
                        <a:t> </a:t>
                      </a:r>
                      <a:r>
                        <a:rPr dirty="0" err="1">
                          <a:rtl/>
                        </a:rPr>
                        <a:t>ألم</a:t>
                      </a:r>
                      <a:r>
                        <a:rPr dirty="0">
                          <a:rtl/>
                        </a:rPr>
                        <a:t> </a:t>
                      </a:r>
                      <a:r>
                        <a:rPr dirty="0" err="1">
                          <a:rtl/>
                        </a:rPr>
                        <a:t>العضلات</a:t>
                      </a:r>
                      <a:r>
                        <a:rPr dirty="0">
                          <a:rtl/>
                        </a:rPr>
                        <a:t> </a:t>
                      </a:r>
                    </a:p>
                    <a:p>
                      <a:pPr marL="285750" indent="-285750" algn="r" rtl="1">
                        <a:buFont typeface="Arial" panose="020B0604020202020204" pitchFamily="34" charset="0"/>
                        <a:buChar char="•"/>
                        <a:defRPr sz="2400"/>
                      </a:pPr>
                      <a:r>
                        <a:rPr dirty="0" err="1">
                          <a:rtl/>
                        </a:rPr>
                        <a:t>تحسين</a:t>
                      </a:r>
                      <a:r>
                        <a:rPr dirty="0">
                          <a:rtl/>
                        </a:rPr>
                        <a:t> </a:t>
                      </a:r>
                      <a:r>
                        <a:rPr dirty="0" err="1">
                          <a:rtl/>
                        </a:rPr>
                        <a:t>المرونة</a:t>
                      </a:r>
                      <a:endParaRPr dirty="0">
                        <a:rtl/>
                      </a:endParaRPr>
                    </a:p>
                    <a:p>
                      <a:pPr marL="285750" indent="-285750" algn="r" rtl="1">
                        <a:buFont typeface="Arial" panose="020B0604020202020204" pitchFamily="34" charset="0"/>
                        <a:buChar char="•"/>
                        <a:defRPr sz="2400"/>
                      </a:pPr>
                      <a:r>
                        <a:rPr dirty="0" err="1">
                          <a:rtl/>
                        </a:rPr>
                        <a:t>زيادة</a:t>
                      </a:r>
                      <a:r>
                        <a:rPr dirty="0">
                          <a:rtl/>
                        </a:rPr>
                        <a:t> </a:t>
                      </a:r>
                      <a:r>
                        <a:rPr dirty="0" err="1">
                          <a:rtl/>
                        </a:rPr>
                        <a:t>معدل</a:t>
                      </a:r>
                      <a:r>
                        <a:rPr dirty="0">
                          <a:rtl/>
                        </a:rPr>
                        <a:t> </a:t>
                      </a:r>
                      <a:r>
                        <a:rPr dirty="0" err="1">
                          <a:rtl/>
                        </a:rPr>
                        <a:t>التعافي</a:t>
                      </a:r>
                      <a:r>
                        <a:rPr dirty="0">
                          <a:rtl/>
                        </a:rPr>
                        <a:t> </a:t>
                      </a:r>
                      <a:r>
                        <a:rPr dirty="0" err="1">
                          <a:rtl/>
                        </a:rPr>
                        <a:t>بعد</a:t>
                      </a:r>
                      <a:r>
                        <a:rPr dirty="0">
                          <a:rtl/>
                        </a:rPr>
                        <a:t> </a:t>
                      </a:r>
                      <a:r>
                        <a:rPr dirty="0" err="1">
                          <a:rtl/>
                        </a:rPr>
                        <a:t>ممارسة</a:t>
                      </a:r>
                      <a:r>
                        <a:rPr dirty="0">
                          <a:rtl/>
                        </a:rPr>
                        <a:t> </a:t>
                      </a:r>
                      <a:r>
                        <a:rPr dirty="0" err="1">
                          <a:rtl/>
                        </a:rPr>
                        <a:t>التمارين</a:t>
                      </a:r>
                      <a:endParaRPr dirty="0">
                        <a:rtl/>
                      </a:endParaRPr>
                    </a:p>
                    <a:p>
                      <a:pPr marL="285750" indent="-285750" algn="r" rtl="1">
                        <a:buFont typeface="Arial" panose="020B0604020202020204" pitchFamily="34" charset="0"/>
                        <a:buChar char="•"/>
                        <a:defRPr sz="2400"/>
                      </a:pPr>
                      <a:r>
                        <a:rPr dirty="0" err="1">
                          <a:rtl/>
                        </a:rPr>
                        <a:t>تعزيز</a:t>
                      </a:r>
                      <a:r>
                        <a:rPr dirty="0">
                          <a:rtl/>
                        </a:rPr>
                        <a:t> </a:t>
                      </a:r>
                      <a:r>
                        <a:rPr dirty="0" err="1">
                          <a:rtl/>
                        </a:rPr>
                        <a:t>الاسترخاء</a:t>
                      </a:r>
                      <a:endParaRPr dirty="0">
                        <a:rtl/>
                      </a:endParaRPr>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B9B779CF-D720-C047-D397-701CBD0DA016}"/>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9" name="Text Placeholder 1">
            <a:extLst>
              <a:ext uri="{FF2B5EF4-FFF2-40B4-BE49-F238E27FC236}">
                <a16:creationId xmlns:a16="http://schemas.microsoft.com/office/drawing/2014/main" id="{0BC86F8F-DB1D-0852-B4FD-2AC5AF754F85}"/>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الغرض</a:t>
            </a:r>
            <a:r>
              <a:rPr dirty="0">
                <a:rtl/>
              </a:rPr>
              <a:t> </a:t>
            </a:r>
            <a:r>
              <a:rPr dirty="0" err="1">
                <a:rtl/>
              </a:rPr>
              <a:t>من</a:t>
            </a:r>
            <a:r>
              <a:rPr dirty="0">
                <a:rtl/>
              </a:rPr>
              <a:t> </a:t>
            </a:r>
            <a:r>
              <a:rPr dirty="0" err="1">
                <a:rtl/>
              </a:rPr>
              <a:t>أداء</a:t>
            </a:r>
            <a:r>
              <a:rPr dirty="0">
                <a:rtl/>
              </a:rPr>
              <a:t> </a:t>
            </a:r>
            <a:r>
              <a:rPr dirty="0" err="1">
                <a:rtl/>
              </a:rPr>
              <a:t>تمارين</a:t>
            </a:r>
            <a:r>
              <a:rPr dirty="0">
                <a:rtl/>
              </a:rPr>
              <a:t> </a:t>
            </a:r>
            <a:r>
              <a:rPr dirty="0" err="1">
                <a:rtl/>
              </a:rPr>
              <a:t>التهدئة</a:t>
            </a:r>
            <a:endParaRPr dirty="0">
              <a:rtl/>
            </a:endParaRPr>
          </a:p>
        </p:txBody>
      </p:sp>
      <p:sp>
        <p:nvSpPr>
          <p:cNvPr id="12" name="Text Placeholder 2">
            <a:extLst>
              <a:ext uri="{FF2B5EF4-FFF2-40B4-BE49-F238E27FC236}">
                <a16:creationId xmlns:a16="http://schemas.microsoft.com/office/drawing/2014/main" id="{AFD2D742-3DC1-4BDB-AE0D-B6B29CBCE2F0}"/>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ممارسة تمارين الإحماء والتهدئة</a:t>
            </a:r>
          </a:p>
        </p:txBody>
      </p:sp>
    </p:spTree>
    <p:extLst>
      <p:ext uri="{BB962C8B-B14F-4D97-AF65-F5344CB8AC3E}">
        <p14:creationId xmlns:p14="http://schemas.microsoft.com/office/powerpoint/2010/main" val="2391520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5" name="Picture 14" descr="Shape  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246452"/>
            <a:ext cx="4751424" cy="3523452"/>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00000"/>
              </a:lnSpc>
            </a:pPr>
            <a:r>
              <a:rPr>
                <a:rtl/>
              </a:rPr>
              <a:t>تشمل عملية التهدئة النموذجية ما يلي:</a:t>
            </a:r>
          </a:p>
          <a:p>
            <a:pPr marL="514350" indent="-514350" algn="r" rtl="1">
              <a:lnSpc>
                <a:spcPct val="100000"/>
              </a:lnSpc>
              <a:buFont typeface="+mj-lt"/>
              <a:buAutoNum type="arabicPeriod"/>
            </a:pPr>
            <a:endParaRPr>
              <a:rtl/>
            </a:endParaRPr>
          </a:p>
          <a:p>
            <a:pPr marL="514350" indent="-514350" algn="r" rtl="1">
              <a:lnSpc>
                <a:spcPct val="100000"/>
              </a:lnSpc>
              <a:buFont typeface="+mj-lt"/>
              <a:buAutoNum type="arabicPeriod"/>
              <a:defRPr b="1">
                <a:solidFill>
                  <a:srgbClr val="FF9966"/>
                </a:solidFill>
              </a:defRPr>
            </a:pPr>
            <a:r>
              <a:rPr>
                <a:rtl/>
              </a:rPr>
              <a:t>نشاط أيروبيك خفيف</a:t>
            </a:r>
          </a:p>
          <a:p>
            <a:pPr marL="514350" indent="-514350" algn="r" rtl="1">
              <a:lnSpc>
                <a:spcPct val="100000"/>
              </a:lnSpc>
              <a:buFont typeface="+mj-lt"/>
              <a:buAutoNum type="arabicPeriod"/>
              <a:defRPr b="1">
                <a:solidFill>
                  <a:srgbClr val="3399FF"/>
                </a:solidFill>
              </a:defRPr>
            </a:pPr>
            <a:r>
              <a:rPr>
                <a:rtl/>
              </a:rPr>
              <a:t>تمارين الإطالة الثابتة</a:t>
            </a:r>
          </a:p>
          <a:p>
            <a:pPr algn="r" rtl="1">
              <a:lnSpc>
                <a:spcPct val="100000"/>
              </a:lnSpc>
            </a:pPr>
            <a:endParaRPr>
              <a:rtl/>
            </a:endParaRPr>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
        <p:nvSpPr>
          <p:cNvPr id="4" name="TextBox 3">
            <a:extLst>
              <a:ext uri="{FF2B5EF4-FFF2-40B4-BE49-F238E27FC236}">
                <a16:creationId xmlns:a16="http://schemas.microsoft.com/office/drawing/2014/main" id="{2F3704AB-766A-44C5-36F0-3FF26BD6FDB6}"/>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12" name="Text Placeholder 1">
            <a:extLst>
              <a:ext uri="{FF2B5EF4-FFF2-40B4-BE49-F238E27FC236}">
                <a16:creationId xmlns:a16="http://schemas.microsoft.com/office/drawing/2014/main" id="{7286615F-3F0E-4B7E-68A6-1BAF82639F7E}"/>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مشاركة</a:t>
            </a:r>
            <a:r>
              <a:rPr dirty="0">
                <a:rtl/>
              </a:rPr>
              <a:t> </a:t>
            </a:r>
            <a:r>
              <a:rPr dirty="0" err="1">
                <a:rtl/>
              </a:rPr>
              <a:t>تمرين</a:t>
            </a:r>
            <a:r>
              <a:rPr dirty="0">
                <a:rtl/>
              </a:rPr>
              <a:t> </a:t>
            </a:r>
            <a:r>
              <a:rPr dirty="0" err="1">
                <a:rtl/>
              </a:rPr>
              <a:t>التهدئة</a:t>
            </a:r>
            <a:r>
              <a:rPr dirty="0">
                <a:rtl/>
              </a:rPr>
              <a:t> </a:t>
            </a:r>
            <a:r>
              <a:rPr dirty="0" err="1">
                <a:rtl/>
              </a:rPr>
              <a:t>الذي</a:t>
            </a:r>
            <a:r>
              <a:rPr dirty="0">
                <a:rtl/>
              </a:rPr>
              <a:t> </a:t>
            </a:r>
            <a:r>
              <a:rPr dirty="0" err="1">
                <a:rtl/>
              </a:rPr>
              <a:t>تفضله</a:t>
            </a:r>
            <a:endParaRPr dirty="0">
              <a:rtl/>
            </a:endParaRPr>
          </a:p>
        </p:txBody>
      </p:sp>
      <p:sp>
        <p:nvSpPr>
          <p:cNvPr id="14" name="Text Placeholder 2">
            <a:extLst>
              <a:ext uri="{FF2B5EF4-FFF2-40B4-BE49-F238E27FC236}">
                <a16:creationId xmlns:a16="http://schemas.microsoft.com/office/drawing/2014/main" id="{1C95786C-836C-7F4F-2413-1BCDB3C32930}"/>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ممارسة تمارين الإحماء والتهدئة</a:t>
            </a:r>
          </a:p>
        </p:txBody>
      </p:sp>
    </p:spTree>
    <p:extLst>
      <p:ext uri="{BB962C8B-B14F-4D97-AF65-F5344CB8AC3E}">
        <p14:creationId xmlns:p14="http://schemas.microsoft.com/office/powerpoint/2010/main" val="275442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1" y="2546430"/>
            <a:ext cx="10947464" cy="3515005"/>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lnSpc>
                <a:spcPct val="100000"/>
              </a:lnSpc>
            </a:pPr>
            <a:r>
              <a:rPr b="1" dirty="0" err="1">
                <a:solidFill>
                  <a:schemeClr val="tx2"/>
                </a:solidFill>
                <a:rtl/>
              </a:rPr>
              <a:t>ما</a:t>
            </a:r>
            <a:r>
              <a:rPr b="1" dirty="0">
                <a:solidFill>
                  <a:schemeClr val="tx2"/>
                </a:solidFill>
                <a:rtl/>
              </a:rPr>
              <a:t> </a:t>
            </a:r>
            <a:r>
              <a:rPr b="1" dirty="0" err="1">
                <a:solidFill>
                  <a:schemeClr val="tx2"/>
                </a:solidFill>
                <a:rtl/>
              </a:rPr>
              <a:t>الجانب</a:t>
            </a:r>
            <a:r>
              <a:rPr b="1" dirty="0">
                <a:solidFill>
                  <a:schemeClr val="tx2"/>
                </a:solidFill>
                <a:rtl/>
              </a:rPr>
              <a:t> </a:t>
            </a:r>
            <a:r>
              <a:rPr b="1" dirty="0" err="1">
                <a:solidFill>
                  <a:schemeClr val="tx2"/>
                </a:solidFill>
                <a:rtl/>
              </a:rPr>
              <a:t>الذي</a:t>
            </a:r>
            <a:r>
              <a:rPr b="1" dirty="0">
                <a:solidFill>
                  <a:schemeClr val="tx2"/>
                </a:solidFill>
                <a:rtl/>
              </a:rPr>
              <a:t> </a:t>
            </a:r>
            <a:r>
              <a:rPr b="1" dirty="0" err="1">
                <a:solidFill>
                  <a:schemeClr val="tx2"/>
                </a:solidFill>
                <a:rtl/>
              </a:rPr>
              <a:t>تفضله</a:t>
            </a:r>
            <a:r>
              <a:rPr b="1" dirty="0">
                <a:solidFill>
                  <a:schemeClr val="tx2"/>
                </a:solidFill>
                <a:rtl/>
              </a:rPr>
              <a:t> </a:t>
            </a:r>
            <a:r>
              <a:rPr dirty="0" err="1">
                <a:rtl/>
              </a:rPr>
              <a:t>في</a:t>
            </a:r>
            <a:r>
              <a:rPr dirty="0">
                <a:rtl/>
              </a:rPr>
              <a:t> </a:t>
            </a:r>
            <a:r>
              <a:rPr dirty="0" err="1">
                <a:rtl/>
              </a:rPr>
              <a:t>قيادة</a:t>
            </a:r>
            <a:r>
              <a:rPr dirty="0">
                <a:rtl/>
              </a:rPr>
              <a:t> </a:t>
            </a:r>
            <a:r>
              <a:rPr dirty="0" err="1">
                <a:rtl/>
              </a:rPr>
              <a:t>تمارين</a:t>
            </a:r>
            <a:r>
              <a:rPr dirty="0">
                <a:rtl/>
              </a:rPr>
              <a:t> </a:t>
            </a:r>
            <a:r>
              <a:rPr dirty="0" err="1">
                <a:rtl/>
              </a:rPr>
              <a:t>الإحماء</a:t>
            </a:r>
            <a:r>
              <a:rPr dirty="0">
                <a:rtl/>
              </a:rPr>
              <a:t> </a:t>
            </a:r>
            <a:br>
              <a:rPr lang="en-US" dirty="0"/>
            </a:br>
            <a:r>
              <a:rPr dirty="0" err="1">
                <a:rtl/>
              </a:rPr>
              <a:t>والتهدئة</a:t>
            </a:r>
            <a:r>
              <a:rPr dirty="0">
                <a:rtl/>
              </a:rPr>
              <a:t> </a:t>
            </a:r>
            <a:r>
              <a:rPr dirty="0" err="1">
                <a:rtl/>
              </a:rPr>
              <a:t>لفريقك</a:t>
            </a:r>
            <a:r>
              <a:rPr dirty="0">
                <a:rtl/>
              </a:rPr>
              <a:t>؟ </a:t>
            </a:r>
          </a:p>
          <a:p>
            <a:pPr algn="ctr" rtl="1">
              <a:lnSpc>
                <a:spcPct val="100000"/>
              </a:lnSpc>
            </a:pPr>
            <a:endParaRPr dirty="0">
              <a:rtl/>
            </a:endParaRPr>
          </a:p>
          <a:p>
            <a:pPr algn="ctr" rtl="1">
              <a:lnSpc>
                <a:spcPct val="100000"/>
              </a:lnSpc>
            </a:pPr>
            <a:endParaRPr dirty="0">
              <a:rtl/>
            </a:endParaRPr>
          </a:p>
          <a:p>
            <a:pPr algn="ctr" rtl="1">
              <a:lnSpc>
                <a:spcPct val="100000"/>
              </a:lnSpc>
            </a:pPr>
            <a:r>
              <a:rPr b="1" dirty="0" err="1">
                <a:solidFill>
                  <a:schemeClr val="tx2"/>
                </a:solidFill>
                <a:rtl/>
              </a:rPr>
              <a:t>ما</a:t>
            </a:r>
            <a:r>
              <a:rPr b="1" dirty="0">
                <a:solidFill>
                  <a:schemeClr val="tx2"/>
                </a:solidFill>
                <a:rtl/>
              </a:rPr>
              <a:t> </a:t>
            </a:r>
            <a:r>
              <a:rPr b="1" dirty="0" err="1">
                <a:solidFill>
                  <a:schemeClr val="tx2"/>
                </a:solidFill>
                <a:rtl/>
              </a:rPr>
              <a:t>التحديات</a:t>
            </a:r>
            <a:r>
              <a:rPr b="1" dirty="0">
                <a:solidFill>
                  <a:schemeClr val="tx2"/>
                </a:solidFill>
                <a:rtl/>
              </a:rPr>
              <a:t> </a:t>
            </a:r>
            <a:r>
              <a:rPr b="1" dirty="0" err="1">
                <a:solidFill>
                  <a:schemeClr val="tx2"/>
                </a:solidFill>
                <a:rtl/>
              </a:rPr>
              <a:t>التي</a:t>
            </a:r>
            <a:r>
              <a:rPr b="1" dirty="0">
                <a:solidFill>
                  <a:schemeClr val="tx2"/>
                </a:solidFill>
                <a:rtl/>
              </a:rPr>
              <a:t> </a:t>
            </a:r>
            <a:r>
              <a:rPr b="1" dirty="0" err="1">
                <a:solidFill>
                  <a:schemeClr val="tx2"/>
                </a:solidFill>
                <a:rtl/>
              </a:rPr>
              <a:t>تواجهها</a:t>
            </a:r>
            <a:r>
              <a:rPr b="1" dirty="0">
                <a:solidFill>
                  <a:schemeClr val="tx2"/>
                </a:solidFill>
                <a:rtl/>
              </a:rPr>
              <a:t> </a:t>
            </a:r>
            <a:r>
              <a:rPr dirty="0" err="1">
                <a:rtl/>
              </a:rPr>
              <a:t>عند</a:t>
            </a:r>
            <a:r>
              <a:rPr dirty="0">
                <a:rtl/>
              </a:rPr>
              <a:t> </a:t>
            </a:r>
            <a:r>
              <a:rPr dirty="0" err="1">
                <a:rtl/>
              </a:rPr>
              <a:t>قيادة</a:t>
            </a:r>
            <a:r>
              <a:rPr dirty="0">
                <a:rtl/>
              </a:rPr>
              <a:t> </a:t>
            </a:r>
            <a:r>
              <a:rPr dirty="0" err="1">
                <a:rtl/>
              </a:rPr>
              <a:t>تمارين</a:t>
            </a:r>
            <a:r>
              <a:rPr dirty="0">
                <a:rtl/>
              </a:rPr>
              <a:t> </a:t>
            </a:r>
            <a:r>
              <a:rPr dirty="0" err="1">
                <a:rtl/>
              </a:rPr>
              <a:t>الإحماء</a:t>
            </a:r>
            <a:r>
              <a:rPr dirty="0">
                <a:rtl/>
              </a:rPr>
              <a:t> </a:t>
            </a:r>
            <a:r>
              <a:rPr dirty="0" err="1">
                <a:rtl/>
              </a:rPr>
              <a:t>أو</a:t>
            </a:r>
            <a:r>
              <a:rPr dirty="0">
                <a:rtl/>
              </a:rPr>
              <a:t> </a:t>
            </a:r>
            <a:r>
              <a:rPr dirty="0" err="1">
                <a:rtl/>
              </a:rPr>
              <a:t>التهدئة</a:t>
            </a:r>
            <a:r>
              <a:rPr dirty="0">
                <a:rtl/>
              </a:rPr>
              <a:t>؟</a:t>
            </a:r>
          </a:p>
        </p:txBody>
      </p:sp>
      <p:sp>
        <p:nvSpPr>
          <p:cNvPr id="5" name="TextBox 4">
            <a:extLst>
              <a:ext uri="{FF2B5EF4-FFF2-40B4-BE49-F238E27FC236}">
                <a16:creationId xmlns:a16="http://schemas.microsoft.com/office/drawing/2014/main" id="{31768BDB-18DB-77AF-8CE2-32B53A427AB4}"/>
              </a:ext>
            </a:extLst>
          </p:cNvPr>
          <p:cNvSpPr txBox="1"/>
          <p:nvPr/>
        </p:nvSpPr>
        <p:spPr>
          <a:xfrm>
            <a:off x="5231591"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4" name="Text Placeholder 1">
            <a:extLst>
              <a:ext uri="{FF2B5EF4-FFF2-40B4-BE49-F238E27FC236}">
                <a16:creationId xmlns:a16="http://schemas.microsoft.com/office/drawing/2014/main" id="{5AF954FD-7FB9-9EFC-0AB7-3272FF29BADD}"/>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تأملات</a:t>
            </a:r>
            <a:r>
              <a:rPr dirty="0">
                <a:rtl/>
              </a:rPr>
              <a:t> </a:t>
            </a:r>
            <a:r>
              <a:rPr dirty="0" err="1">
                <a:rtl/>
              </a:rPr>
              <a:t>السنة</a:t>
            </a:r>
            <a:r>
              <a:rPr dirty="0">
                <a:rtl/>
              </a:rPr>
              <a:t> </a:t>
            </a:r>
            <a:r>
              <a:rPr dirty="0" err="1">
                <a:rtl/>
              </a:rPr>
              <a:t>الأولى</a:t>
            </a:r>
            <a:endParaRPr dirty="0">
              <a:rtl/>
            </a:endParaRPr>
          </a:p>
        </p:txBody>
      </p:sp>
      <p:sp>
        <p:nvSpPr>
          <p:cNvPr id="6" name="Text Placeholder 2">
            <a:extLst>
              <a:ext uri="{FF2B5EF4-FFF2-40B4-BE49-F238E27FC236}">
                <a16:creationId xmlns:a16="http://schemas.microsoft.com/office/drawing/2014/main" id="{B41F70F2-44FC-343D-4FF6-E5F95C91FAC0}"/>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ممارسة تمارين الإحماء والتهدئة</a:t>
            </a:r>
          </a:p>
        </p:txBody>
      </p:sp>
    </p:spTree>
    <p:extLst>
      <p:ext uri="{BB962C8B-B14F-4D97-AF65-F5344CB8AC3E}">
        <p14:creationId xmlns:p14="http://schemas.microsoft.com/office/powerpoint/2010/main" val="134799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rtlCol="1">
            <a:normAutofit fontScale="70000" lnSpcReduction="20000"/>
          </a:bodyPr>
          <a:lstStyle/>
          <a:p>
            <a:pPr algn="r"/>
            <a:r>
              <a:rPr>
                <a:rtl/>
              </a:rPr>
              <a:t>فعاليات تنموية لتعزيز مهارات القيادة</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rtlCol="1"/>
          <a:lstStyle/>
          <a:p>
            <a:r>
              <a:rPr>
                <a:rtl/>
              </a:rPr>
              <a:t>تخطيط الفعاليات</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399" b="12399"/>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11888819" cy="554183"/>
          </a:xfrm>
          <a:prstGeom prst="rect">
            <a:avLst/>
          </a:prstGeom>
        </p:spPr>
        <p:txBody>
          <a:bodyPr vert="horz" lIns="91440" tIns="45720" rIns="91440" bIns="45720" rtlCol="1">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defRPr sz="3600"/>
            </a:pPr>
            <a:r>
              <a:rPr dirty="0" err="1">
                <a:rtl/>
              </a:rPr>
              <a:t>التواصل</a:t>
            </a:r>
            <a:endParaRPr dirty="0">
              <a:rtl/>
            </a:endParaRPr>
          </a:p>
        </p:txBody>
      </p:sp>
      <p:pic>
        <p:nvPicPr>
          <p:cNvPr id="5" name="Graphic 4" descr="Chat with solid fill">
            <a:extLst>
              <a:ext uri="{FF2B5EF4-FFF2-40B4-BE49-F238E27FC236}">
                <a16:creationId xmlns:a16="http://schemas.microsoft.com/office/drawing/2014/main" id="{D853B3C5-E567-1A6D-9960-B4E88AB735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53213" y="2613817"/>
            <a:ext cx="1935166" cy="1935166"/>
          </a:xfrm>
          <a:prstGeom prst="rect">
            <a:avLst/>
          </a:prstGeom>
        </p:spPr>
      </p:pic>
      <p:sp>
        <p:nvSpPr>
          <p:cNvPr id="6" name="TextBox 5">
            <a:extLst>
              <a:ext uri="{FF2B5EF4-FFF2-40B4-BE49-F238E27FC236}">
                <a16:creationId xmlns:a16="http://schemas.microsoft.com/office/drawing/2014/main" id="{E666AA6F-C5A1-2211-16EA-93D935938064}"/>
              </a:ext>
            </a:extLst>
          </p:cNvPr>
          <p:cNvSpPr txBox="1"/>
          <p:nvPr/>
        </p:nvSpPr>
        <p:spPr>
          <a:xfrm>
            <a:off x="5103254"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Tree>
    <p:extLst>
      <p:ext uri="{BB962C8B-B14F-4D97-AF65-F5344CB8AC3E}">
        <p14:creationId xmlns:p14="http://schemas.microsoft.com/office/powerpoint/2010/main" val="285691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05516"/>
            <a:ext cx="10841187" cy="3564388"/>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Arial" panose="020B0604020202020204" pitchFamily="34" charset="0"/>
              <a:buChar char="•"/>
            </a:pPr>
            <a:r>
              <a:rPr dirty="0" err="1">
                <a:rtl/>
              </a:rPr>
              <a:t>تفسير</a:t>
            </a:r>
            <a:r>
              <a:rPr dirty="0">
                <a:rtl/>
              </a:rPr>
              <a:t> </a:t>
            </a:r>
            <a:r>
              <a:rPr dirty="0" err="1">
                <a:rtl/>
              </a:rPr>
              <a:t>فوائد</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 </a:t>
            </a:r>
            <a:r>
              <a:rPr dirty="0" err="1">
                <a:rtl/>
              </a:rPr>
              <a:t>مع</a:t>
            </a:r>
            <a:r>
              <a:rPr dirty="0">
                <a:rtl/>
              </a:rPr>
              <a:t> </a:t>
            </a:r>
            <a:r>
              <a:rPr dirty="0" err="1">
                <a:rtl/>
              </a:rPr>
              <a:t>مدربك</a:t>
            </a:r>
            <a:r>
              <a:rPr dirty="0">
                <a:rtl/>
              </a:rPr>
              <a:t>؟</a:t>
            </a:r>
          </a:p>
          <a:p>
            <a:pPr marL="457200" indent="-457200" algn="r" rtl="1">
              <a:lnSpc>
                <a:spcPct val="100000"/>
              </a:lnSpc>
              <a:buFont typeface="Arial" panose="020B0604020202020204" pitchFamily="34" charset="0"/>
              <a:buChar char="•"/>
            </a:pPr>
            <a:endParaRPr dirty="0">
              <a:rtl/>
            </a:endParaRPr>
          </a:p>
          <a:p>
            <a:pPr marL="457200" indent="-457200" algn="r" rtl="1">
              <a:lnSpc>
                <a:spcPct val="100000"/>
              </a:lnSpc>
              <a:buFont typeface="Arial" panose="020B0604020202020204" pitchFamily="34" charset="0"/>
              <a:buChar char="•"/>
            </a:pPr>
            <a:r>
              <a:rPr dirty="0" err="1">
                <a:rtl/>
              </a:rPr>
              <a:t>تقديم</a:t>
            </a:r>
            <a:r>
              <a:rPr dirty="0">
                <a:rtl/>
              </a:rPr>
              <a:t> </a:t>
            </a:r>
            <a:r>
              <a:rPr dirty="0" err="1">
                <a:rtl/>
              </a:rPr>
              <a:t>فكرة</a:t>
            </a:r>
            <a:r>
              <a:rPr dirty="0">
                <a:rtl/>
              </a:rPr>
              <a:t> </a:t>
            </a:r>
            <a:r>
              <a:rPr dirty="0" err="1">
                <a:rtl/>
              </a:rPr>
              <a:t>مبتكرة</a:t>
            </a:r>
            <a:r>
              <a:rPr dirty="0">
                <a:rtl/>
              </a:rPr>
              <a:t> </a:t>
            </a:r>
            <a:r>
              <a:rPr dirty="0" err="1">
                <a:rtl/>
              </a:rPr>
              <a:t>لمدربك</a:t>
            </a:r>
            <a:r>
              <a:rPr dirty="0">
                <a:rtl/>
              </a:rPr>
              <a:t> </a:t>
            </a:r>
            <a:r>
              <a:rPr dirty="0" err="1">
                <a:rtl/>
              </a:rPr>
              <a:t>حول</a:t>
            </a:r>
            <a:r>
              <a:rPr dirty="0">
                <a:rtl/>
              </a:rPr>
              <a:t> </a:t>
            </a:r>
            <a:r>
              <a:rPr dirty="0" err="1">
                <a:rtl/>
              </a:rPr>
              <a:t>طرق</a:t>
            </a:r>
            <a:r>
              <a:rPr dirty="0">
                <a:rtl/>
              </a:rPr>
              <a:t> </a:t>
            </a:r>
            <a:r>
              <a:rPr dirty="0" err="1">
                <a:rtl/>
              </a:rPr>
              <a:t>دعم</a:t>
            </a:r>
            <a:r>
              <a:rPr dirty="0">
                <a:rtl/>
              </a:rPr>
              <a:t> </a:t>
            </a:r>
            <a:r>
              <a:rPr dirty="0" err="1">
                <a:rtl/>
              </a:rPr>
              <a:t>زملائك</a:t>
            </a:r>
            <a:r>
              <a:rPr dirty="0">
                <a:rtl/>
              </a:rPr>
              <a:t> </a:t>
            </a:r>
            <a:r>
              <a:rPr dirty="0" err="1">
                <a:rtl/>
              </a:rPr>
              <a:t>في</a:t>
            </a:r>
            <a:r>
              <a:rPr dirty="0">
                <a:rtl/>
              </a:rPr>
              <a:t> </a:t>
            </a:r>
            <a:r>
              <a:rPr dirty="0" err="1">
                <a:rtl/>
              </a:rPr>
              <a:t>برنامج</a:t>
            </a:r>
            <a:r>
              <a:rPr dirty="0">
                <a:rtl/>
              </a:rPr>
              <a:t> </a:t>
            </a:r>
            <a:r>
              <a:rPr dirty="0" err="1">
                <a:rtl/>
              </a:rPr>
              <a:t>اللياقة</a:t>
            </a:r>
            <a:r>
              <a:rPr dirty="0">
                <a:rtl/>
              </a:rPr>
              <a:t> </a:t>
            </a:r>
            <a:r>
              <a:rPr dirty="0" err="1">
                <a:rtl/>
              </a:rPr>
              <a:t>البدنية</a:t>
            </a:r>
            <a:r>
              <a:rPr dirty="0">
                <a:rtl/>
              </a:rPr>
              <a:t>؟</a:t>
            </a:r>
          </a:p>
          <a:p>
            <a:pPr marL="457200" indent="-457200" algn="r" rtl="1">
              <a:lnSpc>
                <a:spcPct val="100000"/>
              </a:lnSpc>
              <a:buFont typeface="Arial" panose="020B0604020202020204" pitchFamily="34" charset="0"/>
              <a:buChar char="•"/>
            </a:pPr>
            <a:endParaRPr dirty="0">
              <a:rtl/>
            </a:endParaRPr>
          </a:p>
          <a:p>
            <a:pPr marL="457200" indent="-457200" algn="r" rtl="1">
              <a:lnSpc>
                <a:spcPct val="100000"/>
              </a:lnSpc>
              <a:buFont typeface="Arial" panose="020B0604020202020204" pitchFamily="34" charset="0"/>
              <a:buChar char="•"/>
            </a:pPr>
            <a:r>
              <a:rPr dirty="0" err="1">
                <a:rtl/>
              </a:rPr>
              <a:t>طلب</a:t>
            </a:r>
            <a:r>
              <a:rPr dirty="0">
                <a:rtl/>
              </a:rPr>
              <a:t> </a:t>
            </a:r>
            <a:r>
              <a:rPr dirty="0" err="1">
                <a:rtl/>
              </a:rPr>
              <a:t>المساعدة</a:t>
            </a:r>
            <a:r>
              <a:rPr dirty="0">
                <a:rtl/>
              </a:rPr>
              <a:t> </a:t>
            </a:r>
            <a:r>
              <a:rPr dirty="0" err="1">
                <a:rtl/>
              </a:rPr>
              <a:t>من</a:t>
            </a:r>
            <a:r>
              <a:rPr dirty="0">
                <a:rtl/>
              </a:rPr>
              <a:t> </a:t>
            </a:r>
            <a:r>
              <a:rPr dirty="0" err="1">
                <a:rtl/>
              </a:rPr>
              <a:t>مدربك</a:t>
            </a:r>
            <a:r>
              <a:rPr dirty="0">
                <a:rtl/>
              </a:rPr>
              <a:t> </a:t>
            </a:r>
            <a:r>
              <a:rPr dirty="0" err="1">
                <a:rtl/>
              </a:rPr>
              <a:t>عندما</a:t>
            </a:r>
            <a:r>
              <a:rPr dirty="0">
                <a:rtl/>
              </a:rPr>
              <a:t> </a:t>
            </a:r>
            <a:r>
              <a:rPr dirty="0" err="1">
                <a:rtl/>
              </a:rPr>
              <a:t>تواجه</a:t>
            </a:r>
            <a:r>
              <a:rPr dirty="0">
                <a:rtl/>
              </a:rPr>
              <a:t> </a:t>
            </a:r>
            <a:r>
              <a:rPr dirty="0" err="1">
                <a:rtl/>
              </a:rPr>
              <a:t>تحديًا</a:t>
            </a:r>
            <a:r>
              <a:rPr dirty="0">
                <a:rtl/>
              </a:rPr>
              <a:t>؟</a:t>
            </a:r>
          </a:p>
          <a:p>
            <a:pPr marL="457200" indent="-457200" algn="r" rtl="1">
              <a:lnSpc>
                <a:spcPct val="100000"/>
              </a:lnSpc>
              <a:buFont typeface="Arial" panose="020B0604020202020204" pitchFamily="34" charset="0"/>
              <a:buChar char="•"/>
            </a:pPr>
            <a:endParaRPr sz="2200" dirty="0"/>
          </a:p>
        </p:txBody>
      </p:sp>
      <p:pic>
        <p:nvPicPr>
          <p:cNvPr id="8" name="Graphic 7" descr="Chat with solid fill">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
        <p:nvSpPr>
          <p:cNvPr id="4" name="TextBox 3">
            <a:extLst>
              <a:ext uri="{FF2B5EF4-FFF2-40B4-BE49-F238E27FC236}">
                <a16:creationId xmlns:a16="http://schemas.microsoft.com/office/drawing/2014/main" id="{AD2B5606-74F9-7503-C66B-B18FCACC3FAB}"/>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5" name="Text Placeholder 2">
            <a:extLst>
              <a:ext uri="{FF2B5EF4-FFF2-40B4-BE49-F238E27FC236}">
                <a16:creationId xmlns:a16="http://schemas.microsoft.com/office/drawing/2014/main" id="{352A8CFD-B29A-8BC0-6790-CFE9D712575F}"/>
              </a:ext>
            </a:extLst>
          </p:cNvPr>
          <p:cNvSpPr txBox="1">
            <a:spLocks/>
          </p:cNvSpPr>
          <p:nvPr/>
        </p:nvSpPr>
        <p:spPr>
          <a:xfrm>
            <a:off x="628650" y="1624491"/>
            <a:ext cx="954240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lnSpc>
                <a:spcPct val="100000"/>
              </a:lnSpc>
              <a:defRPr sz="2800">
                <a:solidFill>
                  <a:schemeClr val="accent2"/>
                </a:solidFill>
                <a:latin typeface="+mn-lt"/>
              </a:defRPr>
            </a:pPr>
            <a:r>
              <a:rPr>
                <a:rtl/>
              </a:rPr>
              <a:t>كيف تفعل ذلك، أو كيف يمكنك أن تفعله:</a:t>
            </a:r>
            <a:br>
              <a:rPr lang="en-US" sz="2800" b="1" dirty="0">
                <a:solidFill>
                  <a:schemeClr val="accent2"/>
                </a:solidFill>
                <a:latin typeface="+mn-lt"/>
              </a:rPr>
            </a:br>
            <a:endParaRPr sz="2800" b="1">
              <a:solidFill>
                <a:schemeClr val="accent2"/>
              </a:solidFill>
              <a:latin typeface="+mn-lt"/>
            </a:endParaRPr>
          </a:p>
        </p:txBody>
      </p:sp>
      <p:sp>
        <p:nvSpPr>
          <p:cNvPr id="6" name="Text Placeholder 1">
            <a:extLst>
              <a:ext uri="{FF2B5EF4-FFF2-40B4-BE49-F238E27FC236}">
                <a16:creationId xmlns:a16="http://schemas.microsoft.com/office/drawing/2014/main" id="{B4F782A5-93B0-3266-7107-9E42E1E1FA26}"/>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التواصل</a:t>
            </a:r>
            <a:r>
              <a:rPr dirty="0">
                <a:rtl/>
              </a:rPr>
              <a:t> </a:t>
            </a:r>
            <a:r>
              <a:rPr dirty="0" err="1">
                <a:rtl/>
              </a:rPr>
              <a:t>مع</a:t>
            </a:r>
            <a:r>
              <a:rPr dirty="0">
                <a:rtl/>
              </a:rPr>
              <a:t> </a:t>
            </a:r>
            <a:r>
              <a:rPr dirty="0" err="1">
                <a:rtl/>
              </a:rPr>
              <a:t>مدربك</a:t>
            </a:r>
            <a:endParaRPr dirty="0">
              <a:rtl/>
            </a:endParaRPr>
          </a:p>
        </p:txBody>
      </p:sp>
      <p:sp>
        <p:nvSpPr>
          <p:cNvPr id="7" name="Text Placeholder 2">
            <a:extLst>
              <a:ext uri="{FF2B5EF4-FFF2-40B4-BE49-F238E27FC236}">
                <a16:creationId xmlns:a16="http://schemas.microsoft.com/office/drawing/2014/main" id="{93F275F1-F732-A14F-408C-4BDA58734106}"/>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التواصل</a:t>
            </a:r>
          </a:p>
        </p:txBody>
      </p:sp>
    </p:spTree>
    <p:extLst>
      <p:ext uri="{BB962C8B-B14F-4D97-AF65-F5344CB8AC3E}">
        <p14:creationId xmlns:p14="http://schemas.microsoft.com/office/powerpoint/2010/main" val="2470044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391083" y="1851001"/>
            <a:ext cx="6618216" cy="3813126"/>
          </a:xfrm>
          <a:prstGeom prst="rect">
            <a:avLst/>
          </a:prstGeom>
        </p:spPr>
        <p:txBody>
          <a:bodyPr vert="horz" lIns="91440" tIns="45720" rIns="91440" bIns="45720" rtlCol="1" anchor="t">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r" rtl="1">
              <a:lnSpc>
                <a:spcPct val="100000"/>
              </a:lnSpc>
              <a:buFont typeface="Arial" panose="020B0604020202020204" pitchFamily="34" charset="0"/>
              <a:buChar char="•"/>
              <a:defRPr sz="2400"/>
            </a:pPr>
            <a:r>
              <a:rPr dirty="0" err="1">
                <a:rtl/>
              </a:rPr>
              <a:t>ما</a:t>
            </a:r>
            <a:r>
              <a:rPr dirty="0">
                <a:rtl/>
              </a:rPr>
              <a:t> </a:t>
            </a:r>
            <a:r>
              <a:rPr dirty="0" err="1">
                <a:rtl/>
              </a:rPr>
              <a:t>المدة</a:t>
            </a:r>
            <a:r>
              <a:rPr dirty="0">
                <a:rtl/>
              </a:rPr>
              <a:t> </a:t>
            </a:r>
            <a:r>
              <a:rPr dirty="0" err="1">
                <a:rtl/>
              </a:rPr>
              <a:t>الزمنية</a:t>
            </a:r>
            <a:r>
              <a:rPr dirty="0">
                <a:rtl/>
              </a:rPr>
              <a:t> </a:t>
            </a:r>
            <a:r>
              <a:rPr dirty="0" err="1">
                <a:rtl/>
              </a:rPr>
              <a:t>المناسبة</a:t>
            </a:r>
            <a:r>
              <a:rPr dirty="0">
                <a:rtl/>
              </a:rPr>
              <a:t> </a:t>
            </a:r>
            <a:r>
              <a:rPr dirty="0" err="1">
                <a:rtl/>
              </a:rPr>
              <a:t>لتقديم</a:t>
            </a:r>
            <a:r>
              <a:rPr dirty="0">
                <a:rtl/>
              </a:rPr>
              <a:t> </a:t>
            </a:r>
            <a:r>
              <a:rPr dirty="0" err="1">
                <a:rtl/>
              </a:rPr>
              <a:t>نصيحة</a:t>
            </a:r>
            <a:r>
              <a:rPr dirty="0">
                <a:rtl/>
              </a:rPr>
              <a:t> </a:t>
            </a:r>
            <a:r>
              <a:rPr dirty="0" err="1">
                <a:rtl/>
              </a:rPr>
              <a:t>صحية</a:t>
            </a:r>
            <a:r>
              <a:rPr dirty="0">
                <a:rtl/>
              </a:rPr>
              <a:t> </a:t>
            </a:r>
            <a:r>
              <a:rPr dirty="0" err="1">
                <a:rtl/>
              </a:rPr>
              <a:t>فعّالة</a:t>
            </a:r>
            <a:r>
              <a:rPr dirty="0">
                <a:rtl/>
              </a:rPr>
              <a:t>؟ </a:t>
            </a:r>
          </a:p>
          <a:p>
            <a:pPr algn="r" rtl="1">
              <a:lnSpc>
                <a:spcPct val="100000"/>
              </a:lnSpc>
            </a:pPr>
            <a:endParaRPr sz="2400" dirty="0"/>
          </a:p>
          <a:p>
            <a:pPr marL="457200" indent="-457200" algn="r" rtl="1">
              <a:lnSpc>
                <a:spcPct val="100000"/>
              </a:lnSpc>
              <a:buFont typeface="Arial" panose="020B0604020202020204" pitchFamily="34" charset="0"/>
              <a:buChar char="•"/>
              <a:defRPr sz="2400"/>
            </a:pPr>
            <a:r>
              <a:rPr dirty="0" err="1">
                <a:rtl/>
              </a:rPr>
              <a:t>ما</a:t>
            </a:r>
            <a:r>
              <a:rPr dirty="0">
                <a:rtl/>
              </a:rPr>
              <a:t> </a:t>
            </a:r>
            <a:r>
              <a:rPr dirty="0" err="1">
                <a:rtl/>
              </a:rPr>
              <a:t>الطرق</a:t>
            </a:r>
            <a:r>
              <a:rPr dirty="0">
                <a:rtl/>
              </a:rPr>
              <a:t> </a:t>
            </a:r>
            <a:r>
              <a:rPr dirty="0" err="1">
                <a:rtl/>
              </a:rPr>
              <a:t>الفعّالة</a:t>
            </a:r>
            <a:r>
              <a:rPr dirty="0">
                <a:rtl/>
              </a:rPr>
              <a:t> </a:t>
            </a:r>
            <a:r>
              <a:rPr dirty="0" err="1">
                <a:rtl/>
              </a:rPr>
              <a:t>التي</a:t>
            </a:r>
            <a:r>
              <a:rPr dirty="0">
                <a:rtl/>
              </a:rPr>
              <a:t> </a:t>
            </a:r>
            <a:r>
              <a:rPr dirty="0" err="1">
                <a:rtl/>
              </a:rPr>
              <a:t>تضمن</a:t>
            </a:r>
            <a:r>
              <a:rPr dirty="0">
                <a:rtl/>
              </a:rPr>
              <a:t> </a:t>
            </a:r>
            <a:r>
              <a:rPr dirty="0" err="1">
                <a:rtl/>
              </a:rPr>
              <a:t>جذب</a:t>
            </a:r>
            <a:r>
              <a:rPr dirty="0">
                <a:rtl/>
              </a:rPr>
              <a:t> </a:t>
            </a:r>
            <a:r>
              <a:rPr dirty="0" err="1">
                <a:rtl/>
              </a:rPr>
              <a:t>انتباه</a:t>
            </a:r>
            <a:r>
              <a:rPr dirty="0">
                <a:rtl/>
              </a:rPr>
              <a:t> </a:t>
            </a:r>
            <a:r>
              <a:rPr dirty="0" err="1">
                <a:rtl/>
              </a:rPr>
              <a:t>زملائك</a:t>
            </a:r>
            <a:r>
              <a:rPr dirty="0">
                <a:rtl/>
              </a:rPr>
              <a:t> </a:t>
            </a:r>
            <a:r>
              <a:rPr dirty="0" err="1">
                <a:rtl/>
              </a:rPr>
              <a:t>عندما</a:t>
            </a:r>
            <a:r>
              <a:rPr dirty="0">
                <a:rtl/>
              </a:rPr>
              <a:t> </a:t>
            </a:r>
            <a:r>
              <a:rPr dirty="0" err="1">
                <a:rtl/>
              </a:rPr>
              <a:t>تشاركهم</a:t>
            </a:r>
            <a:r>
              <a:rPr dirty="0">
                <a:rtl/>
              </a:rPr>
              <a:t> </a:t>
            </a:r>
            <a:r>
              <a:rPr dirty="0" err="1">
                <a:rtl/>
              </a:rPr>
              <a:t>نصائح</a:t>
            </a:r>
            <a:r>
              <a:rPr dirty="0">
                <a:rtl/>
              </a:rPr>
              <a:t> </a:t>
            </a:r>
            <a:r>
              <a:rPr dirty="0" err="1">
                <a:rtl/>
              </a:rPr>
              <a:t>صحية</a:t>
            </a:r>
            <a:r>
              <a:rPr dirty="0">
                <a:rtl/>
              </a:rPr>
              <a:t>؟</a:t>
            </a:r>
          </a:p>
          <a:p>
            <a:pPr algn="r" rtl="1">
              <a:lnSpc>
                <a:spcPct val="100000"/>
              </a:lnSpc>
            </a:pPr>
            <a:endParaRPr sz="2400" dirty="0"/>
          </a:p>
          <a:p>
            <a:pPr marL="457200" indent="-457200" algn="r" rtl="1">
              <a:lnSpc>
                <a:spcPct val="100000"/>
              </a:lnSpc>
              <a:buFont typeface="Arial" panose="020B0604020202020204" pitchFamily="34" charset="0"/>
              <a:buChar char="•"/>
              <a:defRPr sz="2400"/>
            </a:pPr>
            <a:r>
              <a:rPr dirty="0" err="1">
                <a:rtl/>
              </a:rPr>
              <a:t>ما</a:t>
            </a:r>
            <a:r>
              <a:rPr dirty="0">
                <a:rtl/>
              </a:rPr>
              <a:t> </a:t>
            </a:r>
            <a:r>
              <a:rPr dirty="0" err="1">
                <a:rtl/>
              </a:rPr>
              <a:t>الموارد</a:t>
            </a:r>
            <a:r>
              <a:rPr dirty="0">
                <a:rtl/>
              </a:rPr>
              <a:t> </a:t>
            </a:r>
            <a:r>
              <a:rPr dirty="0" err="1">
                <a:rtl/>
              </a:rPr>
              <a:t>المتاحة</a:t>
            </a:r>
            <a:r>
              <a:rPr dirty="0">
                <a:rtl/>
              </a:rPr>
              <a:t> </a:t>
            </a:r>
            <a:r>
              <a:rPr dirty="0" err="1">
                <a:rtl/>
              </a:rPr>
              <a:t>التي</a:t>
            </a:r>
            <a:r>
              <a:rPr dirty="0">
                <a:rtl/>
              </a:rPr>
              <a:t> </a:t>
            </a:r>
            <a:r>
              <a:rPr dirty="0" err="1">
                <a:rtl/>
              </a:rPr>
              <a:t>يمكنك</a:t>
            </a:r>
            <a:r>
              <a:rPr dirty="0">
                <a:rtl/>
              </a:rPr>
              <a:t> </a:t>
            </a:r>
            <a:r>
              <a:rPr dirty="0" err="1">
                <a:rtl/>
              </a:rPr>
              <a:t>الرجوع</a:t>
            </a:r>
            <a:r>
              <a:rPr dirty="0">
                <a:rtl/>
              </a:rPr>
              <a:t> </a:t>
            </a:r>
            <a:r>
              <a:rPr dirty="0" err="1">
                <a:rtl/>
              </a:rPr>
              <a:t>إليها</a:t>
            </a:r>
            <a:r>
              <a:rPr dirty="0">
                <a:rtl/>
              </a:rPr>
              <a:t> </a:t>
            </a:r>
            <a:r>
              <a:rPr dirty="0" err="1">
                <a:rtl/>
              </a:rPr>
              <a:t>لاستلهام</a:t>
            </a:r>
            <a:r>
              <a:rPr dirty="0">
                <a:rtl/>
              </a:rPr>
              <a:t> </a:t>
            </a:r>
            <a:r>
              <a:rPr dirty="0" err="1">
                <a:rtl/>
              </a:rPr>
              <a:t>نصائح</a:t>
            </a:r>
            <a:r>
              <a:rPr dirty="0">
                <a:rtl/>
              </a:rPr>
              <a:t> </a:t>
            </a:r>
            <a:r>
              <a:rPr dirty="0" err="1">
                <a:rtl/>
              </a:rPr>
              <a:t>صحية</a:t>
            </a:r>
            <a:r>
              <a:rPr dirty="0">
                <a:rtl/>
              </a:rPr>
              <a:t> </a:t>
            </a:r>
            <a:r>
              <a:rPr dirty="0" err="1">
                <a:rtl/>
              </a:rPr>
              <a:t>موثوقة</a:t>
            </a:r>
            <a:r>
              <a:rPr dirty="0">
                <a:rtl/>
              </a:rPr>
              <a:t>؟</a:t>
            </a:r>
          </a:p>
          <a:p>
            <a:pPr algn="r" rtl="1">
              <a:lnSpc>
                <a:spcPct val="100000"/>
              </a:lnSpc>
            </a:pPr>
            <a:endParaRPr sz="2400" dirty="0"/>
          </a:p>
          <a:p>
            <a:pPr marL="457200" indent="-457200" algn="r" rtl="1">
              <a:lnSpc>
                <a:spcPct val="100000"/>
              </a:lnSpc>
              <a:buFont typeface="Arial" panose="020B0604020202020204" pitchFamily="34" charset="0"/>
              <a:buChar char="•"/>
              <a:defRPr sz="2400"/>
            </a:pPr>
            <a:r>
              <a:rPr dirty="0" err="1">
                <a:rtl/>
              </a:rPr>
              <a:t>من</a:t>
            </a:r>
            <a:r>
              <a:rPr dirty="0">
                <a:rtl/>
              </a:rPr>
              <a:t> </a:t>
            </a:r>
            <a:r>
              <a:rPr dirty="0" err="1">
                <a:rtl/>
              </a:rPr>
              <a:t>الأفراد</a:t>
            </a:r>
            <a:r>
              <a:rPr dirty="0">
                <a:rtl/>
              </a:rPr>
              <a:t> </a:t>
            </a:r>
            <a:r>
              <a:rPr dirty="0" err="1">
                <a:rtl/>
              </a:rPr>
              <a:t>أو</a:t>
            </a:r>
            <a:r>
              <a:rPr dirty="0">
                <a:rtl/>
              </a:rPr>
              <a:t> </a:t>
            </a:r>
            <a:r>
              <a:rPr dirty="0" err="1">
                <a:rtl/>
              </a:rPr>
              <a:t>الجهات</a:t>
            </a:r>
            <a:r>
              <a:rPr dirty="0">
                <a:rtl/>
              </a:rPr>
              <a:t> </a:t>
            </a:r>
            <a:r>
              <a:rPr dirty="0" err="1">
                <a:rtl/>
              </a:rPr>
              <a:t>التي</a:t>
            </a:r>
            <a:r>
              <a:rPr dirty="0">
                <a:rtl/>
              </a:rPr>
              <a:t> </a:t>
            </a:r>
            <a:r>
              <a:rPr dirty="0" err="1">
                <a:rtl/>
              </a:rPr>
              <a:t>يمكنك</a:t>
            </a:r>
            <a:r>
              <a:rPr dirty="0">
                <a:rtl/>
              </a:rPr>
              <a:t> </a:t>
            </a:r>
            <a:r>
              <a:rPr dirty="0" err="1">
                <a:rtl/>
              </a:rPr>
              <a:t>الاستعانة</a:t>
            </a:r>
            <a:r>
              <a:rPr dirty="0">
                <a:rtl/>
              </a:rPr>
              <a:t> </a:t>
            </a:r>
            <a:r>
              <a:rPr dirty="0" err="1">
                <a:rtl/>
              </a:rPr>
              <a:t>بها</a:t>
            </a:r>
            <a:r>
              <a:rPr dirty="0">
                <a:rtl/>
              </a:rPr>
              <a:t> </a:t>
            </a:r>
            <a:r>
              <a:rPr dirty="0" err="1">
                <a:rtl/>
              </a:rPr>
              <a:t>عند</a:t>
            </a:r>
            <a:r>
              <a:rPr dirty="0">
                <a:rtl/>
              </a:rPr>
              <a:t> </a:t>
            </a:r>
            <a:r>
              <a:rPr dirty="0" err="1">
                <a:rtl/>
              </a:rPr>
              <a:t>إعداد</a:t>
            </a:r>
            <a:r>
              <a:rPr dirty="0">
                <a:rtl/>
              </a:rPr>
              <a:t> </a:t>
            </a:r>
            <a:r>
              <a:rPr dirty="0" err="1">
                <a:rtl/>
              </a:rPr>
              <a:t>نصائح</a:t>
            </a:r>
            <a:r>
              <a:rPr dirty="0">
                <a:rtl/>
              </a:rPr>
              <a:t> </a:t>
            </a:r>
            <a:r>
              <a:rPr dirty="0" err="1">
                <a:rtl/>
              </a:rPr>
              <a:t>صحية</a:t>
            </a:r>
            <a:r>
              <a:rPr dirty="0">
                <a:rtl/>
              </a:rPr>
              <a:t>؟</a:t>
            </a:r>
          </a:p>
          <a:p>
            <a:pPr algn="r" rtl="1">
              <a:lnSpc>
                <a:spcPct val="100000"/>
              </a:lnSpc>
            </a:pPr>
            <a:endParaRPr dirty="0">
              <a:rtl/>
            </a:endParaRPr>
          </a:p>
          <a:p>
            <a:pPr marL="457200" indent="-457200" algn="r" rtl="1">
              <a:lnSpc>
                <a:spcPct val="100000"/>
              </a:lnSpc>
              <a:buFont typeface="Arial" panose="020B0604020202020204" pitchFamily="34" charset="0"/>
              <a:buChar char="•"/>
            </a:pPr>
            <a:endParaRPr dirty="0">
              <a:rtl/>
            </a:endParaRPr>
          </a:p>
        </p:txBody>
      </p:sp>
      <p:sp>
        <p:nvSpPr>
          <p:cNvPr id="5" name="TextBox 4">
            <a:extLst>
              <a:ext uri="{FF2B5EF4-FFF2-40B4-BE49-F238E27FC236}">
                <a16:creationId xmlns:a16="http://schemas.microsoft.com/office/drawing/2014/main" id="{6A69DE37-2A0B-CDF8-95DF-8D3BA05FF73F}"/>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pic>
        <p:nvPicPr>
          <p:cNvPr id="7" name="Picture Placeholder 41">
            <a:extLst>
              <a:ext uri="{FF2B5EF4-FFF2-40B4-BE49-F238E27FC236}">
                <a16:creationId xmlns:a16="http://schemas.microsoft.com/office/drawing/2014/main" id="{ABCC74E6-5B0C-C47C-B96A-A3E17A27A09C}"/>
              </a:ext>
            </a:extLst>
          </p:cNvPr>
          <p:cNvPicPr>
            <a:picLocks noChangeAspect="1"/>
          </p:cNvPicPr>
          <p:nvPr/>
        </p:nvPicPr>
        <p:blipFill>
          <a:blip r:embed="rId3">
            <a:extLst>
              <a:ext uri="{28A0092B-C50C-407E-A947-70E740481C1C}">
                <a14:useLocalDpi xmlns:a14="http://schemas.microsoft.com/office/drawing/2010/main" val="0"/>
              </a:ext>
            </a:extLst>
          </a:blip>
          <a:srcRect l="19979" t="5454" r="15482" b="5454"/>
          <a:stretch/>
        </p:blipFill>
        <p:spPr>
          <a:xfrm>
            <a:off x="7009298" y="1956778"/>
            <a:ext cx="5182702" cy="4024338"/>
          </a:xfrm>
          <a:prstGeom prst="rect">
            <a:avLst/>
          </a:prstGeom>
        </p:spPr>
      </p:pic>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9" name="Graphic 8" descr="Chat with solid fill">
            <a:extLst>
              <a:ext uri="{FF2B5EF4-FFF2-40B4-BE49-F238E27FC236}">
                <a16:creationId xmlns:a16="http://schemas.microsoft.com/office/drawing/2014/main" id="{7F1669DA-B7CA-5180-3BEE-9AD9BC2BA2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6959" y="681657"/>
            <a:ext cx="812878" cy="812878"/>
          </a:xfrm>
          <a:prstGeom prst="rect">
            <a:avLst/>
          </a:prstGeom>
        </p:spPr>
      </p:pic>
      <p:sp>
        <p:nvSpPr>
          <p:cNvPr id="12" name="Text Placeholder 1">
            <a:extLst>
              <a:ext uri="{FF2B5EF4-FFF2-40B4-BE49-F238E27FC236}">
                <a16:creationId xmlns:a16="http://schemas.microsoft.com/office/drawing/2014/main" id="{C5B1BD97-7A57-A468-0CD9-CD74CB9939E6}"/>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مشاركة النصائح الصحية</a:t>
            </a:r>
          </a:p>
        </p:txBody>
      </p:sp>
      <p:sp>
        <p:nvSpPr>
          <p:cNvPr id="13" name="Text Placeholder 2">
            <a:extLst>
              <a:ext uri="{FF2B5EF4-FFF2-40B4-BE49-F238E27FC236}">
                <a16:creationId xmlns:a16="http://schemas.microsoft.com/office/drawing/2014/main" id="{C9587843-BCED-95BE-F839-B0FC6EC816D7}"/>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التواصل</a:t>
            </a:r>
          </a:p>
        </p:txBody>
      </p:sp>
    </p:spTree>
    <p:extLst>
      <p:ext uri="{BB962C8B-B14F-4D97-AF65-F5344CB8AC3E}">
        <p14:creationId xmlns:p14="http://schemas.microsoft.com/office/powerpoint/2010/main" val="863792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8" name="Picture 10" descr="healthy Icon - Free PNG &amp; SVG 39490 -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9FCC0A-88DE-490F-568B-DD6A32D811D7}"/>
              </a:ext>
            </a:extLst>
          </p:cNvPr>
          <p:cNvSpPr txBox="1"/>
          <p:nvPr/>
        </p:nvSpPr>
        <p:spPr>
          <a:xfrm>
            <a:off x="5314474"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7" y="225061"/>
            <a:ext cx="11872777" cy="554183"/>
          </a:xfrm>
          <a:prstGeom prst="rect">
            <a:avLst/>
          </a:prstGeom>
        </p:spPr>
        <p:txBody>
          <a:bodyPr vert="horz" lIns="91440" tIns="45720" rIns="91440" bIns="45720" rtlCol="1">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defRPr sz="3600"/>
            </a:pPr>
            <a:r>
              <a:rPr dirty="0" err="1">
                <a:rtl/>
              </a:rPr>
              <a:t>شارك</a:t>
            </a:r>
            <a:r>
              <a:rPr dirty="0">
                <a:rtl/>
              </a:rPr>
              <a:t> </a:t>
            </a:r>
            <a:r>
              <a:rPr dirty="0" err="1">
                <a:rtl/>
              </a:rPr>
              <a:t>نصيحة</a:t>
            </a:r>
            <a:r>
              <a:rPr dirty="0">
                <a:rtl/>
              </a:rPr>
              <a:t> </a:t>
            </a:r>
            <a:r>
              <a:rPr dirty="0" err="1">
                <a:rtl/>
              </a:rPr>
              <a:t>صحية</a:t>
            </a:r>
            <a:endParaRPr dirty="0">
              <a:rtl/>
            </a:endParaRPr>
          </a:p>
        </p:txBody>
      </p:sp>
    </p:spTree>
    <p:extLst>
      <p:ext uri="{BB962C8B-B14F-4D97-AF65-F5344CB8AC3E}">
        <p14:creationId xmlns:p14="http://schemas.microsoft.com/office/powerpoint/2010/main" val="569107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9444789" cy="1325563"/>
          </a:xfrm>
          <a:prstGeom prst="rect">
            <a:avLst/>
          </a:prstGeom>
          <a:noFill/>
          <a:ln>
            <a:noFill/>
          </a:ln>
        </p:spPr>
        <p:txBody>
          <a:bodyPr spcFirstLastPara="1" wrap="square" lIns="91425" tIns="45700" rIns="91425" bIns="45700" rtlCol="1"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spcBef>
                <a:spcPts val="0"/>
              </a:spcBef>
              <a:buClr>
                <a:schemeClr val="dk1"/>
              </a:buClr>
              <a:buSzPts val="4400"/>
              <a:buFont typeface="Ubuntu"/>
              <a:buNone/>
              <a:defRPr sz="3600">
                <a:latin typeface="Ubuntu" panose="020B0504030602030204" pitchFamily="34" charset="0"/>
              </a:defRPr>
            </a:pPr>
            <a:r>
              <a:rPr>
                <a:rtl/>
              </a:rPr>
              <a:t>المقدمة</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9444789" cy="4351338"/>
          </a:xfrm>
          <a:prstGeom prst="rect">
            <a:avLst/>
          </a:prstGeom>
          <a:noFill/>
          <a:ln>
            <a:noFill/>
          </a:ln>
        </p:spPr>
        <p:txBody>
          <a:bodyPr spcFirstLastPara="1" wrap="square" lIns="91425" tIns="45700" rIns="91425" bIns="45700" rtlCol="1"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lnSpc>
                <a:spcPct val="150000"/>
              </a:lnSpc>
              <a:spcBef>
                <a:spcPts val="0"/>
              </a:spcBef>
              <a:buClr>
                <a:schemeClr val="dk1"/>
              </a:buClr>
              <a:buSzPts val="2800"/>
              <a:buNone/>
              <a:defRPr>
                <a:latin typeface="Ubuntu" panose="020B0504030602030204" pitchFamily="34" charset="0"/>
              </a:defRPr>
            </a:pPr>
            <a:r>
              <a:rPr dirty="0" err="1">
                <a:rtl/>
              </a:rPr>
              <a:t>حدثنا</a:t>
            </a:r>
            <a:r>
              <a:rPr dirty="0">
                <a:rtl/>
              </a:rPr>
              <a:t> </a:t>
            </a:r>
            <a:r>
              <a:rPr dirty="0" err="1">
                <a:rtl/>
              </a:rPr>
              <a:t>عن</a:t>
            </a:r>
            <a:r>
              <a:rPr dirty="0">
                <a:rtl/>
              </a:rPr>
              <a:t> </a:t>
            </a:r>
            <a:r>
              <a:rPr dirty="0" err="1">
                <a:rtl/>
              </a:rPr>
              <a:t>نفسك</a:t>
            </a:r>
            <a:r>
              <a:rPr dirty="0">
                <a:rtl/>
              </a:rPr>
              <a:t>! </a:t>
            </a:r>
          </a:p>
          <a:p>
            <a:pPr lvl="1" algn="r" rtl="1">
              <a:lnSpc>
                <a:spcPct val="150000"/>
              </a:lnSpc>
              <a:buClr>
                <a:schemeClr val="dk1"/>
              </a:buClr>
              <a:buSzPts val="2400"/>
              <a:defRPr>
                <a:latin typeface="Ubuntu" panose="020B0504030602030204" pitchFamily="34" charset="0"/>
              </a:defRPr>
            </a:pPr>
            <a:r>
              <a:rPr dirty="0" err="1">
                <a:rtl/>
              </a:rPr>
              <a:t>الاسم</a:t>
            </a:r>
            <a:endParaRPr dirty="0">
              <a:rtl/>
            </a:endParaRPr>
          </a:p>
          <a:p>
            <a:pPr lvl="1" algn="r" rtl="1">
              <a:lnSpc>
                <a:spcPct val="150000"/>
              </a:lnSpc>
              <a:buClr>
                <a:schemeClr val="dk1"/>
              </a:buClr>
              <a:buSzPts val="2400"/>
              <a:defRPr>
                <a:latin typeface="Ubuntu" panose="020B0504030602030204" pitchFamily="34" charset="0"/>
              </a:defRPr>
            </a:pPr>
            <a:r>
              <a:rPr dirty="0" err="1">
                <a:rtl/>
              </a:rPr>
              <a:t>الرياضة</a:t>
            </a:r>
            <a:r>
              <a:rPr dirty="0">
                <a:rtl/>
              </a:rPr>
              <a:t> </a:t>
            </a:r>
            <a:r>
              <a:rPr dirty="0" err="1">
                <a:rtl/>
              </a:rPr>
              <a:t>أو</a:t>
            </a:r>
            <a:r>
              <a:rPr dirty="0">
                <a:rtl/>
              </a:rPr>
              <a:t> </a:t>
            </a:r>
            <a:r>
              <a:rPr dirty="0" err="1">
                <a:rtl/>
              </a:rPr>
              <a:t>الرياضات</a:t>
            </a:r>
            <a:r>
              <a:rPr dirty="0">
                <a:rtl/>
              </a:rPr>
              <a:t> </a:t>
            </a:r>
            <a:r>
              <a:rPr dirty="0" err="1">
                <a:rtl/>
              </a:rPr>
              <a:t>التي</a:t>
            </a:r>
            <a:r>
              <a:rPr dirty="0">
                <a:rtl/>
              </a:rPr>
              <a:t> </a:t>
            </a:r>
            <a:r>
              <a:rPr dirty="0" err="1">
                <a:rtl/>
              </a:rPr>
              <a:t>تفضل</a:t>
            </a:r>
            <a:r>
              <a:rPr dirty="0">
                <a:rtl/>
              </a:rPr>
              <a:t> </a:t>
            </a:r>
            <a:r>
              <a:rPr dirty="0" err="1">
                <a:rtl/>
              </a:rPr>
              <a:t>ممارستها</a:t>
            </a:r>
            <a:endParaRPr dirty="0">
              <a:rtl/>
            </a:endParaRPr>
          </a:p>
          <a:p>
            <a:pPr lvl="1" algn="r" rtl="1">
              <a:lnSpc>
                <a:spcPct val="150000"/>
              </a:lnSpc>
              <a:buClr>
                <a:schemeClr val="dk1"/>
              </a:buClr>
              <a:buSzPts val="2400"/>
              <a:defRPr>
                <a:latin typeface="Ubuntu" panose="020B0504030602030204" pitchFamily="34" charset="0"/>
              </a:defRPr>
            </a:pPr>
            <a:r>
              <a:rPr dirty="0" err="1">
                <a:rtl/>
              </a:rPr>
              <a:t>ما</a:t>
            </a:r>
            <a:r>
              <a:rPr dirty="0">
                <a:rtl/>
              </a:rPr>
              <a:t> </a:t>
            </a:r>
            <a:r>
              <a:rPr dirty="0" err="1">
                <a:rtl/>
              </a:rPr>
              <a:t>الجوانب</a:t>
            </a:r>
            <a:r>
              <a:rPr dirty="0">
                <a:rtl/>
              </a:rPr>
              <a:t> </a:t>
            </a:r>
            <a:r>
              <a:rPr dirty="0" err="1">
                <a:rtl/>
              </a:rPr>
              <a:t>التي</a:t>
            </a:r>
            <a:r>
              <a:rPr dirty="0">
                <a:rtl/>
              </a:rPr>
              <a:t> </a:t>
            </a:r>
            <a:r>
              <a:rPr dirty="0" err="1">
                <a:rtl/>
              </a:rPr>
              <a:t>تستمتع</a:t>
            </a:r>
            <a:r>
              <a:rPr dirty="0">
                <a:rtl/>
              </a:rPr>
              <a:t> </a:t>
            </a:r>
            <a:r>
              <a:rPr dirty="0" err="1">
                <a:rtl/>
              </a:rPr>
              <a:t>بها</a:t>
            </a:r>
            <a:r>
              <a:rPr dirty="0">
                <a:rtl/>
              </a:rPr>
              <a:t> </a:t>
            </a:r>
            <a:r>
              <a:rPr dirty="0" err="1">
                <a:rtl/>
              </a:rPr>
              <a:t>بصفتك</a:t>
            </a:r>
            <a:r>
              <a:rPr dirty="0">
                <a:rtl/>
              </a:rPr>
              <a:t> </a:t>
            </a:r>
            <a:r>
              <a:rPr dirty="0" err="1">
                <a:rtl/>
              </a:rPr>
              <a:t>قائدًا</a:t>
            </a:r>
            <a:r>
              <a:rPr dirty="0">
                <a:rtl/>
              </a:rPr>
              <a:t> </a:t>
            </a:r>
            <a:r>
              <a:rPr dirty="0" err="1">
                <a:rtl/>
              </a:rPr>
              <a:t>للياقة</a:t>
            </a:r>
            <a:r>
              <a:rPr dirty="0">
                <a:rtl/>
              </a:rPr>
              <a:t> </a:t>
            </a:r>
            <a:r>
              <a:rPr dirty="0" err="1">
                <a:rtl/>
              </a:rPr>
              <a:t>البدنية</a:t>
            </a:r>
            <a:endParaRPr dirty="0">
              <a:rtl/>
            </a:endParaRP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10886574" cy="1299337"/>
          </a:xfrm>
        </p:spPr>
        <p:txBody>
          <a:bodyPr rtlCol="1">
            <a:normAutofit/>
          </a:bodyPr>
          <a:lstStyle/>
          <a:p>
            <a:pPr algn="r" rtl="1">
              <a:defRPr sz="4800"/>
            </a:pPr>
            <a:r>
              <a:rPr dirty="0" err="1">
                <a:rtl/>
              </a:rPr>
              <a:t>وقت</a:t>
            </a:r>
            <a:r>
              <a:rPr dirty="0">
                <a:rtl/>
              </a:rPr>
              <a:t> </a:t>
            </a:r>
            <a:r>
              <a:rPr dirty="0" err="1">
                <a:rtl/>
              </a:rPr>
              <a:t>الاستراحة</a:t>
            </a:r>
            <a:endParaRPr dirty="0">
              <a:rtl/>
            </a:endParaRPr>
          </a:p>
        </p:txBody>
      </p:sp>
    </p:spTree>
    <p:extLst>
      <p:ext uri="{BB962C8B-B14F-4D97-AF65-F5344CB8AC3E}">
        <p14:creationId xmlns:p14="http://schemas.microsoft.com/office/powerpoint/2010/main" val="4221535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rtlCol="1">
            <a:normAutofit lnSpcReduction="10000"/>
          </a:bodyPr>
          <a:lstStyle/>
          <a:p>
            <a:pPr algn="r" rtl="1">
              <a:defRPr b="0"/>
            </a:pPr>
            <a:r>
              <a:rPr dirty="0" err="1">
                <a:rtl/>
              </a:rPr>
              <a:t>الجزء</a:t>
            </a:r>
            <a:r>
              <a:rPr dirty="0">
                <a:rtl/>
              </a:rPr>
              <a:t> </a:t>
            </a:r>
            <a:r>
              <a:rPr dirty="0" err="1">
                <a:rtl/>
              </a:rPr>
              <a:t>الثاني</a:t>
            </a:r>
            <a:endParaRPr dirty="0">
              <a:rtl/>
            </a:endParaRPr>
          </a:p>
          <a:p>
            <a:pPr algn="r" rtl="1"/>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rtlCol="1"/>
          <a:lstStyle/>
          <a:p>
            <a:pPr algn="r" rtl="1"/>
            <a:r>
              <a:rPr dirty="0" err="1">
                <a:rtl/>
              </a:rPr>
              <a:t>سيتناول</a:t>
            </a:r>
            <a:r>
              <a:rPr dirty="0">
                <a:rtl/>
              </a:rPr>
              <a:t> </a:t>
            </a:r>
            <a:r>
              <a:rPr dirty="0" err="1">
                <a:rtl/>
              </a:rPr>
              <a:t>هذا</a:t>
            </a:r>
            <a:r>
              <a:rPr dirty="0">
                <a:rtl/>
              </a:rPr>
              <a:t> </a:t>
            </a:r>
            <a:r>
              <a:rPr dirty="0" err="1">
                <a:rtl/>
              </a:rPr>
              <a:t>القسم</a:t>
            </a:r>
            <a:r>
              <a:rPr dirty="0">
                <a:rtl/>
              </a:rPr>
              <a:t> </a:t>
            </a:r>
            <a:r>
              <a:rPr dirty="0" err="1">
                <a:rtl/>
              </a:rPr>
              <a:t>النقاط</a:t>
            </a:r>
            <a:r>
              <a:rPr dirty="0">
                <a:rtl/>
              </a:rPr>
              <a:t> </a:t>
            </a:r>
            <a:r>
              <a:rPr dirty="0" err="1">
                <a:rtl/>
              </a:rPr>
              <a:t>التالية</a:t>
            </a:r>
            <a:r>
              <a:rPr dirty="0">
                <a:rtl/>
              </a:rPr>
              <a:t>:</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067800" cy="1478001"/>
          </a:xfrm>
        </p:spPr>
        <p:txBody>
          <a:bodyPr rtlCol="1">
            <a:noAutofit/>
          </a:bodyPr>
          <a:lstStyle/>
          <a:p>
            <a:pPr marL="457200" indent="-457200" algn="r" rtl="1">
              <a:buFont typeface="Arial" panose="020B0604020202020204" pitchFamily="34" charset="0"/>
              <a:buChar char="•"/>
            </a:pPr>
            <a:r>
              <a:rPr>
                <a:rtl/>
              </a:rPr>
              <a:t>مناقشة استراتيجيات العناية الذاتية التي ينبغي أن يتحلى بها القائد الفعّال </a:t>
            </a:r>
          </a:p>
          <a:p>
            <a:pPr marL="457200" indent="-457200" algn="r" rtl="1">
              <a:buFont typeface="Arial" panose="020B0604020202020204" pitchFamily="34" charset="0"/>
              <a:buChar char="•"/>
            </a:pPr>
            <a:r>
              <a:rPr>
                <a:rtl/>
              </a:rPr>
              <a:t>التعرف على أساليب الرسائل التحفيزية الفعّالة التي تعزز تركيزك الذهني وتُسهم في رفع جاهزية فريقك</a:t>
            </a:r>
          </a:p>
          <a:p>
            <a:pPr marL="457200" indent="-457200" algn="r" rtl="1">
              <a:buFont typeface="Arial" panose="020B0604020202020204" pitchFamily="34" charset="0"/>
              <a:buChar char="•"/>
            </a:pPr>
            <a:r>
              <a:rPr>
                <a:rtl/>
              </a:rPr>
              <a:t>التدرب على التنفّس أثناء أداء تمارين الإطالة</a:t>
            </a:r>
            <a:endParaRPr b="1"/>
          </a:p>
          <a:p>
            <a:pPr marL="457200" indent="-457200" algn="r" rtl="1">
              <a:buFont typeface="Arial" panose="020B0604020202020204" pitchFamily="34" charset="0"/>
              <a:buChar char="•"/>
            </a:pPr>
            <a:endParaRPr b="1"/>
          </a:p>
          <a:p>
            <a:pPr marL="457200" indent="-457200" algn="r" rtl="1">
              <a:buFont typeface="Arial" panose="020B0604020202020204" pitchFamily="34" charset="0"/>
              <a:buChar char="•"/>
            </a:pPr>
            <a:endParaRPr b="1"/>
          </a:p>
          <a:p>
            <a:pPr marL="457200" indent="-457200" algn="r" rtl="1">
              <a:buFont typeface="Arial" panose="020B0604020202020204" pitchFamily="34" charset="0"/>
              <a:buChar char="•"/>
            </a:pPr>
            <a:endParaRPr b="1"/>
          </a:p>
        </p:txBody>
      </p:sp>
    </p:spTree>
    <p:extLst>
      <p:ext uri="{BB962C8B-B14F-4D97-AF65-F5344CB8AC3E}">
        <p14:creationId xmlns:p14="http://schemas.microsoft.com/office/powerpoint/2010/main" val="1166714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a:blip r:embed="rId3">
            <a:extLst>
              <a:ext uri="{28A0092B-C50C-407E-A947-70E740481C1C}">
                <a14:useLocalDpi xmlns:a14="http://schemas.microsoft.com/office/drawing/2010/main" val="0"/>
              </a:ext>
            </a:extLst>
          </a:blip>
          <a:srcRect t="12405" b="12405"/>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8" y="225061"/>
            <a:ext cx="11792566" cy="554183"/>
          </a:xfrm>
          <a:prstGeom prst="rect">
            <a:avLst/>
          </a:prstGeom>
        </p:spPr>
        <p:txBody>
          <a:bodyPr vert="horz" lIns="91440" tIns="45720" rIns="91440" bIns="45720" rtlCol="1">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defRPr sz="3600"/>
            </a:pPr>
            <a:r>
              <a:rPr dirty="0" err="1">
                <a:rtl/>
              </a:rPr>
              <a:t>ممارسات</a:t>
            </a:r>
            <a:r>
              <a:rPr dirty="0">
                <a:rtl/>
              </a:rPr>
              <a:t> </a:t>
            </a:r>
            <a:r>
              <a:rPr dirty="0" err="1">
                <a:rtl/>
              </a:rPr>
              <a:t>العناية</a:t>
            </a:r>
            <a:r>
              <a:rPr dirty="0">
                <a:rtl/>
              </a:rPr>
              <a:t> </a:t>
            </a:r>
            <a:r>
              <a:rPr dirty="0" err="1">
                <a:rtl/>
              </a:rPr>
              <a:t>الذاتية</a:t>
            </a:r>
            <a:endParaRPr dirty="0">
              <a:rtl/>
            </a:endParaRPr>
          </a:p>
        </p:txBody>
      </p:sp>
      <p:sp>
        <p:nvSpPr>
          <p:cNvPr id="2" name="TextBox 1">
            <a:extLst>
              <a:ext uri="{FF2B5EF4-FFF2-40B4-BE49-F238E27FC236}">
                <a16:creationId xmlns:a16="http://schemas.microsoft.com/office/drawing/2014/main" id="{EDD87065-B3BE-FEBA-B4DE-BAA496461170}"/>
              </a:ext>
            </a:extLst>
          </p:cNvPr>
          <p:cNvSpPr txBox="1"/>
          <p:nvPr/>
        </p:nvSpPr>
        <p:spPr>
          <a:xfrm>
            <a:off x="5007001"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pic>
        <p:nvPicPr>
          <p:cNvPr id="15" name="Drawing 2">
            <a:extLst>
              <a:ext uri="{FF2B5EF4-FFF2-40B4-BE49-F238E27FC236}">
                <a16:creationId xmlns:a16="http://schemas.microsoft.com/office/drawing/2014/main" id="{DE825B33-6BEC-46CD-444D-C3B9FA809A2E}"/>
              </a:ext>
            </a:extLst>
          </p:cNvPr>
          <p:cNvPicPr/>
          <p:nvPr/>
        </p:nvPicPr>
        <p:blipFill>
          <a:blip r:embed="rId4"/>
          <a:stretch>
            <a:fillRect/>
          </a:stretch>
        </p:blipFill>
        <p:spPr>
          <a:xfrm>
            <a:off x="1545420" y="2414007"/>
            <a:ext cx="2227384" cy="2029985"/>
          </a:xfrm>
          <a:prstGeom prst="rect">
            <a:avLst/>
          </a:prstGeom>
        </p:spPr>
      </p:pic>
    </p:spTree>
    <p:extLst>
      <p:ext uri="{BB962C8B-B14F-4D97-AF65-F5344CB8AC3E}">
        <p14:creationId xmlns:p14="http://schemas.microsoft.com/office/powerpoint/2010/main" val="3845350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4" name="Text Placeholder 3">
            <a:extLst>
              <a:ext uri="{FF2B5EF4-FFF2-40B4-BE49-F238E27FC236}">
                <a16:creationId xmlns:a16="http://schemas.microsoft.com/office/drawing/2014/main" id="{363B34FF-C387-EDF2-6C0E-287F7FF76645}"/>
              </a:ext>
            </a:extLst>
          </p:cNvPr>
          <p:cNvSpPr>
            <a:spLocks noGrp="1"/>
          </p:cNvSpPr>
          <p:nvPr>
            <p:ph type="body" sz="quarter" idx="12"/>
          </p:nvPr>
        </p:nvSpPr>
        <p:spPr>
          <a:xfrm>
            <a:off x="832823" y="2228723"/>
            <a:ext cx="10526353" cy="938281"/>
          </a:xfrm>
        </p:spPr>
        <p:txBody>
          <a:bodyPr rtlCol="1">
            <a:normAutofit/>
          </a:bodyPr>
          <a:lstStyle/>
          <a:p>
            <a:pPr algn="ctr" rtl="1"/>
            <a:r>
              <a:rPr>
                <a:rtl/>
              </a:rPr>
              <a:t>تعني </a:t>
            </a:r>
            <a:r>
              <a:rPr b="1">
                <a:solidFill>
                  <a:schemeClr val="tx2"/>
                </a:solidFill>
                <a:rtl/>
              </a:rPr>
              <a:t>العناية الذاتية</a:t>
            </a:r>
            <a:r>
              <a:rPr>
                <a:rtl/>
              </a:rPr>
              <a:t> تخصيص وقت </a:t>
            </a:r>
            <a:r>
              <a:rPr b="1">
                <a:solidFill>
                  <a:schemeClr val="tx2"/>
                </a:solidFill>
                <a:rtl/>
              </a:rPr>
              <a:t>لممارسة أنشطة تقلل من مستوى التوتر النفسي.</a:t>
            </a:r>
          </a:p>
        </p:txBody>
      </p:sp>
      <p:sp>
        <p:nvSpPr>
          <p:cNvPr id="6" name="Text Placeholder 3">
            <a:extLst>
              <a:ext uri="{FF2B5EF4-FFF2-40B4-BE49-F238E27FC236}">
                <a16:creationId xmlns:a16="http://schemas.microsoft.com/office/drawing/2014/main" id="{15232F6A-8EB1-EBF4-1B9F-C4C5A0AE4A10}"/>
              </a:ext>
            </a:extLst>
          </p:cNvPr>
          <p:cNvSpPr txBox="1">
            <a:spLocks/>
          </p:cNvSpPr>
          <p:nvPr/>
        </p:nvSpPr>
        <p:spPr>
          <a:xfrm>
            <a:off x="1708772" y="3300989"/>
            <a:ext cx="9186055" cy="2394284"/>
          </a:xfrm>
          <a:prstGeom prst="rect">
            <a:avLst/>
          </a:prstGeom>
          <a:ln w="28575">
            <a:solidFill>
              <a:schemeClr val="accent3">
                <a:lumMod val="75000"/>
              </a:schemeClr>
            </a:solidFill>
          </a:ln>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endParaRPr sz="1600" dirty="0"/>
          </a:p>
          <a:p>
            <a:pPr algn="ctr" rtl="1">
              <a:defRPr sz="5400" b="1">
                <a:solidFill>
                  <a:schemeClr val="tx2"/>
                </a:solidFill>
              </a:defRPr>
            </a:pPr>
            <a:r>
              <a:rPr dirty="0" err="1">
                <a:rtl/>
              </a:rPr>
              <a:t>ما</a:t>
            </a:r>
            <a:r>
              <a:rPr dirty="0">
                <a:rtl/>
              </a:rPr>
              <a:t> </a:t>
            </a:r>
            <a:r>
              <a:rPr dirty="0" err="1">
                <a:rtl/>
              </a:rPr>
              <a:t>مفهوم</a:t>
            </a:r>
            <a:r>
              <a:rPr dirty="0">
                <a:rtl/>
              </a:rPr>
              <a:t> </a:t>
            </a:r>
            <a:r>
              <a:rPr dirty="0" err="1">
                <a:rtl/>
              </a:rPr>
              <a:t>العناية</a:t>
            </a:r>
            <a:r>
              <a:rPr dirty="0">
                <a:rtl/>
              </a:rPr>
              <a:t> </a:t>
            </a:r>
            <a:r>
              <a:rPr dirty="0" err="1">
                <a:rtl/>
              </a:rPr>
              <a:t>الذاتية</a:t>
            </a:r>
            <a:r>
              <a:rPr dirty="0">
                <a:rtl/>
              </a:rPr>
              <a:t> </a:t>
            </a:r>
          </a:p>
          <a:p>
            <a:pPr algn="ctr" rtl="1">
              <a:defRPr sz="5400" b="1">
                <a:solidFill>
                  <a:schemeClr val="tx2"/>
                </a:solidFill>
              </a:defRPr>
            </a:pPr>
            <a:r>
              <a:rPr dirty="0" err="1">
                <a:rtl/>
              </a:rPr>
              <a:t>بالنسبة</a:t>
            </a:r>
            <a:r>
              <a:rPr dirty="0">
                <a:rtl/>
              </a:rPr>
              <a:t> </a:t>
            </a:r>
            <a:r>
              <a:rPr dirty="0" err="1">
                <a:rtl/>
              </a:rPr>
              <a:t>لك</a:t>
            </a:r>
            <a:r>
              <a:rPr dirty="0">
                <a:rtl/>
              </a:rPr>
              <a:t>؟</a:t>
            </a:r>
          </a:p>
        </p:txBody>
      </p:sp>
      <p:sp>
        <p:nvSpPr>
          <p:cNvPr id="10" name="TextBox 9">
            <a:extLst>
              <a:ext uri="{FF2B5EF4-FFF2-40B4-BE49-F238E27FC236}">
                <a16:creationId xmlns:a16="http://schemas.microsoft.com/office/drawing/2014/main" id="{E8920B2F-217C-016A-EACE-8EBB28D57104}"/>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 الجزء الثاني: الاستعداد الذهني ليوم المنافسة</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5" name="Text Placeholder 1">
            <a:extLst>
              <a:ext uri="{FF2B5EF4-FFF2-40B4-BE49-F238E27FC236}">
                <a16:creationId xmlns:a16="http://schemas.microsoft.com/office/drawing/2014/main" id="{D2BDF4D5-2D9F-7595-37CA-C0094F4D9EA2}"/>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ما</a:t>
            </a:r>
            <a:r>
              <a:rPr dirty="0">
                <a:rtl/>
              </a:rPr>
              <a:t> </a:t>
            </a:r>
            <a:r>
              <a:rPr dirty="0" err="1">
                <a:rtl/>
              </a:rPr>
              <a:t>المقصود</a:t>
            </a:r>
            <a:r>
              <a:rPr dirty="0">
                <a:rtl/>
              </a:rPr>
              <a:t> </a:t>
            </a:r>
            <a:r>
              <a:rPr dirty="0" err="1">
                <a:rtl/>
              </a:rPr>
              <a:t>بالعناية</a:t>
            </a:r>
            <a:r>
              <a:rPr dirty="0">
                <a:rtl/>
              </a:rPr>
              <a:t> </a:t>
            </a:r>
            <a:r>
              <a:rPr dirty="0" err="1">
                <a:rtl/>
              </a:rPr>
              <a:t>الذاتية</a:t>
            </a:r>
            <a:r>
              <a:rPr dirty="0">
                <a:rtl/>
              </a:rPr>
              <a:t>؟</a:t>
            </a:r>
          </a:p>
        </p:txBody>
      </p:sp>
      <p:sp>
        <p:nvSpPr>
          <p:cNvPr id="7" name="Text Placeholder 2">
            <a:extLst>
              <a:ext uri="{FF2B5EF4-FFF2-40B4-BE49-F238E27FC236}">
                <a16:creationId xmlns:a16="http://schemas.microsoft.com/office/drawing/2014/main" id="{4113343B-1FF8-7CE1-69ED-80F003940320}"/>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ممارسات العناية الذاتية</a:t>
            </a:r>
          </a:p>
        </p:txBody>
      </p:sp>
    </p:spTree>
    <p:extLst>
      <p:ext uri="{BB962C8B-B14F-4D97-AF65-F5344CB8AC3E}">
        <p14:creationId xmlns:p14="http://schemas.microsoft.com/office/powerpoint/2010/main" val="2215140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4ED8D-5482-5C94-395E-DA3FB334E54D}"/>
            </a:ext>
          </a:extLst>
        </p:cNvPr>
        <p:cNvGrpSpPr/>
        <p:nvPr/>
      </p:nvGrpSpPr>
      <p:grpSpPr>
        <a:xfrm>
          <a:off x="0" y="0"/>
          <a:ext cx="0" cy="0"/>
          <a:chOff x="0" y="0"/>
          <a:chExt cx="0" cy="0"/>
        </a:xfrm>
      </p:grpSpPr>
      <p:sp>
        <p:nvSpPr>
          <p:cNvPr id="8" name="Oval 7">
            <a:extLst>
              <a:ext uri="{FF2B5EF4-FFF2-40B4-BE49-F238E27FC236}">
                <a16:creationId xmlns:a16="http://schemas.microsoft.com/office/drawing/2014/main" id="{1E2F257D-A920-13FF-2120-F3E1CC2F0E1C}"/>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0" name="TextBox 9">
            <a:extLst>
              <a:ext uri="{FF2B5EF4-FFF2-40B4-BE49-F238E27FC236}">
                <a16:creationId xmlns:a16="http://schemas.microsoft.com/office/drawing/2014/main" id="{F54589AC-0AAE-1573-0E77-C70A5E7B6AC1}"/>
              </a:ext>
            </a:extLst>
          </p:cNvPr>
          <p:cNvSpPr txBox="1"/>
          <p:nvPr/>
        </p:nvSpPr>
        <p:spPr>
          <a:xfrm>
            <a:off x="5279717"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pic>
        <p:nvPicPr>
          <p:cNvPr id="11" name="Drawing 2">
            <a:extLst>
              <a:ext uri="{FF2B5EF4-FFF2-40B4-BE49-F238E27FC236}">
                <a16:creationId xmlns:a16="http://schemas.microsoft.com/office/drawing/2014/main" id="{73215C69-9B8A-8100-1DE7-2FB11F2678C2}"/>
              </a:ext>
            </a:extLst>
          </p:cNvPr>
          <p:cNvPicPr/>
          <p:nvPr/>
        </p:nvPicPr>
        <p:blipFill>
          <a:blip r:embed="rId3"/>
          <a:stretch>
            <a:fillRect/>
          </a:stretch>
        </p:blipFill>
        <p:spPr>
          <a:xfrm>
            <a:off x="10668420" y="663288"/>
            <a:ext cx="934078" cy="849615"/>
          </a:xfrm>
          <a:prstGeom prst="rect">
            <a:avLst/>
          </a:prstGeom>
        </p:spPr>
      </p:pic>
      <p:sp>
        <p:nvSpPr>
          <p:cNvPr id="16" name="Text Placeholder 1">
            <a:extLst>
              <a:ext uri="{FF2B5EF4-FFF2-40B4-BE49-F238E27FC236}">
                <a16:creationId xmlns:a16="http://schemas.microsoft.com/office/drawing/2014/main" id="{CC1BDF3B-6FA0-4124-9AEE-EF1E64C49F74}"/>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قائمة</a:t>
            </a:r>
            <a:r>
              <a:rPr dirty="0">
                <a:rtl/>
              </a:rPr>
              <a:t> </a:t>
            </a:r>
            <a:r>
              <a:rPr dirty="0" err="1">
                <a:rtl/>
              </a:rPr>
              <a:t>تحقق</a:t>
            </a:r>
            <a:r>
              <a:rPr dirty="0">
                <a:rtl/>
              </a:rPr>
              <a:t> </a:t>
            </a:r>
            <a:r>
              <a:rPr dirty="0" err="1">
                <a:rtl/>
              </a:rPr>
              <a:t>العناية</a:t>
            </a:r>
            <a:r>
              <a:rPr dirty="0">
                <a:rtl/>
              </a:rPr>
              <a:t> </a:t>
            </a:r>
            <a:r>
              <a:rPr dirty="0" err="1">
                <a:rtl/>
              </a:rPr>
              <a:t>الذاتية</a:t>
            </a:r>
            <a:endParaRPr dirty="0">
              <a:rtl/>
            </a:endParaRPr>
          </a:p>
        </p:txBody>
      </p:sp>
      <p:sp>
        <p:nvSpPr>
          <p:cNvPr id="17" name="Text Placeholder 2">
            <a:extLst>
              <a:ext uri="{FF2B5EF4-FFF2-40B4-BE49-F238E27FC236}">
                <a16:creationId xmlns:a16="http://schemas.microsoft.com/office/drawing/2014/main" id="{E48EF4EF-7104-BB78-8A9E-7E65195AE27C}"/>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ممارسات العناية الذاتية</a:t>
            </a:r>
          </a:p>
        </p:txBody>
      </p:sp>
      <p:pic>
        <p:nvPicPr>
          <p:cNvPr id="5" name="Picture 4">
            <a:extLst>
              <a:ext uri="{FF2B5EF4-FFF2-40B4-BE49-F238E27FC236}">
                <a16:creationId xmlns:a16="http://schemas.microsoft.com/office/drawing/2014/main" id="{E6E26EDF-D96C-928E-AD95-FAFBC911886A}"/>
              </a:ext>
            </a:extLst>
          </p:cNvPr>
          <p:cNvPicPr>
            <a:picLocks noChangeAspect="1"/>
          </p:cNvPicPr>
          <p:nvPr/>
        </p:nvPicPr>
        <p:blipFill>
          <a:blip r:embed="rId4">
            <a:extLst>
              <a:ext uri="{28A0092B-C50C-407E-A947-70E740481C1C}">
                <a14:useLocalDpi xmlns:a14="http://schemas.microsoft.com/office/drawing/2010/main" val="0"/>
              </a:ext>
            </a:extLst>
          </a:blip>
          <a:srcRect t="508" b="508"/>
          <a:stretch/>
        </p:blipFill>
        <p:spPr>
          <a:xfrm>
            <a:off x="3192379" y="1635512"/>
            <a:ext cx="5823284" cy="4452748"/>
          </a:xfrm>
          <a:prstGeom prst="rect">
            <a:avLst/>
          </a:prstGeom>
          <a:ln>
            <a:solidFill>
              <a:schemeClr val="tx1"/>
            </a:solidFill>
          </a:ln>
        </p:spPr>
      </p:pic>
    </p:spTree>
    <p:extLst>
      <p:ext uri="{BB962C8B-B14F-4D97-AF65-F5344CB8AC3E}">
        <p14:creationId xmlns:p14="http://schemas.microsoft.com/office/powerpoint/2010/main" val="3302637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279717"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16" name="Text Placeholder 1">
            <a:extLst>
              <a:ext uri="{FF2B5EF4-FFF2-40B4-BE49-F238E27FC236}">
                <a16:creationId xmlns:a16="http://schemas.microsoft.com/office/drawing/2014/main" id="{152C9B9F-7AE5-42DD-E7D0-4382F77DE219}"/>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قائمة</a:t>
            </a:r>
            <a:r>
              <a:rPr dirty="0">
                <a:rtl/>
              </a:rPr>
              <a:t> </a:t>
            </a:r>
            <a:r>
              <a:rPr dirty="0" err="1">
                <a:rtl/>
              </a:rPr>
              <a:t>تحقق</a:t>
            </a:r>
            <a:r>
              <a:rPr dirty="0">
                <a:rtl/>
              </a:rPr>
              <a:t> </a:t>
            </a:r>
            <a:r>
              <a:rPr dirty="0" err="1">
                <a:rtl/>
              </a:rPr>
              <a:t>العناية</a:t>
            </a:r>
            <a:r>
              <a:rPr dirty="0">
                <a:rtl/>
              </a:rPr>
              <a:t> </a:t>
            </a:r>
            <a:r>
              <a:rPr dirty="0" err="1">
                <a:rtl/>
              </a:rPr>
              <a:t>الذاتية</a:t>
            </a:r>
            <a:endParaRPr dirty="0">
              <a:rtl/>
            </a:endParaRPr>
          </a:p>
        </p:txBody>
      </p:sp>
      <p:sp>
        <p:nvSpPr>
          <p:cNvPr id="17" name="Text Placeholder 2">
            <a:extLst>
              <a:ext uri="{FF2B5EF4-FFF2-40B4-BE49-F238E27FC236}">
                <a16:creationId xmlns:a16="http://schemas.microsoft.com/office/drawing/2014/main" id="{B36C30B1-505E-0F46-2B2A-AD412EACB5F2}"/>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ممارسات العناية الذاتية</a:t>
            </a:r>
          </a:p>
        </p:txBody>
      </p:sp>
      <p:pic>
        <p:nvPicPr>
          <p:cNvPr id="5" name="Picture 4">
            <a:extLst>
              <a:ext uri="{FF2B5EF4-FFF2-40B4-BE49-F238E27FC236}">
                <a16:creationId xmlns:a16="http://schemas.microsoft.com/office/drawing/2014/main" id="{485904D3-A242-F5E2-7D26-499715E570ED}"/>
              </a:ext>
            </a:extLst>
          </p:cNvPr>
          <p:cNvPicPr>
            <a:picLocks noChangeAspect="1"/>
          </p:cNvPicPr>
          <p:nvPr/>
        </p:nvPicPr>
        <p:blipFill>
          <a:blip r:embed="rId4">
            <a:extLst>
              <a:ext uri="{28A0092B-C50C-407E-A947-70E740481C1C}">
                <a14:useLocalDpi xmlns:a14="http://schemas.microsoft.com/office/drawing/2010/main" val="0"/>
              </a:ext>
            </a:extLst>
          </a:blip>
          <a:srcRect t="508" b="508"/>
          <a:stretch/>
        </p:blipFill>
        <p:spPr>
          <a:xfrm>
            <a:off x="3192379" y="1635512"/>
            <a:ext cx="5823284" cy="4452748"/>
          </a:xfrm>
          <a:prstGeom prst="rect">
            <a:avLst/>
          </a:prstGeom>
          <a:ln>
            <a:solidFill>
              <a:schemeClr val="tx1"/>
            </a:solidFill>
          </a:ln>
        </p:spPr>
      </p:pic>
    </p:spTree>
    <p:extLst>
      <p:ext uri="{BB962C8B-B14F-4D97-AF65-F5344CB8AC3E}">
        <p14:creationId xmlns:p14="http://schemas.microsoft.com/office/powerpoint/2010/main" val="1331900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4" name="Text Placeholder 3">
            <a:extLst>
              <a:ext uri="{FF2B5EF4-FFF2-40B4-BE49-F238E27FC236}">
                <a16:creationId xmlns:a16="http://schemas.microsoft.com/office/drawing/2014/main" id="{3AC53403-A775-2BC7-7DDF-F2DED8BAC4F7}"/>
              </a:ext>
            </a:extLst>
          </p:cNvPr>
          <p:cNvSpPr>
            <a:spLocks noGrp="1"/>
          </p:cNvSpPr>
          <p:nvPr>
            <p:ph type="body" sz="quarter" idx="12"/>
          </p:nvPr>
        </p:nvSpPr>
        <p:spPr>
          <a:xfrm>
            <a:off x="1363436" y="2801197"/>
            <a:ext cx="2267380" cy="909920"/>
          </a:xfrm>
        </p:spPr>
        <p:txBody>
          <a:bodyPr rtlCol="1">
            <a:normAutofit/>
          </a:bodyPr>
          <a:lstStyle/>
          <a:p>
            <a:pPr algn="r" rtl="1">
              <a:lnSpc>
                <a:spcPct val="150000"/>
              </a:lnSpc>
            </a:pPr>
            <a:r>
              <a:rPr>
                <a:rtl/>
              </a:rPr>
              <a:t>ملاحظة العلامات </a:t>
            </a:r>
          </a:p>
        </p:txBody>
      </p:sp>
      <p:sp>
        <p:nvSpPr>
          <p:cNvPr id="12" name="Text Placeholder 1">
            <a:extLst>
              <a:ext uri="{FF2B5EF4-FFF2-40B4-BE49-F238E27FC236}">
                <a16:creationId xmlns:a16="http://schemas.microsoft.com/office/drawing/2014/main" id="{84168595-290B-D68A-5CF4-D717E8F32236}"/>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نصائح</a:t>
            </a:r>
            <a:r>
              <a:rPr dirty="0">
                <a:rtl/>
              </a:rPr>
              <a:t> </a:t>
            </a:r>
            <a:r>
              <a:rPr dirty="0" err="1">
                <a:rtl/>
              </a:rPr>
              <a:t>لممارسة</a:t>
            </a:r>
            <a:r>
              <a:rPr dirty="0">
                <a:rtl/>
              </a:rPr>
              <a:t> </a:t>
            </a:r>
            <a:r>
              <a:rPr dirty="0" err="1">
                <a:rtl/>
              </a:rPr>
              <a:t>العناية</a:t>
            </a:r>
            <a:r>
              <a:rPr dirty="0">
                <a:rtl/>
              </a:rPr>
              <a:t> </a:t>
            </a:r>
            <a:r>
              <a:rPr dirty="0" err="1">
                <a:rtl/>
              </a:rPr>
              <a:t>الذاتية</a:t>
            </a:r>
            <a:endParaRPr dirty="0">
              <a:rtl/>
            </a:endParaRPr>
          </a:p>
        </p:txBody>
      </p:sp>
      <p:sp>
        <p:nvSpPr>
          <p:cNvPr id="13" name="Text Placeholder 2">
            <a:extLst>
              <a:ext uri="{FF2B5EF4-FFF2-40B4-BE49-F238E27FC236}">
                <a16:creationId xmlns:a16="http://schemas.microsoft.com/office/drawing/2014/main" id="{DA3CBE73-3033-19CB-7DC1-9A2FF81AF57C}"/>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ممارسات العناية الذاتية</a:t>
            </a:r>
          </a:p>
        </p:txBody>
      </p:sp>
      <p:pic>
        <p:nvPicPr>
          <p:cNvPr id="3" name="Graphic 2" descr="Warning with solid fill">
            <a:extLst>
              <a:ext uri="{FF2B5EF4-FFF2-40B4-BE49-F238E27FC236}">
                <a16:creationId xmlns:a16="http://schemas.microsoft.com/office/drawing/2014/main" id="{23058CD0-0FDE-CCAC-E58D-74E91ED4B5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1799" y="1811340"/>
            <a:ext cx="1010653" cy="1010653"/>
          </a:xfrm>
          <a:prstGeom prst="rect">
            <a:avLst/>
          </a:prstGeom>
        </p:spPr>
      </p:pic>
      <p:sp>
        <p:nvSpPr>
          <p:cNvPr id="6" name="Text Placeholder 3">
            <a:extLst>
              <a:ext uri="{FF2B5EF4-FFF2-40B4-BE49-F238E27FC236}">
                <a16:creationId xmlns:a16="http://schemas.microsoft.com/office/drawing/2014/main" id="{A9C0B5E5-89FC-BF1A-CFC0-DDE7B613C7B0}"/>
              </a:ext>
            </a:extLst>
          </p:cNvPr>
          <p:cNvSpPr txBox="1">
            <a:spLocks/>
          </p:cNvSpPr>
          <p:nvPr/>
        </p:nvSpPr>
        <p:spPr>
          <a:xfrm>
            <a:off x="5112740" y="2801196"/>
            <a:ext cx="2267380" cy="1010653"/>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lnSpc>
                <a:spcPct val="100000"/>
              </a:lnSpc>
            </a:pPr>
            <a:r>
              <a:rPr>
                <a:rtl/>
              </a:rPr>
              <a:t>إجراء تغييرات بسيطة</a:t>
            </a:r>
          </a:p>
        </p:txBody>
      </p:sp>
      <p:pic>
        <p:nvPicPr>
          <p:cNvPr id="7" name="Graphic 6" descr="Transfer with solid fill">
            <a:extLst>
              <a:ext uri="{FF2B5EF4-FFF2-40B4-BE49-F238E27FC236}">
                <a16:creationId xmlns:a16="http://schemas.microsoft.com/office/drawing/2014/main" id="{EFC14A38-721D-6E5C-6056-B2A611FAC30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741103" y="1811340"/>
            <a:ext cx="1010653" cy="1010653"/>
          </a:xfrm>
          <a:prstGeom prst="rect">
            <a:avLst/>
          </a:prstGeom>
        </p:spPr>
      </p:pic>
      <p:sp>
        <p:nvSpPr>
          <p:cNvPr id="9" name="Text Placeholder 3">
            <a:extLst>
              <a:ext uri="{FF2B5EF4-FFF2-40B4-BE49-F238E27FC236}">
                <a16:creationId xmlns:a16="http://schemas.microsoft.com/office/drawing/2014/main" id="{FEA10D6E-2C92-453D-26A9-555F788C6307}"/>
              </a:ext>
            </a:extLst>
          </p:cNvPr>
          <p:cNvSpPr txBox="1">
            <a:spLocks/>
          </p:cNvSpPr>
          <p:nvPr/>
        </p:nvSpPr>
        <p:spPr>
          <a:xfrm>
            <a:off x="8862046" y="2801197"/>
            <a:ext cx="2267380" cy="1131045"/>
          </a:xfrm>
          <a:prstGeom prst="rect">
            <a:avLst/>
          </a:prstGeom>
        </p:spPr>
        <p:txBody>
          <a:bodyPr vert="horz" lIns="91440" tIns="45720" rIns="91440" bIns="45720" rtlCol="1">
            <a:normAutofit fontScale="92500" lnSpcReduction="20000"/>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lnSpc>
                <a:spcPct val="100000"/>
              </a:lnSpc>
            </a:pPr>
            <a:r>
              <a:rPr>
                <a:rtl/>
              </a:rPr>
              <a:t>التخطيط وتحديد جدول زمني للأنشطة</a:t>
            </a:r>
          </a:p>
        </p:txBody>
      </p:sp>
      <p:pic>
        <p:nvPicPr>
          <p:cNvPr id="14" name="Graphic 13" descr="Clock with solid fill">
            <a:extLst>
              <a:ext uri="{FF2B5EF4-FFF2-40B4-BE49-F238E27FC236}">
                <a16:creationId xmlns:a16="http://schemas.microsoft.com/office/drawing/2014/main" id="{414AE0D5-33B1-C9E0-5393-B2AB1D066CC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490409" y="1811340"/>
            <a:ext cx="1010653" cy="1010653"/>
          </a:xfrm>
          <a:prstGeom prst="rect">
            <a:avLst/>
          </a:prstGeom>
        </p:spPr>
      </p:pic>
      <p:sp>
        <p:nvSpPr>
          <p:cNvPr id="17" name="Text Placeholder 3">
            <a:extLst>
              <a:ext uri="{FF2B5EF4-FFF2-40B4-BE49-F238E27FC236}">
                <a16:creationId xmlns:a16="http://schemas.microsoft.com/office/drawing/2014/main" id="{A6FB3E9E-5AC9-9E06-2BC0-AFEF7B036D2E}"/>
              </a:ext>
            </a:extLst>
          </p:cNvPr>
          <p:cNvSpPr txBox="1">
            <a:spLocks/>
          </p:cNvSpPr>
          <p:nvPr/>
        </p:nvSpPr>
        <p:spPr>
          <a:xfrm>
            <a:off x="2317303" y="4980147"/>
            <a:ext cx="4219825" cy="1010653"/>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lnSpc>
                <a:spcPct val="100000"/>
              </a:lnSpc>
            </a:pPr>
            <a:r>
              <a:rPr>
                <a:rtl/>
              </a:rPr>
              <a:t>التعرف على العوائق والتحديات</a:t>
            </a:r>
          </a:p>
        </p:txBody>
      </p:sp>
      <p:pic>
        <p:nvPicPr>
          <p:cNvPr id="18" name="Graphic 17" descr="Mountains with solid fill">
            <a:extLst>
              <a:ext uri="{FF2B5EF4-FFF2-40B4-BE49-F238E27FC236}">
                <a16:creationId xmlns:a16="http://schemas.microsoft.com/office/drawing/2014/main" id="{F5763146-6897-4CE4-E6E1-FF8D213C98FD}"/>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3921890" y="3930623"/>
            <a:ext cx="1010653" cy="1010653"/>
          </a:xfrm>
          <a:prstGeom prst="rect">
            <a:avLst/>
          </a:prstGeom>
        </p:spPr>
      </p:pic>
      <p:sp>
        <p:nvSpPr>
          <p:cNvPr id="19" name="Text Placeholder 3">
            <a:extLst>
              <a:ext uri="{FF2B5EF4-FFF2-40B4-BE49-F238E27FC236}">
                <a16:creationId xmlns:a16="http://schemas.microsoft.com/office/drawing/2014/main" id="{82285E16-A0B7-621D-799F-3875929302EA}"/>
              </a:ext>
            </a:extLst>
          </p:cNvPr>
          <p:cNvSpPr txBox="1">
            <a:spLocks/>
          </p:cNvSpPr>
          <p:nvPr/>
        </p:nvSpPr>
        <p:spPr>
          <a:xfrm>
            <a:off x="7309435" y="4919950"/>
            <a:ext cx="2267380" cy="1131045"/>
          </a:xfrm>
          <a:prstGeom prst="rect">
            <a:avLst/>
          </a:prstGeom>
        </p:spPr>
        <p:txBody>
          <a:bodyPr vert="horz" lIns="91440" tIns="45720" rIns="91440" bIns="45720" rtlCol="1">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lnSpc>
                <a:spcPct val="100000"/>
              </a:lnSpc>
            </a:pPr>
            <a:r>
              <a:rPr>
                <a:rtl/>
              </a:rPr>
              <a:t>طلب المساعدة</a:t>
            </a:r>
          </a:p>
        </p:txBody>
      </p:sp>
      <p:pic>
        <p:nvPicPr>
          <p:cNvPr id="20" name="Graphic 19" descr="Raised hand with solid fill">
            <a:extLst>
              <a:ext uri="{FF2B5EF4-FFF2-40B4-BE49-F238E27FC236}">
                <a16:creationId xmlns:a16="http://schemas.microsoft.com/office/drawing/2014/main" id="{AD8681D0-CB0C-F386-A858-A403A7CA3EF0}"/>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851393" y="3930622"/>
            <a:ext cx="1010653" cy="1010653"/>
          </a:xfrm>
          <a:prstGeom prst="rect">
            <a:avLst/>
          </a:prstGeom>
        </p:spPr>
      </p:pic>
    </p:spTree>
    <p:extLst>
      <p:ext uri="{BB962C8B-B14F-4D97-AF65-F5344CB8AC3E}">
        <p14:creationId xmlns:p14="http://schemas.microsoft.com/office/powerpoint/2010/main" val="330598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rtlCol="1">
            <a:normAutofit fontScale="70000" lnSpcReduction="20000"/>
          </a:bodyPr>
          <a:lstStyle/>
          <a:p>
            <a:pPr algn="r"/>
            <a:r>
              <a:rPr>
                <a:rtl/>
              </a:rPr>
              <a:t>فعاليات تنموية لتعزيز مهارات القيادة</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rtlCol="1"/>
          <a:lstStyle/>
          <a:p>
            <a:r>
              <a:rPr>
                <a:rtl/>
              </a:rPr>
              <a:t>تخطيط الفعاليات</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l="-1428" t="10224" r="1428" b="50000"/>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rtlCol="1">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defRPr sz="3600"/>
            </a:pPr>
            <a:r>
              <a:rPr dirty="0" err="1">
                <a:rtl/>
              </a:rPr>
              <a:t>الرسائل</a:t>
            </a:r>
            <a:r>
              <a:rPr dirty="0">
                <a:rtl/>
              </a:rPr>
              <a:t> </a:t>
            </a:r>
            <a:r>
              <a:rPr dirty="0" err="1">
                <a:rtl/>
              </a:rPr>
              <a:t>التحفيزية</a:t>
            </a:r>
            <a:r>
              <a:rPr dirty="0">
                <a:rtl/>
              </a:rPr>
              <a:t> </a:t>
            </a:r>
            <a:r>
              <a:rPr dirty="0" err="1">
                <a:rtl/>
              </a:rPr>
              <a:t>الفعالة</a:t>
            </a:r>
            <a:endParaRPr dirty="0">
              <a:rtl/>
            </a:endParaRPr>
          </a:p>
        </p:txBody>
      </p:sp>
      <p:sp>
        <p:nvSpPr>
          <p:cNvPr id="5" name="TextBox 4">
            <a:extLst>
              <a:ext uri="{FF2B5EF4-FFF2-40B4-BE49-F238E27FC236}">
                <a16:creationId xmlns:a16="http://schemas.microsoft.com/office/drawing/2014/main" id="{0282B6C9-4149-8404-8FBA-0CDA45E51B2B}"/>
              </a:ext>
            </a:extLst>
          </p:cNvPr>
          <p:cNvSpPr txBox="1"/>
          <p:nvPr/>
        </p:nvSpPr>
        <p:spPr>
          <a:xfrm>
            <a:off x="5119296"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 الجزء الثاني: الاستعداد الذهني ليوم المنافسة</a:t>
            </a:r>
          </a:p>
        </p:txBody>
      </p:sp>
      <p:pic>
        <p:nvPicPr>
          <p:cNvPr id="7" name="Graphic 6" descr="Chat bubble with solid fill">
            <a:extLst>
              <a:ext uri="{FF2B5EF4-FFF2-40B4-BE49-F238E27FC236}">
                <a16:creationId xmlns:a16="http://schemas.microsoft.com/office/drawing/2014/main" id="{8F950BED-57AB-47FA-ED9F-A5333A315E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5110" y="1942835"/>
            <a:ext cx="2667529" cy="2667529"/>
          </a:xfrm>
          <a:prstGeom prst="rect">
            <a:avLst/>
          </a:prstGeom>
        </p:spPr>
      </p:pic>
    </p:spTree>
    <p:extLst>
      <p:ext uri="{BB962C8B-B14F-4D97-AF65-F5344CB8AC3E}">
        <p14:creationId xmlns:p14="http://schemas.microsoft.com/office/powerpoint/2010/main" val="3899036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345724"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 الجزء الثاني: الاستعداد الذهني ليوم المنافسة</a:t>
            </a:r>
          </a:p>
        </p:txBody>
      </p:sp>
      <p:pic>
        <p:nvPicPr>
          <p:cNvPr id="12" name="Picture 11">
            <a:extLst>
              <a:ext uri="{FF2B5EF4-FFF2-40B4-BE49-F238E27FC236}">
                <a16:creationId xmlns:a16="http://schemas.microsoft.com/office/drawing/2014/main" id="{4BB98785-1985-6490-29A6-34F74C7A203D}"/>
              </a:ext>
            </a:extLst>
          </p:cNvPr>
          <p:cNvPicPr>
            <a:picLocks noChangeAspect="1"/>
          </p:cNvPicPr>
          <p:nvPr/>
        </p:nvPicPr>
        <p:blipFill>
          <a:blip r:embed="rId3"/>
          <a:srcRect l="1980" t="32652" r="67426" b="27226"/>
          <a:stretch/>
        </p:blipFill>
        <p:spPr>
          <a:xfrm>
            <a:off x="445477" y="1880675"/>
            <a:ext cx="4900247" cy="3891345"/>
          </a:xfrm>
          <a:prstGeom prst="rect">
            <a:avLst/>
          </a:prstGeom>
        </p:spPr>
      </p:pic>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283569" y="3421578"/>
            <a:ext cx="5155956" cy="1724672"/>
          </a:xfrm>
        </p:spPr>
        <p:txBody>
          <a:bodyPr rtlCol="1"/>
          <a:lstStyle/>
          <a:p>
            <a:pPr algn="ctr" rtl="1"/>
            <a:r>
              <a:rPr>
                <a:rtl/>
              </a:rPr>
              <a:t>أنا قوي. يصبح كل يوم عقلي وجسمي أقوى.</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04347" y="2383353"/>
            <a:ext cx="914400" cy="914400"/>
          </a:xfrm>
          <a:prstGeom prst="rect">
            <a:avLst/>
          </a:prstGeom>
        </p:spPr>
      </p:pic>
      <p:sp>
        <p:nvSpPr>
          <p:cNvPr id="14" name="Text Placeholder 1">
            <a:extLst>
              <a:ext uri="{FF2B5EF4-FFF2-40B4-BE49-F238E27FC236}">
                <a16:creationId xmlns:a16="http://schemas.microsoft.com/office/drawing/2014/main" id="{D9E4C0E9-598E-2F54-FB05-4E2CCA9C3553}"/>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كيف تشعر؟</a:t>
            </a:r>
          </a:p>
        </p:txBody>
      </p:sp>
      <p:sp>
        <p:nvSpPr>
          <p:cNvPr id="15" name="Text Placeholder 2">
            <a:extLst>
              <a:ext uri="{FF2B5EF4-FFF2-40B4-BE49-F238E27FC236}">
                <a16:creationId xmlns:a16="http://schemas.microsoft.com/office/drawing/2014/main" id="{715B3BA1-AB8E-B56B-FF8A-70FFACE43DAE}"/>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الرسائل</a:t>
            </a:r>
            <a:r>
              <a:rPr dirty="0">
                <a:rtl/>
              </a:rPr>
              <a:t> </a:t>
            </a:r>
            <a:r>
              <a:rPr dirty="0" err="1">
                <a:rtl/>
              </a:rPr>
              <a:t>التحفيزية</a:t>
            </a:r>
            <a:r>
              <a:rPr dirty="0">
                <a:rtl/>
              </a:rPr>
              <a:t> </a:t>
            </a:r>
            <a:r>
              <a:rPr dirty="0" err="1">
                <a:rtl/>
              </a:rPr>
              <a:t>الفعالة</a:t>
            </a:r>
            <a:endParaRPr dirty="0">
              <a:rtl/>
            </a:endParaRPr>
          </a:p>
        </p:txBody>
      </p:sp>
      <p:pic>
        <p:nvPicPr>
          <p:cNvPr id="16" name="Graphic 15" descr="Chat bubble with solid fill">
            <a:extLst>
              <a:ext uri="{FF2B5EF4-FFF2-40B4-BE49-F238E27FC236}">
                <a16:creationId xmlns:a16="http://schemas.microsoft.com/office/drawing/2014/main" id="{874069AA-461C-70B6-C0E9-D3C2888539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507823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268746"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579380" y="3429000"/>
            <a:ext cx="5155956" cy="1724672"/>
          </a:xfrm>
        </p:spPr>
        <p:txBody>
          <a:bodyPr rtlCol="1"/>
          <a:lstStyle/>
          <a:p>
            <a:pPr algn="ctr" rtl="1"/>
            <a:r>
              <a:rPr>
                <a:rtl/>
              </a:rPr>
              <a:t>أنا أستطيع القيام بذلك! أتخلّى عن التفكير السلبي، وأُركّز على الأداء الأفضل الذي أستطيع تحقيقه.</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0158" y="2416245"/>
            <a:ext cx="914400" cy="914400"/>
          </a:xfrm>
          <a:prstGeom prst="rect">
            <a:avLst/>
          </a:prstGeom>
        </p:spPr>
      </p:pic>
      <p:pic>
        <p:nvPicPr>
          <p:cNvPr id="6" name="Picture 5">
            <a:extLst>
              <a:ext uri="{FF2B5EF4-FFF2-40B4-BE49-F238E27FC236}">
                <a16:creationId xmlns:a16="http://schemas.microsoft.com/office/drawing/2014/main" id="{4BB98785-1985-6490-29A6-34F74C7A203D}"/>
              </a:ext>
            </a:extLst>
          </p:cNvPr>
          <p:cNvPicPr>
            <a:picLocks noChangeAspect="1"/>
          </p:cNvPicPr>
          <p:nvPr/>
        </p:nvPicPr>
        <p:blipFill>
          <a:blip r:embed="rId5">
            <a:extLst>
              <a:ext uri="{28A0092B-C50C-407E-A947-70E740481C1C}">
                <a14:useLocalDpi xmlns:a14="http://schemas.microsoft.com/office/drawing/2010/main" val="0"/>
              </a:ext>
            </a:extLst>
          </a:blip>
          <a:srcRect l="4181" r="4181"/>
          <a:stretch/>
        </p:blipFill>
        <p:spPr>
          <a:xfrm>
            <a:off x="6140957" y="1996403"/>
            <a:ext cx="4940598" cy="4068729"/>
          </a:xfrm>
          <a:prstGeom prst="rect">
            <a:avLst/>
          </a:prstGeom>
        </p:spPr>
      </p:pic>
      <p:sp>
        <p:nvSpPr>
          <p:cNvPr id="14" name="Text Placeholder 1">
            <a:extLst>
              <a:ext uri="{FF2B5EF4-FFF2-40B4-BE49-F238E27FC236}">
                <a16:creationId xmlns:a16="http://schemas.microsoft.com/office/drawing/2014/main" id="{8C6E2289-F4F5-80E5-85F9-E97E946237E0}"/>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كيف</a:t>
            </a:r>
            <a:r>
              <a:rPr dirty="0">
                <a:rtl/>
              </a:rPr>
              <a:t> </a:t>
            </a:r>
            <a:r>
              <a:rPr dirty="0" err="1">
                <a:rtl/>
              </a:rPr>
              <a:t>تشعر</a:t>
            </a:r>
            <a:r>
              <a:rPr dirty="0">
                <a:rtl/>
              </a:rPr>
              <a:t>؟</a:t>
            </a:r>
          </a:p>
        </p:txBody>
      </p:sp>
      <p:sp>
        <p:nvSpPr>
          <p:cNvPr id="15" name="Text Placeholder 2">
            <a:extLst>
              <a:ext uri="{FF2B5EF4-FFF2-40B4-BE49-F238E27FC236}">
                <a16:creationId xmlns:a16="http://schemas.microsoft.com/office/drawing/2014/main" id="{0EF52A9C-311D-0AB5-F96C-A5827F671F61}"/>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الرسائل التحفيزية الفعالة</a:t>
            </a:r>
          </a:p>
        </p:txBody>
      </p:sp>
      <p:sp>
        <p:nvSpPr>
          <p:cNvPr id="16" name="Oval 15">
            <a:extLst>
              <a:ext uri="{FF2B5EF4-FFF2-40B4-BE49-F238E27FC236}">
                <a16:creationId xmlns:a16="http://schemas.microsoft.com/office/drawing/2014/main" id="{B4E04291-DB6D-87EF-5CB7-8357D24DCEA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7" name="Graphic 16" descr="Chat bubble with solid fill">
            <a:extLst>
              <a:ext uri="{FF2B5EF4-FFF2-40B4-BE49-F238E27FC236}">
                <a16:creationId xmlns:a16="http://schemas.microsoft.com/office/drawing/2014/main" id="{CE600F8D-F7E5-F564-1F7A-F08BBB7BF8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81716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100" y="1493952"/>
            <a:ext cx="9645162" cy="687426"/>
          </a:xfrm>
        </p:spPr>
        <p:txBody>
          <a:bodyPr rtlCol="1">
            <a:normAutofit/>
          </a:bodyPr>
          <a:lstStyle/>
          <a:p>
            <a:pPr algn="r" rtl="1">
              <a:defRPr sz="3700"/>
            </a:pPr>
            <a:r>
              <a:rPr dirty="0" err="1">
                <a:rtl/>
              </a:rPr>
              <a:t>البرنامج</a:t>
            </a:r>
            <a:r>
              <a:rPr dirty="0">
                <a:rtl/>
              </a:rPr>
              <a:t> </a:t>
            </a:r>
            <a:r>
              <a:rPr dirty="0" err="1">
                <a:rtl/>
              </a:rPr>
              <a:t>التدريبي</a:t>
            </a:r>
            <a:r>
              <a:rPr dirty="0">
                <a:rtl/>
              </a:rPr>
              <a:t> </a:t>
            </a:r>
            <a:r>
              <a:rPr dirty="0" err="1">
                <a:rtl/>
              </a:rPr>
              <a:t>لقائد</a:t>
            </a:r>
            <a:r>
              <a:rPr dirty="0">
                <a:rtl/>
              </a:rPr>
              <a:t> </a:t>
            </a:r>
            <a:r>
              <a:rPr dirty="0" err="1">
                <a:rtl/>
              </a:rPr>
              <a:t>اللياقة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endParaRPr dirty="0">
              <a:rtl/>
            </a:endParaRP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667881"/>
            <a:ext cx="8324851" cy="388828"/>
          </a:xfrm>
        </p:spPr>
        <p:txBody>
          <a:bodyPr rtlCol="1">
            <a:normAutofit fontScale="92500" lnSpcReduction="20000"/>
          </a:bodyPr>
          <a:lstStyle/>
          <a:p>
            <a:pPr algn="r" rtl="1"/>
            <a:r>
              <a:rPr>
                <a:rtl/>
              </a:rPr>
              <a:t>يهدف هذا البرنامج التدريبي إلى:</a:t>
            </a:r>
            <a:endParaRPr b="0"/>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100" y="3543211"/>
            <a:ext cx="7952014" cy="1460589"/>
          </a:xfrm>
        </p:spPr>
        <p:txBody>
          <a:bodyPr vert="horz" lIns="91440" tIns="45720" rIns="91440" bIns="45720" rtlCol="1" anchor="t">
            <a:noAutofit/>
          </a:bodyPr>
          <a:lstStyle/>
          <a:p>
            <a:pPr marL="457200" indent="-457200" algn="r" rtl="1">
              <a:lnSpc>
                <a:spcPct val="120000"/>
              </a:lnSpc>
              <a:buFont typeface="Arial" panose="020B0604020202020204" pitchFamily="34" charset="0"/>
              <a:buChar char="•"/>
              <a:defRPr>
                <a:effectLst/>
                <a:latin typeface="Ubuntu Light"/>
                <a:ea typeface="Calibri" panose="020F0502020204030204" pitchFamily="34" charset="0"/>
                <a:cs typeface="Times New Roman"/>
              </a:defRPr>
            </a:pPr>
            <a:r>
              <a:rPr dirty="0" err="1">
                <a:rtl/>
              </a:rPr>
              <a:t>تزويد</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بمراجعة</a:t>
            </a:r>
            <a:r>
              <a:rPr dirty="0">
                <a:rtl/>
              </a:rPr>
              <a:t> </a:t>
            </a:r>
            <a:r>
              <a:rPr dirty="0" err="1">
                <a:rtl/>
              </a:rPr>
              <a:t>شاملة</a:t>
            </a:r>
            <a:r>
              <a:rPr dirty="0">
                <a:rtl/>
              </a:rPr>
              <a:t> </a:t>
            </a:r>
            <a:r>
              <a:rPr dirty="0" err="1">
                <a:rtl/>
              </a:rPr>
              <a:t>لأساسيات</a:t>
            </a:r>
            <a:r>
              <a:rPr dirty="0">
                <a:rtl/>
              </a:rPr>
              <a:t> </a:t>
            </a:r>
            <a:r>
              <a:rPr dirty="0" err="1">
                <a:rtl/>
              </a:rPr>
              <a:t>الإحماء</a:t>
            </a:r>
            <a:r>
              <a:rPr dirty="0">
                <a:rtl/>
              </a:rPr>
              <a:t>، </a:t>
            </a:r>
            <a:r>
              <a:rPr dirty="0" err="1">
                <a:rtl/>
              </a:rPr>
              <a:t>والتهدئة</a:t>
            </a:r>
            <a:r>
              <a:rPr dirty="0">
                <a:rtl/>
              </a:rPr>
              <a:t>، </a:t>
            </a:r>
            <a:r>
              <a:rPr dirty="0" err="1">
                <a:rtl/>
              </a:rPr>
              <a:t>والعادات</a:t>
            </a:r>
            <a:r>
              <a:rPr dirty="0">
                <a:rtl/>
              </a:rPr>
              <a:t> </a:t>
            </a:r>
            <a:r>
              <a:rPr dirty="0" err="1">
                <a:rtl/>
              </a:rPr>
              <a:t>الصحية</a:t>
            </a:r>
            <a:r>
              <a:rPr dirty="0">
                <a:rtl/>
              </a:rPr>
              <a:t> </a:t>
            </a:r>
            <a:r>
              <a:rPr dirty="0" err="1">
                <a:rtl/>
              </a:rPr>
              <a:t>السليمة</a:t>
            </a:r>
            <a:br>
              <a:rPr lang="en-US" sz="1400" b="1" dirty="0">
                <a:effectLst/>
                <a:latin typeface="Ubuntu Light"/>
                <a:ea typeface="Calibri" panose="020F0502020204030204" pitchFamily="34" charset="0"/>
                <a:cs typeface="Times New Roman"/>
              </a:rPr>
            </a:br>
            <a:endParaRPr sz="1400" b="1" dirty="0">
              <a:effectLst/>
              <a:latin typeface="Ubuntu Light"/>
              <a:ea typeface="Calibri" panose="020F0502020204030204" pitchFamily="34" charset="0"/>
              <a:cs typeface="Times New Roman"/>
            </a:endParaRPr>
          </a:p>
          <a:p>
            <a:pPr marL="457200" indent="-457200" algn="r" rtl="1">
              <a:lnSpc>
                <a:spcPct val="120000"/>
              </a:lnSpc>
              <a:buFont typeface="Arial" panose="020B0604020202020204" pitchFamily="34" charset="0"/>
              <a:buChar char="•"/>
              <a:defRPr>
                <a:latin typeface="Ubuntu Light"/>
                <a:ea typeface="Calibri" panose="020F0502020204030204" pitchFamily="34" charset="0"/>
                <a:cs typeface="Times New Roman"/>
              </a:defRPr>
            </a:pPr>
            <a:r>
              <a:rPr dirty="0" err="1">
                <a:rtl/>
              </a:rPr>
              <a:t>عرض</a:t>
            </a:r>
            <a:r>
              <a:rPr dirty="0">
                <a:rtl/>
              </a:rPr>
              <a:t> </a:t>
            </a:r>
            <a:r>
              <a:rPr dirty="0" err="1">
                <a:rtl/>
              </a:rPr>
              <a:t>مفهوم</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r>
              <a:rPr dirty="0">
                <a:rtl/>
              </a:rPr>
              <a:t>" </a:t>
            </a:r>
            <a:r>
              <a:rPr dirty="0" err="1">
                <a:rtl/>
              </a:rPr>
              <a:t>وبيان</a:t>
            </a:r>
            <a:r>
              <a:rPr dirty="0">
                <a:rtl/>
              </a:rPr>
              <a:t> </a:t>
            </a:r>
            <a:r>
              <a:rPr dirty="0" err="1">
                <a:rtl/>
              </a:rPr>
              <a:t>ارتباطه</a:t>
            </a:r>
            <a:r>
              <a:rPr dirty="0">
                <a:rtl/>
              </a:rPr>
              <a:t> </a:t>
            </a:r>
            <a:r>
              <a:rPr dirty="0" err="1">
                <a:rtl/>
              </a:rPr>
              <a:t>بأدوارك</a:t>
            </a:r>
            <a:r>
              <a:rPr dirty="0">
                <a:rtl/>
              </a:rPr>
              <a:t> </a:t>
            </a:r>
            <a:r>
              <a:rPr dirty="0" err="1">
                <a:rtl/>
              </a:rPr>
              <a:t>ومسؤولياتك</a:t>
            </a:r>
            <a:endParaRPr dirty="0">
              <a:rtl/>
            </a:endParaRPr>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546919" y="3429000"/>
            <a:ext cx="5155956" cy="1724672"/>
          </a:xfrm>
        </p:spPr>
        <p:txBody>
          <a:bodyPr rtlCol="1"/>
          <a:lstStyle/>
          <a:p>
            <a:pPr algn="ctr" rtl="1"/>
            <a:r>
              <a:rPr>
                <a:rtl/>
              </a:rPr>
              <a:t>أنا قادر على القيام بالأمور الصعبة. أواجه مخاوفي وأبذل قصارى جهدي. لا شيء يوقف تقدمي أو إنجازاتي!</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67697" y="2390775"/>
            <a:ext cx="914400" cy="914400"/>
          </a:xfrm>
          <a:prstGeom prst="rect">
            <a:avLst/>
          </a:prstGeom>
        </p:spPr>
      </p:pic>
      <p:pic>
        <p:nvPicPr>
          <p:cNvPr id="9" name="Picture 8" descr="A person running on a track  Description automatically generated">
            <a:extLst>
              <a:ext uri="{FF2B5EF4-FFF2-40B4-BE49-F238E27FC236}">
                <a16:creationId xmlns:a16="http://schemas.microsoft.com/office/drawing/2014/main" id="{00B4D55B-5A80-2832-A3A8-8903801F0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365" y="2242636"/>
            <a:ext cx="5302718" cy="3534777"/>
          </a:xfrm>
          <a:prstGeom prst="rect">
            <a:avLst/>
          </a:prstGeom>
        </p:spPr>
      </p:pic>
      <p:sp>
        <p:nvSpPr>
          <p:cNvPr id="14" name="Text Placeholder 1">
            <a:extLst>
              <a:ext uri="{FF2B5EF4-FFF2-40B4-BE49-F238E27FC236}">
                <a16:creationId xmlns:a16="http://schemas.microsoft.com/office/drawing/2014/main" id="{12FF0AC9-5271-BABB-3B15-AF5D171A793A}"/>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كيف</a:t>
            </a:r>
            <a:r>
              <a:rPr dirty="0">
                <a:rtl/>
              </a:rPr>
              <a:t> </a:t>
            </a:r>
            <a:r>
              <a:rPr dirty="0" err="1">
                <a:rtl/>
              </a:rPr>
              <a:t>تشعر</a:t>
            </a:r>
            <a:r>
              <a:rPr dirty="0">
                <a:rtl/>
              </a:rPr>
              <a:t>؟</a:t>
            </a:r>
          </a:p>
        </p:txBody>
      </p:sp>
      <p:sp>
        <p:nvSpPr>
          <p:cNvPr id="15" name="Text Placeholder 2">
            <a:extLst>
              <a:ext uri="{FF2B5EF4-FFF2-40B4-BE49-F238E27FC236}">
                <a16:creationId xmlns:a16="http://schemas.microsoft.com/office/drawing/2014/main" id="{0BF06E0E-473B-E414-2B90-5626CE56B935}"/>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الرسائل التحفيزية الفعالة</a:t>
            </a:r>
          </a:p>
        </p:txBody>
      </p:sp>
      <p:sp>
        <p:nvSpPr>
          <p:cNvPr id="16" name="Oval 15">
            <a:extLst>
              <a:ext uri="{FF2B5EF4-FFF2-40B4-BE49-F238E27FC236}">
                <a16:creationId xmlns:a16="http://schemas.microsoft.com/office/drawing/2014/main" id="{4F3AB498-DB29-14C7-37E8-19082B323300}"/>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7" name="Graphic 16" descr="Chat bubble with solid fill">
            <a:extLst>
              <a:ext uri="{FF2B5EF4-FFF2-40B4-BE49-F238E27FC236}">
                <a16:creationId xmlns:a16="http://schemas.microsoft.com/office/drawing/2014/main" id="{9D46FAE7-F8DD-0996-0B0D-3A24596E18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151805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137986"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1209675" y="2373436"/>
            <a:ext cx="9772650" cy="2842113"/>
          </a:xfrm>
        </p:spPr>
        <p:txBody>
          <a:bodyPr rtlCol="1"/>
          <a:lstStyle/>
          <a:p>
            <a:pPr algn="ctr" rtl="1"/>
            <a:r>
              <a:rPr>
                <a:rtl/>
              </a:rPr>
              <a:t>الرسائل التحفيزية الفعالة </a:t>
            </a:r>
            <a:r>
              <a:rPr b="1">
                <a:rtl/>
              </a:rPr>
              <a:t>هي كلمات أو عبارات إيجابية وتشجيعية </a:t>
            </a:r>
            <a:r>
              <a:rPr>
                <a:rtl/>
              </a:rPr>
              <a:t>تعمل على تعزيز ثقتنا بأنفسنا وقدرتنا على مواجهة الضغوط.</a:t>
            </a:r>
          </a:p>
          <a:p>
            <a:pPr algn="ctr" rtl="1"/>
            <a:endParaRPr>
              <a:rtl/>
            </a:endParaRPr>
          </a:p>
        </p:txBody>
      </p:sp>
      <p:pic>
        <p:nvPicPr>
          <p:cNvPr id="4" name="Picture 3">
            <a:extLst>
              <a:ext uri="{FF2B5EF4-FFF2-40B4-BE49-F238E27FC236}">
                <a16:creationId xmlns:a16="http://schemas.microsoft.com/office/drawing/2014/main" id="{69C7BC6C-36C0-00F9-B51A-256A6C2CA0D6}"/>
              </a:ext>
            </a:extLst>
          </p:cNvPr>
          <p:cNvPicPr>
            <a:picLocks noChangeAspect="1"/>
          </p:cNvPicPr>
          <p:nvPr/>
        </p:nvPicPr>
        <p:blipFill>
          <a:blip r:embed="rId3"/>
          <a:srcRect t="32376" b="43701"/>
          <a:stretch/>
        </p:blipFill>
        <p:spPr>
          <a:xfrm>
            <a:off x="5137986" y="4709956"/>
            <a:ext cx="4038837" cy="1483763"/>
          </a:xfrm>
          <a:prstGeom prst="rect">
            <a:avLst/>
          </a:prstGeom>
        </p:spPr>
      </p:pic>
      <p:pic>
        <p:nvPicPr>
          <p:cNvPr id="6" name="Picture 5">
            <a:extLst>
              <a:ext uri="{FF2B5EF4-FFF2-40B4-BE49-F238E27FC236}">
                <a16:creationId xmlns:a16="http://schemas.microsoft.com/office/drawing/2014/main" id="{B72EB1CB-A570-3564-92FD-D28A0BB60B60}"/>
              </a:ext>
            </a:extLst>
          </p:cNvPr>
          <p:cNvPicPr>
            <a:picLocks noChangeAspect="1"/>
          </p:cNvPicPr>
          <p:nvPr/>
        </p:nvPicPr>
        <p:blipFill>
          <a:blip r:embed="rId3"/>
          <a:srcRect t="55681" b="22486"/>
          <a:stretch/>
        </p:blipFill>
        <p:spPr>
          <a:xfrm>
            <a:off x="7440876" y="3707882"/>
            <a:ext cx="4304674" cy="1443294"/>
          </a:xfrm>
          <a:prstGeom prst="rect">
            <a:avLst/>
          </a:prstGeom>
        </p:spPr>
      </p:pic>
      <p:pic>
        <p:nvPicPr>
          <p:cNvPr id="11" name="Picture 10">
            <a:extLst>
              <a:ext uri="{FF2B5EF4-FFF2-40B4-BE49-F238E27FC236}">
                <a16:creationId xmlns:a16="http://schemas.microsoft.com/office/drawing/2014/main" id="{828AFC8B-D6E7-303A-9F2A-09D6DEED2502}"/>
              </a:ext>
            </a:extLst>
          </p:cNvPr>
          <p:cNvPicPr>
            <a:picLocks noChangeAspect="1"/>
          </p:cNvPicPr>
          <p:nvPr/>
        </p:nvPicPr>
        <p:blipFill>
          <a:blip r:embed="rId3"/>
          <a:srcRect t="78016" r="28773"/>
          <a:stretch/>
        </p:blipFill>
        <p:spPr>
          <a:xfrm>
            <a:off x="260512" y="4089139"/>
            <a:ext cx="3373642" cy="1598986"/>
          </a:xfrm>
          <a:prstGeom prst="rect">
            <a:avLst/>
          </a:prstGeom>
        </p:spPr>
      </p:pic>
      <p:sp>
        <p:nvSpPr>
          <p:cNvPr id="15" name="Text Placeholder 1">
            <a:extLst>
              <a:ext uri="{FF2B5EF4-FFF2-40B4-BE49-F238E27FC236}">
                <a16:creationId xmlns:a16="http://schemas.microsoft.com/office/drawing/2014/main" id="{1B9D978A-31FF-84C5-63A9-05E93EA07AFC}"/>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ما المقصود بالرسائل التحفيزية الفعالة؟</a:t>
            </a:r>
          </a:p>
        </p:txBody>
      </p:sp>
      <p:sp>
        <p:nvSpPr>
          <p:cNvPr id="16" name="Text Placeholder 2">
            <a:extLst>
              <a:ext uri="{FF2B5EF4-FFF2-40B4-BE49-F238E27FC236}">
                <a16:creationId xmlns:a16="http://schemas.microsoft.com/office/drawing/2014/main" id="{0D7514B8-9C05-1AF6-2F99-11CC7C9F6E2C}"/>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الرسائل التحفيزية الفعالة</a:t>
            </a:r>
          </a:p>
        </p:txBody>
      </p:sp>
      <p:sp>
        <p:nvSpPr>
          <p:cNvPr id="17" name="Oval 16">
            <a:extLst>
              <a:ext uri="{FF2B5EF4-FFF2-40B4-BE49-F238E27FC236}">
                <a16:creationId xmlns:a16="http://schemas.microsoft.com/office/drawing/2014/main" id="{B83D795F-D92E-87D2-76AF-DFB7037064C2}"/>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8" name="Graphic 17" descr="Chat bubble with solid fill">
            <a:extLst>
              <a:ext uri="{FF2B5EF4-FFF2-40B4-BE49-F238E27FC236}">
                <a16:creationId xmlns:a16="http://schemas.microsoft.com/office/drawing/2014/main" id="{8CF661C3-4168-F8A9-34F4-2F9D7ECC11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905491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3021D8-44C2-AFFA-982A-C8968E6F3BA7}"/>
              </a:ext>
            </a:extLst>
          </p:cNvPr>
          <p:cNvPicPr>
            <a:picLocks noChangeAspect="1"/>
          </p:cNvPicPr>
          <p:nvPr/>
        </p:nvPicPr>
        <p:blipFill>
          <a:blip r:embed="rId3"/>
          <a:srcRect t="55681" b="22486"/>
          <a:stretch/>
        </p:blipFill>
        <p:spPr>
          <a:xfrm>
            <a:off x="5338698" y="4682812"/>
            <a:ext cx="4304674" cy="1443294"/>
          </a:xfrm>
          <a:prstGeom prst="rect">
            <a:avLst/>
          </a:prstGeom>
        </p:spPr>
      </p:pic>
      <p:pic>
        <p:nvPicPr>
          <p:cNvPr id="4" name="Picture 3">
            <a:extLst>
              <a:ext uri="{FF2B5EF4-FFF2-40B4-BE49-F238E27FC236}">
                <a16:creationId xmlns:a16="http://schemas.microsoft.com/office/drawing/2014/main" id="{A361FC67-36AC-9549-EFED-EB2DA85C2E6C}"/>
              </a:ext>
            </a:extLst>
          </p:cNvPr>
          <p:cNvPicPr>
            <a:picLocks noChangeAspect="1"/>
          </p:cNvPicPr>
          <p:nvPr/>
        </p:nvPicPr>
        <p:blipFill>
          <a:blip r:embed="rId3"/>
          <a:srcRect t="78016" r="28773"/>
          <a:stretch/>
        </p:blipFill>
        <p:spPr>
          <a:xfrm>
            <a:off x="2235069" y="4717620"/>
            <a:ext cx="3373642" cy="1598986"/>
          </a:xfrm>
          <a:prstGeom prst="rect">
            <a:avLst/>
          </a:prstGeom>
        </p:spPr>
      </p:pic>
      <p:sp>
        <p:nvSpPr>
          <p:cNvPr id="10" name="TextBox 9">
            <a:extLst>
              <a:ext uri="{FF2B5EF4-FFF2-40B4-BE49-F238E27FC236}">
                <a16:creationId xmlns:a16="http://schemas.microsoft.com/office/drawing/2014/main" id="{E8920B2F-217C-016A-EACE-8EBB28D57104}"/>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579380" y="2016126"/>
            <a:ext cx="10289742" cy="2715553"/>
          </a:xfrm>
        </p:spPr>
        <p:txBody>
          <a:bodyPr rtlCol="1">
            <a:normAutofit lnSpcReduction="10000"/>
          </a:bodyPr>
          <a:lstStyle/>
          <a:p>
            <a:pPr algn="r" rtl="1"/>
            <a:r>
              <a:rPr>
                <a:rtl/>
              </a:rPr>
              <a:t>بصفتك قائدًا للياقة البدنية في السنة الثانية، </a:t>
            </a:r>
            <a:r>
              <a:rPr b="1">
                <a:rtl/>
              </a:rPr>
              <a:t>تتمثل مسؤوليتك الجديدة في دعم زملائك لاستخدام الرسائل التحفيزية الفعالة.</a:t>
            </a:r>
          </a:p>
          <a:p>
            <a:pPr algn="r" rtl="1"/>
            <a:endParaRPr b="1">
              <a:rtl/>
            </a:endParaRPr>
          </a:p>
          <a:p>
            <a:pPr algn="r" rtl="1"/>
            <a:r>
              <a:rPr>
                <a:rtl/>
              </a:rPr>
              <a:t>في بداية كل تمرين رياضي، قدّم الدعم لزملائك لمساعدتهم على تحقيق التركيز الذهني المطلوب للعبة. </a:t>
            </a:r>
            <a:r>
              <a:rPr b="1">
                <a:rtl/>
              </a:rPr>
              <a:t>شارك رسالة تحفيزية فعالة مع زملائك عند وصولهم أو أثناء تمارين الإحماء.</a:t>
            </a:r>
            <a:r>
              <a:rPr>
                <a:rtl/>
              </a:rPr>
              <a:t>. </a:t>
            </a:r>
          </a:p>
          <a:p>
            <a:pPr algn="ctr" rtl="1"/>
            <a:endParaRPr>
              <a:rtl/>
            </a:endParaRPr>
          </a:p>
          <a:p>
            <a:pPr algn="ctr" rtl="1"/>
            <a:endParaRPr>
              <a:rtl/>
            </a:endParaRPr>
          </a:p>
        </p:txBody>
      </p:sp>
      <p:sp>
        <p:nvSpPr>
          <p:cNvPr id="12" name="Text Placeholder 1">
            <a:extLst>
              <a:ext uri="{FF2B5EF4-FFF2-40B4-BE49-F238E27FC236}">
                <a16:creationId xmlns:a16="http://schemas.microsoft.com/office/drawing/2014/main" id="{EE3FAC61-5218-83D4-27C3-E96813E67C53}"/>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ساعد</a:t>
            </a:r>
            <a:r>
              <a:rPr dirty="0">
                <a:rtl/>
              </a:rPr>
              <a:t> </a:t>
            </a:r>
            <a:r>
              <a:rPr dirty="0" err="1">
                <a:rtl/>
              </a:rPr>
              <a:t>زملاءك</a:t>
            </a:r>
            <a:r>
              <a:rPr dirty="0">
                <a:rtl/>
              </a:rPr>
              <a:t> </a:t>
            </a:r>
            <a:r>
              <a:rPr dirty="0" err="1">
                <a:rtl/>
              </a:rPr>
              <a:t>على</a:t>
            </a:r>
            <a:r>
              <a:rPr dirty="0">
                <a:rtl/>
              </a:rPr>
              <a:t> </a:t>
            </a:r>
            <a:r>
              <a:rPr dirty="0" err="1">
                <a:rtl/>
              </a:rPr>
              <a:t>استخدام</a:t>
            </a:r>
            <a:r>
              <a:rPr dirty="0">
                <a:rtl/>
              </a:rPr>
              <a:t> </a:t>
            </a:r>
            <a:r>
              <a:rPr dirty="0" err="1">
                <a:rtl/>
              </a:rPr>
              <a:t>الرسائل</a:t>
            </a:r>
            <a:r>
              <a:rPr dirty="0">
                <a:rtl/>
              </a:rPr>
              <a:t> </a:t>
            </a:r>
            <a:r>
              <a:rPr dirty="0" err="1">
                <a:rtl/>
              </a:rPr>
              <a:t>التحفيزية</a:t>
            </a:r>
            <a:r>
              <a:rPr dirty="0">
                <a:rtl/>
              </a:rPr>
              <a:t> </a:t>
            </a:r>
            <a:r>
              <a:rPr dirty="0" err="1">
                <a:rtl/>
              </a:rPr>
              <a:t>الفعالة</a:t>
            </a:r>
            <a:endParaRPr dirty="0">
              <a:rtl/>
            </a:endParaRPr>
          </a:p>
        </p:txBody>
      </p:sp>
      <p:sp>
        <p:nvSpPr>
          <p:cNvPr id="13" name="Text Placeholder 2">
            <a:extLst>
              <a:ext uri="{FF2B5EF4-FFF2-40B4-BE49-F238E27FC236}">
                <a16:creationId xmlns:a16="http://schemas.microsoft.com/office/drawing/2014/main" id="{E0199BB5-90DF-7FB8-282A-7FAF7F969E25}"/>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الرسائل التحفيزية الفعالة</a:t>
            </a:r>
          </a:p>
        </p:txBody>
      </p:sp>
      <p:sp>
        <p:nvSpPr>
          <p:cNvPr id="14" name="Oval 13">
            <a:extLst>
              <a:ext uri="{FF2B5EF4-FFF2-40B4-BE49-F238E27FC236}">
                <a16:creationId xmlns:a16="http://schemas.microsoft.com/office/drawing/2014/main" id="{C789AA4B-FF32-A481-0A9A-6020B740C91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5" name="Graphic 14" descr="Chat bubble with solid fill">
            <a:extLst>
              <a:ext uri="{FF2B5EF4-FFF2-40B4-BE49-F238E27FC236}">
                <a16:creationId xmlns:a16="http://schemas.microsoft.com/office/drawing/2014/main" id="{D8ABD445-6401-7772-3431-16F7820E54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39639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8" y="1841315"/>
            <a:ext cx="6665284" cy="838090"/>
          </a:xfrm>
          <a:prstGeom prst="rect">
            <a:avLst/>
          </a:prstGeom>
          <a:solidFill>
            <a:schemeClr val="accent3"/>
          </a:solidFill>
        </p:spPr>
        <p:txBody>
          <a:bodyPr rtl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defRPr sz="3600" b="1">
                <a:solidFill>
                  <a:schemeClr val="bg1"/>
                </a:solidFill>
              </a:defRPr>
            </a:pPr>
            <a:r>
              <a:rPr>
                <a:rtl/>
              </a:rPr>
              <a:t>النشاط الجماعي</a:t>
            </a:r>
          </a:p>
          <a:p>
            <a:pPr marL="0" indent="0" algn="r" rtl="1">
              <a:buNone/>
            </a:pPr>
            <a:endParaRPr sz="3600" b="1">
              <a:solidFill>
                <a:schemeClr val="bg1"/>
              </a:solidFill>
            </a:endParaRPr>
          </a:p>
          <a:p>
            <a:pPr marL="0" indent="0" algn="r" rtl="1">
              <a:buNone/>
              <a:defRPr sz="3600">
                <a:solidFill>
                  <a:schemeClr val="bg1"/>
                </a:solidFill>
              </a:defRPr>
            </a:pPr>
            <a:r>
              <a:rPr>
                <a:rtl/>
              </a:rPr>
              <a:t>اعملوا معًا على إعداد قائمة من الرسائل التحفيزية الفعالة التي يمكن مشاركتها مع زملائكم.</a:t>
            </a:r>
            <a:br>
              <a:rPr lang="en-US" sz="3600" dirty="0">
                <a:solidFill>
                  <a:schemeClr val="bg1"/>
                </a:solidFill>
              </a:rPr>
            </a:br>
            <a:endParaRPr sz="3600">
              <a:solidFill>
                <a:schemeClr val="bg1"/>
              </a:solidFill>
            </a:endParaRPr>
          </a:p>
          <a:p>
            <a:pPr marL="0" indent="0" algn="r" rtl="1">
              <a:buNone/>
              <a:defRPr sz="3600">
                <a:solidFill>
                  <a:schemeClr val="bg1"/>
                </a:solidFill>
              </a:defRPr>
            </a:pPr>
            <a:r>
              <a:rPr>
                <a:rtl/>
              </a:rPr>
              <a:t>تدرب على تقديمها.</a:t>
            </a:r>
          </a:p>
        </p:txBody>
      </p:sp>
    </p:spTree>
    <p:extLst>
      <p:ext uri="{BB962C8B-B14F-4D97-AF65-F5344CB8AC3E}">
        <p14:creationId xmlns:p14="http://schemas.microsoft.com/office/powerpoint/2010/main" val="2355553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115898" y="6313358"/>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sp>
        <p:nvSpPr>
          <p:cNvPr id="9" name="Text Placeholder 3">
            <a:extLst>
              <a:ext uri="{FF2B5EF4-FFF2-40B4-BE49-F238E27FC236}">
                <a16:creationId xmlns:a16="http://schemas.microsoft.com/office/drawing/2014/main" id="{4F65CF2E-4B2D-DBBD-2BFA-E43712EA22AD}"/>
              </a:ext>
            </a:extLst>
          </p:cNvPr>
          <p:cNvSpPr>
            <a:spLocks noGrp="1"/>
          </p:cNvSpPr>
          <p:nvPr>
            <p:ph type="body" sz="quarter" idx="12"/>
          </p:nvPr>
        </p:nvSpPr>
        <p:spPr>
          <a:xfrm>
            <a:off x="628650" y="2030356"/>
            <a:ext cx="10934700" cy="3505396"/>
          </a:xfrm>
        </p:spPr>
        <p:txBody>
          <a:bodyPr rtlCol="1">
            <a:noAutofit/>
          </a:bodyPr>
          <a:lstStyle/>
          <a:p>
            <a:pPr algn="r" rtl="1">
              <a:defRPr sz="2400"/>
            </a:pPr>
            <a:r>
              <a:rPr dirty="0" err="1">
                <a:rtl/>
              </a:rPr>
              <a:t>إليك</a:t>
            </a:r>
            <a:r>
              <a:rPr dirty="0">
                <a:rtl/>
              </a:rPr>
              <a:t> </a:t>
            </a:r>
            <a:r>
              <a:rPr dirty="0" err="1">
                <a:rtl/>
              </a:rPr>
              <a:t>بعض</a:t>
            </a:r>
            <a:r>
              <a:rPr dirty="0">
                <a:rtl/>
              </a:rPr>
              <a:t> </a:t>
            </a:r>
            <a:r>
              <a:rPr dirty="0" err="1">
                <a:rtl/>
              </a:rPr>
              <a:t>الطرق</a:t>
            </a:r>
            <a:r>
              <a:rPr dirty="0">
                <a:rtl/>
              </a:rPr>
              <a:t> </a:t>
            </a:r>
            <a:r>
              <a:rPr dirty="0" err="1">
                <a:rtl/>
              </a:rPr>
              <a:t>التي</a:t>
            </a:r>
            <a:r>
              <a:rPr dirty="0">
                <a:rtl/>
              </a:rPr>
              <a:t> </a:t>
            </a:r>
            <a:r>
              <a:rPr dirty="0" err="1">
                <a:rtl/>
              </a:rPr>
              <a:t>يمكنك</a:t>
            </a:r>
            <a:r>
              <a:rPr dirty="0">
                <a:rtl/>
              </a:rPr>
              <a:t> </a:t>
            </a:r>
            <a:r>
              <a:rPr dirty="0" err="1">
                <a:rtl/>
              </a:rPr>
              <a:t>استخدامها</a:t>
            </a:r>
            <a:r>
              <a:rPr dirty="0">
                <a:rtl/>
              </a:rPr>
              <a:t> </a:t>
            </a:r>
            <a:r>
              <a:rPr dirty="0" err="1">
                <a:rtl/>
              </a:rPr>
              <a:t>لتوظيف</a:t>
            </a:r>
            <a:r>
              <a:rPr dirty="0">
                <a:rtl/>
              </a:rPr>
              <a:t> </a:t>
            </a:r>
            <a:r>
              <a:rPr dirty="0" err="1">
                <a:rtl/>
              </a:rPr>
              <a:t>الرسائل</a:t>
            </a:r>
            <a:r>
              <a:rPr dirty="0">
                <a:rtl/>
              </a:rPr>
              <a:t> </a:t>
            </a:r>
            <a:r>
              <a:rPr dirty="0" err="1">
                <a:rtl/>
              </a:rPr>
              <a:t>التحفيزية</a:t>
            </a:r>
            <a:r>
              <a:rPr dirty="0">
                <a:rtl/>
              </a:rPr>
              <a:t> </a:t>
            </a:r>
            <a:r>
              <a:rPr dirty="0" err="1">
                <a:rtl/>
              </a:rPr>
              <a:t>الفعالة</a:t>
            </a:r>
            <a:r>
              <a:rPr dirty="0">
                <a:rtl/>
              </a:rPr>
              <a:t> </a:t>
            </a:r>
            <a:r>
              <a:rPr dirty="0" err="1">
                <a:rtl/>
              </a:rPr>
              <a:t>في</a:t>
            </a:r>
            <a:r>
              <a:rPr dirty="0">
                <a:rtl/>
              </a:rPr>
              <a:t> </a:t>
            </a:r>
            <a:r>
              <a:rPr dirty="0" err="1">
                <a:rtl/>
              </a:rPr>
              <a:t>دعم</a:t>
            </a:r>
            <a:r>
              <a:rPr dirty="0">
                <a:rtl/>
              </a:rPr>
              <a:t> </a:t>
            </a:r>
            <a:r>
              <a:rPr dirty="0" err="1">
                <a:rtl/>
              </a:rPr>
              <a:t>زملائك</a:t>
            </a:r>
            <a:r>
              <a:rPr dirty="0">
                <a:rtl/>
              </a:rPr>
              <a:t> </a:t>
            </a:r>
            <a:r>
              <a:rPr dirty="0" err="1">
                <a:rtl/>
              </a:rPr>
              <a:t>في</a:t>
            </a:r>
            <a:r>
              <a:rPr dirty="0">
                <a:rtl/>
              </a:rPr>
              <a:t> </a:t>
            </a:r>
            <a:r>
              <a:rPr dirty="0" err="1">
                <a:rtl/>
              </a:rPr>
              <a:t>الفريق</a:t>
            </a:r>
            <a:r>
              <a:rPr dirty="0">
                <a:rtl/>
              </a:rPr>
              <a:t>:</a:t>
            </a:r>
          </a:p>
          <a:p>
            <a:pPr algn="r" rtl="1"/>
            <a:endParaRPr sz="2400" dirty="0"/>
          </a:p>
          <a:p>
            <a:pPr marL="342900" indent="-342900" algn="r" rtl="1">
              <a:buFont typeface="Arial" panose="020B0604020202020204" pitchFamily="34" charset="0"/>
              <a:buChar char="•"/>
              <a:defRPr sz="2400"/>
            </a:pPr>
            <a:r>
              <a:rPr dirty="0" err="1">
                <a:rtl/>
              </a:rPr>
              <a:t>إذا</a:t>
            </a:r>
            <a:r>
              <a:rPr dirty="0">
                <a:rtl/>
              </a:rPr>
              <a:t> </a:t>
            </a:r>
            <a:r>
              <a:rPr dirty="0" err="1">
                <a:rtl/>
              </a:rPr>
              <a:t>شعر</a:t>
            </a:r>
            <a:r>
              <a:rPr dirty="0">
                <a:rtl/>
              </a:rPr>
              <a:t> </a:t>
            </a:r>
            <a:r>
              <a:rPr dirty="0" err="1">
                <a:rtl/>
              </a:rPr>
              <a:t>زملاؤك</a:t>
            </a:r>
            <a:r>
              <a:rPr dirty="0">
                <a:rtl/>
              </a:rPr>
              <a:t> </a:t>
            </a:r>
            <a:r>
              <a:rPr dirty="0" err="1">
                <a:rtl/>
              </a:rPr>
              <a:t>بالتوتر</a:t>
            </a:r>
            <a:r>
              <a:rPr dirty="0">
                <a:rtl/>
              </a:rPr>
              <a:t> </a:t>
            </a:r>
            <a:r>
              <a:rPr dirty="0" err="1">
                <a:rtl/>
              </a:rPr>
              <a:t>الشديد</a:t>
            </a:r>
            <a:r>
              <a:rPr dirty="0">
                <a:rtl/>
              </a:rPr>
              <a:t> </a:t>
            </a:r>
            <a:r>
              <a:rPr dirty="0" err="1">
                <a:rtl/>
              </a:rPr>
              <a:t>قبل</a:t>
            </a:r>
            <a:r>
              <a:rPr dirty="0">
                <a:rtl/>
              </a:rPr>
              <a:t> </a:t>
            </a:r>
            <a:r>
              <a:rPr dirty="0" err="1">
                <a:rtl/>
              </a:rPr>
              <a:t>المنافسة</a:t>
            </a:r>
            <a:r>
              <a:rPr dirty="0">
                <a:rtl/>
              </a:rPr>
              <a:t>، </a:t>
            </a:r>
            <a:r>
              <a:rPr dirty="0" err="1">
                <a:rtl/>
              </a:rPr>
              <a:t>اسألهم</a:t>
            </a:r>
            <a:r>
              <a:rPr dirty="0">
                <a:rtl/>
              </a:rPr>
              <a:t> </a:t>
            </a:r>
            <a:r>
              <a:rPr dirty="0" err="1">
                <a:rtl/>
              </a:rPr>
              <a:t>عن</a:t>
            </a:r>
            <a:r>
              <a:rPr dirty="0">
                <a:rtl/>
              </a:rPr>
              <a:t> </a:t>
            </a:r>
            <a:r>
              <a:rPr dirty="0" err="1">
                <a:rtl/>
              </a:rPr>
              <a:t>رسالتهم</a:t>
            </a:r>
            <a:r>
              <a:rPr dirty="0">
                <a:rtl/>
              </a:rPr>
              <a:t> </a:t>
            </a:r>
            <a:r>
              <a:rPr dirty="0" err="1">
                <a:rtl/>
              </a:rPr>
              <a:t>التحفيزية</a:t>
            </a:r>
            <a:r>
              <a:rPr dirty="0">
                <a:rtl/>
              </a:rPr>
              <a:t> </a:t>
            </a:r>
            <a:r>
              <a:rPr dirty="0" err="1">
                <a:rtl/>
              </a:rPr>
              <a:t>الفعالة</a:t>
            </a:r>
            <a:r>
              <a:rPr dirty="0">
                <a:rtl/>
              </a:rPr>
              <a:t> </a:t>
            </a:r>
            <a:r>
              <a:rPr dirty="0" err="1">
                <a:rtl/>
              </a:rPr>
              <a:t>التي</a:t>
            </a:r>
            <a:r>
              <a:rPr dirty="0">
                <a:rtl/>
              </a:rPr>
              <a:t> </a:t>
            </a:r>
            <a:r>
              <a:rPr dirty="0" err="1">
                <a:rtl/>
              </a:rPr>
              <a:t>يعتمدون</a:t>
            </a:r>
            <a:r>
              <a:rPr dirty="0">
                <a:rtl/>
              </a:rPr>
              <a:t> </a:t>
            </a:r>
            <a:r>
              <a:rPr dirty="0" err="1">
                <a:rtl/>
              </a:rPr>
              <a:t>عليها</a:t>
            </a:r>
            <a:endParaRPr dirty="0">
              <a:rtl/>
            </a:endParaRPr>
          </a:p>
          <a:p>
            <a:pPr marL="342900" indent="-342900" algn="r" rtl="1">
              <a:buFont typeface="Arial" panose="020B0604020202020204" pitchFamily="34" charset="0"/>
              <a:buChar char="•"/>
            </a:pPr>
            <a:endParaRPr sz="2400" dirty="0"/>
          </a:p>
          <a:p>
            <a:pPr marL="342900" indent="-342900" algn="r" rtl="1">
              <a:buFont typeface="Arial" panose="020B0604020202020204" pitchFamily="34" charset="0"/>
              <a:buChar char="•"/>
              <a:defRPr sz="2400"/>
            </a:pPr>
            <a:r>
              <a:rPr dirty="0" err="1">
                <a:rtl/>
              </a:rPr>
              <a:t>شجّع</a:t>
            </a:r>
            <a:r>
              <a:rPr dirty="0">
                <a:rtl/>
              </a:rPr>
              <a:t> </a:t>
            </a:r>
            <a:r>
              <a:rPr dirty="0" err="1">
                <a:rtl/>
              </a:rPr>
              <a:t>زملاءك</a:t>
            </a:r>
            <a:r>
              <a:rPr dirty="0">
                <a:rtl/>
              </a:rPr>
              <a:t> </a:t>
            </a:r>
            <a:r>
              <a:rPr dirty="0" err="1">
                <a:rtl/>
              </a:rPr>
              <a:t>على</a:t>
            </a:r>
            <a:r>
              <a:rPr dirty="0">
                <a:rtl/>
              </a:rPr>
              <a:t> </a:t>
            </a:r>
            <a:r>
              <a:rPr dirty="0" err="1">
                <a:rtl/>
              </a:rPr>
              <a:t>كتابة</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وقراءتها</a:t>
            </a:r>
            <a:r>
              <a:rPr dirty="0">
                <a:rtl/>
              </a:rPr>
              <a:t> </a:t>
            </a:r>
            <a:r>
              <a:rPr dirty="0" err="1">
                <a:rtl/>
              </a:rPr>
              <a:t>عندما</a:t>
            </a:r>
            <a:r>
              <a:rPr dirty="0">
                <a:rtl/>
              </a:rPr>
              <a:t> </a:t>
            </a:r>
            <a:r>
              <a:rPr dirty="0" err="1">
                <a:rtl/>
              </a:rPr>
              <a:t>يشعرون</a:t>
            </a:r>
            <a:r>
              <a:rPr dirty="0">
                <a:rtl/>
              </a:rPr>
              <a:t> </a:t>
            </a:r>
            <a:r>
              <a:rPr dirty="0" err="1">
                <a:rtl/>
              </a:rPr>
              <a:t>بالتوتر</a:t>
            </a:r>
            <a:r>
              <a:rPr dirty="0">
                <a:rtl/>
              </a:rPr>
              <a:t> </a:t>
            </a:r>
            <a:r>
              <a:rPr dirty="0" err="1">
                <a:rtl/>
              </a:rPr>
              <a:t>أو</a:t>
            </a:r>
            <a:r>
              <a:rPr dirty="0">
                <a:rtl/>
              </a:rPr>
              <a:t> </a:t>
            </a:r>
            <a:r>
              <a:rPr dirty="0" err="1">
                <a:rtl/>
              </a:rPr>
              <a:t>الانفعالات</a:t>
            </a:r>
            <a:br>
              <a:rPr lang="en-US" sz="2400" dirty="0"/>
            </a:br>
            <a:endParaRPr sz="2400" dirty="0"/>
          </a:p>
          <a:p>
            <a:pPr marL="342900" indent="-342900" algn="r" rtl="1">
              <a:buFont typeface="Arial" panose="020B0604020202020204" pitchFamily="34" charset="0"/>
              <a:buChar char="•"/>
              <a:defRPr sz="2400"/>
            </a:pPr>
            <a:r>
              <a:rPr dirty="0" err="1">
                <a:rtl/>
              </a:rPr>
              <a:t>اتفق</a:t>
            </a:r>
            <a:r>
              <a:rPr dirty="0">
                <a:rtl/>
              </a:rPr>
              <a:t> </a:t>
            </a:r>
            <a:r>
              <a:rPr dirty="0" err="1">
                <a:rtl/>
              </a:rPr>
              <a:t>مع</a:t>
            </a:r>
            <a:r>
              <a:rPr dirty="0">
                <a:rtl/>
              </a:rPr>
              <a:t> </a:t>
            </a:r>
            <a:r>
              <a:rPr dirty="0" err="1">
                <a:rtl/>
              </a:rPr>
              <a:t>أحد</a:t>
            </a:r>
            <a:r>
              <a:rPr dirty="0">
                <a:rtl/>
              </a:rPr>
              <a:t> </a:t>
            </a:r>
            <a:r>
              <a:rPr dirty="0" err="1">
                <a:rtl/>
              </a:rPr>
              <a:t>أعضاء</a:t>
            </a:r>
            <a:r>
              <a:rPr dirty="0">
                <a:rtl/>
              </a:rPr>
              <a:t> </a:t>
            </a:r>
            <a:r>
              <a:rPr dirty="0" err="1">
                <a:rtl/>
              </a:rPr>
              <a:t>فريقك</a:t>
            </a:r>
            <a:r>
              <a:rPr dirty="0">
                <a:rtl/>
              </a:rPr>
              <a:t> </a:t>
            </a:r>
            <a:r>
              <a:rPr dirty="0" err="1">
                <a:rtl/>
              </a:rPr>
              <a:t>على</a:t>
            </a:r>
            <a:r>
              <a:rPr dirty="0">
                <a:rtl/>
              </a:rPr>
              <a:t> </a:t>
            </a:r>
            <a:r>
              <a:rPr dirty="0" err="1">
                <a:rtl/>
              </a:rPr>
              <a:t>تبادل</a:t>
            </a:r>
            <a:r>
              <a:rPr dirty="0">
                <a:rtl/>
              </a:rPr>
              <a:t> </a:t>
            </a:r>
            <a:r>
              <a:rPr dirty="0" err="1">
                <a:rtl/>
              </a:rPr>
              <a:t>رسائل</a:t>
            </a:r>
            <a:r>
              <a:rPr dirty="0">
                <a:rtl/>
              </a:rPr>
              <a:t> </a:t>
            </a:r>
            <a:r>
              <a:rPr dirty="0" err="1">
                <a:rtl/>
              </a:rPr>
              <a:t>تحفيزية</a:t>
            </a:r>
            <a:r>
              <a:rPr dirty="0">
                <a:rtl/>
              </a:rPr>
              <a:t> </a:t>
            </a:r>
            <a:r>
              <a:rPr dirty="0" err="1">
                <a:rtl/>
              </a:rPr>
              <a:t>فعالة</a:t>
            </a:r>
            <a:r>
              <a:rPr dirty="0">
                <a:rtl/>
              </a:rPr>
              <a:t> </a:t>
            </a:r>
            <a:r>
              <a:rPr dirty="0" err="1">
                <a:rtl/>
              </a:rPr>
              <a:t>مع</a:t>
            </a:r>
            <a:r>
              <a:rPr dirty="0">
                <a:rtl/>
              </a:rPr>
              <a:t> </a:t>
            </a:r>
            <a:r>
              <a:rPr dirty="0" err="1">
                <a:rtl/>
              </a:rPr>
              <a:t>بعضكما</a:t>
            </a:r>
            <a:r>
              <a:rPr dirty="0">
                <a:rtl/>
              </a:rPr>
              <a:t> </a:t>
            </a:r>
            <a:r>
              <a:rPr dirty="0" err="1">
                <a:rtl/>
              </a:rPr>
              <a:t>بعضًا</a:t>
            </a:r>
            <a:r>
              <a:rPr dirty="0">
                <a:rtl/>
              </a:rPr>
              <a:t> </a:t>
            </a:r>
            <a:r>
              <a:rPr dirty="0" err="1">
                <a:rtl/>
              </a:rPr>
              <a:t>قبل</a:t>
            </a:r>
            <a:r>
              <a:rPr dirty="0">
                <a:rtl/>
              </a:rPr>
              <a:t> </a:t>
            </a:r>
            <a:r>
              <a:rPr dirty="0" err="1">
                <a:rtl/>
              </a:rPr>
              <a:t>التدريبات</a:t>
            </a:r>
            <a:r>
              <a:rPr dirty="0">
                <a:rtl/>
              </a:rPr>
              <a:t> </a:t>
            </a:r>
            <a:r>
              <a:rPr dirty="0" err="1">
                <a:rtl/>
              </a:rPr>
              <a:t>والمنافسات</a:t>
            </a:r>
            <a:endParaRPr dirty="0">
              <a:rtl/>
            </a:endParaRPr>
          </a:p>
        </p:txBody>
      </p:sp>
      <p:sp>
        <p:nvSpPr>
          <p:cNvPr id="12" name="Text Placeholder 1">
            <a:extLst>
              <a:ext uri="{FF2B5EF4-FFF2-40B4-BE49-F238E27FC236}">
                <a16:creationId xmlns:a16="http://schemas.microsoft.com/office/drawing/2014/main" id="{62C5AFF7-0702-9940-0028-DBC92A7CCD6D}"/>
              </a:ext>
            </a:extLst>
          </p:cNvPr>
          <p:cNvSpPr txBox="1">
            <a:spLocks/>
          </p:cNvSpPr>
          <p:nvPr/>
        </p:nvSpPr>
        <p:spPr>
          <a:xfrm>
            <a:off x="628650" y="384777"/>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طرق</a:t>
            </a:r>
            <a:r>
              <a:rPr dirty="0">
                <a:rtl/>
              </a:rPr>
              <a:t> </a:t>
            </a:r>
            <a:r>
              <a:rPr dirty="0" err="1">
                <a:rtl/>
              </a:rPr>
              <a:t>أخرى</a:t>
            </a:r>
            <a:r>
              <a:rPr dirty="0">
                <a:rtl/>
              </a:rPr>
              <a:t> </a:t>
            </a:r>
            <a:r>
              <a:rPr dirty="0" err="1">
                <a:rtl/>
              </a:rPr>
              <a:t>لاستخدام</a:t>
            </a:r>
            <a:r>
              <a:rPr dirty="0">
                <a:rtl/>
              </a:rPr>
              <a:t> </a:t>
            </a:r>
            <a:r>
              <a:rPr dirty="0" err="1">
                <a:rtl/>
              </a:rPr>
              <a:t>الرسائل</a:t>
            </a:r>
            <a:r>
              <a:rPr dirty="0">
                <a:rtl/>
              </a:rPr>
              <a:t> </a:t>
            </a:r>
            <a:r>
              <a:rPr dirty="0" err="1">
                <a:rtl/>
              </a:rPr>
              <a:t>التحفيزية</a:t>
            </a:r>
            <a:r>
              <a:rPr dirty="0">
                <a:rtl/>
              </a:rPr>
              <a:t> </a:t>
            </a:r>
            <a:r>
              <a:rPr dirty="0" err="1">
                <a:rtl/>
              </a:rPr>
              <a:t>الفعالة</a:t>
            </a:r>
            <a:endParaRPr dirty="0">
              <a:rtl/>
            </a:endParaRPr>
          </a:p>
        </p:txBody>
      </p:sp>
      <p:sp>
        <p:nvSpPr>
          <p:cNvPr id="13" name="Text Placeholder 2">
            <a:extLst>
              <a:ext uri="{FF2B5EF4-FFF2-40B4-BE49-F238E27FC236}">
                <a16:creationId xmlns:a16="http://schemas.microsoft.com/office/drawing/2014/main" id="{4AC26EEC-5184-8B3C-0C77-FDD183070825}"/>
              </a:ext>
            </a:extLst>
          </p:cNvPr>
          <p:cNvSpPr txBox="1">
            <a:spLocks/>
          </p:cNvSpPr>
          <p:nvPr/>
        </p:nvSpPr>
        <p:spPr>
          <a:xfrm>
            <a:off x="628650" y="965802"/>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الرسائل التحفيزية الفعالة</a:t>
            </a:r>
          </a:p>
        </p:txBody>
      </p:sp>
      <p:sp>
        <p:nvSpPr>
          <p:cNvPr id="14" name="Oval 13">
            <a:extLst>
              <a:ext uri="{FF2B5EF4-FFF2-40B4-BE49-F238E27FC236}">
                <a16:creationId xmlns:a16="http://schemas.microsoft.com/office/drawing/2014/main" id="{642F1810-3722-E89F-EC92-A7D067F0EC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5" name="Graphic 14" descr="Chat bubble with solid fill">
            <a:extLst>
              <a:ext uri="{FF2B5EF4-FFF2-40B4-BE49-F238E27FC236}">
                <a16:creationId xmlns:a16="http://schemas.microsoft.com/office/drawing/2014/main" id="{7B5F3B4E-BC84-7246-BC79-09880CF6D0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95173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rtlCol="1">
            <a:normAutofit fontScale="70000" lnSpcReduction="20000"/>
          </a:bodyPr>
          <a:lstStyle/>
          <a:p>
            <a:pPr algn="r"/>
            <a:r>
              <a:rPr>
                <a:rtl/>
              </a:rPr>
              <a:t>فعاليات تنموية لتعزيز مهارات القيادة</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rtlCol="1"/>
          <a:lstStyle/>
          <a:p>
            <a:r>
              <a:rPr>
                <a:rtl/>
              </a:rPr>
              <a:t>تخطيط الفعاليات</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6" y="225061"/>
            <a:ext cx="11808609" cy="554183"/>
          </a:xfrm>
          <a:prstGeom prst="rect">
            <a:avLst/>
          </a:prstGeom>
        </p:spPr>
        <p:txBody>
          <a:bodyPr vert="horz" lIns="91440" tIns="45720" rIns="91440" bIns="45720" rtlCol="1">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defRPr sz="3600"/>
            </a:pPr>
            <a:r>
              <a:rPr dirty="0" err="1">
                <a:rtl/>
              </a:rPr>
              <a:t>تمارين</a:t>
            </a:r>
            <a:r>
              <a:rPr dirty="0">
                <a:rtl/>
              </a:rPr>
              <a:t> </a:t>
            </a:r>
            <a:r>
              <a:rPr dirty="0" err="1">
                <a:rtl/>
              </a:rPr>
              <a:t>التنفس</a:t>
            </a:r>
            <a:r>
              <a:rPr dirty="0">
                <a:rtl/>
              </a:rPr>
              <a:t> </a:t>
            </a:r>
            <a:r>
              <a:rPr dirty="0" err="1">
                <a:rtl/>
              </a:rPr>
              <a:t>والإطالة</a:t>
            </a:r>
            <a:endParaRPr dirty="0">
              <a:rtl/>
            </a:endParaRPr>
          </a:p>
        </p:txBody>
      </p:sp>
      <p:pic>
        <p:nvPicPr>
          <p:cNvPr id="5" name="Drawing 3">
            <a:extLst>
              <a:ext uri="{FF2B5EF4-FFF2-40B4-BE49-F238E27FC236}">
                <a16:creationId xmlns:a16="http://schemas.microsoft.com/office/drawing/2014/main" id="{776E8167-FDE1-2ADA-13C0-D184334855DC}"/>
              </a:ext>
            </a:extLst>
          </p:cNvPr>
          <p:cNvPicPr/>
          <p:nvPr/>
        </p:nvPicPr>
        <p:blipFill>
          <a:blip r:embed="rId4"/>
          <a:stretch>
            <a:fillRect/>
          </a:stretch>
        </p:blipFill>
        <p:spPr>
          <a:xfrm>
            <a:off x="1043354" y="2531199"/>
            <a:ext cx="2256628" cy="1818064"/>
          </a:xfrm>
          <a:prstGeom prst="rect">
            <a:avLst/>
          </a:prstGeom>
        </p:spPr>
      </p:pic>
      <p:sp>
        <p:nvSpPr>
          <p:cNvPr id="7" name="TextBox 6">
            <a:extLst>
              <a:ext uri="{FF2B5EF4-FFF2-40B4-BE49-F238E27FC236}">
                <a16:creationId xmlns:a16="http://schemas.microsoft.com/office/drawing/2014/main" id="{0EB7F2B8-7973-9C34-A909-F4F42311A945}"/>
              </a:ext>
            </a:extLst>
          </p:cNvPr>
          <p:cNvSpPr txBox="1"/>
          <p:nvPr/>
        </p:nvSpPr>
        <p:spPr>
          <a:xfrm>
            <a:off x="5326970"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spTree>
    <p:extLst>
      <p:ext uri="{BB962C8B-B14F-4D97-AF65-F5344CB8AC3E}">
        <p14:creationId xmlns:p14="http://schemas.microsoft.com/office/powerpoint/2010/main" val="1311980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491074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 الجزء الثاني: الاستعداد الذهني ليوم المنافسة</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692583" y="2467674"/>
            <a:ext cx="10289742" cy="3133748"/>
          </a:xfrm>
        </p:spPr>
        <p:txBody>
          <a:bodyPr vert="horz" lIns="91440" tIns="45720" rIns="91440" bIns="45720" rtlCol="1" anchor="t">
            <a:normAutofit/>
          </a:bodyPr>
          <a:lstStyle/>
          <a:p>
            <a:pPr algn="r" rtl="1"/>
            <a:r>
              <a:rPr dirty="0" err="1">
                <a:rtl/>
              </a:rPr>
              <a:t>بصفتك</a:t>
            </a:r>
            <a:r>
              <a:rPr dirty="0">
                <a:rtl/>
              </a:rPr>
              <a:t> </a:t>
            </a:r>
            <a:r>
              <a:rPr dirty="0" err="1">
                <a:rtl/>
              </a:rPr>
              <a:t>قائدًا</a:t>
            </a:r>
            <a:r>
              <a:rPr dirty="0">
                <a:rtl/>
              </a:rPr>
              <a:t> </a:t>
            </a:r>
            <a:r>
              <a:rPr dirty="0" err="1">
                <a:rtl/>
              </a:rPr>
              <a:t>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 </a:t>
            </a:r>
            <a:r>
              <a:rPr b="1" dirty="0" err="1">
                <a:rtl/>
              </a:rPr>
              <a:t>تقع</a:t>
            </a:r>
            <a:r>
              <a:rPr b="1" dirty="0">
                <a:rtl/>
              </a:rPr>
              <a:t> </a:t>
            </a:r>
            <a:r>
              <a:rPr b="1" dirty="0" err="1">
                <a:rtl/>
              </a:rPr>
              <a:t>على</a:t>
            </a:r>
            <a:r>
              <a:rPr b="1" dirty="0">
                <a:rtl/>
              </a:rPr>
              <a:t> </a:t>
            </a:r>
            <a:r>
              <a:rPr b="1" dirty="0" err="1">
                <a:rtl/>
              </a:rPr>
              <a:t>عاتقك</a:t>
            </a:r>
            <a:r>
              <a:rPr b="1" dirty="0">
                <a:rtl/>
              </a:rPr>
              <a:t> </a:t>
            </a:r>
            <a:r>
              <a:rPr b="1" dirty="0" err="1">
                <a:rtl/>
              </a:rPr>
              <a:t>مسؤولية</a:t>
            </a:r>
            <a:r>
              <a:rPr b="1" dirty="0">
                <a:rtl/>
              </a:rPr>
              <a:t> </a:t>
            </a:r>
            <a:r>
              <a:rPr b="1" dirty="0" err="1">
                <a:rtl/>
              </a:rPr>
              <a:t>جديدة</a:t>
            </a:r>
            <a:r>
              <a:rPr b="1" dirty="0">
                <a:rtl/>
              </a:rPr>
              <a:t> </a:t>
            </a:r>
            <a:r>
              <a:rPr b="1" dirty="0" err="1">
                <a:rtl/>
              </a:rPr>
              <a:t>تتمثل</a:t>
            </a:r>
            <a:r>
              <a:rPr b="1" dirty="0">
                <a:rtl/>
              </a:rPr>
              <a:t> </a:t>
            </a:r>
            <a:r>
              <a:rPr b="1" dirty="0" err="1">
                <a:rtl/>
              </a:rPr>
              <a:t>في</a:t>
            </a:r>
            <a:r>
              <a:rPr b="1" dirty="0">
                <a:rtl/>
              </a:rPr>
              <a:t> </a:t>
            </a:r>
            <a:r>
              <a:rPr b="1" dirty="0" err="1">
                <a:rtl/>
              </a:rPr>
              <a:t>دمج</a:t>
            </a:r>
            <a:r>
              <a:rPr b="1" dirty="0">
                <a:rtl/>
              </a:rPr>
              <a:t> </a:t>
            </a:r>
            <a:r>
              <a:rPr b="1" dirty="0" err="1">
                <a:rtl/>
              </a:rPr>
              <a:t>تمارين</a:t>
            </a:r>
            <a:r>
              <a:rPr b="1" dirty="0">
                <a:rtl/>
              </a:rPr>
              <a:t> </a:t>
            </a:r>
            <a:r>
              <a:rPr b="1" dirty="0" err="1">
                <a:rtl/>
              </a:rPr>
              <a:t>التنفس</a:t>
            </a:r>
            <a:r>
              <a:rPr b="1" dirty="0">
                <a:rtl/>
              </a:rPr>
              <a:t> </a:t>
            </a:r>
            <a:r>
              <a:rPr b="1" dirty="0" err="1">
                <a:rtl/>
              </a:rPr>
              <a:t>ضمن</a:t>
            </a:r>
            <a:r>
              <a:rPr b="1" dirty="0">
                <a:rtl/>
              </a:rPr>
              <a:t> </a:t>
            </a:r>
            <a:r>
              <a:rPr b="1" dirty="0" err="1">
                <a:rtl/>
              </a:rPr>
              <a:t>أنشطة</a:t>
            </a:r>
            <a:r>
              <a:rPr b="1" dirty="0">
                <a:rtl/>
              </a:rPr>
              <a:t> </a:t>
            </a:r>
            <a:r>
              <a:rPr b="1" dirty="0" err="1">
                <a:rtl/>
              </a:rPr>
              <a:t>الإطالة</a:t>
            </a:r>
            <a:r>
              <a:rPr b="1" dirty="0">
                <a:rtl/>
              </a:rPr>
              <a:t> </a:t>
            </a:r>
            <a:r>
              <a:rPr b="1" dirty="0" err="1">
                <a:rtl/>
              </a:rPr>
              <a:t>المُتبعة</a:t>
            </a:r>
            <a:r>
              <a:rPr b="1" dirty="0">
                <a:rtl/>
              </a:rPr>
              <a:t> </a:t>
            </a:r>
            <a:r>
              <a:rPr b="1" dirty="0" err="1">
                <a:rtl/>
              </a:rPr>
              <a:t>في</a:t>
            </a:r>
            <a:r>
              <a:rPr b="1" dirty="0">
                <a:rtl/>
              </a:rPr>
              <a:t> </a:t>
            </a:r>
            <a:r>
              <a:rPr b="1" dirty="0" err="1">
                <a:rtl/>
              </a:rPr>
              <a:t>مرحلة</a:t>
            </a:r>
            <a:r>
              <a:rPr b="1" dirty="0">
                <a:rtl/>
              </a:rPr>
              <a:t> </a:t>
            </a:r>
            <a:r>
              <a:rPr b="1" dirty="0" err="1">
                <a:rtl/>
              </a:rPr>
              <a:t>التهدئة</a:t>
            </a:r>
            <a:r>
              <a:rPr b="1" dirty="0">
                <a:rtl/>
              </a:rPr>
              <a:t>.</a:t>
            </a:r>
            <a:endParaRPr sz="2400" b="1" dirty="0"/>
          </a:p>
          <a:p>
            <a:pPr algn="r" rtl="1"/>
            <a:endParaRPr sz="2400" b="1" dirty="0">
              <a:effectLst/>
              <a:latin typeface="Calibri" panose="020F0502020204030204" pitchFamily="34" charset="0"/>
              <a:ea typeface="Calibri" panose="020F0502020204030204" pitchFamily="34" charset="0"/>
              <a:cs typeface="Calibri" panose="020F0502020204030204" pitchFamily="34" charset="0"/>
            </a:endParaRPr>
          </a:p>
          <a:p>
            <a:pPr algn="r" rtl="1"/>
            <a:endParaRPr sz="2400" b="1" dirty="0">
              <a:effectLst/>
              <a:latin typeface="Calibri" panose="020F0502020204030204" pitchFamily="34" charset="0"/>
              <a:ea typeface="Calibri" panose="020F0502020204030204" pitchFamily="34" charset="0"/>
              <a:cs typeface="Calibri" panose="020F0502020204030204" pitchFamily="34" charset="0"/>
            </a:endParaRPr>
          </a:p>
          <a:p>
            <a:pPr algn="r" rtl="1">
              <a:defRPr>
                <a:ea typeface="Calibri" panose="020F0502020204030204" pitchFamily="34" charset="0"/>
                <a:cs typeface="Calibri"/>
              </a:defRPr>
            </a:pPr>
            <a:r>
              <a:rPr dirty="0" err="1">
                <a:rtl/>
              </a:rPr>
              <a:t>يساعد</a:t>
            </a:r>
            <a:r>
              <a:rPr dirty="0">
                <a:rtl/>
              </a:rPr>
              <a:t> </a:t>
            </a:r>
            <a:r>
              <a:rPr dirty="0" err="1">
                <a:rtl/>
              </a:rPr>
              <a:t>التنفس</a:t>
            </a:r>
            <a:r>
              <a:rPr dirty="0">
                <a:rtl/>
              </a:rPr>
              <a:t> </a:t>
            </a:r>
            <a:r>
              <a:rPr dirty="0" err="1">
                <a:rtl/>
              </a:rPr>
              <a:t>الهادئ</a:t>
            </a:r>
            <a:r>
              <a:rPr dirty="0">
                <a:rtl/>
              </a:rPr>
              <a:t> </a:t>
            </a:r>
            <a:r>
              <a:rPr dirty="0" err="1">
                <a:effectLst/>
                <a:rtl/>
              </a:rPr>
              <a:t>على</a:t>
            </a:r>
            <a:r>
              <a:rPr dirty="0">
                <a:effectLst/>
                <a:rtl/>
              </a:rPr>
              <a:t> </a:t>
            </a:r>
            <a:r>
              <a:rPr dirty="0" err="1">
                <a:effectLst/>
                <a:rtl/>
              </a:rPr>
              <a:t>تحقيق</a:t>
            </a:r>
            <a:r>
              <a:rPr dirty="0">
                <a:effectLst/>
                <a:rtl/>
              </a:rPr>
              <a:t> </a:t>
            </a:r>
            <a:r>
              <a:rPr dirty="0" err="1">
                <a:effectLst/>
                <a:rtl/>
              </a:rPr>
              <a:t>حالة</a:t>
            </a:r>
            <a:r>
              <a:rPr dirty="0">
                <a:effectLst/>
                <a:rtl/>
              </a:rPr>
              <a:t> </a:t>
            </a:r>
            <a:r>
              <a:rPr dirty="0" err="1">
                <a:effectLst/>
                <a:rtl/>
              </a:rPr>
              <a:t>من</a:t>
            </a:r>
            <a:r>
              <a:rPr dirty="0">
                <a:effectLst/>
                <a:rtl/>
              </a:rPr>
              <a:t> </a:t>
            </a:r>
            <a:r>
              <a:rPr dirty="0" err="1">
                <a:effectLst/>
                <a:rtl/>
              </a:rPr>
              <a:t>الهدوء</a:t>
            </a:r>
            <a:r>
              <a:rPr dirty="0">
                <a:effectLst/>
                <a:rtl/>
              </a:rPr>
              <a:t>، </a:t>
            </a:r>
            <a:r>
              <a:rPr dirty="0" err="1">
                <a:effectLst/>
                <a:rtl/>
              </a:rPr>
              <a:t>والثبات</a:t>
            </a:r>
            <a:r>
              <a:rPr dirty="0">
                <a:effectLst/>
                <a:rtl/>
              </a:rPr>
              <a:t>، </a:t>
            </a:r>
            <a:r>
              <a:rPr dirty="0" err="1">
                <a:effectLst/>
                <a:rtl/>
              </a:rPr>
              <a:t>والاستعداد</a:t>
            </a:r>
            <a:r>
              <a:rPr dirty="0">
                <a:effectLst/>
                <a:rtl/>
              </a:rPr>
              <a:t> </a:t>
            </a:r>
            <a:r>
              <a:rPr dirty="0" err="1">
                <a:effectLst/>
                <a:rtl/>
              </a:rPr>
              <a:t>لمواجهة</a:t>
            </a:r>
            <a:r>
              <a:rPr dirty="0">
                <a:effectLst/>
                <a:rtl/>
              </a:rPr>
              <a:t> </a:t>
            </a:r>
            <a:r>
              <a:rPr dirty="0" err="1">
                <a:effectLst/>
                <a:rtl/>
              </a:rPr>
              <a:t>التحديات</a:t>
            </a:r>
            <a:r>
              <a:rPr dirty="0">
                <a:effectLst/>
                <a:rtl/>
              </a:rPr>
              <a:t>، </a:t>
            </a:r>
            <a:r>
              <a:rPr dirty="0" err="1">
                <a:effectLst/>
                <a:rtl/>
              </a:rPr>
              <a:t>بالإضافة</a:t>
            </a:r>
            <a:r>
              <a:rPr dirty="0">
                <a:effectLst/>
                <a:rtl/>
              </a:rPr>
              <a:t> </a:t>
            </a:r>
            <a:r>
              <a:rPr dirty="0" err="1">
                <a:effectLst/>
                <a:rtl/>
              </a:rPr>
              <a:t>إلى</a:t>
            </a:r>
            <a:r>
              <a:rPr dirty="0">
                <a:effectLst/>
                <a:rtl/>
              </a:rPr>
              <a:t> </a:t>
            </a:r>
            <a:r>
              <a:rPr dirty="0" err="1">
                <a:effectLst/>
                <a:rtl/>
              </a:rPr>
              <a:t>تحسين</a:t>
            </a:r>
            <a:r>
              <a:rPr dirty="0">
                <a:effectLst/>
                <a:rtl/>
              </a:rPr>
              <a:t> </a:t>
            </a:r>
            <a:r>
              <a:rPr dirty="0" err="1">
                <a:effectLst/>
                <a:rtl/>
              </a:rPr>
              <a:t>القدرة</a:t>
            </a:r>
            <a:r>
              <a:rPr dirty="0">
                <a:effectLst/>
                <a:rtl/>
              </a:rPr>
              <a:t> </a:t>
            </a:r>
            <a:r>
              <a:rPr dirty="0" err="1">
                <a:effectLst/>
                <a:rtl/>
              </a:rPr>
              <a:t>على</a:t>
            </a:r>
            <a:r>
              <a:rPr dirty="0">
                <a:effectLst/>
                <a:rtl/>
              </a:rPr>
              <a:t> </a:t>
            </a:r>
            <a:r>
              <a:rPr dirty="0" err="1">
                <a:effectLst/>
                <a:rtl/>
              </a:rPr>
              <a:t>الانتباه</a:t>
            </a:r>
            <a:r>
              <a:rPr dirty="0">
                <a:effectLst/>
                <a:rtl/>
              </a:rPr>
              <a:t> </a:t>
            </a:r>
            <a:r>
              <a:rPr dirty="0" err="1">
                <a:effectLst/>
                <a:rtl/>
              </a:rPr>
              <a:t>والتركيز</a:t>
            </a:r>
            <a:r>
              <a:rPr dirty="0">
                <a:effectLst/>
                <a:rtl/>
              </a:rPr>
              <a:t>. </a:t>
            </a:r>
          </a:p>
          <a:p>
            <a:pPr algn="r" rtl="1"/>
            <a:endParaRPr dirty="0">
              <a:ea typeface="Calibri" panose="020F0502020204030204" pitchFamily="34" charset="0"/>
              <a:cs typeface="Calibri" panose="020F0502020204030204" pitchFamily="34" charset="0"/>
            </a:endParaRPr>
          </a:p>
          <a:p>
            <a:pPr algn="ctr" rtl="1"/>
            <a:endParaRPr dirty="0">
              <a:ea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F87EDEDB-E36A-842A-C222-11D18A12FBE1}"/>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6" name="Drawing 3">
            <a:extLst>
              <a:ext uri="{FF2B5EF4-FFF2-40B4-BE49-F238E27FC236}">
                <a16:creationId xmlns:a16="http://schemas.microsoft.com/office/drawing/2014/main" id="{92652294-45FD-40B0-0D36-D02E7517176A}"/>
              </a:ext>
            </a:extLst>
          </p:cNvPr>
          <p:cNvPicPr/>
          <p:nvPr/>
        </p:nvPicPr>
        <p:blipFill>
          <a:blip r:embed="rId3"/>
          <a:stretch>
            <a:fillRect/>
          </a:stretch>
        </p:blipFill>
        <p:spPr>
          <a:xfrm>
            <a:off x="10536796" y="689544"/>
            <a:ext cx="915111" cy="797103"/>
          </a:xfrm>
          <a:prstGeom prst="rect">
            <a:avLst/>
          </a:prstGeom>
        </p:spPr>
      </p:pic>
      <p:sp>
        <p:nvSpPr>
          <p:cNvPr id="12" name="Text Placeholder 1">
            <a:extLst>
              <a:ext uri="{FF2B5EF4-FFF2-40B4-BE49-F238E27FC236}">
                <a16:creationId xmlns:a16="http://schemas.microsoft.com/office/drawing/2014/main" id="{A6D2298F-0609-1654-E841-C87B7A7248C9}"/>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مسؤوليات</a:t>
            </a:r>
            <a:r>
              <a:rPr dirty="0">
                <a:rtl/>
              </a:rPr>
              <a:t> </a:t>
            </a:r>
            <a:r>
              <a:rPr dirty="0" err="1">
                <a:rtl/>
              </a:rPr>
              <a:t>قائد</a:t>
            </a:r>
            <a:r>
              <a:rPr dirty="0">
                <a:rtl/>
              </a:rPr>
              <a:t> </a:t>
            </a:r>
            <a:r>
              <a:rPr dirty="0" err="1">
                <a:rtl/>
              </a:rPr>
              <a:t>اللياقة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endParaRPr dirty="0">
              <a:rtl/>
            </a:endParaRPr>
          </a:p>
        </p:txBody>
      </p:sp>
      <p:sp>
        <p:nvSpPr>
          <p:cNvPr id="13" name="Text Placeholder 2">
            <a:extLst>
              <a:ext uri="{FF2B5EF4-FFF2-40B4-BE49-F238E27FC236}">
                <a16:creationId xmlns:a16="http://schemas.microsoft.com/office/drawing/2014/main" id="{AFAB7E38-161C-0CD5-E434-2A43B0898039}"/>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تمارين التنفس والإطالة</a:t>
            </a:r>
          </a:p>
        </p:txBody>
      </p:sp>
    </p:spTree>
    <p:extLst>
      <p:ext uri="{BB962C8B-B14F-4D97-AF65-F5344CB8AC3E}">
        <p14:creationId xmlns:p14="http://schemas.microsoft.com/office/powerpoint/2010/main" val="145615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880746"/>
            <a:ext cx="9655608" cy="581025"/>
          </a:xfrm>
        </p:spPr>
        <p:txBody>
          <a:bodyPr vert="horz" lIns="91440" tIns="45720" rIns="91440" bIns="45720" rtlCol="1" anchor="t">
            <a:noAutofit/>
          </a:bodyPr>
          <a:lstStyle/>
          <a:p>
            <a:pPr algn="r" rtl="1">
              <a:lnSpc>
                <a:spcPct val="120000"/>
              </a:lnSpc>
              <a:defRPr sz="2400">
                <a:latin typeface="Ubuntu Light"/>
                <a:ea typeface="Calibri" panose="020F0502020204030204" pitchFamily="34" charset="0"/>
                <a:cs typeface="Calibri"/>
              </a:defRPr>
            </a:pPr>
            <a:r>
              <a:rPr b="0">
                <a:effectLst/>
                <a:rtl/>
              </a:rPr>
              <a:t>يُعرف </a:t>
            </a:r>
            <a:r>
              <a:rPr>
                <a:solidFill>
                  <a:schemeClr val="tx2"/>
                </a:solidFill>
                <a:effectLst/>
                <a:rtl/>
              </a:rPr>
              <a:t>التنفس الهادئ</a:t>
            </a:r>
            <a:r>
              <a:rPr b="0">
                <a:effectLst/>
                <a:rtl/>
              </a:rPr>
              <a:t> بأنه عملية تنفس بطيئة وسهلة تساعد على الاسترخاء. عندما تتنفس بهدوء، يساعد ذلك على تهدئة ذهنك</a:t>
            </a:r>
            <a:r>
              <a:rPr b="0">
                <a:rtl/>
              </a:rPr>
              <a:t>.</a:t>
            </a:r>
            <a:endParaRPr sz="2400" b="0">
              <a:solidFill>
                <a:schemeClr val="tx1"/>
              </a:solidFill>
              <a:latin typeface="Ubuntu Light"/>
              <a:cs typeface="Calibri"/>
            </a:endParaRPr>
          </a:p>
        </p:txBody>
      </p:sp>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0" name="TextBox 9">
            <a:extLst>
              <a:ext uri="{FF2B5EF4-FFF2-40B4-BE49-F238E27FC236}">
                <a16:creationId xmlns:a16="http://schemas.microsoft.com/office/drawing/2014/main" id="{E8920B2F-217C-016A-EACE-8EBB28D57104}"/>
              </a:ext>
            </a:extLst>
          </p:cNvPr>
          <p:cNvSpPr txBox="1"/>
          <p:nvPr/>
        </p:nvSpPr>
        <p:spPr>
          <a:xfrm>
            <a:off x="5118563"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الثاني</a:t>
            </a:r>
            <a:r>
              <a:rPr dirty="0">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p:txBody>
      </p:sp>
      <p:pic>
        <p:nvPicPr>
          <p:cNvPr id="4" name="Drawing 3">
            <a:extLst>
              <a:ext uri="{FF2B5EF4-FFF2-40B4-BE49-F238E27FC236}">
                <a16:creationId xmlns:a16="http://schemas.microsoft.com/office/drawing/2014/main" id="{46084045-BEF3-2C45-402E-C75D2E495F64}"/>
              </a:ext>
            </a:extLst>
          </p:cNvPr>
          <p:cNvPicPr/>
          <p:nvPr/>
        </p:nvPicPr>
        <p:blipFill>
          <a:blip r:embed="rId3"/>
          <a:stretch>
            <a:fillRect/>
          </a:stretch>
        </p:blipFill>
        <p:spPr>
          <a:xfrm>
            <a:off x="10536796" y="689544"/>
            <a:ext cx="915111" cy="797103"/>
          </a:xfrm>
          <a:prstGeom prst="rect">
            <a:avLst/>
          </a:prstGeom>
        </p:spPr>
      </p:pic>
      <p:sp>
        <p:nvSpPr>
          <p:cNvPr id="16" name="Text Placeholder 3">
            <a:extLst>
              <a:ext uri="{FF2B5EF4-FFF2-40B4-BE49-F238E27FC236}">
                <a16:creationId xmlns:a16="http://schemas.microsoft.com/office/drawing/2014/main" id="{80867A6F-03D3-F0AB-B70B-8D0412D62B46}"/>
              </a:ext>
            </a:extLst>
          </p:cNvPr>
          <p:cNvSpPr txBox="1">
            <a:spLocks/>
          </p:cNvSpPr>
          <p:nvPr/>
        </p:nvSpPr>
        <p:spPr>
          <a:xfrm>
            <a:off x="1249633" y="5290653"/>
            <a:ext cx="4032737" cy="691814"/>
          </a:xfrm>
          <a:prstGeom prst="rect">
            <a:avLst/>
          </a:prstGeom>
        </p:spPr>
        <p:txBody>
          <a:bodyPr vert="horz" lIns="91440" tIns="45720" rIns="91440" bIns="45720" rtlCol="1"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defRPr sz="1800"/>
            </a:pPr>
            <a:r>
              <a:rPr>
                <a:rtl/>
              </a:rPr>
              <a:t>تخيّل أنك تستنشق رائحة زهرة، من خلال الشهيق </a:t>
            </a:r>
            <a:r>
              <a:rPr b="1">
                <a:rtl/>
              </a:rPr>
              <a:t>البطيء عبر الأنف</a:t>
            </a:r>
          </a:p>
        </p:txBody>
      </p:sp>
      <p:sp>
        <p:nvSpPr>
          <p:cNvPr id="21" name="Text Placeholder 3">
            <a:extLst>
              <a:ext uri="{FF2B5EF4-FFF2-40B4-BE49-F238E27FC236}">
                <a16:creationId xmlns:a16="http://schemas.microsoft.com/office/drawing/2014/main" id="{EBEF1927-C25D-7198-8A90-AD2630A2FF33}"/>
              </a:ext>
            </a:extLst>
          </p:cNvPr>
          <p:cNvSpPr txBox="1">
            <a:spLocks/>
          </p:cNvSpPr>
          <p:nvPr/>
        </p:nvSpPr>
        <p:spPr>
          <a:xfrm>
            <a:off x="6444705" y="5290653"/>
            <a:ext cx="4032737" cy="691814"/>
          </a:xfrm>
          <a:prstGeom prst="rect">
            <a:avLst/>
          </a:prstGeom>
        </p:spPr>
        <p:txBody>
          <a:bodyPr vert="horz" lIns="91440" tIns="45720" rIns="91440" bIns="45720" rtlCol="1"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defRPr sz="1800"/>
            </a:pPr>
            <a:r>
              <a:rPr>
                <a:rtl/>
              </a:rPr>
              <a:t>تخيّل أنك تطفئ شمعة، من خلال الزفير </a:t>
            </a:r>
            <a:r>
              <a:rPr b="1">
                <a:rtl/>
              </a:rPr>
              <a:t>البطيء عبر الفم</a:t>
            </a:r>
          </a:p>
        </p:txBody>
      </p:sp>
      <p:sp>
        <p:nvSpPr>
          <p:cNvPr id="9" name="Text Placeholder 1">
            <a:extLst>
              <a:ext uri="{FF2B5EF4-FFF2-40B4-BE49-F238E27FC236}">
                <a16:creationId xmlns:a16="http://schemas.microsoft.com/office/drawing/2014/main" id="{FCEAE176-29B1-9369-95EB-07FD4020CE8C}"/>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تمرين</a:t>
            </a:r>
            <a:r>
              <a:rPr dirty="0">
                <a:rtl/>
              </a:rPr>
              <a:t> </a:t>
            </a:r>
            <a:r>
              <a:rPr dirty="0" err="1">
                <a:rtl/>
              </a:rPr>
              <a:t>التنفّس</a:t>
            </a:r>
            <a:r>
              <a:rPr dirty="0">
                <a:rtl/>
              </a:rPr>
              <a:t> </a:t>
            </a:r>
            <a:r>
              <a:rPr dirty="0" err="1">
                <a:rtl/>
              </a:rPr>
              <a:t>الهادئ</a:t>
            </a:r>
            <a:endParaRPr dirty="0">
              <a:rtl/>
            </a:endParaRPr>
          </a:p>
        </p:txBody>
      </p:sp>
      <p:sp>
        <p:nvSpPr>
          <p:cNvPr id="11" name="Text Placeholder 2">
            <a:extLst>
              <a:ext uri="{FF2B5EF4-FFF2-40B4-BE49-F238E27FC236}">
                <a16:creationId xmlns:a16="http://schemas.microsoft.com/office/drawing/2014/main" id="{FAA588E5-B4D3-A1EC-32DB-862ACD1EAECD}"/>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تمارين التنفس والإطالة</a:t>
            </a:r>
          </a:p>
        </p:txBody>
      </p:sp>
      <p:pic>
        <p:nvPicPr>
          <p:cNvPr id="2" name="Graphic 1" descr="Flower without stem with solid fill">
            <a:extLst>
              <a:ext uri="{FF2B5EF4-FFF2-40B4-BE49-F238E27FC236}">
                <a16:creationId xmlns:a16="http://schemas.microsoft.com/office/drawing/2014/main" id="{F30A651F-EF14-4441-F9DA-8B97F73808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63486" y="2645229"/>
            <a:ext cx="2993571" cy="2993571"/>
          </a:xfrm>
          <a:prstGeom prst="rect">
            <a:avLst/>
          </a:prstGeom>
        </p:spPr>
      </p:pic>
      <p:pic>
        <p:nvPicPr>
          <p:cNvPr id="5" name="Picture 4" descr="Candle Icon Images – Browse 532,922 Stock Photos, Vectors ...">
            <a:extLst>
              <a:ext uri="{FF2B5EF4-FFF2-40B4-BE49-F238E27FC236}">
                <a16:creationId xmlns:a16="http://schemas.microsoft.com/office/drawing/2014/main" id="{DCF033D9-5179-6F9B-D734-260E9BE47C7E}"/>
              </a:ext>
            </a:extLst>
          </p:cNvPr>
          <p:cNvPicPr>
            <a:picLocks noChangeAspect="1"/>
          </p:cNvPicPr>
          <p:nvPr/>
        </p:nvPicPr>
        <p:blipFill>
          <a:blip r:embed="rId6">
            <a:duotone>
              <a:schemeClr val="accent2">
                <a:shade val="45000"/>
                <a:satMod val="135000"/>
              </a:schemeClr>
              <a:prstClr val="white"/>
            </a:duotone>
          </a:blip>
          <a:stretch>
            <a:fillRect/>
          </a:stretch>
        </p:blipFill>
        <p:spPr>
          <a:xfrm>
            <a:off x="7245531" y="2934788"/>
            <a:ext cx="2436222" cy="2425337"/>
          </a:xfrm>
          <a:prstGeom prst="rect">
            <a:avLst/>
          </a:prstGeom>
        </p:spPr>
      </p:pic>
    </p:spTree>
    <p:extLst>
      <p:ext uri="{BB962C8B-B14F-4D97-AF65-F5344CB8AC3E}">
        <p14:creationId xmlns:p14="http://schemas.microsoft.com/office/powerpoint/2010/main" val="752594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E210E-B023-FB88-1398-AA0FC6891E7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B4F528-ED37-E6B6-86F1-3051BAE06AE0}"/>
              </a:ext>
            </a:extLst>
          </p:cNvPr>
          <p:cNvSpPr>
            <a:spLocks noGrp="1"/>
          </p:cNvSpPr>
          <p:nvPr>
            <p:ph type="body" sz="quarter" idx="12"/>
          </p:nvPr>
        </p:nvSpPr>
        <p:spPr>
          <a:xfrm>
            <a:off x="420419" y="2351449"/>
            <a:ext cx="10843771" cy="3400425"/>
          </a:xfrm>
        </p:spPr>
        <p:txBody>
          <a:bodyPr rtlCol="1">
            <a:normAutofit/>
          </a:bodyPr>
          <a:lstStyle/>
          <a:p>
            <a:pPr algn="r" rtl="1"/>
            <a:r>
              <a:rPr b="1">
                <a:rtl/>
              </a:rPr>
              <a:t>1. تمدّد! </a:t>
            </a:r>
            <a:r>
              <a:rPr>
                <a:rtl/>
              </a:rPr>
              <a:t>ابدأ تمارين الإطالة.</a:t>
            </a:r>
          </a:p>
          <a:p>
            <a:pPr algn="r" rtl="1"/>
            <a:endParaRPr b="0"/>
          </a:p>
          <a:p>
            <a:pPr algn="r" rtl="1"/>
            <a:r>
              <a:rPr b="1">
                <a:rtl/>
              </a:rPr>
              <a:t>2. تنفّس! تنفّس 5 مرات بهدوء </a:t>
            </a:r>
            <a:r>
              <a:rPr>
                <a:rtl/>
              </a:rPr>
              <a:t>أثناء الحفاظ على وضعية الإطالة. </a:t>
            </a:r>
          </a:p>
          <a:p>
            <a:pPr algn="r" rtl="1"/>
            <a:endParaRPr b="1"/>
          </a:p>
          <a:p>
            <a:pPr algn="r" rtl="1"/>
            <a:r>
              <a:rPr b="1">
                <a:rtl/>
              </a:rPr>
              <a:t>3. استرخِ! </a:t>
            </a:r>
            <a:r>
              <a:rPr>
                <a:rtl/>
              </a:rPr>
              <a:t>توقّف عن الإطالة وأرخِ عضلاتك.</a:t>
            </a:r>
          </a:p>
          <a:p>
            <a:pPr algn="r" rtl="1"/>
            <a:endParaRPr b="1"/>
          </a:p>
        </p:txBody>
      </p:sp>
      <p:sp>
        <p:nvSpPr>
          <p:cNvPr id="5" name="TextBox 4">
            <a:extLst>
              <a:ext uri="{FF2B5EF4-FFF2-40B4-BE49-F238E27FC236}">
                <a16:creationId xmlns:a16="http://schemas.microsoft.com/office/drawing/2014/main" id="{EEEB1711-F474-67D3-7E7A-4AE3863236D8}"/>
              </a:ext>
            </a:extLst>
          </p:cNvPr>
          <p:cNvSpPr txBox="1"/>
          <p:nvPr/>
        </p:nvSpPr>
        <p:spPr>
          <a:xfrm>
            <a:off x="4974917"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 الجزء الثاني: الاستعداد الذهني ليوم المنافسة</a:t>
            </a:r>
          </a:p>
        </p:txBody>
      </p:sp>
      <p:sp>
        <p:nvSpPr>
          <p:cNvPr id="6" name="Oval 5">
            <a:extLst>
              <a:ext uri="{FF2B5EF4-FFF2-40B4-BE49-F238E27FC236}">
                <a16:creationId xmlns:a16="http://schemas.microsoft.com/office/drawing/2014/main" id="{157AE71C-E2CC-CA00-BBC1-A161FE09737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7" name="Drawing 3">
            <a:extLst>
              <a:ext uri="{FF2B5EF4-FFF2-40B4-BE49-F238E27FC236}">
                <a16:creationId xmlns:a16="http://schemas.microsoft.com/office/drawing/2014/main" id="{1C9EEA6A-EC73-B7AF-29C4-01FE22B7C762}"/>
              </a:ext>
            </a:extLst>
          </p:cNvPr>
          <p:cNvPicPr/>
          <p:nvPr/>
        </p:nvPicPr>
        <p:blipFill>
          <a:blip r:embed="rId3"/>
          <a:stretch>
            <a:fillRect/>
          </a:stretch>
        </p:blipFill>
        <p:spPr>
          <a:xfrm>
            <a:off x="10536796" y="689544"/>
            <a:ext cx="915111" cy="797103"/>
          </a:xfrm>
          <a:prstGeom prst="rect">
            <a:avLst/>
          </a:prstGeom>
        </p:spPr>
      </p:pic>
      <p:sp>
        <p:nvSpPr>
          <p:cNvPr id="14" name="Text Placeholder 1">
            <a:extLst>
              <a:ext uri="{FF2B5EF4-FFF2-40B4-BE49-F238E27FC236}">
                <a16:creationId xmlns:a16="http://schemas.microsoft.com/office/drawing/2014/main" id="{0B7E605B-AFA1-263D-466C-4B37BEDA18B7}"/>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a:rtl/>
              </a:rPr>
              <a:t>"</a:t>
            </a:r>
            <a:r>
              <a:rPr dirty="0" err="1">
                <a:rtl/>
              </a:rPr>
              <a:t>إطالة</a:t>
            </a:r>
            <a:r>
              <a:rPr dirty="0">
                <a:rtl/>
              </a:rPr>
              <a:t>، </a:t>
            </a:r>
            <a:r>
              <a:rPr dirty="0" err="1">
                <a:rtl/>
              </a:rPr>
              <a:t>تنفس</a:t>
            </a:r>
            <a:r>
              <a:rPr dirty="0">
                <a:rtl/>
              </a:rPr>
              <a:t>، </a:t>
            </a:r>
            <a:r>
              <a:rPr dirty="0" err="1">
                <a:rtl/>
              </a:rPr>
              <a:t>استرخاء</a:t>
            </a:r>
            <a:r>
              <a:rPr dirty="0">
                <a:rtl/>
              </a:rPr>
              <a:t>"</a:t>
            </a:r>
          </a:p>
        </p:txBody>
      </p:sp>
      <p:sp>
        <p:nvSpPr>
          <p:cNvPr id="15" name="Text Placeholder 2">
            <a:extLst>
              <a:ext uri="{FF2B5EF4-FFF2-40B4-BE49-F238E27FC236}">
                <a16:creationId xmlns:a16="http://schemas.microsoft.com/office/drawing/2014/main" id="{BA165148-53FB-C2AD-FA4D-270E206D87D8}"/>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a:rtl/>
              </a:rPr>
              <a:t>تمارين التنفس والإطالة</a:t>
            </a:r>
          </a:p>
        </p:txBody>
      </p:sp>
    </p:spTree>
    <p:extLst>
      <p:ext uri="{BB962C8B-B14F-4D97-AF65-F5344CB8AC3E}">
        <p14:creationId xmlns:p14="http://schemas.microsoft.com/office/powerpoint/2010/main" val="3389774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7CFFE-9636-13F8-7C75-0E1458A922AD}"/>
              </a:ext>
            </a:extLst>
          </p:cNvPr>
          <p:cNvSpPr>
            <a:spLocks noGrp="1"/>
          </p:cNvSpPr>
          <p:nvPr>
            <p:ph type="body" sz="quarter" idx="10"/>
          </p:nvPr>
        </p:nvSpPr>
        <p:spPr/>
        <p:txBody>
          <a:bodyPr rtlCol="1"/>
          <a:lstStyle/>
          <a:p>
            <a:pPr algn="r" rtl="1"/>
            <a:r>
              <a:rPr dirty="0" err="1">
                <a:rtl/>
              </a:rPr>
              <a:t>دعونا</a:t>
            </a:r>
            <a:r>
              <a:rPr dirty="0">
                <a:rtl/>
              </a:rPr>
              <a:t> </a:t>
            </a:r>
            <a:r>
              <a:rPr dirty="0" err="1">
                <a:rtl/>
              </a:rPr>
              <a:t>نبدأ</a:t>
            </a:r>
            <a:r>
              <a:rPr dirty="0">
                <a:rtl/>
              </a:rPr>
              <a:t> </a:t>
            </a:r>
            <a:r>
              <a:rPr dirty="0" err="1">
                <a:rtl/>
              </a:rPr>
              <a:t>التمرين</a:t>
            </a:r>
            <a:r>
              <a:rPr dirty="0">
                <a:rtl/>
              </a:rPr>
              <a:t> </a:t>
            </a:r>
            <a:r>
              <a:rPr dirty="0" err="1">
                <a:rtl/>
              </a:rPr>
              <a:t>الآن</a:t>
            </a:r>
            <a:r>
              <a:rPr dirty="0">
                <a:rtl/>
              </a:rPr>
              <a:t>! "</a:t>
            </a:r>
            <a:r>
              <a:rPr dirty="0" err="1">
                <a:rtl/>
              </a:rPr>
              <a:t>إطالة</a:t>
            </a:r>
            <a:r>
              <a:rPr dirty="0">
                <a:rtl/>
              </a:rPr>
              <a:t>، </a:t>
            </a:r>
            <a:r>
              <a:rPr dirty="0" err="1">
                <a:rtl/>
              </a:rPr>
              <a:t>تنفس</a:t>
            </a:r>
            <a:r>
              <a:rPr dirty="0">
                <a:rtl/>
              </a:rPr>
              <a:t>، </a:t>
            </a:r>
            <a:r>
              <a:rPr dirty="0" err="1">
                <a:rtl/>
              </a:rPr>
              <a:t>استرخاء</a:t>
            </a:r>
            <a:r>
              <a:rPr dirty="0">
                <a:rtl/>
              </a:rPr>
              <a:t>"</a:t>
            </a:r>
          </a:p>
        </p:txBody>
      </p:sp>
      <p:sp>
        <p:nvSpPr>
          <p:cNvPr id="3" name="Text Placeholder 2">
            <a:extLst>
              <a:ext uri="{FF2B5EF4-FFF2-40B4-BE49-F238E27FC236}">
                <a16:creationId xmlns:a16="http://schemas.microsoft.com/office/drawing/2014/main" id="{A133EBEC-6114-B2BB-F96F-FBB1E5202BDB}"/>
              </a:ext>
            </a:extLst>
          </p:cNvPr>
          <p:cNvSpPr>
            <a:spLocks noGrp="1"/>
          </p:cNvSpPr>
          <p:nvPr>
            <p:ph type="body" sz="quarter" idx="11"/>
          </p:nvPr>
        </p:nvSpPr>
        <p:spPr/>
        <p:txBody>
          <a:bodyPr rtlCol="1"/>
          <a:lstStyle/>
          <a:p>
            <a:pPr algn="r" rtl="1"/>
            <a:r>
              <a:rPr>
                <a:rtl/>
              </a:rPr>
              <a:t>تمارين التنفس والإطالة</a:t>
            </a:r>
          </a:p>
        </p:txBody>
      </p:sp>
      <p:sp>
        <p:nvSpPr>
          <p:cNvPr id="4" name="Text Placeholder 3">
            <a:extLst>
              <a:ext uri="{FF2B5EF4-FFF2-40B4-BE49-F238E27FC236}">
                <a16:creationId xmlns:a16="http://schemas.microsoft.com/office/drawing/2014/main" id="{E591B9F0-68FB-0989-9039-C553C0DEBB0C}"/>
              </a:ext>
            </a:extLst>
          </p:cNvPr>
          <p:cNvSpPr>
            <a:spLocks noGrp="1"/>
          </p:cNvSpPr>
          <p:nvPr>
            <p:ph type="body" sz="quarter" idx="12"/>
          </p:nvPr>
        </p:nvSpPr>
        <p:spPr>
          <a:xfrm>
            <a:off x="628650" y="1851001"/>
            <a:ext cx="2815185" cy="581025"/>
          </a:xfrm>
        </p:spPr>
        <p:txBody>
          <a:bodyPr rtlCol="1">
            <a:normAutofit fontScale="25000" lnSpcReduction="20000"/>
          </a:bodyPr>
          <a:lstStyle/>
          <a:p>
            <a:pPr algn="ctr" rtl="1">
              <a:defRPr sz="9600"/>
            </a:pPr>
            <a:r>
              <a:rPr>
                <a:rtl/>
              </a:rPr>
              <a:t>تمرين إطالة لعضلات الكتف عبر وضع الذراعين متقاطعتين أمام الصدر</a:t>
            </a:r>
          </a:p>
        </p:txBody>
      </p:sp>
      <p:sp>
        <p:nvSpPr>
          <p:cNvPr id="15" name="Text Placeholder 3">
            <a:extLst>
              <a:ext uri="{FF2B5EF4-FFF2-40B4-BE49-F238E27FC236}">
                <a16:creationId xmlns:a16="http://schemas.microsoft.com/office/drawing/2014/main" id="{22649B97-761B-7357-99AC-9CD98E979FE8}"/>
              </a:ext>
            </a:extLst>
          </p:cNvPr>
          <p:cNvSpPr txBox="1">
            <a:spLocks/>
          </p:cNvSpPr>
          <p:nvPr/>
        </p:nvSpPr>
        <p:spPr>
          <a:xfrm>
            <a:off x="8780074" y="1997287"/>
            <a:ext cx="2370708" cy="581025"/>
          </a:xfrm>
          <a:prstGeom prst="rect">
            <a:avLst/>
          </a:prstGeom>
        </p:spPr>
        <p:txBody>
          <a:bodyPr vert="horz" lIns="91440" tIns="45720" rIns="91440" bIns="45720" rtlCol="1">
            <a:normAutofit fontScale="70000" lnSpcReduction="20000"/>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defRPr sz="2400"/>
            </a:pPr>
            <a:r>
              <a:rPr>
                <a:rtl/>
              </a:rPr>
              <a:t>تمرين إطالة للعضلات الجانبية للجسم</a:t>
            </a:r>
          </a:p>
        </p:txBody>
      </p:sp>
      <p:sp>
        <p:nvSpPr>
          <p:cNvPr id="16" name="Text Placeholder 3">
            <a:extLst>
              <a:ext uri="{FF2B5EF4-FFF2-40B4-BE49-F238E27FC236}">
                <a16:creationId xmlns:a16="http://schemas.microsoft.com/office/drawing/2014/main" id="{F6AA5F97-88CE-7D11-AD94-AE871B284B6F}"/>
              </a:ext>
            </a:extLst>
          </p:cNvPr>
          <p:cNvSpPr txBox="1">
            <a:spLocks/>
          </p:cNvSpPr>
          <p:nvPr/>
        </p:nvSpPr>
        <p:spPr>
          <a:xfrm>
            <a:off x="4704362" y="1997288"/>
            <a:ext cx="2815185" cy="581025"/>
          </a:xfrm>
          <a:prstGeom prst="rect">
            <a:avLst/>
          </a:prstGeom>
        </p:spPr>
        <p:txBody>
          <a:bodyPr vert="horz" lIns="91440" tIns="45720" rIns="91440" bIns="45720" rtlCol="1">
            <a:normAutofit fontScale="70000" lnSpcReduction="20000"/>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defRPr sz="2400"/>
            </a:pPr>
            <a:r>
              <a:rPr>
                <a:rtl/>
              </a:rPr>
              <a:t>تمرين تدوير الجذع في وضعية الجلوس</a:t>
            </a:r>
          </a:p>
        </p:txBody>
      </p:sp>
      <p:sp>
        <p:nvSpPr>
          <p:cNvPr id="5" name="TextBox 4">
            <a:extLst>
              <a:ext uri="{FF2B5EF4-FFF2-40B4-BE49-F238E27FC236}">
                <a16:creationId xmlns:a16="http://schemas.microsoft.com/office/drawing/2014/main" id="{4D4C1B2B-99C3-5064-AC54-98A6CDA9E0A9}"/>
              </a:ext>
            </a:extLst>
          </p:cNvPr>
          <p:cNvSpPr txBox="1"/>
          <p:nvPr/>
        </p:nvSpPr>
        <p:spPr>
          <a:xfrm>
            <a:off x="5279717" y="6256875"/>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 الجزء الثاني: الاستعداد الذهني ليوم المنافسة</a:t>
            </a:r>
          </a:p>
        </p:txBody>
      </p:sp>
      <p:sp>
        <p:nvSpPr>
          <p:cNvPr id="6" name="Oval 5">
            <a:extLst>
              <a:ext uri="{FF2B5EF4-FFF2-40B4-BE49-F238E27FC236}">
                <a16:creationId xmlns:a16="http://schemas.microsoft.com/office/drawing/2014/main" id="{8FEF4EAB-9FC2-2C93-5157-E0F113D408E3}"/>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8" name="Drawing 3">
            <a:extLst>
              <a:ext uri="{FF2B5EF4-FFF2-40B4-BE49-F238E27FC236}">
                <a16:creationId xmlns:a16="http://schemas.microsoft.com/office/drawing/2014/main" id="{7588AC8A-9271-90FD-F2B6-6AC5CF523091}"/>
              </a:ext>
            </a:extLst>
          </p:cNvPr>
          <p:cNvPicPr/>
          <p:nvPr/>
        </p:nvPicPr>
        <p:blipFill>
          <a:blip r:embed="rId3"/>
          <a:stretch>
            <a:fillRect/>
          </a:stretch>
        </p:blipFill>
        <p:spPr>
          <a:xfrm>
            <a:off x="10536796" y="689544"/>
            <a:ext cx="915111" cy="797103"/>
          </a:xfrm>
          <a:prstGeom prst="rect">
            <a:avLst/>
          </a:prstGeom>
        </p:spPr>
      </p:pic>
      <p:pic>
        <p:nvPicPr>
          <p:cNvPr id="10" name="Picture 9" descr="A person sitting on the floor  Description automatically generated">
            <a:extLst>
              <a:ext uri="{FF2B5EF4-FFF2-40B4-BE49-F238E27FC236}">
                <a16:creationId xmlns:a16="http://schemas.microsoft.com/office/drawing/2014/main" id="{4ED76AA3-0ECB-E664-5C4E-F957BA80A15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5594" r="93148">
                        <a14:foregroundMark x1="5660" y1="87062" x2="9699" y2="84739"/>
                        <a14:foregroundMark x1="34624" y1="54076" x2="43462" y2="48957"/>
                        <a14:foregroundMark x1="81165" y1="71374" x2="91029" y2="67014"/>
                        <a14:foregroundMark x1="93049" y1="65403" x2="93148" y2="62654"/>
                        <a14:foregroundMark x1="88083" y1="78957" x2="90103" y2="75166"/>
                        <a14:foregroundMark x1="84409" y1="66730" x2="84409" y2="66730"/>
                        <a14:foregroundMark x1="87951" y1="66445" x2="84608" y2="66445"/>
                        <a14:foregroundMark x1="86759" y1="66114" x2="86428" y2="65261"/>
                        <a14:foregroundMark x1="86329" y1="65261" x2="86660" y2="64076"/>
                        <a14:foregroundMark x1="83913" y1="70664" x2="83582" y2="69336"/>
                        <a14:foregroundMark x1="82158" y1="68768" x2="80437" y2="69763"/>
                        <a14:foregroundMark x1="89076" y1="68768" x2="78815" y2="68768"/>
                      </a14:backgroundRemoval>
                    </a14:imgEffect>
                  </a14:imgLayer>
                </a14:imgProps>
              </a:ext>
              <a:ext uri="{28A0092B-C50C-407E-A947-70E740481C1C}">
                <a14:useLocalDpi xmlns:a14="http://schemas.microsoft.com/office/drawing/2010/main" val="0"/>
              </a:ext>
            </a:extLst>
          </a:blip>
          <a:stretch>
            <a:fillRect/>
          </a:stretch>
        </p:blipFill>
        <p:spPr>
          <a:xfrm>
            <a:off x="4442751" y="3096980"/>
            <a:ext cx="3749000" cy="2618467"/>
          </a:xfrm>
          <a:prstGeom prst="rect">
            <a:avLst/>
          </a:prstGeom>
        </p:spPr>
      </p:pic>
      <p:pic>
        <p:nvPicPr>
          <p:cNvPr id="17" name="Picture 16" descr="A person in a green shirt  Description automatically generated">
            <a:extLst>
              <a:ext uri="{FF2B5EF4-FFF2-40B4-BE49-F238E27FC236}">
                <a16:creationId xmlns:a16="http://schemas.microsoft.com/office/drawing/2014/main" id="{0ACA126A-08DB-82E6-AE4A-25DC9586ADB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713" b="97500" l="36042" r="68906">
                        <a14:foregroundMark x1="49245" y1="85000" x2="49245" y2="85000"/>
                        <a14:foregroundMark x1="42188" y1="90000" x2="53646" y2="87870"/>
                        <a14:foregroundMark x1="38568" y1="88241" x2="54349" y2="92500"/>
                        <a14:foregroundMark x1="54349" y1="92500" x2="49036" y2="97546"/>
                        <a14:foregroundMark x1="45807" y1="18472" x2="45807" y2="18472"/>
                        <a14:foregroundMark x1="48620" y1="17407" x2="47031" y2="16713"/>
                        <a14:foregroundMark x1="44766" y1="17778" x2="43906" y2="25833"/>
                        <a14:foregroundMark x1="68906" y1="63426" x2="68906" y2="63426"/>
                      </a14:backgroundRemoval>
                    </a14:imgEffect>
                  </a14:imgLayer>
                </a14:imgProps>
              </a:ext>
              <a:ext uri="{28A0092B-C50C-407E-A947-70E740481C1C}">
                <a14:useLocalDpi xmlns:a14="http://schemas.microsoft.com/office/drawing/2010/main" val="0"/>
              </a:ext>
            </a:extLst>
          </a:blip>
          <a:srcRect l="32032" t="8196" r="27826"/>
          <a:stretch/>
        </p:blipFill>
        <p:spPr>
          <a:xfrm>
            <a:off x="1135405" y="2710501"/>
            <a:ext cx="2118583" cy="2725385"/>
          </a:xfrm>
          <a:prstGeom prst="rect">
            <a:avLst/>
          </a:prstGeom>
        </p:spPr>
      </p:pic>
      <p:pic>
        <p:nvPicPr>
          <p:cNvPr id="19" name="Picture 18" descr="A person in a green shirt  Description automatically generated">
            <a:extLst>
              <a:ext uri="{FF2B5EF4-FFF2-40B4-BE49-F238E27FC236}">
                <a16:creationId xmlns:a16="http://schemas.microsoft.com/office/drawing/2014/main" id="{0CE9D30B-A200-B5DD-1203-E2559A3B90A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43546" y1="89931" x2="47791" y2="78609"/>
                        <a14:foregroundMark x1="81239" y1="89325" x2="72978" y2="80024"/>
                        <a14:foregroundMark x1="74125" y1="67287" x2="74756" y2="67287"/>
                      </a14:backgroundRemoval>
                    </a14:imgEffect>
                  </a14:imgLayer>
                </a14:imgProps>
              </a:ext>
              <a:ext uri="{28A0092B-C50C-407E-A947-70E740481C1C}">
                <a14:useLocalDpi xmlns:a14="http://schemas.microsoft.com/office/drawing/2010/main" val="0"/>
              </a:ext>
            </a:extLst>
          </a:blip>
          <a:srcRect t="6871"/>
          <a:stretch/>
        </p:blipFill>
        <p:spPr>
          <a:xfrm>
            <a:off x="8780075" y="2472844"/>
            <a:ext cx="2685043" cy="3547809"/>
          </a:xfrm>
          <a:prstGeom prst="rect">
            <a:avLst/>
          </a:prstGeom>
        </p:spPr>
      </p:pic>
    </p:spTree>
    <p:extLst>
      <p:ext uri="{BB962C8B-B14F-4D97-AF65-F5344CB8AC3E}">
        <p14:creationId xmlns:p14="http://schemas.microsoft.com/office/powerpoint/2010/main" val="336476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rtlCol="1"/>
          <a:lstStyle/>
          <a:p>
            <a:pPr algn="r" rtl="1"/>
            <a:r>
              <a:rPr dirty="0" err="1">
                <a:rtl/>
              </a:rPr>
              <a:t>ملخص</a:t>
            </a:r>
            <a:r>
              <a:rPr dirty="0">
                <a:rtl/>
              </a:rPr>
              <a:t> </a:t>
            </a:r>
            <a:r>
              <a:rPr dirty="0" err="1">
                <a:rtl/>
              </a:rPr>
              <a:t>الوحدة</a:t>
            </a:r>
            <a:r>
              <a:rPr dirty="0">
                <a:rtl/>
              </a:rPr>
              <a:t> </a:t>
            </a:r>
            <a:r>
              <a:rPr dirty="0" err="1">
                <a:rtl/>
              </a:rPr>
              <a:t>التدريبية</a:t>
            </a:r>
            <a:endParaRPr dirty="0">
              <a:rtl/>
            </a:endParaRP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2337639526"/>
              </p:ext>
            </p:extLst>
          </p:nvPr>
        </p:nvGraphicFramePr>
        <p:xfrm>
          <a:off x="628650" y="1856160"/>
          <a:ext cx="10376234" cy="4002076"/>
        </p:xfrm>
        <a:graphic>
          <a:graphicData uri="http://schemas.openxmlformats.org/drawingml/2006/table">
            <a:tbl>
              <a:tblPr bandRow="1">
                <a:tableStyleId>{22838BEF-8BB2-4498-84A7-C5851F593DF1}</a:tableStyleId>
              </a:tblPr>
              <a:tblGrid>
                <a:gridCol w="5188117">
                  <a:extLst>
                    <a:ext uri="{9D8B030D-6E8A-4147-A177-3AD203B41FA5}">
                      <a16:colId xmlns:a16="http://schemas.microsoft.com/office/drawing/2014/main" val="4235766345"/>
                    </a:ext>
                  </a:extLst>
                </a:gridCol>
                <a:gridCol w="5188117">
                  <a:extLst>
                    <a:ext uri="{9D8B030D-6E8A-4147-A177-3AD203B41FA5}">
                      <a16:colId xmlns:a16="http://schemas.microsoft.com/office/drawing/2014/main" val="2641550000"/>
                    </a:ext>
                  </a:extLst>
                </a:gridCol>
              </a:tblGrid>
              <a:tr h="843382">
                <a:tc>
                  <a:txBody>
                    <a:bodyPr/>
                    <a:lstStyle/>
                    <a:p>
                      <a:pPr marL="342900" marR="0" indent="-342900" algn="r" rtl="1">
                        <a:spcBef>
                          <a:spcPts val="0"/>
                        </a:spcBef>
                        <a:spcAft>
                          <a:spcPts val="0"/>
                        </a:spcAft>
                        <a:buFont typeface="Arial" panose="020B0604020202020204" pitchFamily="34" charset="0"/>
                        <a:buChar char="•"/>
                      </a:pPr>
                      <a:endParaRPr sz="2400" dirty="0"/>
                    </a:p>
                    <a:p>
                      <a:pPr marL="342900" marR="0" indent="-342900" algn="r" rtl="1">
                        <a:spcBef>
                          <a:spcPts val="0"/>
                        </a:spcBef>
                        <a:spcAft>
                          <a:spcPts val="0"/>
                        </a:spcAft>
                        <a:buFont typeface="Arial" panose="020B0604020202020204" pitchFamily="34" charset="0"/>
                        <a:buChar char="•"/>
                        <a:defRPr sz="2400"/>
                      </a:pPr>
                      <a:r>
                        <a:rPr dirty="0" err="1">
                          <a:rtl/>
                        </a:rPr>
                        <a:t>مسؤوليات</a:t>
                      </a:r>
                      <a:r>
                        <a:rPr dirty="0">
                          <a:rtl/>
                        </a:rPr>
                        <a:t> </a:t>
                      </a:r>
                      <a:r>
                        <a:rPr dirty="0" err="1">
                          <a:rtl/>
                        </a:rPr>
                        <a:t>قائد</a:t>
                      </a:r>
                      <a:r>
                        <a:rPr dirty="0">
                          <a:rtl/>
                        </a:rPr>
                        <a:t> </a:t>
                      </a:r>
                      <a:r>
                        <a:rPr dirty="0" err="1">
                          <a:rtl/>
                        </a:rPr>
                        <a:t>اللياقة</a:t>
                      </a:r>
                      <a:r>
                        <a:rPr dirty="0">
                          <a:rtl/>
                        </a:rPr>
                        <a:t> </a:t>
                      </a:r>
                      <a:r>
                        <a:rPr dirty="0" err="1">
                          <a:rtl/>
                        </a:rPr>
                        <a:t>البدنية</a:t>
                      </a:r>
                      <a:endParaRPr dirty="0">
                        <a:rtl/>
                      </a:endParaRPr>
                    </a:p>
                    <a:p>
                      <a:pPr marL="342900" marR="0" indent="-342900" algn="r" rtl="1">
                        <a:spcBef>
                          <a:spcPts val="0"/>
                        </a:spcBef>
                        <a:spcAft>
                          <a:spcPts val="0"/>
                        </a:spcAft>
                        <a:buFont typeface="Arial" panose="020B0604020202020204" pitchFamily="34" charset="0"/>
                        <a:buChar char="•"/>
                        <a:defRPr sz="2400"/>
                      </a:pPr>
                      <a:r>
                        <a:rPr dirty="0" err="1">
                          <a:rtl/>
                        </a:rPr>
                        <a:t>ممارسة</a:t>
                      </a:r>
                      <a:r>
                        <a:rPr dirty="0">
                          <a:rtl/>
                        </a:rPr>
                        <a:t> </a:t>
                      </a:r>
                      <a:r>
                        <a:rPr dirty="0" err="1">
                          <a:rtl/>
                        </a:rPr>
                        <a:t>تمارين</a:t>
                      </a:r>
                      <a:r>
                        <a:rPr dirty="0">
                          <a:rtl/>
                        </a:rPr>
                        <a:t> </a:t>
                      </a:r>
                      <a:r>
                        <a:rPr dirty="0" err="1">
                          <a:rtl/>
                        </a:rPr>
                        <a:t>الإحماء</a:t>
                      </a:r>
                      <a:r>
                        <a:rPr dirty="0">
                          <a:rtl/>
                        </a:rPr>
                        <a:t> </a:t>
                      </a:r>
                      <a:r>
                        <a:rPr dirty="0" err="1">
                          <a:rtl/>
                        </a:rPr>
                        <a:t>والتهدئة</a:t>
                      </a:r>
                      <a:endParaRPr dirty="0">
                        <a:rtl/>
                      </a:endParaRPr>
                    </a:p>
                    <a:p>
                      <a:pPr marL="342900" marR="0" indent="-342900" algn="r" rtl="1">
                        <a:spcBef>
                          <a:spcPts val="0"/>
                        </a:spcBef>
                        <a:spcAft>
                          <a:spcPts val="0"/>
                        </a:spcAft>
                        <a:buFont typeface="Arial" panose="020B0604020202020204" pitchFamily="34" charset="0"/>
                        <a:buChar char="•"/>
                        <a:defRPr sz="2400"/>
                      </a:pPr>
                      <a:r>
                        <a:rPr dirty="0" err="1">
                          <a:rtl/>
                        </a:rPr>
                        <a:t>التواصل</a:t>
                      </a:r>
                      <a:br>
                        <a:rPr lang="en-US" sz="2400" dirty="0"/>
                      </a:br>
                      <a:endParaRPr sz="2400" dirty="0"/>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rtl="1">
                        <a:spcBef>
                          <a:spcPts val="0"/>
                        </a:spcBef>
                        <a:spcAft>
                          <a:spcPts val="0"/>
                        </a:spcAft>
                        <a:defRPr sz="2400" b="1">
                          <a:solidFill>
                            <a:srgbClr val="179984"/>
                          </a:solidFill>
                        </a:defRPr>
                      </a:pPr>
                      <a:r>
                        <a:rPr dirty="0" err="1">
                          <a:rtl/>
                        </a:rPr>
                        <a:t>الجزء</a:t>
                      </a:r>
                      <a:r>
                        <a:rPr dirty="0">
                          <a:rtl/>
                        </a:rPr>
                        <a:t> </a:t>
                      </a:r>
                      <a:r>
                        <a:rPr dirty="0" err="1">
                          <a:rtl/>
                        </a:rPr>
                        <a:t>الأول</a:t>
                      </a:r>
                      <a:r>
                        <a:rPr dirty="0">
                          <a:rtl/>
                        </a:rPr>
                        <a:t>: </a:t>
                      </a:r>
                    </a:p>
                    <a:p>
                      <a:pPr marL="0" marR="0" algn="r" rtl="1">
                        <a:spcBef>
                          <a:spcPts val="0"/>
                        </a:spcBef>
                        <a:spcAft>
                          <a:spcPts val="0"/>
                        </a:spcAft>
                        <a:defRPr sz="2400" b="1"/>
                      </a:pPr>
                      <a:r>
                        <a:rPr dirty="0" err="1">
                          <a:rtl/>
                        </a:rPr>
                        <a:t>مراجعة</a:t>
                      </a:r>
                      <a:r>
                        <a:rPr dirty="0">
                          <a:rtl/>
                        </a:rPr>
                        <a:t> </a:t>
                      </a:r>
                      <a:r>
                        <a:rPr dirty="0" err="1">
                          <a:rtl/>
                        </a:rPr>
                        <a:t>السنة</a:t>
                      </a:r>
                      <a:r>
                        <a:rPr dirty="0">
                          <a:rtl/>
                        </a:rPr>
                        <a:t> </a:t>
                      </a:r>
                      <a:r>
                        <a:rPr dirty="0" err="1">
                          <a:rtl/>
                        </a:rPr>
                        <a:t>الأولى</a:t>
                      </a:r>
                      <a:endParaRPr dirty="0">
                        <a:rtl/>
                      </a:endParaRP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342900" marR="0" indent="-342900" algn="r" rtl="1">
                        <a:spcBef>
                          <a:spcPts val="0"/>
                        </a:spcBef>
                        <a:spcAft>
                          <a:spcPts val="0"/>
                        </a:spcAft>
                        <a:buFont typeface="Arial" panose="020B0604020202020204" pitchFamily="34" charset="0"/>
                        <a:buChar char="•"/>
                      </a:pPr>
                      <a:endParaRPr sz="2400" dirty="0"/>
                    </a:p>
                    <a:p>
                      <a:pPr marL="342900" marR="0" indent="-342900" algn="r" rtl="1">
                        <a:spcBef>
                          <a:spcPts val="0"/>
                        </a:spcBef>
                        <a:spcAft>
                          <a:spcPts val="0"/>
                        </a:spcAft>
                        <a:buFont typeface="Arial" panose="020B0604020202020204" pitchFamily="34" charset="0"/>
                        <a:buChar char="•"/>
                        <a:defRPr sz="2400"/>
                      </a:pPr>
                      <a:r>
                        <a:rPr dirty="0" err="1">
                          <a:rtl/>
                        </a:rPr>
                        <a:t>العناية</a:t>
                      </a:r>
                      <a:r>
                        <a:rPr dirty="0">
                          <a:rtl/>
                        </a:rPr>
                        <a:t> </a:t>
                      </a:r>
                      <a:r>
                        <a:rPr dirty="0" err="1">
                          <a:rtl/>
                        </a:rPr>
                        <a:t>الذاتية</a:t>
                      </a:r>
                      <a:r>
                        <a:rPr dirty="0">
                          <a:rtl/>
                        </a:rPr>
                        <a:t> </a:t>
                      </a:r>
                      <a:r>
                        <a:rPr dirty="0" err="1">
                          <a:rtl/>
                        </a:rPr>
                        <a:t>للقادة</a:t>
                      </a:r>
                      <a:endParaRPr dirty="0">
                        <a:rtl/>
                      </a:endParaRPr>
                    </a:p>
                    <a:p>
                      <a:pPr marL="342900" marR="0" indent="-342900" algn="r" rtl="1">
                        <a:spcBef>
                          <a:spcPts val="0"/>
                        </a:spcBef>
                        <a:spcAft>
                          <a:spcPts val="0"/>
                        </a:spcAft>
                        <a:buFont typeface="Arial" panose="020B0604020202020204" pitchFamily="34" charset="0"/>
                        <a:buChar char="•"/>
                        <a:defRPr sz="2400"/>
                      </a:pPr>
                      <a:r>
                        <a:rPr dirty="0" err="1">
                          <a:rtl/>
                        </a:rPr>
                        <a:t>الرسائل</a:t>
                      </a:r>
                      <a:r>
                        <a:rPr dirty="0">
                          <a:rtl/>
                        </a:rPr>
                        <a:t> </a:t>
                      </a:r>
                      <a:r>
                        <a:rPr dirty="0" err="1">
                          <a:rtl/>
                        </a:rPr>
                        <a:t>التحفيزية</a:t>
                      </a:r>
                      <a:r>
                        <a:rPr dirty="0">
                          <a:rtl/>
                        </a:rPr>
                        <a:t> </a:t>
                      </a:r>
                      <a:r>
                        <a:rPr dirty="0" err="1">
                          <a:rtl/>
                        </a:rPr>
                        <a:t>الفعالة</a:t>
                      </a:r>
                      <a:endParaRPr dirty="0">
                        <a:rtl/>
                      </a:endParaRPr>
                    </a:p>
                    <a:p>
                      <a:pPr marL="342900" marR="0" indent="-342900" algn="r" rtl="1">
                        <a:spcBef>
                          <a:spcPts val="0"/>
                        </a:spcBef>
                        <a:spcAft>
                          <a:spcPts val="0"/>
                        </a:spcAft>
                        <a:buFont typeface="Arial" panose="020B0604020202020204" pitchFamily="34" charset="0"/>
                        <a:buChar char="•"/>
                        <a:defRPr sz="2400"/>
                      </a:pPr>
                      <a:r>
                        <a:rPr dirty="0" err="1">
                          <a:rtl/>
                        </a:rPr>
                        <a:t>تمارين</a:t>
                      </a:r>
                      <a:r>
                        <a:rPr dirty="0">
                          <a:rtl/>
                        </a:rPr>
                        <a:t> </a:t>
                      </a:r>
                      <a:r>
                        <a:rPr dirty="0" err="1">
                          <a:rtl/>
                        </a:rPr>
                        <a:t>التنفس</a:t>
                      </a:r>
                      <a:r>
                        <a:rPr dirty="0">
                          <a:rtl/>
                        </a:rPr>
                        <a:t> </a:t>
                      </a:r>
                      <a:r>
                        <a:rPr dirty="0" err="1">
                          <a:rtl/>
                        </a:rPr>
                        <a:t>والإطالة</a:t>
                      </a:r>
                      <a:endParaRPr dirty="0">
                        <a:rtl/>
                      </a:endParaRPr>
                    </a:p>
                    <a:p>
                      <a:pPr marL="342900" marR="0" indent="-342900" algn="r" rtl="1">
                        <a:spcBef>
                          <a:spcPts val="0"/>
                        </a:spcBef>
                        <a:spcAft>
                          <a:spcPts val="0"/>
                        </a:spcAft>
                        <a:buFont typeface="Arial" panose="020B0604020202020204" pitchFamily="34" charset="0"/>
                        <a:buChar char="•"/>
                      </a:pPr>
                      <a:endParaRPr sz="2400" dirty="0"/>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rtl="1">
                        <a:spcBef>
                          <a:spcPts val="0"/>
                        </a:spcBef>
                        <a:spcAft>
                          <a:spcPts val="0"/>
                        </a:spcAft>
                        <a:defRPr sz="2400" b="1">
                          <a:solidFill>
                            <a:srgbClr val="179984"/>
                          </a:solidFill>
                        </a:defRPr>
                      </a:pPr>
                      <a:r>
                        <a:rPr dirty="0" err="1">
                          <a:rtl/>
                        </a:rPr>
                        <a:t>الجزء</a:t>
                      </a:r>
                      <a:r>
                        <a:rPr dirty="0">
                          <a:rtl/>
                        </a:rPr>
                        <a:t> </a:t>
                      </a:r>
                      <a:r>
                        <a:rPr dirty="0" err="1">
                          <a:rtl/>
                        </a:rPr>
                        <a:t>الثاني</a:t>
                      </a:r>
                      <a:r>
                        <a:rPr dirty="0">
                          <a:rtl/>
                        </a:rPr>
                        <a:t>: </a:t>
                      </a:r>
                    </a:p>
                    <a:p>
                      <a:pPr marL="0" marR="0" algn="r" rtl="1">
                        <a:spcBef>
                          <a:spcPts val="0"/>
                        </a:spcBef>
                        <a:spcAft>
                          <a:spcPts val="0"/>
                        </a:spcAft>
                        <a:defRPr sz="2400" b="1"/>
                      </a:pP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endParaRPr dirty="0">
                        <a:rtl/>
                      </a:endParaRP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2" name="TextBox 1">
            <a:extLst>
              <a:ext uri="{FF2B5EF4-FFF2-40B4-BE49-F238E27FC236}">
                <a16:creationId xmlns:a16="http://schemas.microsoft.com/office/drawing/2014/main" id="{AB0A2198-4A43-9278-F5DD-D00E5C03C8C5}"/>
              </a:ext>
            </a:extLst>
          </p:cNvPr>
          <p:cNvSpPr txBox="1"/>
          <p:nvPr/>
        </p:nvSpPr>
        <p:spPr>
          <a:xfrm>
            <a:off x="444552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a:t>
            </a:r>
          </a:p>
        </p:txBody>
      </p:sp>
    </p:spTree>
    <p:extLst>
      <p:ext uri="{BB962C8B-B14F-4D97-AF65-F5344CB8AC3E}">
        <p14:creationId xmlns:p14="http://schemas.microsoft.com/office/powerpoint/2010/main" val="261841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A790-3DA6-26AE-0255-177D221FEEE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41A813-E966-3BDF-26B9-828E1C58FB53}"/>
              </a:ext>
            </a:extLst>
          </p:cNvPr>
          <p:cNvSpPr>
            <a:spLocks noGrp="1"/>
          </p:cNvSpPr>
          <p:nvPr>
            <p:ph type="body" sz="quarter" idx="11"/>
          </p:nvPr>
        </p:nvSpPr>
        <p:spPr/>
        <p:txBody>
          <a:bodyPr rtlCol="1">
            <a:normAutofit fontScale="70000" lnSpcReduction="20000"/>
          </a:bodyPr>
          <a:lstStyle/>
          <a:p>
            <a:pPr algn="r"/>
            <a:r>
              <a:rPr>
                <a:rtl/>
              </a:rPr>
              <a:t>فعاليات تنموية لتعزيز مهارات القيادة</a:t>
            </a:r>
          </a:p>
        </p:txBody>
      </p:sp>
      <p:sp>
        <p:nvSpPr>
          <p:cNvPr id="9" name="Text Placeholder 8">
            <a:extLst>
              <a:ext uri="{FF2B5EF4-FFF2-40B4-BE49-F238E27FC236}">
                <a16:creationId xmlns:a16="http://schemas.microsoft.com/office/drawing/2014/main" id="{D80A2088-0658-D928-9830-56DB7AC14191}"/>
              </a:ext>
            </a:extLst>
          </p:cNvPr>
          <p:cNvSpPr>
            <a:spLocks noGrp="1"/>
          </p:cNvSpPr>
          <p:nvPr>
            <p:ph type="body" sz="quarter" idx="12"/>
          </p:nvPr>
        </p:nvSpPr>
        <p:spPr/>
        <p:txBody>
          <a:bodyPr rtlCol="1"/>
          <a:lstStyle/>
          <a:p>
            <a:r>
              <a:rPr>
                <a:rtl/>
              </a:rPr>
              <a:t>تخطيط الفعاليات</a:t>
            </a:r>
          </a:p>
        </p:txBody>
      </p:sp>
      <p:pic>
        <p:nvPicPr>
          <p:cNvPr id="10" name="Picture Placeholder 41">
            <a:extLst>
              <a:ext uri="{FF2B5EF4-FFF2-40B4-BE49-F238E27FC236}">
                <a16:creationId xmlns:a16="http://schemas.microsoft.com/office/drawing/2014/main" id="{DFE8D1ED-CA2D-47E0-B963-3E33C14983B0}"/>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A88270DF-9870-E88E-418D-5F5D15E096F4}"/>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AF06605B-10BB-5A0D-0D22-20017DC968B6}"/>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4" name="Oval 13">
              <a:extLst>
                <a:ext uri="{FF2B5EF4-FFF2-40B4-BE49-F238E27FC236}">
                  <a16:creationId xmlns:a16="http://schemas.microsoft.com/office/drawing/2014/main" id="{0490DC5D-0780-217E-E35F-4B06D0CDC980}"/>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AutoShape 2">
            <a:extLst>
              <a:ext uri="{FF2B5EF4-FFF2-40B4-BE49-F238E27FC236}">
                <a16:creationId xmlns:a16="http://schemas.microsoft.com/office/drawing/2014/main" id="{C685AF0B-BBA1-D5E7-0A42-2C1C8D4EC9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endParaRPr/>
          </a:p>
        </p:txBody>
      </p:sp>
      <p:sp>
        <p:nvSpPr>
          <p:cNvPr id="8" name="Oval 7">
            <a:extLst>
              <a:ext uri="{FF2B5EF4-FFF2-40B4-BE49-F238E27FC236}">
                <a16:creationId xmlns:a16="http://schemas.microsoft.com/office/drawing/2014/main" id="{50C0DF38-E153-8159-A9AF-A92025F53327}"/>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4" name="Text Placeholder 1">
            <a:extLst>
              <a:ext uri="{FF2B5EF4-FFF2-40B4-BE49-F238E27FC236}">
                <a16:creationId xmlns:a16="http://schemas.microsoft.com/office/drawing/2014/main" id="{539EA355-B4FE-C64C-2C1B-965541506AD0}"/>
              </a:ext>
            </a:extLst>
          </p:cNvPr>
          <p:cNvSpPr txBox="1">
            <a:spLocks/>
          </p:cNvSpPr>
          <p:nvPr/>
        </p:nvSpPr>
        <p:spPr>
          <a:xfrm>
            <a:off x="126716" y="225061"/>
            <a:ext cx="11728399" cy="554183"/>
          </a:xfrm>
          <a:prstGeom prst="rect">
            <a:avLst/>
          </a:prstGeom>
        </p:spPr>
        <p:txBody>
          <a:bodyPr vert="horz" lIns="91440" tIns="45720" rIns="91440" bIns="45720" rtlCol="1">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defRPr sz="3600"/>
            </a:pPr>
            <a:r>
              <a:rPr dirty="0" err="1">
                <a:rtl/>
              </a:rPr>
              <a:t>مراجعة</a:t>
            </a:r>
            <a:r>
              <a:rPr dirty="0">
                <a:rtl/>
              </a:rPr>
              <a:t> </a:t>
            </a:r>
            <a:r>
              <a:rPr dirty="0" err="1">
                <a:rtl/>
              </a:rPr>
              <a:t>برنامج</a:t>
            </a:r>
            <a:r>
              <a:rPr dirty="0">
                <a:rtl/>
              </a:rPr>
              <a:t> </a:t>
            </a:r>
            <a:r>
              <a:rPr dirty="0" err="1">
                <a:rtl/>
              </a:rPr>
              <a:t>السنة</a:t>
            </a:r>
            <a:r>
              <a:rPr dirty="0">
                <a:rtl/>
              </a:rPr>
              <a:t> </a:t>
            </a:r>
            <a:r>
              <a:rPr dirty="0" err="1">
                <a:rtl/>
              </a:rPr>
              <a:t>الثانية</a:t>
            </a:r>
            <a:r>
              <a:rPr dirty="0">
                <a:rtl/>
              </a:rPr>
              <a:t> </a:t>
            </a:r>
            <a:r>
              <a:rPr dirty="0" err="1">
                <a:rtl/>
              </a:rPr>
              <a:t>لقادة</a:t>
            </a:r>
            <a:r>
              <a:rPr dirty="0">
                <a:rtl/>
              </a:rPr>
              <a:t> </a:t>
            </a:r>
            <a:r>
              <a:rPr dirty="0" err="1">
                <a:rtl/>
              </a:rPr>
              <a:t>اللياقة</a:t>
            </a:r>
            <a:r>
              <a:rPr dirty="0">
                <a:rtl/>
              </a:rPr>
              <a:t> </a:t>
            </a:r>
            <a:r>
              <a:rPr dirty="0" err="1">
                <a:rtl/>
              </a:rPr>
              <a:t>البدنية</a:t>
            </a:r>
            <a:endParaRPr dirty="0">
              <a:rtl/>
            </a:endParaRPr>
          </a:p>
        </p:txBody>
      </p:sp>
      <p:sp>
        <p:nvSpPr>
          <p:cNvPr id="7" name="TextBox 6">
            <a:extLst>
              <a:ext uri="{FF2B5EF4-FFF2-40B4-BE49-F238E27FC236}">
                <a16:creationId xmlns:a16="http://schemas.microsoft.com/office/drawing/2014/main" id="{62942CA2-72B5-8EBE-F54D-B221E38A13D2}"/>
              </a:ext>
            </a:extLst>
          </p:cNvPr>
          <p:cNvSpPr txBox="1"/>
          <p:nvPr/>
        </p:nvSpPr>
        <p:spPr>
          <a:xfrm>
            <a:off x="5226242"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p>
        </p:txBody>
      </p:sp>
      <p:pic>
        <p:nvPicPr>
          <p:cNvPr id="12" name="Graphic 11" descr="Rewind with solid fill">
            <a:extLst>
              <a:ext uri="{FF2B5EF4-FFF2-40B4-BE49-F238E27FC236}">
                <a16:creationId xmlns:a16="http://schemas.microsoft.com/office/drawing/2014/main" id="{202CCBA3-7D9C-5CAF-E237-E6E36C944F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2835" y="2393760"/>
            <a:ext cx="2070480" cy="2070480"/>
          </a:xfrm>
          <a:prstGeom prst="rect">
            <a:avLst/>
          </a:prstGeom>
        </p:spPr>
      </p:pic>
    </p:spTree>
    <p:extLst>
      <p:ext uri="{BB962C8B-B14F-4D97-AF65-F5344CB8AC3E}">
        <p14:creationId xmlns:p14="http://schemas.microsoft.com/office/powerpoint/2010/main" val="3550203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rtlCol="1"/>
          <a:lstStyle/>
          <a:p>
            <a:pPr algn="r" rtl="1"/>
            <a:r>
              <a:rPr dirty="0" err="1">
                <a:rtl/>
              </a:rPr>
              <a:t>الأدوار</a:t>
            </a:r>
            <a:r>
              <a:rPr dirty="0">
                <a:rtl/>
              </a:rPr>
              <a:t> </a:t>
            </a:r>
            <a:r>
              <a:rPr dirty="0" err="1">
                <a:rtl/>
              </a:rPr>
              <a:t>والمسؤوليات</a:t>
            </a:r>
            <a:r>
              <a:rPr dirty="0">
                <a:rtl/>
              </a:rPr>
              <a:t> </a:t>
            </a:r>
            <a:r>
              <a:rPr dirty="0" err="1">
                <a:rtl/>
              </a:rPr>
              <a:t>الخاصة</a:t>
            </a:r>
            <a:r>
              <a:rPr dirty="0">
                <a:rtl/>
              </a:rPr>
              <a:t> </a:t>
            </a:r>
            <a:r>
              <a:rPr dirty="0" err="1">
                <a:rtl/>
              </a:rPr>
              <a:t>بالقائد</a:t>
            </a:r>
            <a:r>
              <a:rPr dirty="0">
                <a:rtl/>
              </a:rPr>
              <a:t> </a:t>
            </a:r>
            <a:r>
              <a:rPr dirty="0" err="1">
                <a:rtl/>
              </a:rPr>
              <a:t>في</a:t>
            </a:r>
            <a:r>
              <a:rPr dirty="0">
                <a:rtl/>
              </a:rPr>
              <a:t> </a:t>
            </a:r>
            <a:r>
              <a:rPr dirty="0" err="1">
                <a:rtl/>
              </a:rPr>
              <a:t>السنة</a:t>
            </a:r>
            <a:r>
              <a:rPr dirty="0">
                <a:rtl/>
              </a:rPr>
              <a:t> </a:t>
            </a:r>
            <a:r>
              <a:rPr dirty="0" err="1">
                <a:rtl/>
              </a:rPr>
              <a:t>الثانية</a:t>
            </a:r>
            <a:endParaRPr dirty="0">
              <a:rtl/>
            </a:endParaRP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rtlCol="1">
            <a:normAutofit/>
          </a:bodyPr>
          <a:lstStyle/>
          <a:p>
            <a:pPr algn="r" rtl="1">
              <a:defRPr sz="3200"/>
            </a:pPr>
            <a:r>
              <a:rPr>
                <a:rtl/>
              </a:rPr>
              <a:t>مراجعة برنامج السنة الثانية لقادة اللياقة البدنية</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1025450" y="4480687"/>
            <a:ext cx="2140374" cy="657681"/>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rPr>
                <a:rtl/>
              </a:rPr>
              <a:t>قيادة تمارين الإحماء والتهدئة</a:t>
            </a:r>
            <a:endParaRPr sz="12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3681203" y="4480687"/>
            <a:ext cx="2140374" cy="367345"/>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rPr>
                <a:rtl/>
              </a:rPr>
              <a:t>مشاركة النصائح الصحية</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1196014" y="2585405"/>
            <a:ext cx="1611679" cy="161167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83848" y="2689890"/>
            <a:ext cx="1402708" cy="14027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4985636"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a:t>
            </a:r>
          </a:p>
        </p:txBody>
      </p:sp>
      <p:sp>
        <p:nvSpPr>
          <p:cNvPr id="4" name="Text Box 2">
            <a:extLst>
              <a:ext uri="{FF2B5EF4-FFF2-40B4-BE49-F238E27FC236}">
                <a16:creationId xmlns:a16="http://schemas.microsoft.com/office/drawing/2014/main" id="{04C439E5-45B8-F246-CF09-C52BED93B619}"/>
              </a:ext>
            </a:extLst>
          </p:cNvPr>
          <p:cNvSpPr txBox="1">
            <a:spLocks noChangeArrowheads="1"/>
          </p:cNvSpPr>
          <p:nvPr/>
        </p:nvSpPr>
        <p:spPr bwMode="auto">
          <a:xfrm>
            <a:off x="6336956" y="4454156"/>
            <a:ext cx="2140374" cy="367345"/>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defRPr>
                <a:effectLst/>
                <a:latin typeface="Ubuntu Light" panose="020B0304030602030204" pitchFamily="34" charset="0"/>
                <a:ea typeface="Ubuntu Light" panose="020B0304030602030204" pitchFamily="34" charset="0"/>
                <a:cs typeface="Times New Roman" panose="02020603050405020304" pitchFamily="18" charset="0"/>
              </a:defRPr>
            </a:pPr>
            <a:r>
              <a:rPr>
                <a:rtl/>
              </a:rPr>
              <a:t>نشر رسائل تحفيزية فعالة</a:t>
            </a:r>
            <a:endParaRPr sz="12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7" name="Text Box 3">
            <a:extLst>
              <a:ext uri="{FF2B5EF4-FFF2-40B4-BE49-F238E27FC236}">
                <a16:creationId xmlns:a16="http://schemas.microsoft.com/office/drawing/2014/main" id="{2A384C52-02E3-4CFB-60C9-ACB64031FE15}"/>
              </a:ext>
            </a:extLst>
          </p:cNvPr>
          <p:cNvSpPr txBox="1">
            <a:spLocks noChangeArrowheads="1"/>
          </p:cNvSpPr>
          <p:nvPr/>
        </p:nvSpPr>
        <p:spPr bwMode="auto">
          <a:xfrm>
            <a:off x="8992709" y="4454156"/>
            <a:ext cx="2140374" cy="657681"/>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defRPr>
                <a:latin typeface="Ubuntu Light" panose="020B0304030602030204" pitchFamily="34" charset="0"/>
                <a:ea typeface="Ubuntu Light" panose="020B0304030602030204" pitchFamily="34" charset="0"/>
                <a:cs typeface="Times New Roman" panose="02020603050405020304" pitchFamily="18" charset="0"/>
              </a:defRPr>
            </a:pPr>
            <a:r>
              <a:rPr>
                <a:rtl/>
              </a:rPr>
              <a:t>التدرب على التنفّس أثناء أداء تمارين الإطالة</a:t>
            </a:r>
            <a:endParaRPr>
              <a:effectLst/>
              <a:latin typeface="Ubuntu Light" panose="020B0304030602030204" pitchFamily="34" charset="0"/>
              <a:ea typeface="Ubuntu Light" panose="020B0304030602030204" pitchFamily="34" charset="0"/>
              <a:cs typeface="Times New Roman" panose="02020603050405020304" pitchFamily="18" charset="0"/>
            </a:endParaRPr>
          </a:p>
        </p:txBody>
      </p:sp>
      <p:pic>
        <p:nvPicPr>
          <p:cNvPr id="12" name="Drawing 3">
            <a:extLst>
              <a:ext uri="{FF2B5EF4-FFF2-40B4-BE49-F238E27FC236}">
                <a16:creationId xmlns:a16="http://schemas.microsoft.com/office/drawing/2014/main" id="{58B64AB0-E567-0FBE-7DCB-81B7CE164393}"/>
              </a:ext>
            </a:extLst>
          </p:cNvPr>
          <p:cNvPicPr/>
          <p:nvPr/>
        </p:nvPicPr>
        <p:blipFill>
          <a:blip r:embed="rId5">
            <a:duotone>
              <a:prstClr val="black"/>
              <a:srgbClr val="FF9966">
                <a:tint val="45000"/>
                <a:satMod val="400000"/>
              </a:srgbClr>
            </a:duotone>
            <a:extLst>
              <a:ext uri="{BEBA8EAE-BF5A-486C-A8C5-ECC9F3942E4B}">
                <a14:imgProps xmlns:a14="http://schemas.microsoft.com/office/drawing/2010/main">
                  <a14:imgLayer r:embed="rId6">
                    <a14:imgEffect>
                      <a14:saturation sat="0"/>
                    </a14:imgEffect>
                    <a14:imgEffect>
                      <a14:brightnessContrast contrast="40000"/>
                    </a14:imgEffect>
                  </a14:imgLayer>
                </a14:imgProps>
              </a:ext>
            </a:extLst>
          </a:blip>
          <a:stretch>
            <a:fillRect/>
          </a:stretch>
        </p:blipFill>
        <p:spPr>
          <a:xfrm>
            <a:off x="9258048" y="2848686"/>
            <a:ext cx="1383323" cy="1153438"/>
          </a:xfrm>
          <a:prstGeom prst="rect">
            <a:avLst/>
          </a:prstGeom>
        </p:spPr>
      </p:pic>
      <p:sp>
        <p:nvSpPr>
          <p:cNvPr id="6" name="Oval 5">
            <a:extLst>
              <a:ext uri="{FF2B5EF4-FFF2-40B4-BE49-F238E27FC236}">
                <a16:creationId xmlns:a16="http://schemas.microsoft.com/office/drawing/2014/main" id="{C179974A-8F99-8217-2506-1DCA6D23534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1" name="Graphic 10" descr="Rewind with solid fill">
            <a:extLst>
              <a:ext uri="{FF2B5EF4-FFF2-40B4-BE49-F238E27FC236}">
                <a16:creationId xmlns:a16="http://schemas.microsoft.com/office/drawing/2014/main" id="{2F0A7966-622D-5289-8E13-68E4133E7C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90588" y="522273"/>
            <a:ext cx="1092019" cy="1092019"/>
          </a:xfrm>
          <a:prstGeom prst="rect">
            <a:avLst/>
          </a:prstGeom>
        </p:spPr>
      </p:pic>
      <p:pic>
        <p:nvPicPr>
          <p:cNvPr id="9" name="Graphic 8" descr="Chat bubble with solid fill">
            <a:extLst>
              <a:ext uri="{FF2B5EF4-FFF2-40B4-BE49-F238E27FC236}">
                <a16:creationId xmlns:a16="http://schemas.microsoft.com/office/drawing/2014/main" id="{F6A82D0F-509E-2998-1371-D53286156C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62711" y="2689890"/>
            <a:ext cx="1565435" cy="1565435"/>
          </a:xfrm>
          <a:prstGeom prst="rect">
            <a:avLst/>
          </a:prstGeom>
        </p:spPr>
      </p:pic>
    </p:spTree>
    <p:extLst>
      <p:ext uri="{BB962C8B-B14F-4D97-AF65-F5344CB8AC3E}">
        <p14:creationId xmlns:p14="http://schemas.microsoft.com/office/powerpoint/2010/main" val="3323647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78F46-5324-2648-B1F2-BF9EC12586BD}"/>
              </a:ext>
            </a:extLst>
          </p:cNvPr>
          <p:cNvSpPr>
            <a:spLocks noGrp="1"/>
          </p:cNvSpPr>
          <p:nvPr>
            <p:ph type="body" sz="quarter" idx="10"/>
          </p:nvPr>
        </p:nvSpPr>
        <p:spPr/>
        <p:txBody>
          <a:bodyPr vert="horz" lIns="91440" tIns="45720" rIns="91440" bIns="45720" rtlCol="1" anchor="t">
            <a:noAutofit/>
          </a:bodyPr>
          <a:lstStyle/>
          <a:p>
            <a:pPr algn="r" rtl="1"/>
            <a:r>
              <a:rPr dirty="0" err="1">
                <a:rtl/>
              </a:rPr>
              <a:t>كلمة</a:t>
            </a:r>
            <a:r>
              <a:rPr dirty="0">
                <a:rtl/>
              </a:rPr>
              <a:t> </a:t>
            </a:r>
            <a:r>
              <a:rPr dirty="0" err="1">
                <a:rtl/>
              </a:rPr>
              <a:t>واحدة</a:t>
            </a:r>
            <a:r>
              <a:rPr dirty="0">
                <a:rtl/>
              </a:rPr>
              <a:t> </a:t>
            </a:r>
            <a:r>
              <a:rPr dirty="0" err="1">
                <a:rtl/>
              </a:rPr>
              <a:t>تعبّر</a:t>
            </a:r>
            <a:r>
              <a:rPr dirty="0">
                <a:rtl/>
              </a:rPr>
              <a:t> </a:t>
            </a:r>
            <a:r>
              <a:rPr dirty="0" err="1">
                <a:rtl/>
              </a:rPr>
              <a:t>عن</a:t>
            </a:r>
            <a:r>
              <a:rPr dirty="0">
                <a:rtl/>
              </a:rPr>
              <a:t> </a:t>
            </a:r>
            <a:r>
              <a:rPr dirty="0" err="1">
                <a:rtl/>
              </a:rPr>
              <a:t>شعورك</a:t>
            </a:r>
            <a:r>
              <a:rPr dirty="0">
                <a:rtl/>
              </a:rPr>
              <a:t> </a:t>
            </a:r>
            <a:r>
              <a:rPr dirty="0" err="1">
                <a:rtl/>
              </a:rPr>
              <a:t>أو</a:t>
            </a:r>
            <a:r>
              <a:rPr dirty="0">
                <a:rtl/>
              </a:rPr>
              <a:t> </a:t>
            </a:r>
            <a:r>
              <a:rPr dirty="0" err="1">
                <a:rtl/>
              </a:rPr>
              <a:t>تفكيرك</a:t>
            </a:r>
            <a:endParaRPr dirty="0">
              <a:rtl/>
            </a:endParaRPr>
          </a:p>
        </p:txBody>
      </p:sp>
      <p:sp>
        <p:nvSpPr>
          <p:cNvPr id="3" name="Text Placeholder 2">
            <a:extLst>
              <a:ext uri="{FF2B5EF4-FFF2-40B4-BE49-F238E27FC236}">
                <a16:creationId xmlns:a16="http://schemas.microsoft.com/office/drawing/2014/main" id="{5DA7ECAA-F34A-F32E-84AA-11CE489F8844}"/>
              </a:ext>
            </a:extLst>
          </p:cNvPr>
          <p:cNvSpPr>
            <a:spLocks noGrp="1"/>
          </p:cNvSpPr>
          <p:nvPr>
            <p:ph type="body" sz="quarter" idx="11"/>
          </p:nvPr>
        </p:nvSpPr>
        <p:spPr/>
        <p:txBody>
          <a:bodyPr rtlCol="1"/>
          <a:lstStyle/>
          <a:p>
            <a:pPr algn="r" rtl="1">
              <a:defRPr sz="3200"/>
            </a:pPr>
            <a:r>
              <a:rPr>
                <a:rtl/>
              </a:rPr>
              <a:t>مراجعة برنامج السنة الثانية لقادة اللياقة البدنية</a:t>
            </a:r>
          </a:p>
        </p:txBody>
      </p:sp>
      <p:sp>
        <p:nvSpPr>
          <p:cNvPr id="4" name="Text Placeholder 3">
            <a:extLst>
              <a:ext uri="{FF2B5EF4-FFF2-40B4-BE49-F238E27FC236}">
                <a16:creationId xmlns:a16="http://schemas.microsoft.com/office/drawing/2014/main" id="{9645A854-2D18-BEF9-6610-27A7A761712A}"/>
              </a:ext>
            </a:extLst>
          </p:cNvPr>
          <p:cNvSpPr>
            <a:spLocks noGrp="1"/>
          </p:cNvSpPr>
          <p:nvPr>
            <p:ph type="body" sz="quarter" idx="12"/>
          </p:nvPr>
        </p:nvSpPr>
        <p:spPr>
          <a:xfrm>
            <a:off x="928055" y="3035300"/>
            <a:ext cx="9772650" cy="3087927"/>
          </a:xfrm>
        </p:spPr>
        <p:txBody>
          <a:bodyPr vert="horz" lIns="91440" tIns="45720" rIns="91440" bIns="45720" rtlCol="1" anchor="t">
            <a:normAutofit/>
          </a:bodyPr>
          <a:lstStyle/>
          <a:p>
            <a:pPr algn="ctr" rtl="1"/>
            <a:r>
              <a:rPr b="1">
                <a:solidFill>
                  <a:schemeClr val="tx2"/>
                </a:solidFill>
                <a:rtl/>
              </a:rPr>
              <a:t>ما الشيء الذي تتطلع إليه بصفتك </a:t>
            </a:r>
            <a:r>
              <a:rPr>
                <a:rtl/>
              </a:rPr>
              <a:t>قائدًا للياقة البدنية في السنة الثانية؟</a:t>
            </a:r>
          </a:p>
        </p:txBody>
      </p:sp>
      <p:sp>
        <p:nvSpPr>
          <p:cNvPr id="5" name="Oval 4">
            <a:extLst>
              <a:ext uri="{FF2B5EF4-FFF2-40B4-BE49-F238E27FC236}">
                <a16:creationId xmlns:a16="http://schemas.microsoft.com/office/drawing/2014/main" id="{4D5C4990-5E6B-49A2-63B8-B6380617C19D}"/>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6" name="Graphic 5" descr="Rewind with solid fill">
            <a:extLst>
              <a:ext uri="{FF2B5EF4-FFF2-40B4-BE49-F238E27FC236}">
                <a16:creationId xmlns:a16="http://schemas.microsoft.com/office/drawing/2014/main" id="{030DD42F-E6B9-FCDA-311C-3EA6F4ADC2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90588" y="522273"/>
            <a:ext cx="1092019" cy="1092019"/>
          </a:xfrm>
          <a:prstGeom prst="rect">
            <a:avLst/>
          </a:prstGeom>
        </p:spPr>
      </p:pic>
      <p:sp>
        <p:nvSpPr>
          <p:cNvPr id="7" name="TextBox 6">
            <a:extLst>
              <a:ext uri="{FF2B5EF4-FFF2-40B4-BE49-F238E27FC236}">
                <a16:creationId xmlns:a16="http://schemas.microsoft.com/office/drawing/2014/main" id="{BB34D378-330E-32B1-F326-FA18BADBB416}"/>
              </a:ext>
            </a:extLst>
          </p:cNvPr>
          <p:cNvSpPr txBox="1"/>
          <p:nvPr/>
        </p:nvSpPr>
        <p:spPr>
          <a:xfrm>
            <a:off x="5115898"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endParaRPr dirty="0">
              <a:rtl/>
            </a:endParaRPr>
          </a:p>
        </p:txBody>
      </p:sp>
    </p:spTree>
    <p:extLst>
      <p:ext uri="{BB962C8B-B14F-4D97-AF65-F5344CB8AC3E}">
        <p14:creationId xmlns:p14="http://schemas.microsoft.com/office/powerpoint/2010/main" val="4051663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9429750" cy="1299337"/>
          </a:xfrm>
        </p:spPr>
        <p:txBody>
          <a:bodyPr rtlCol="1">
            <a:normAutofit/>
          </a:bodyPr>
          <a:lstStyle/>
          <a:p>
            <a:pPr algn="r" rtl="1">
              <a:defRPr sz="4800"/>
            </a:pPr>
            <a:r>
              <a:rPr dirty="0" err="1">
                <a:rtl/>
              </a:rPr>
              <a:t>هل</a:t>
            </a:r>
            <a:r>
              <a:rPr dirty="0">
                <a:rtl/>
              </a:rPr>
              <a:t> </a:t>
            </a:r>
            <a:r>
              <a:rPr dirty="0" err="1">
                <a:rtl/>
              </a:rPr>
              <a:t>لديكم</a:t>
            </a:r>
            <a:r>
              <a:rPr dirty="0">
                <a:rtl/>
              </a:rPr>
              <a:t> </a:t>
            </a:r>
            <a:r>
              <a:rPr dirty="0" err="1">
                <a:rtl/>
              </a:rPr>
              <a:t>أي</a:t>
            </a:r>
            <a:r>
              <a:rPr dirty="0">
                <a:rtl/>
              </a:rPr>
              <a:t> </a:t>
            </a:r>
            <a:r>
              <a:rPr dirty="0" err="1">
                <a:rtl/>
              </a:rPr>
              <a:t>أسئلة</a:t>
            </a:r>
            <a:r>
              <a:rPr dirty="0">
                <a:rtl/>
              </a:rPr>
              <a:t>؟</a:t>
            </a:r>
          </a:p>
        </p:txBody>
      </p:sp>
    </p:spTree>
    <p:extLst>
      <p:ext uri="{BB962C8B-B14F-4D97-AF65-F5344CB8AC3E}">
        <p14:creationId xmlns:p14="http://schemas.microsoft.com/office/powerpoint/2010/main" val="12562443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708148" y="2811221"/>
            <a:ext cx="4986800" cy="581025"/>
          </a:xfrm>
        </p:spPr>
        <p:txBody>
          <a:bodyPr rtlCol="1">
            <a:noAutofit/>
          </a:bodyPr>
          <a:lstStyle/>
          <a:p>
            <a:pPr marL="0" indent="0" algn="r" rtl="1">
              <a:buNone/>
              <a:defRPr sz="3600" b="1">
                <a:solidFill>
                  <a:schemeClr val="bg1"/>
                </a:solidFill>
                <a:latin typeface="+mj-lt"/>
              </a:defRPr>
            </a:pPr>
            <a:r>
              <a:rPr dirty="0" err="1">
                <a:rtl/>
              </a:rPr>
              <a:t>نشكركم</a:t>
            </a:r>
            <a:r>
              <a:rPr dirty="0">
                <a:rtl/>
              </a:rPr>
              <a:t> </a:t>
            </a:r>
            <a:r>
              <a:rPr dirty="0" err="1">
                <a:rtl/>
              </a:rPr>
              <a:t>على</a:t>
            </a:r>
            <a:r>
              <a:rPr dirty="0">
                <a:rtl/>
              </a:rPr>
              <a:t> </a:t>
            </a:r>
            <a:r>
              <a:rPr dirty="0" err="1">
                <a:rtl/>
              </a:rPr>
              <a:t>جهودكم</a:t>
            </a:r>
            <a:r>
              <a:rPr dirty="0">
                <a:rtl/>
              </a:rPr>
              <a:t>، </a:t>
            </a:r>
          </a:p>
          <a:p>
            <a:pPr marL="0" indent="0" algn="r" rtl="1">
              <a:buNone/>
              <a:defRPr sz="3600" b="1">
                <a:solidFill>
                  <a:schemeClr val="bg1"/>
                </a:solidFill>
                <a:latin typeface="+mj-lt"/>
              </a:defRPr>
            </a:pPr>
            <a:r>
              <a:rPr dirty="0" err="1">
                <a:rtl/>
              </a:rPr>
              <a:t>ونُهنئكم</a:t>
            </a:r>
            <a:r>
              <a:rPr dirty="0">
                <a:rtl/>
              </a:rPr>
              <a:t> </a:t>
            </a:r>
            <a:r>
              <a:rPr dirty="0" err="1">
                <a:rtl/>
              </a:rPr>
              <a:t>على</a:t>
            </a:r>
            <a:r>
              <a:rPr dirty="0">
                <a:rtl/>
              </a:rPr>
              <a:t> </a:t>
            </a:r>
            <a:r>
              <a:rPr dirty="0" err="1">
                <a:rtl/>
              </a:rPr>
              <a:t>هذا</a:t>
            </a:r>
            <a:r>
              <a:rPr dirty="0">
                <a:rtl/>
              </a:rPr>
              <a:t> </a:t>
            </a:r>
            <a:r>
              <a:rPr dirty="0" err="1">
                <a:rtl/>
              </a:rPr>
              <a:t>الإنجاز</a:t>
            </a:r>
            <a:r>
              <a:rPr dirty="0">
                <a:rtl/>
              </a:rPr>
              <a:t>!</a:t>
            </a:r>
          </a:p>
        </p:txBody>
      </p:sp>
    </p:spTree>
    <p:extLst>
      <p:ext uri="{BB962C8B-B14F-4D97-AF65-F5344CB8AC3E}">
        <p14:creationId xmlns:p14="http://schemas.microsoft.com/office/powerpoint/2010/main" val="2029959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8871284" y="256673"/>
            <a:ext cx="2903621" cy="1155032"/>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Ubuntu"/>
              <a:ea typeface="+mn-ea"/>
              <a:cs typeface="+mn-cs"/>
            </a:endParaRPr>
          </a:p>
          <a:p>
            <a:pPr marL="0" marR="0" lvl="0" indent="0" algn="ctr" defTabSz="914400" rtl="0" eaLnBrk="1" fontAlgn="auto" latinLnBrk="0" hangingPunct="1">
              <a:lnSpc>
                <a:spcPct val="150000"/>
              </a:lnSpc>
              <a:spcBef>
                <a:spcPts val="0"/>
              </a:spcBef>
              <a:spcAft>
                <a:spcPts val="0"/>
              </a:spcAft>
              <a:buClr>
                <a:prstClr val="black"/>
              </a:buClr>
              <a:buSzPts val="2800"/>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Ubuntu"/>
                <a:ea typeface="+mn-ea"/>
                <a:cs typeface="+mn-cs"/>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596688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rtlCol="1">
            <a:normAutofit lnSpcReduction="10000"/>
          </a:bodyPr>
          <a:lstStyle/>
          <a:p>
            <a:pPr algn="r" rtl="1">
              <a:defRPr b="0"/>
            </a:pPr>
            <a:r>
              <a:rPr dirty="0" err="1">
                <a:rtl/>
              </a:rPr>
              <a:t>الجزء</a:t>
            </a:r>
            <a:r>
              <a:rPr dirty="0">
                <a:rtl/>
              </a:rPr>
              <a:t> </a:t>
            </a:r>
            <a:r>
              <a:rPr dirty="0" err="1">
                <a:rtl/>
              </a:rPr>
              <a:t>الأول</a:t>
            </a:r>
            <a:endParaRPr dirty="0">
              <a:rtl/>
            </a:endParaRPr>
          </a:p>
          <a:p>
            <a:pPr algn="r" rtl="1"/>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rtlCol="1"/>
          <a:lstStyle/>
          <a:p>
            <a:pPr algn="r" rtl="1"/>
            <a:r>
              <a:rPr>
                <a:rtl/>
              </a:rPr>
              <a:t>سيتناول هذا القسم النقاط التالية:</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067800" cy="1478001"/>
          </a:xfrm>
        </p:spPr>
        <p:txBody>
          <a:bodyPr rtlCol="1">
            <a:normAutofit fontScale="85000" lnSpcReduction="20000"/>
          </a:bodyPr>
          <a:lstStyle/>
          <a:p>
            <a:pPr marL="457200" indent="-457200" algn="r" rtl="1">
              <a:buFont typeface="Arial" panose="020B0604020202020204" pitchFamily="34" charset="0"/>
              <a:buChar char="•"/>
            </a:pPr>
            <a:r>
              <a:rPr>
                <a:rtl/>
              </a:rPr>
              <a:t>مراجعة الخطوات السليمة لتنفيذ تمارين الإحماء والتهدئة</a:t>
            </a:r>
          </a:p>
          <a:p>
            <a:pPr marL="457200" indent="-457200" algn="r" rtl="1">
              <a:buFont typeface="Arial" panose="020B0604020202020204" pitchFamily="34" charset="0"/>
              <a:buChar char="•"/>
              <a:defRPr>
                <a:latin typeface="Ubuntu Light" panose="020B0304030602030204" pitchFamily="34" charset="0"/>
              </a:defRPr>
            </a:pPr>
            <a:r>
              <a:rPr>
                <a:rtl/>
              </a:rPr>
              <a:t>بحث وسائل متنوعة لتوصيل النصائح الصحية بشكل فعّال</a:t>
            </a:r>
          </a:p>
          <a:p>
            <a:pPr marL="457200" indent="-457200" algn="r" rtl="1">
              <a:buFont typeface="Arial" panose="020B0604020202020204" pitchFamily="34" charset="0"/>
              <a:buChar char="•"/>
              <a:defRPr>
                <a:latin typeface="Ubuntu Light" panose="020B0304030602030204" pitchFamily="34" charset="0"/>
              </a:defRPr>
            </a:pPr>
            <a:r>
              <a:rPr>
                <a:rtl/>
              </a:rPr>
              <a:t>استعراض مهارات التواصل الفعّال والنصائح المرتبطة بها</a:t>
            </a:r>
          </a:p>
          <a:p>
            <a:pPr marL="457200" indent="-457200" algn="r" rtl="1">
              <a:buFont typeface="Arial" panose="020B0604020202020204" pitchFamily="34" charset="0"/>
              <a:buChar char="•"/>
              <a:defRPr>
                <a:latin typeface="Ubuntu Light" panose="020B0304030602030204" pitchFamily="34" charset="0"/>
              </a:defRPr>
            </a:pPr>
            <a:r>
              <a:rPr>
                <a:rtl/>
              </a:rPr>
              <a:t>عرض أبرز النجاحات والتحديات التي واجهها الطلبة في دورهم كقادة للياقة البدنية</a:t>
            </a:r>
          </a:p>
          <a:p>
            <a:pPr marL="457200" indent="-457200" algn="r" rtl="1">
              <a:buFont typeface="Arial" panose="020B0604020202020204" pitchFamily="34" charset="0"/>
              <a:buChar char="•"/>
            </a:pPr>
            <a:endParaRPr sz="3600">
              <a:latin typeface="Ubuntu Light" panose="020B0304030602030204" pitchFamily="34" charset="0"/>
            </a:endParaRPr>
          </a:p>
          <a:p>
            <a:pPr marL="457200" indent="-457200" algn="r" rtl="1">
              <a:buFont typeface="Arial" panose="020B0604020202020204" pitchFamily="34" charset="0"/>
              <a:buChar char="•"/>
            </a:pPr>
            <a:endParaRPr>
              <a:latin typeface="Ubuntu Light" panose="020B030403060203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rtlCol="1">
            <a:normAutofit/>
          </a:bodyPr>
          <a:lstStyle/>
          <a:p>
            <a:pPr algn="r" rtl="1"/>
            <a:r>
              <a:rPr>
                <a:rtl/>
              </a:rPr>
              <a:t>مراجعة السنة الأولى</a:t>
            </a:r>
          </a:p>
        </p:txBody>
      </p:sp>
      <p:sp>
        <p:nvSpPr>
          <p:cNvPr id="15" name="TextBox 14">
            <a:extLst>
              <a:ext uri="{FF2B5EF4-FFF2-40B4-BE49-F238E27FC236}">
                <a16:creationId xmlns:a16="http://schemas.microsoft.com/office/drawing/2014/main" id="{C62976E9-9626-B6CD-57D3-A714AA58D7C7}"/>
              </a:ext>
            </a:extLst>
          </p:cNvPr>
          <p:cNvSpPr txBox="1"/>
          <p:nvPr/>
        </p:nvSpPr>
        <p:spPr>
          <a:xfrm>
            <a:off x="170121" y="1798276"/>
            <a:ext cx="11791507" cy="2431435"/>
          </a:xfrm>
          <a:prstGeom prst="rect">
            <a:avLst/>
          </a:prstGeom>
          <a:noFill/>
        </p:spPr>
        <p:txBody>
          <a:bodyPr wrap="square" lIns="91440" tIns="45720" rIns="91440" bIns="45720" rtlCol="1" anchor="t">
            <a:spAutoFit/>
          </a:bodyPr>
          <a:lstStyle/>
          <a:p>
            <a:pPr marL="0" indent="0" algn="ctr" rtl="1">
              <a:lnSpc>
                <a:spcPct val="100000"/>
              </a:lnSpc>
              <a:buNone/>
              <a:defRPr sz="3200">
                <a:ea typeface="+mn-lt"/>
                <a:cs typeface="+mn-lt"/>
              </a:defRPr>
            </a:pPr>
            <a:r>
              <a:rPr>
                <a:rtl/>
              </a:rPr>
              <a:t>تحقيق الصحة المثلى </a:t>
            </a:r>
            <a:endParaRPr sz="3200">
              <a:solidFill>
                <a:srgbClr val="00B0F0"/>
              </a:solidFill>
              <a:ea typeface="+mn-lt"/>
              <a:cs typeface="+mn-lt"/>
            </a:endParaRPr>
          </a:p>
          <a:p>
            <a:pPr marL="0" indent="0" algn="ctr" rtl="1">
              <a:lnSpc>
                <a:spcPct val="100000"/>
              </a:lnSpc>
              <a:buNone/>
              <a:defRPr sz="3200">
                <a:ea typeface="+mn-lt"/>
                <a:cs typeface="+mn-lt"/>
              </a:defRPr>
            </a:pPr>
            <a:r>
              <a:rPr>
                <a:rtl/>
              </a:rPr>
              <a:t>والأداء الأفضل </a:t>
            </a:r>
            <a:endParaRPr sz="3200">
              <a:solidFill>
                <a:srgbClr val="00B0F0"/>
              </a:solidFill>
              <a:ea typeface="+mn-lt"/>
              <a:cs typeface="+mn-lt"/>
            </a:endParaRPr>
          </a:p>
          <a:p>
            <a:pPr marL="0" indent="0" algn="ctr" rtl="1">
              <a:lnSpc>
                <a:spcPct val="100000"/>
              </a:lnSpc>
              <a:buNone/>
              <a:defRPr sz="3200">
                <a:ea typeface="+mn-lt"/>
                <a:cs typeface="+mn-lt"/>
              </a:defRPr>
            </a:pPr>
            <a:r>
              <a:rPr>
                <a:rtl/>
              </a:rPr>
              <a:t>من خلال </a:t>
            </a:r>
            <a:r>
              <a:rPr b="1">
                <a:solidFill>
                  <a:srgbClr val="FFC000"/>
                </a:solidFill>
                <a:rtl/>
              </a:rPr>
              <a:t>النشاط البدني السليم</a:t>
            </a:r>
            <a:r>
              <a:rPr>
                <a:rtl/>
              </a:rPr>
              <a:t>، و</a:t>
            </a:r>
            <a:r>
              <a:rPr b="1">
                <a:solidFill>
                  <a:srgbClr val="FF33CC"/>
                </a:solidFill>
                <a:rtl/>
              </a:rPr>
              <a:t>التغذية المتوازنة</a:t>
            </a:r>
            <a:r>
              <a:rPr>
                <a:rtl/>
              </a:rPr>
              <a:t>، و</a:t>
            </a:r>
            <a:r>
              <a:rPr b="1">
                <a:solidFill>
                  <a:srgbClr val="00B0F0"/>
                </a:solidFill>
                <a:rtl/>
              </a:rPr>
              <a:t>تزويد الجسم بالسوائل الكافية</a:t>
            </a:r>
            <a:endParaRPr sz="3200">
              <a:solidFill>
                <a:srgbClr val="00B0F0"/>
              </a:solidFill>
              <a:ea typeface="+mn-lt"/>
              <a:cs typeface="+mn-lt"/>
            </a:endParaRPr>
          </a:p>
          <a:p>
            <a:pPr marL="0" indent="0" algn="ctr" rtl="1">
              <a:buNone/>
            </a:pPr>
            <a:endParaRPr sz="3200">
              <a:ea typeface="+mn-lt"/>
              <a:cs typeface="+mn-lt"/>
            </a:endParaRPr>
          </a:p>
          <a:p>
            <a:pPr marL="0" indent="0" algn="ctr" rtl="1">
              <a:buNone/>
            </a:pPr>
            <a:endParaRPr sz="2400">
              <a:cs typeface="Calibri"/>
            </a:endParaRPr>
          </a:p>
        </p:txBody>
      </p:sp>
      <p:pic>
        <p:nvPicPr>
          <p:cNvPr id="3" name="Picture 2" descr="Icon  Description automatically generated">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Icon  Description automatically generated">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Icon  Description automatically generated">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
        <p:nvSpPr>
          <p:cNvPr id="4" name="TextBox 3">
            <a:extLst>
              <a:ext uri="{FF2B5EF4-FFF2-40B4-BE49-F238E27FC236}">
                <a16:creationId xmlns:a16="http://schemas.microsoft.com/office/drawing/2014/main" id="{483CA5DB-5DEE-4D96-BF34-11A80DAA948B}"/>
              </a:ext>
            </a:extLst>
          </p:cNvPr>
          <p:cNvSpPr txBox="1"/>
          <p:nvPr/>
        </p:nvSpPr>
        <p:spPr>
          <a:xfrm>
            <a:off x="5051953"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2" name="Text Placeholder 1">
            <a:extLst>
              <a:ext uri="{FF2B5EF4-FFF2-40B4-BE49-F238E27FC236}">
                <a16:creationId xmlns:a16="http://schemas.microsoft.com/office/drawing/2014/main" id="{7AED4428-451F-8751-D0A0-8FD2BCA38646}"/>
              </a:ext>
            </a:extLst>
          </p:cNvPr>
          <p:cNvSpPr>
            <a:spLocks noGrp="1"/>
          </p:cNvSpPr>
          <p:nvPr>
            <p:ph type="body" sz="quarter" idx="10"/>
          </p:nvPr>
        </p:nvSpPr>
        <p:spPr>
          <a:xfrm>
            <a:off x="628650" y="316571"/>
            <a:ext cx="9610725" cy="581025"/>
          </a:xfrm>
        </p:spPr>
        <p:txBody>
          <a:bodyPr rtlCol="1"/>
          <a:lstStyle/>
          <a:p>
            <a:pPr algn="r" rtl="1"/>
            <a:r>
              <a:rPr dirty="0" err="1">
                <a:rtl/>
              </a:rPr>
              <a:t>ما</a:t>
            </a:r>
            <a:r>
              <a:rPr dirty="0">
                <a:rtl/>
              </a:rPr>
              <a:t> </a:t>
            </a:r>
            <a:r>
              <a:rPr dirty="0" err="1">
                <a:rtl/>
              </a:rPr>
              <a:t>المقصود</a:t>
            </a:r>
            <a:r>
              <a:rPr dirty="0">
                <a:rtl/>
              </a:rPr>
              <a:t> </a:t>
            </a:r>
            <a:r>
              <a:rPr dirty="0" err="1">
                <a:rtl/>
              </a:rPr>
              <a:t>باللياقة</a:t>
            </a:r>
            <a:r>
              <a:rPr dirty="0">
                <a:rtl/>
              </a:rPr>
              <a:t> </a:t>
            </a:r>
            <a:r>
              <a:rPr dirty="0" err="1">
                <a:rtl/>
              </a:rPr>
              <a:t>البدنية</a:t>
            </a:r>
            <a:r>
              <a:rPr dirty="0">
                <a:rtl/>
              </a:rPr>
              <a:t>؟	</a:t>
            </a:r>
          </a:p>
        </p:txBody>
      </p:sp>
    </p:spTree>
    <p:extLst>
      <p:ext uri="{BB962C8B-B14F-4D97-AF65-F5344CB8AC3E}">
        <p14:creationId xmlns:p14="http://schemas.microsoft.com/office/powerpoint/2010/main" val="2794912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rtlCol="1"/>
          <a:lstStyle/>
          <a:p>
            <a:pPr algn="r" rtl="1"/>
            <a:r>
              <a:rPr dirty="0" err="1">
                <a:rtl/>
              </a:rPr>
              <a:t>مسؤوليات</a:t>
            </a:r>
            <a:r>
              <a:rPr dirty="0">
                <a:rtl/>
              </a:rPr>
              <a:t> </a:t>
            </a:r>
            <a:r>
              <a:rPr dirty="0" err="1">
                <a:rtl/>
              </a:rPr>
              <a:t>قائد</a:t>
            </a:r>
            <a:r>
              <a:rPr dirty="0">
                <a:rtl/>
              </a:rPr>
              <a:t> </a:t>
            </a:r>
            <a:r>
              <a:rPr dirty="0" err="1">
                <a:rtl/>
              </a:rPr>
              <a:t>اللياقة</a:t>
            </a:r>
            <a:r>
              <a:rPr dirty="0">
                <a:rtl/>
              </a:rPr>
              <a:t> </a:t>
            </a:r>
            <a:r>
              <a:rPr dirty="0" err="1">
                <a:rtl/>
              </a:rPr>
              <a:t>البدنية</a:t>
            </a:r>
            <a:endParaRPr dirty="0">
              <a:rtl/>
            </a:endParaRP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rtlCol="1">
            <a:normAutofit/>
          </a:bodyPr>
          <a:lstStyle/>
          <a:p>
            <a:pPr algn="r" rtl="1"/>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313894" cy="461665"/>
          </a:xfrm>
          <a:prstGeom prst="rect">
            <a:avLst/>
          </a:prstGeom>
          <a:noFill/>
        </p:spPr>
        <p:txBody>
          <a:bodyPr wrap="square" rtlCol="1">
            <a:spAutoFit/>
          </a:bodyPr>
          <a:lstStyle/>
          <a:p>
            <a:pPr algn="r" rtl="1">
              <a:defRPr sz="2400"/>
            </a:pPr>
            <a:r>
              <a:rPr>
                <a:rtl/>
              </a:rPr>
              <a:t>هل أُتيحت لك الفرصة خلال العام الماضي لإجراء ما يلي:</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2544200" y="4929896"/>
            <a:ext cx="2895600" cy="397866"/>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defRPr sz="2000">
                <a:effectLst/>
                <a:latin typeface="Ubuntu Light" panose="020B0304030602030204" pitchFamily="34" charset="0"/>
                <a:ea typeface="Ubuntu Light" panose="020B0304030602030204" pitchFamily="34" charset="0"/>
                <a:cs typeface="Times New Roman" panose="02020603050405020304" pitchFamily="18" charset="0"/>
              </a:defRPr>
            </a:pPr>
            <a:r>
              <a:rPr>
                <a:rtl/>
              </a:rPr>
              <a:t>قيادة تمارين الإحماء والتهدئة</a:t>
            </a:r>
            <a:endParaRPr sz="140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6900394" y="4929896"/>
            <a:ext cx="2444004" cy="720518"/>
          </a:xfrm>
          <a:prstGeom prst="rect">
            <a:avLst/>
          </a:prstGeom>
          <a:solidFill>
            <a:srgbClr val="FFFFFF"/>
          </a:solidFill>
          <a:ln w="9525">
            <a:noFill/>
            <a:miter lim="800000"/>
            <a:headEnd/>
            <a:tailEnd/>
          </a:ln>
        </p:spPr>
        <p:txBody>
          <a:bodyPr rot="0" vert="horz" wrap="square" lIns="91440" tIns="45720" rIns="91440" bIns="45720" rtlCol="1" anchor="t" anchorCtr="0">
            <a:spAutoFit/>
          </a:bodyPr>
          <a:lstStyle/>
          <a:p>
            <a:pPr marL="0" marR="0" algn="ctr" rtl="1">
              <a:lnSpc>
                <a:spcPct val="107000"/>
              </a:lnSpc>
              <a:spcBef>
                <a:spcPts val="0"/>
              </a:spcBef>
              <a:spcAft>
                <a:spcPts val="800"/>
              </a:spcAft>
              <a:defRPr sz="2000">
                <a:latin typeface="Ubuntu Light" panose="020B0304030602030204" pitchFamily="34" charset="0"/>
                <a:ea typeface="Ubuntu Light" panose="020B0304030602030204" pitchFamily="34" charset="0"/>
                <a:cs typeface="Times New Roman" panose="02020603050405020304" pitchFamily="18" charset="0"/>
              </a:defRPr>
            </a:pPr>
            <a:r>
              <a:rPr>
                <a:effectLst/>
                <a:rtl/>
              </a:rPr>
              <a:t>نقل المعرفة</a:t>
            </a:r>
            <a:r>
              <a:rPr>
                <a:rtl/>
              </a:rPr>
              <a:t> وتطبيق</a:t>
            </a:r>
            <a:r>
              <a:rPr>
                <a:effectLst/>
                <a:rtl/>
              </a:rPr>
              <a:t>العادات الصحية السليمة عمليًا</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2914650" y="2737192"/>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9848" y="2791769"/>
            <a:ext cx="1685097" cy="16850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4958875"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a:rtl/>
              </a:rPr>
              <a:t>قادة اللياقة البدنية للسنة الثانية | الجزء الأول: مراجعة السنة الأولى</a:t>
            </a:r>
          </a:p>
        </p:txBody>
      </p:sp>
    </p:spTree>
    <p:extLst>
      <p:ext uri="{BB962C8B-B14F-4D97-AF65-F5344CB8AC3E}">
        <p14:creationId xmlns:p14="http://schemas.microsoft.com/office/powerpoint/2010/main" val="3508424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rtlCol="1">
            <a:normAutofit fontScale="70000" lnSpcReduction="20000"/>
          </a:bodyPr>
          <a:lstStyle/>
          <a:p>
            <a:pPr algn="r"/>
            <a:r>
              <a:rPr>
                <a:rtl/>
              </a:rPr>
              <a:t>فعاليات تنموية لتعزيز مهارات القيادة</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rtlCol="1"/>
          <a:lstStyle/>
          <a:p>
            <a:r>
              <a:rPr>
                <a:rtl/>
              </a:rPr>
              <a:t>تخطيط الفعاليات</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bodyPr>
          <a:lstStyle/>
          <a:p>
            <a:endParaRPr/>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23" name="Picture 22" descr="Shape  Description automatically generated with low confidence">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3865743" y="225061"/>
            <a:ext cx="8114914" cy="554183"/>
          </a:xfrm>
          <a:prstGeom prst="rect">
            <a:avLst/>
          </a:prstGeom>
        </p:spPr>
        <p:txBody>
          <a:bodyPr vert="horz" lIns="91440" tIns="45720" rIns="91440" bIns="45720" rtlCol="1">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defRPr sz="3600"/>
            </a:pPr>
            <a:r>
              <a:rPr dirty="0" err="1">
                <a:rtl/>
              </a:rPr>
              <a:t>ممارسة</a:t>
            </a:r>
            <a:r>
              <a:rPr dirty="0">
                <a:rtl/>
              </a:rPr>
              <a:t> </a:t>
            </a:r>
            <a:r>
              <a:rPr dirty="0" err="1">
                <a:rtl/>
              </a:rPr>
              <a:t>تمارين</a:t>
            </a:r>
            <a:r>
              <a:rPr dirty="0">
                <a:rtl/>
              </a:rPr>
              <a:t> </a:t>
            </a:r>
            <a:r>
              <a:rPr dirty="0" err="1">
                <a:rtl/>
              </a:rPr>
              <a:t>الإحماء</a:t>
            </a:r>
            <a:r>
              <a:rPr dirty="0">
                <a:rtl/>
              </a:rPr>
              <a:t> </a:t>
            </a:r>
            <a:r>
              <a:rPr dirty="0" err="1">
                <a:rtl/>
              </a:rPr>
              <a:t>والتهدئة</a:t>
            </a:r>
            <a:endParaRPr dirty="0">
              <a:rtl/>
            </a:endParaRPr>
          </a:p>
        </p:txBody>
      </p:sp>
      <p:sp>
        <p:nvSpPr>
          <p:cNvPr id="6" name="TextBox 5">
            <a:extLst>
              <a:ext uri="{FF2B5EF4-FFF2-40B4-BE49-F238E27FC236}">
                <a16:creationId xmlns:a16="http://schemas.microsoft.com/office/drawing/2014/main" id="{3A74F17A-BBAF-C5CA-48C0-CA7CC01AFAB7}"/>
              </a:ext>
            </a:extLst>
          </p:cNvPr>
          <p:cNvSpPr txBox="1"/>
          <p:nvPr/>
        </p:nvSpPr>
        <p:spPr>
          <a:xfrm>
            <a:off x="5167422"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Tree>
    <p:extLst>
      <p:ext uri="{BB962C8B-B14F-4D97-AF65-F5344CB8AC3E}">
        <p14:creationId xmlns:p14="http://schemas.microsoft.com/office/powerpoint/2010/main" val="3645586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a:p>
          </p:txBody>
        </p:sp>
        <p:pic>
          <p:nvPicPr>
            <p:cNvPr id="13" name="Picture 12" descr="Shape  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8976922"/>
              </p:ext>
            </p:extLst>
          </p:nvPr>
        </p:nvGraphicFramePr>
        <p:xfrm>
          <a:off x="1030118" y="2269800"/>
          <a:ext cx="9610725" cy="2946886"/>
        </p:xfrm>
        <a:graphic>
          <a:graphicData uri="http://schemas.openxmlformats.org/drawingml/2006/table">
            <a:tbl>
              <a:tblPr rtl="1"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rtl="1">
                        <a:defRPr sz="2400"/>
                      </a:pPr>
                      <a:r>
                        <a:rPr dirty="0" err="1">
                          <a:rtl/>
                        </a:rPr>
                        <a:t>ما</a:t>
                      </a:r>
                      <a:r>
                        <a:rPr dirty="0">
                          <a:rtl/>
                        </a:rPr>
                        <a:t> </a:t>
                      </a:r>
                      <a:r>
                        <a:rPr dirty="0" err="1">
                          <a:rtl/>
                        </a:rPr>
                        <a:t>أهمية</a:t>
                      </a:r>
                      <a:r>
                        <a:rPr dirty="0">
                          <a:rtl/>
                        </a:rPr>
                        <a:t> </a:t>
                      </a:r>
                      <a:r>
                        <a:rPr dirty="0" err="1">
                          <a:rtl/>
                        </a:rPr>
                        <a:t>تمارين</a:t>
                      </a:r>
                      <a:r>
                        <a:rPr dirty="0">
                          <a:rtl/>
                        </a:rPr>
                        <a:t> </a:t>
                      </a:r>
                      <a:r>
                        <a:rPr dirty="0" err="1">
                          <a:rtl/>
                        </a:rPr>
                        <a:t>الإحماء</a:t>
                      </a:r>
                      <a:r>
                        <a:rPr dirty="0">
                          <a:rtl/>
                        </a:rPr>
                        <a:t> </a:t>
                      </a:r>
                      <a:r>
                        <a:rPr dirty="0" err="1">
                          <a:rtl/>
                        </a:rPr>
                        <a:t>بالنسبة</a:t>
                      </a:r>
                      <a:r>
                        <a:rPr dirty="0">
                          <a:rtl/>
                        </a:rPr>
                        <a:t> </a:t>
                      </a:r>
                      <a:r>
                        <a:rPr dirty="0" err="1">
                          <a:rtl/>
                        </a:rPr>
                        <a:t>للاعبين</a:t>
                      </a:r>
                      <a:r>
                        <a:rPr dirty="0">
                          <a:rtl/>
                        </a:rPr>
                        <a:t>؟</a:t>
                      </a:r>
                    </a:p>
                  </a:txBody>
                  <a:tcPr/>
                </a:tc>
                <a:extLst>
                  <a:ext uri="{0D108BD9-81ED-4DB2-BD59-A6C34878D82A}">
                    <a16:rowId xmlns:a16="http://schemas.microsoft.com/office/drawing/2014/main" val="4040956183"/>
                  </a:ext>
                </a:extLst>
              </a:tr>
              <a:tr h="2489686">
                <a:tc>
                  <a:txBody>
                    <a:bodyPr/>
                    <a:lstStyle/>
                    <a:p>
                      <a:pPr marL="285750" indent="-285750">
                        <a:buFont typeface="Arial" panose="020B0604020202020204" pitchFamily="34" charset="0"/>
                        <a:buChar char="•"/>
                      </a:pPr>
                      <a:endParaRPr dirty="0"/>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8AD71DBA-A05D-3693-350A-B0B15C7DA05F}"/>
              </a:ext>
            </a:extLst>
          </p:cNvPr>
          <p:cNvSpPr txBox="1"/>
          <p:nvPr/>
        </p:nvSpPr>
        <p:spPr>
          <a:xfrm>
            <a:off x="4910749" y="6245152"/>
            <a:ext cx="6685020" cy="307777"/>
          </a:xfrm>
          <a:prstGeom prst="rect">
            <a:avLst/>
          </a:prstGeom>
          <a:noFill/>
        </p:spPr>
        <p:txBody>
          <a:bodyPr wrap="square" rtlCol="1">
            <a:spAutoFit/>
          </a:bodyPr>
          <a:lstStyle/>
          <a:p>
            <a:pPr algn="r" rtl="1">
              <a:defRPr sz="1400" spc="30">
                <a:solidFill>
                  <a:schemeClr val="tx1">
                    <a:lumMod val="50000"/>
                    <a:lumOff val="50000"/>
                  </a:schemeClr>
                </a:solidFill>
                <a:latin typeface="+mj-lt"/>
              </a:defRPr>
            </a:pP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 </a:t>
            </a:r>
            <a:r>
              <a:rPr dirty="0" err="1">
                <a:rtl/>
              </a:rPr>
              <a:t>الجزء</a:t>
            </a:r>
            <a:r>
              <a:rPr dirty="0">
                <a:rtl/>
              </a:rPr>
              <a:t> </a:t>
            </a:r>
            <a:r>
              <a:rPr dirty="0" err="1">
                <a:rtl/>
              </a:rPr>
              <a:t>الأول</a:t>
            </a:r>
            <a:r>
              <a:rPr dirty="0">
                <a:rtl/>
              </a:rPr>
              <a:t>: </a:t>
            </a:r>
            <a:r>
              <a:rPr dirty="0" err="1">
                <a:rtl/>
              </a:rPr>
              <a:t>مراجعة</a:t>
            </a:r>
            <a:r>
              <a:rPr dirty="0">
                <a:rtl/>
              </a:rPr>
              <a:t> </a:t>
            </a:r>
            <a:r>
              <a:rPr dirty="0" err="1">
                <a:rtl/>
              </a:rPr>
              <a:t>السنة</a:t>
            </a:r>
            <a:r>
              <a:rPr dirty="0">
                <a:rtl/>
              </a:rPr>
              <a:t> </a:t>
            </a:r>
            <a:r>
              <a:rPr dirty="0" err="1">
                <a:rtl/>
              </a:rPr>
              <a:t>الأولى</a:t>
            </a:r>
            <a:endParaRPr dirty="0">
              <a:rtl/>
            </a:endParaRPr>
          </a:p>
        </p:txBody>
      </p:sp>
      <p:sp>
        <p:nvSpPr>
          <p:cNvPr id="4" name="Text Placeholder 1">
            <a:extLst>
              <a:ext uri="{FF2B5EF4-FFF2-40B4-BE49-F238E27FC236}">
                <a16:creationId xmlns:a16="http://schemas.microsoft.com/office/drawing/2014/main" id="{366E9545-8DE7-88F3-AB33-701C28915F46}"/>
              </a:ext>
            </a:extLst>
          </p:cNvPr>
          <p:cNvSpPr txBox="1">
            <a:spLocks/>
          </p:cNvSpPr>
          <p:nvPr/>
        </p:nvSpPr>
        <p:spPr>
          <a:xfrm>
            <a:off x="628650" y="316571"/>
            <a:ext cx="9610725" cy="581025"/>
          </a:xfrm>
          <a:prstGeom prst="rect">
            <a:avLst/>
          </a:prstGeom>
        </p:spPr>
        <p:txBody>
          <a:bodyPr vert="horz" lIns="91440" tIns="45720" rIns="91440" bIns="45720" rtlCol="1">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الغرض</a:t>
            </a:r>
            <a:r>
              <a:rPr dirty="0">
                <a:rtl/>
              </a:rPr>
              <a:t> </a:t>
            </a:r>
            <a:r>
              <a:rPr dirty="0" err="1">
                <a:rtl/>
              </a:rPr>
              <a:t>من</a:t>
            </a:r>
            <a:r>
              <a:rPr dirty="0">
                <a:rtl/>
              </a:rPr>
              <a:t> </a:t>
            </a:r>
            <a:r>
              <a:rPr dirty="0" err="1">
                <a:rtl/>
              </a:rPr>
              <a:t>أداء</a:t>
            </a:r>
            <a:r>
              <a:rPr dirty="0">
                <a:rtl/>
              </a:rPr>
              <a:t> </a:t>
            </a:r>
            <a:r>
              <a:rPr dirty="0" err="1">
                <a:rtl/>
              </a:rPr>
              <a:t>تمارين</a:t>
            </a:r>
            <a:r>
              <a:rPr dirty="0">
                <a:rtl/>
              </a:rPr>
              <a:t> </a:t>
            </a:r>
            <a:r>
              <a:rPr dirty="0" err="1">
                <a:rtl/>
              </a:rPr>
              <a:t>الإحماء</a:t>
            </a:r>
            <a:endParaRPr dirty="0">
              <a:rtl/>
            </a:endParaRPr>
          </a:p>
        </p:txBody>
      </p:sp>
      <p:sp>
        <p:nvSpPr>
          <p:cNvPr id="7" name="Text Placeholder 2">
            <a:extLst>
              <a:ext uri="{FF2B5EF4-FFF2-40B4-BE49-F238E27FC236}">
                <a16:creationId xmlns:a16="http://schemas.microsoft.com/office/drawing/2014/main" id="{4AE1D099-D2B8-D020-3202-539E021E40A4}"/>
              </a:ext>
            </a:extLst>
          </p:cNvPr>
          <p:cNvSpPr txBox="1">
            <a:spLocks/>
          </p:cNvSpPr>
          <p:nvPr/>
        </p:nvSpPr>
        <p:spPr>
          <a:xfrm>
            <a:off x="628650" y="897596"/>
            <a:ext cx="9591675" cy="581025"/>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dirty="0" err="1">
                <a:rtl/>
              </a:rPr>
              <a:t>ممارسة</a:t>
            </a:r>
            <a:r>
              <a:rPr dirty="0">
                <a:rtl/>
              </a:rPr>
              <a:t> </a:t>
            </a:r>
            <a:r>
              <a:rPr dirty="0" err="1">
                <a:rtl/>
              </a:rPr>
              <a:t>تمارين</a:t>
            </a:r>
            <a:r>
              <a:rPr dirty="0">
                <a:rtl/>
              </a:rPr>
              <a:t> </a:t>
            </a:r>
            <a:r>
              <a:rPr dirty="0" err="1">
                <a:rtl/>
              </a:rPr>
              <a:t>الإحماء</a:t>
            </a:r>
            <a:r>
              <a:rPr dirty="0">
                <a:rtl/>
              </a:rPr>
              <a:t> </a:t>
            </a:r>
            <a:r>
              <a:rPr dirty="0" err="1">
                <a:rtl/>
              </a:rPr>
              <a:t>والتهدئة</a:t>
            </a:r>
            <a:endParaRPr dirty="0">
              <a:rtl/>
            </a:endParaRPr>
          </a:p>
        </p:txBody>
      </p:sp>
    </p:spTree>
    <p:extLst>
      <p:ext uri="{BB962C8B-B14F-4D97-AF65-F5344CB8AC3E}">
        <p14:creationId xmlns:p14="http://schemas.microsoft.com/office/powerpoint/2010/main" val="4144724485"/>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67184</TotalTime>
  <Words>4958</Words>
  <Application>Microsoft Office PowerPoint</Application>
  <PresentationFormat>Widescreen</PresentationFormat>
  <Paragraphs>647</Paragraphs>
  <Slides>45</Slides>
  <Notes>45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45</vt:i4>
      </vt:variant>
    </vt:vector>
  </HeadingPairs>
  <TitlesOfParts>
    <vt:vector size="54" baseType="lpstr">
      <vt:lpstr>Arial,Sans-Serif</vt:lpstr>
      <vt:lpstr>Dubai Light</vt:lpstr>
      <vt:lpstr>Calibri</vt:lpstr>
      <vt:lpstr>Arial</vt:lpstr>
      <vt:lpstr>Ubuntu</vt:lpstr>
      <vt:lpstr>Calibri Light</vt:lpstr>
      <vt:lpstr>Ubuntu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Gwendolyn Apgar</cp:lastModifiedBy>
  <cp:revision>414</cp:revision>
  <dcterms:created xsi:type="dcterms:W3CDTF">2022-02-22T02:12:09Z</dcterms:created>
  <dcterms:modified xsi:type="dcterms:W3CDTF">2025-12-17T17:14:00Z</dcterms:modified>
</cp:coreProperties>
</file>