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4"/>
  </p:sldMasterIdLst>
  <p:sldIdLst>
    <p:sldId id="256" r:id="rId5"/>
    <p:sldId id="259" r:id="rId6"/>
    <p:sldId id="257" r:id="rId7"/>
    <p:sldId id="260" r:id="rId8"/>
    <p:sldId id="262" r:id="rId9"/>
    <p:sldId id="279" r:id="rId10"/>
    <p:sldId id="263" r:id="rId11"/>
    <p:sldId id="264" r:id="rId12"/>
    <p:sldId id="295" r:id="rId13"/>
    <p:sldId id="296" r:id="rId14"/>
    <p:sldId id="284" r:id="rId15"/>
    <p:sldId id="297" r:id="rId16"/>
    <p:sldId id="298" r:id="rId17"/>
    <p:sldId id="299" r:id="rId18"/>
    <p:sldId id="300" r:id="rId19"/>
    <p:sldId id="301" r:id="rId20"/>
    <p:sldId id="302" r:id="rId21"/>
    <p:sldId id="303" r:id="rId22"/>
    <p:sldId id="304" r:id="rId23"/>
    <p:sldId id="291" r:id="rId24"/>
    <p:sldId id="306" r:id="rId25"/>
  </p:sldIdLst>
  <p:sldSz cx="9906000" cy="6858000" type="A4"/>
  <p:notesSz cx="6858000" cy="9144000"/>
  <p:defaultTextStyle>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1" autoAdjust="0"/>
    <p:restoredTop sz="91457" autoAdjust="0"/>
  </p:normalViewPr>
  <p:slideViewPr>
    <p:cSldViewPr snapToGrid="0">
      <p:cViewPr varScale="1">
        <p:scale>
          <a:sx n="87" d="100"/>
          <a:sy n="87" d="100"/>
        </p:scale>
        <p:origin x="1363" y="293"/>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12/17/2025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12/17/2025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12/17/2025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1"/>
          <a:lstStyle/>
          <a:p>
            <a:fld id="{BFBD114D-9FE6-46DF-BD4F-757DD379F2E4}" type="datetimeFigureOut">
              <a:rPr lang="es-PA" smtClean="0"/>
              <a:t>12/17/2025</a:t>
            </a:fld>
            <a:endParaRPr lang="es-PA"/>
          </a:p>
        </p:txBody>
      </p:sp>
      <p:sp>
        <p:nvSpPr>
          <p:cNvPr id="3" name="Footer Placeholder 2"/>
          <p:cNvSpPr>
            <a:spLocks noGrp="1"/>
          </p:cNvSpPr>
          <p:nvPr>
            <p:ph type="ftr" sz="quarter" idx="11"/>
          </p:nvPr>
        </p:nvSpPr>
        <p:spPr/>
        <p:txBody>
          <a:bodyPr rtlCol="1"/>
          <a:lstStyle/>
          <a:p>
            <a:endParaRPr/>
          </a:p>
        </p:txBody>
      </p:sp>
      <p:sp>
        <p:nvSpPr>
          <p:cNvPr id="4" name="Slide Number Placeholder 3"/>
          <p:cNvSpPr>
            <a:spLocks noGrp="1"/>
          </p:cNvSpPr>
          <p:nvPr>
            <p:ph type="sldNum" sz="quarter" idx="12"/>
          </p:nvPr>
        </p:nvSpPr>
        <p:spPr/>
        <p:txBody>
          <a:bodyPr rtlCol="1"/>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12/17/2025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1" anchor="ctr">
            <a:normAutofit/>
          </a:bodyPr>
          <a:lstStyle/>
          <a:p>
            <a:r>
              <a:rPr>
                <a:rtl/>
              </a:rPr>
              <a:t>Haga clic para modificar el estilo de título del patrón</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1">
            <a:normAutofit/>
          </a:bodyPr>
          <a:lstStyle/>
          <a:p>
            <a:pPr lvl="0"/>
            <a:r>
              <a:rPr>
                <a:rtl/>
              </a:rPr>
              <a:t>Haga clic para modificar los estilos de texto del patrón</a:t>
            </a:r>
          </a:p>
          <a:p>
            <a:pPr lvl="1"/>
            <a:r>
              <a:rPr>
                <a:rtl/>
              </a:rPr>
              <a:t>Segundo nivel</a:t>
            </a:r>
          </a:p>
          <a:p>
            <a:pPr lvl="2"/>
            <a:r>
              <a:rPr>
                <a:rtl/>
              </a:rPr>
              <a:t>Tercer nivel</a:t>
            </a:r>
          </a:p>
          <a:p>
            <a:pPr lvl="3"/>
            <a:r>
              <a:rPr>
                <a:rtl/>
              </a:rPr>
              <a:t>Cuarto nivel</a:t>
            </a:r>
          </a:p>
          <a:p>
            <a:pPr lvl="4"/>
            <a:r>
              <a:rPr>
                <a:rtl/>
              </a:rPr>
              <a:t>Quinto nivel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FBD114D-9FE6-46DF-BD4F-757DD379F2E4}" type="datetimeFigureOut">
              <a:rPr lang="es-PA" smtClean="0"/>
              <a:t>12/17/2025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619759" y="3319079"/>
            <a:ext cx="7201330" cy="685124"/>
          </a:xfrm>
          <a:prstGeom prst="rect">
            <a:avLst/>
          </a:prstGeom>
          <a:noFill/>
        </p:spPr>
        <p:txBody>
          <a:bodyPr wrap="square" rtlCol="1">
            <a:spAutoFit/>
          </a:bodyPr>
          <a:lstStyle/>
          <a:p>
            <a:pPr marR="3573780" algn="r" rtl="1">
              <a:lnSpc>
                <a:spcPct val="107000"/>
              </a:lnSpc>
              <a:spcAft>
                <a:spcPts val="800"/>
              </a:spcAft>
              <a:defRPr sz="3600"/>
            </a:pPr>
            <a:r>
              <a:rPr b="1" dirty="0" err="1">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السنة</a:t>
            </a:r>
            <a:r>
              <a:rPr b="1" dirty="0">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 </a:t>
            </a:r>
            <a:r>
              <a:rPr b="1" dirty="0" err="1">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الثانية</a:t>
            </a:r>
            <a:r>
              <a:rPr dirty="0">
                <a:latin typeface="Simplified Arabic" panose="02020603050405020304" pitchFamily="18" charset="-78"/>
                <a:cs typeface="Simplified Arabic" panose="02020603050405020304" pitchFamily="18" charset="-78"/>
                <a:rtl/>
              </a:rPr>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0" y="3781218"/>
            <a:ext cx="6581572" cy="685124"/>
          </a:xfrm>
          <a:prstGeom prst="rect">
            <a:avLst/>
          </a:prstGeom>
          <a:noFill/>
        </p:spPr>
        <p:txBody>
          <a:bodyPr wrap="square" rtlCol="1">
            <a:spAutoFit/>
          </a:bodyPr>
          <a:lstStyle/>
          <a:p>
            <a:pPr marR="3573780" algn="r" rtl="1">
              <a:lnSpc>
                <a:spcPct val="107000"/>
              </a:lnSpc>
              <a:spcAft>
                <a:spcPts val="800"/>
              </a:spcAft>
              <a:defRPr sz="3600" b="1">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قادة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اللياقة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البدنية</a:t>
            </a:r>
            <a:endParaRPr sz="3600" dirty="0">
              <a:latin typeface="Simplified Arabic" panose="02020603050405020304" pitchFamily="18" charset="-78"/>
              <a:cs typeface="Simplified Arabic" panose="02020603050405020304" pitchFamily="18" charset="-78"/>
            </a:endParaRPr>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60" y="4362245"/>
            <a:ext cx="5343812" cy="619272"/>
          </a:xfrm>
          <a:prstGeom prst="rect">
            <a:avLst/>
          </a:prstGeom>
          <a:noFill/>
        </p:spPr>
        <p:txBody>
          <a:bodyPr wrap="square" rtlCol="1">
            <a:spAutoFit/>
          </a:bodyPr>
          <a:lstStyle/>
          <a:p>
            <a:pPr marR="3573780" algn="r" rtl="1">
              <a:lnSpc>
                <a:spcPct val="107000"/>
              </a:lnSpc>
              <a:spcAft>
                <a:spcPts val="800"/>
              </a:spcAft>
              <a:defRPr sz="3200">
                <a:latin typeface="Ubuntu Light" panose="020B0304030602030204" pitchFamily="34" charset="0"/>
              </a:defRPr>
            </a:pPr>
            <a:r>
              <a:rPr dirty="0" err="1">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دليل</a:t>
            </a:r>
            <a:r>
              <a:rPr dirty="0">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 </a:t>
            </a:r>
            <a:r>
              <a:rPr dirty="0" err="1">
                <a:solidFill>
                  <a:srgbClr val="E4322B"/>
                </a:solidFill>
                <a:effectLst/>
                <a:latin typeface="Simplified Arabic" panose="02020603050405020304" pitchFamily="18" charset="-78"/>
                <a:ea typeface="Ubuntu" panose="020B0504030602030204" pitchFamily="34" charset="0"/>
                <a:cs typeface="Simplified Arabic" panose="02020603050405020304" pitchFamily="18" charset="-78"/>
                <a:rtl/>
              </a:rPr>
              <a:t>المنسق</a:t>
            </a:r>
            <a:r>
              <a:rPr dirty="0">
                <a:latin typeface="Simplified Arabic" panose="02020603050405020304" pitchFamily="18" charset="-78"/>
                <a:cs typeface="Simplified Arabic" panose="02020603050405020304" pitchFamily="18" charset="-78"/>
                <a:rtl/>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4870564" cy="388696"/>
          </a:xfrm>
          <a:prstGeom prst="rect">
            <a:avLst/>
          </a:prstGeom>
          <a:noFill/>
        </p:spPr>
        <p:txBody>
          <a:bodyPr wrap="square" rtlCol="1">
            <a:spAutoFit/>
          </a:bodyPr>
          <a:lstStyle/>
          <a:p>
            <a:pPr marR="3573780" algn="r" rtl="1">
              <a:lnSpc>
                <a:spcPct val="107000"/>
              </a:lnSpc>
              <a:spcAft>
                <a:spcPts val="800"/>
              </a:spcAft>
              <a:defRPr>
                <a:solidFill>
                  <a:srgbClr val="E4322B"/>
                </a:solidFill>
                <a:effectLst/>
                <a:latin typeface="Ubuntu" panose="020B0504030602030204" pitchFamily="34" charset="0"/>
                <a:ea typeface="Ubuntu" panose="020B0504030602030204" pitchFamily="34" charset="0"/>
                <a:cs typeface="Ubuntu" panose="020B0504030602030204" pitchFamily="34" charset="0"/>
              </a:defRPr>
            </a:pPr>
            <a:r>
              <a:rPr lang="ar-AE" dirty="0">
                <a:latin typeface="Simplified Arabic" panose="02020603050405020304" pitchFamily="18" charset="-78"/>
                <a:cs typeface="Simplified Arabic" panose="02020603050405020304" pitchFamily="18" charset="-78"/>
                <a:rtl/>
              </a:rPr>
              <a:t>يناير </a:t>
            </a:r>
            <a:r>
              <a:rPr lang="ar-AE" dirty="0">
                <a:latin typeface="Ubuntu" panose="020B0504030602030204" pitchFamily="34" charset="0"/>
                <a:cs typeface="Simplified Arabic" panose="02020603050405020304" pitchFamily="18" charset="-78"/>
                <a:rtl/>
              </a:rPr>
              <a:t>2026</a:t>
            </a:r>
            <a:endParaRPr dirty="0">
              <a:latin typeface="Ubuntu" panose="020B0504030602030204" pitchFamily="34" charset="0"/>
              <a:cs typeface="Simplified Arabic" panose="02020603050405020304" pitchFamily="18" charset="-78"/>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8138-0477-ACDB-2C9A-DB969D9BA145}"/>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9CCC8C30-E4F5-3904-0E0D-232BB23DE8BB}"/>
              </a:ext>
            </a:extLst>
          </p:cNvPr>
          <p:cNvGraphicFramePr>
            <a:graphicFrameLocks noGrp="1"/>
          </p:cNvGraphicFramePr>
          <p:nvPr>
            <p:extLst>
              <p:ext uri="{D42A27DB-BD31-4B8C-83A1-F6EECF244321}">
                <p14:modId xmlns:p14="http://schemas.microsoft.com/office/powerpoint/2010/main" val="3958108561"/>
              </p:ext>
            </p:extLst>
          </p:nvPr>
        </p:nvGraphicFramePr>
        <p:xfrm>
          <a:off x="555382" y="205105"/>
          <a:ext cx="8518837" cy="429363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التواصل</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مشاركة النصائح الصحية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4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a:rtl/>
                        </a:rPr>
                        <a:t>تمثل هذه الأسئلة مراجعة لمحتوى التدريب الأول، ويُستحسن تعديلها بما يتلاءم مع مهارات قادة اللياقة البدنية وخبراتهم!</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ما المدة الزمنية المناسبة لتقديم نصيحة صحية فعّالة؟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يجب أن تكون موجزة، وتستغرق من دقيقتين إلى خمس دقائق فقط</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ما الطرق الفعّالة التي تضمن جذب انتباه زملائك عندما تشاركهم نصائح صحية؟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يمكنك تحفيز زملائك في الفريق من خلال:</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طرح الأسئلة عليهم</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إتاحة الفرصة لأكثر من عضو في الفريق للإجابة والمشاركة في الحوار</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تقديم أمثلة توضّح الفكرة</a:t>
                      </a:r>
                    </a:p>
                    <a:p>
                      <a:pPr marL="628650" marR="0" lvl="1"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تحديد هدف لهم ومتابعة تقدمهم في الجلسة التدريبية التالية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ما الموارد المتاحة التي يمكنك الرجوع إليها لاستلهام نصائح صحية موثوقة؟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تتوفر أفكار قيّمة في مكتبة النصائح الصحية أو في كتيّب تدريب قادة اللياقة البدنية للسنة الأولى، ويمكن الرجوع إليها عند الحاجة.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بصفتكم قادة للياقة البدنية، يمكنكم أيضًا العمل معًا وتبادل الأفكار فيما بينكم!</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من الأفراد أو الجهات التي يمكنك الاستعانة بها عند إعداد نصائح صحية؟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يمكنك أن تسأل مدربك، أو أحد أفراد عائلتك، أو أحد زملائك من قادة اللياقة البدنية!</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rPr>
                          <a:rtl/>
                        </a:rPr>
                        <a:t> </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4" name="Picture 3">
            <a:extLst>
              <a:ext uri="{FF2B5EF4-FFF2-40B4-BE49-F238E27FC236}">
                <a16:creationId xmlns:a16="http://schemas.microsoft.com/office/drawing/2014/main" id="{238D9032-F800-1E3D-7BF5-6373F4CEDDBC}"/>
              </a:ext>
            </a:extLst>
          </p:cNvPr>
          <p:cNvPicPr>
            <a:picLocks noChangeAspect="1"/>
          </p:cNvPicPr>
          <p:nvPr/>
        </p:nvPicPr>
        <p:blipFill>
          <a:blip r:embed="rId2"/>
          <a:stretch>
            <a:fillRect/>
          </a:stretch>
        </p:blipFill>
        <p:spPr>
          <a:xfrm>
            <a:off x="301924" y="1690777"/>
            <a:ext cx="2432601" cy="1319904"/>
          </a:xfrm>
          <a:prstGeom prst="rect">
            <a:avLst/>
          </a:prstGeom>
        </p:spPr>
      </p:pic>
    </p:spTree>
    <p:extLst>
      <p:ext uri="{BB962C8B-B14F-4D97-AF65-F5344CB8AC3E}">
        <p14:creationId xmlns:p14="http://schemas.microsoft.com/office/powerpoint/2010/main" val="166720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13153699"/>
              </p:ext>
            </p:extLst>
          </p:nvPr>
        </p:nvGraphicFramePr>
        <p:xfrm>
          <a:off x="614150" y="545910"/>
          <a:ext cx="8518837" cy="494425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r" defTabSz="914400" rtl="1" eaLnBrk="1" latinLnBrk="0" hangingPunct="1">
                        <a:defRPr sz="1000" b="1">
                          <a:solidFill>
                            <a:srgbClr val="316355"/>
                          </a:solidFill>
                          <a:latin typeface="Ubuntu" panose="020B0504030602030204" pitchFamily="34" charset="0"/>
                        </a:defRPr>
                      </a:pPr>
                      <a:r>
                        <a:rPr dirty="0" err="1">
                          <a:rtl/>
                        </a:rPr>
                        <a:t>الموضوع</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dirty="0" err="1">
                          <a:solidFill>
                            <a:srgbClr val="316355"/>
                          </a:solidFill>
                          <a:rtl/>
                        </a:rPr>
                        <a:t>الجزء</a:t>
                      </a:r>
                      <a:r>
                        <a:rPr b="1" dirty="0">
                          <a:solidFill>
                            <a:srgbClr val="316355"/>
                          </a:solidFill>
                          <a:rtl/>
                        </a:rPr>
                        <a:t> </a:t>
                      </a:r>
                      <a:r>
                        <a:rPr b="1" dirty="0" err="1">
                          <a:solidFill>
                            <a:srgbClr val="316355"/>
                          </a:solidFill>
                          <a:rtl/>
                        </a:rPr>
                        <a:t>الأول</a:t>
                      </a:r>
                      <a:r>
                        <a:rPr b="1" dirty="0">
                          <a:solidFill>
                            <a:srgbClr val="316355"/>
                          </a:solidFill>
                          <a:rtl/>
                        </a:rPr>
                        <a:t>: </a:t>
                      </a:r>
                      <a:r>
                        <a:rPr dirty="0" err="1">
                          <a:rtl/>
                        </a:rPr>
                        <a:t>مراجعة</a:t>
                      </a:r>
                      <a:r>
                        <a:rPr dirty="0">
                          <a:rtl/>
                        </a:rPr>
                        <a:t> </a:t>
                      </a:r>
                      <a:r>
                        <a:rPr dirty="0" err="1">
                          <a:rtl/>
                        </a:rPr>
                        <a:t>السنة</a:t>
                      </a:r>
                      <a:r>
                        <a:rPr dirty="0">
                          <a:rtl/>
                        </a:rPr>
                        <a:t> </a:t>
                      </a:r>
                      <a:r>
                        <a:rPr dirty="0" err="1">
                          <a:rtl/>
                        </a:rPr>
                        <a:t>الأولى</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dirty="0" err="1">
                          <a:rtl/>
                        </a:rPr>
                        <a:t>شارك</a:t>
                      </a:r>
                      <a:r>
                        <a:rPr dirty="0">
                          <a:rtl/>
                        </a:rPr>
                        <a:t> </a:t>
                      </a:r>
                      <a:r>
                        <a:rPr dirty="0" err="1">
                          <a:rtl/>
                        </a:rPr>
                        <a:t>نصيحة</a:t>
                      </a:r>
                      <a:r>
                        <a:rPr dirty="0">
                          <a:rtl/>
                        </a:rPr>
                        <a:t> </a:t>
                      </a:r>
                      <a:r>
                        <a:rPr dirty="0" err="1">
                          <a:rtl/>
                        </a:rPr>
                        <a:t>صحية</a:t>
                      </a:r>
                      <a:endParaRPr dirty="0">
                        <a:rtl/>
                      </a:endParaRPr>
                    </a:p>
                    <a:p>
                      <a:pPr marL="0" algn="r" defTabSz="914400" rtl="1" eaLnBrk="1" latinLnBrk="0" hangingPunct="1"/>
                      <a:endParaRPr sz="1000" b="1" i="0" u="none" strike="noStrike" kern="1200" baseline="0" dirty="0">
                        <a:solidFill>
                          <a:srgbClr val="316355"/>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a:rtl/>
                        </a:rPr>
                        <a:t>5 </a:t>
                      </a:r>
                      <a:r>
                        <a:rPr dirty="0" err="1">
                          <a:rtl/>
                        </a:rPr>
                        <a:t>دقائق</a:t>
                      </a:r>
                      <a:endParaRPr dirty="0">
                        <a:rtl/>
                      </a:endParaRPr>
                    </a:p>
                    <a:p>
                      <a:pPr marL="0" algn="r" defTabSz="914400" rtl="1" eaLnBrk="1" latinLnBrk="0" hangingPunct="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dirty="0" err="1">
                          <a:rtl/>
                        </a:rPr>
                        <a:t>لإنهاء</a:t>
                      </a:r>
                      <a:r>
                        <a:rPr dirty="0">
                          <a:rtl/>
                        </a:rPr>
                        <a:t> </a:t>
                      </a:r>
                      <a:r>
                        <a:rPr dirty="0" err="1">
                          <a:rtl/>
                        </a:rPr>
                        <a:t>الجزء</a:t>
                      </a:r>
                      <a:r>
                        <a:rPr dirty="0">
                          <a:rtl/>
                        </a:rPr>
                        <a:t> </a:t>
                      </a:r>
                      <a:r>
                        <a:rPr dirty="0" err="1">
                          <a:rtl/>
                        </a:rPr>
                        <a:t>الأول</a:t>
                      </a:r>
                      <a:r>
                        <a:rPr dirty="0">
                          <a:rtl/>
                        </a:rPr>
                        <a:t> </a:t>
                      </a:r>
                      <a:r>
                        <a:rPr dirty="0" err="1">
                          <a:rtl/>
                        </a:rPr>
                        <a:t>من</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r>
                        <a:rPr dirty="0" err="1">
                          <a:rtl/>
                        </a:rPr>
                        <a:t>التفت</a:t>
                      </a:r>
                      <a:r>
                        <a:rPr dirty="0">
                          <a:rtl/>
                        </a:rPr>
                        <a:t> </a:t>
                      </a:r>
                      <a:r>
                        <a:rPr dirty="0" err="1">
                          <a:rtl/>
                        </a:rPr>
                        <a:t>إلى</a:t>
                      </a:r>
                      <a:r>
                        <a:rPr dirty="0">
                          <a:rtl/>
                        </a:rPr>
                        <a:t> </a:t>
                      </a:r>
                      <a:r>
                        <a:rPr dirty="0" err="1">
                          <a:rtl/>
                        </a:rPr>
                        <a:t>الشخص</a:t>
                      </a:r>
                      <a:r>
                        <a:rPr dirty="0">
                          <a:rtl/>
                        </a:rPr>
                        <a:t> </a:t>
                      </a:r>
                      <a:r>
                        <a:rPr dirty="0" err="1">
                          <a:rtl/>
                        </a:rPr>
                        <a:t>الجالس</a:t>
                      </a:r>
                      <a:r>
                        <a:rPr dirty="0">
                          <a:rtl/>
                        </a:rPr>
                        <a:t> </a:t>
                      </a:r>
                      <a:r>
                        <a:rPr dirty="0" err="1">
                          <a:rtl/>
                        </a:rPr>
                        <a:t>بجانبك</a:t>
                      </a:r>
                      <a:r>
                        <a:rPr dirty="0">
                          <a:rtl/>
                        </a:rPr>
                        <a:t> </a:t>
                      </a:r>
                      <a:r>
                        <a:rPr dirty="0" err="1">
                          <a:rtl/>
                        </a:rPr>
                        <a:t>وشارك</a:t>
                      </a:r>
                      <a:r>
                        <a:rPr dirty="0">
                          <a:rtl/>
                        </a:rPr>
                        <a:t> </a:t>
                      </a:r>
                      <a:r>
                        <a:rPr dirty="0" err="1">
                          <a:rtl/>
                        </a:rPr>
                        <a:t>معه</a:t>
                      </a:r>
                      <a:r>
                        <a:rPr dirty="0">
                          <a:rtl/>
                        </a:rPr>
                        <a:t> </a:t>
                      </a:r>
                      <a:r>
                        <a:rPr dirty="0" err="1">
                          <a:rtl/>
                        </a:rPr>
                        <a:t>نصيحة</a:t>
                      </a:r>
                      <a:r>
                        <a:rPr dirty="0">
                          <a:rtl/>
                        </a:rPr>
                        <a:t> </a:t>
                      </a:r>
                      <a:r>
                        <a:rPr dirty="0" err="1">
                          <a:rtl/>
                        </a:rPr>
                        <a:t>صحية</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إذا</a:t>
                      </a:r>
                      <a:r>
                        <a:rPr dirty="0">
                          <a:rtl/>
                        </a:rPr>
                        <a:t> </a:t>
                      </a:r>
                      <a:r>
                        <a:rPr dirty="0" err="1">
                          <a:rtl/>
                        </a:rPr>
                        <a:t>سمح</a:t>
                      </a:r>
                      <a:r>
                        <a:rPr dirty="0">
                          <a:rtl/>
                        </a:rPr>
                        <a:t> </a:t>
                      </a:r>
                      <a:r>
                        <a:rPr dirty="0" err="1">
                          <a:rtl/>
                        </a:rPr>
                        <a:t>الوقت</a:t>
                      </a:r>
                      <a:r>
                        <a:rPr dirty="0">
                          <a:rtl/>
                        </a:rPr>
                        <a:t>، </a:t>
                      </a:r>
                      <a:r>
                        <a:rPr dirty="0" err="1">
                          <a:rtl/>
                        </a:rPr>
                        <a:t>يمكن</a:t>
                      </a:r>
                      <a:r>
                        <a:rPr dirty="0">
                          <a:rtl/>
                        </a:rPr>
                        <a:t> </a:t>
                      </a:r>
                      <a:r>
                        <a:rPr dirty="0" err="1">
                          <a:rtl/>
                        </a:rPr>
                        <a:t>تنفيذ</a:t>
                      </a:r>
                      <a:r>
                        <a:rPr dirty="0">
                          <a:rtl/>
                        </a:rPr>
                        <a:t> </a:t>
                      </a:r>
                      <a:r>
                        <a:rPr dirty="0" err="1">
                          <a:rtl/>
                        </a:rPr>
                        <a:t>هذا</a:t>
                      </a:r>
                      <a:r>
                        <a:rPr dirty="0">
                          <a:rtl/>
                        </a:rPr>
                        <a:t> </a:t>
                      </a:r>
                      <a:r>
                        <a:rPr dirty="0" err="1">
                          <a:rtl/>
                        </a:rPr>
                        <a:t>النشاط</a:t>
                      </a:r>
                      <a:r>
                        <a:rPr dirty="0">
                          <a:rtl/>
                        </a:rPr>
                        <a:t> </a:t>
                      </a:r>
                      <a:r>
                        <a:rPr dirty="0" err="1">
                          <a:rtl/>
                        </a:rPr>
                        <a:t>بشكل</a:t>
                      </a:r>
                      <a:r>
                        <a:rPr dirty="0">
                          <a:rtl/>
                        </a:rPr>
                        <a:t> </a:t>
                      </a:r>
                      <a:r>
                        <a:rPr dirty="0" err="1">
                          <a:rtl/>
                        </a:rPr>
                        <a:t>جماعي</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endParaRPr sz="1000" b="1"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i="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94005">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وقت الاستراحة</a:t>
                      </a:r>
                    </a:p>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5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dirty="0" err="1">
                          <a:rtl/>
                        </a:rPr>
                        <a:t>لقد</a:t>
                      </a:r>
                      <a:r>
                        <a:rPr dirty="0">
                          <a:rtl/>
                        </a:rPr>
                        <a:t> </a:t>
                      </a:r>
                      <a:r>
                        <a:rPr dirty="0" err="1">
                          <a:rtl/>
                        </a:rPr>
                        <a:t>أتممنا</a:t>
                      </a:r>
                      <a:r>
                        <a:rPr dirty="0">
                          <a:rtl/>
                        </a:rPr>
                        <a:t> </a:t>
                      </a:r>
                      <a:r>
                        <a:rPr dirty="0" err="1">
                          <a:rtl/>
                        </a:rPr>
                        <a:t>الآن</a:t>
                      </a:r>
                      <a:r>
                        <a:rPr dirty="0">
                          <a:rtl/>
                        </a:rPr>
                        <a:t> </a:t>
                      </a:r>
                      <a:r>
                        <a:rPr dirty="0" err="1">
                          <a:rtl/>
                        </a:rPr>
                        <a:t>الجزء</a:t>
                      </a:r>
                      <a:r>
                        <a:rPr dirty="0">
                          <a:rtl/>
                        </a:rPr>
                        <a:t> </a:t>
                      </a:r>
                      <a:r>
                        <a:rPr dirty="0" err="1">
                          <a:rtl/>
                        </a:rPr>
                        <a:t>الأول</a:t>
                      </a:r>
                      <a:r>
                        <a:rPr dirty="0">
                          <a:rtl/>
                        </a:rPr>
                        <a:t> </a:t>
                      </a:r>
                      <a:r>
                        <a:rPr dirty="0" err="1">
                          <a:rtl/>
                        </a:rPr>
                        <a:t>من</a:t>
                      </a:r>
                      <a:r>
                        <a:rPr dirty="0">
                          <a:rtl/>
                        </a:rPr>
                        <a:t> </a:t>
                      </a:r>
                      <a:r>
                        <a:rPr dirty="0" err="1">
                          <a:rtl/>
                        </a:rPr>
                        <a:t>برنامج</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dirty="0" err="1">
                          <a:rtl/>
                        </a:rPr>
                        <a:t>سنأخذ</a:t>
                      </a:r>
                      <a:r>
                        <a:rPr dirty="0">
                          <a:rtl/>
                        </a:rPr>
                        <a:t> </a:t>
                      </a:r>
                      <a:r>
                        <a:rPr dirty="0" err="1">
                          <a:rtl/>
                        </a:rPr>
                        <a:t>استراحة</a:t>
                      </a:r>
                      <a:r>
                        <a:rPr dirty="0">
                          <a:rtl/>
                        </a:rPr>
                        <a:t> </a:t>
                      </a:r>
                      <a:r>
                        <a:rPr dirty="0" err="1">
                          <a:rtl/>
                        </a:rPr>
                        <a:t>قصيرة</a:t>
                      </a:r>
                      <a:r>
                        <a:rPr dirty="0">
                          <a:rtl/>
                        </a:rPr>
                        <a:t> </a:t>
                      </a:r>
                      <a:r>
                        <a:rPr dirty="0" err="1">
                          <a:rtl/>
                        </a:rPr>
                        <a:t>قبل</a:t>
                      </a:r>
                      <a:r>
                        <a:rPr dirty="0">
                          <a:rtl/>
                        </a:rPr>
                        <a:t> </a:t>
                      </a:r>
                      <a:r>
                        <a:rPr dirty="0" err="1">
                          <a:rtl/>
                        </a:rPr>
                        <a:t>بدء</a:t>
                      </a:r>
                      <a:r>
                        <a:rPr dirty="0">
                          <a:rtl/>
                        </a:rPr>
                        <a:t> </a:t>
                      </a:r>
                      <a:r>
                        <a:rPr dirty="0" err="1">
                          <a:rtl/>
                        </a:rPr>
                        <a:t>الجزء</a:t>
                      </a:r>
                      <a:r>
                        <a:rPr dirty="0">
                          <a:rtl/>
                        </a:rPr>
                        <a:t> </a:t>
                      </a:r>
                      <a:r>
                        <a:rPr dirty="0" err="1">
                          <a:rtl/>
                        </a:rPr>
                        <a:t>الثاني</a:t>
                      </a:r>
                      <a:r>
                        <a:rPr dirty="0">
                          <a:rtl/>
                        </a:rPr>
                        <a:t> </a:t>
                      </a:r>
                      <a:r>
                        <a:rPr dirty="0" err="1">
                          <a:rtl/>
                        </a:rPr>
                        <a:t>من</a:t>
                      </a:r>
                      <a:r>
                        <a:rPr dirty="0">
                          <a:rtl/>
                        </a:rPr>
                        <a:t> </a:t>
                      </a:r>
                      <a:r>
                        <a:rPr dirty="0" err="1">
                          <a:rtl/>
                        </a:rPr>
                        <a:t>التدريب</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يرجى</a:t>
                      </a:r>
                      <a:r>
                        <a:rPr dirty="0">
                          <a:rtl/>
                        </a:rPr>
                        <a:t> </a:t>
                      </a:r>
                      <a:r>
                        <a:rPr dirty="0" err="1">
                          <a:rtl/>
                        </a:rPr>
                        <a:t>توضيح</a:t>
                      </a:r>
                      <a:r>
                        <a:rPr dirty="0">
                          <a:rtl/>
                        </a:rPr>
                        <a:t> </a:t>
                      </a:r>
                      <a:r>
                        <a:rPr dirty="0" err="1">
                          <a:rtl/>
                        </a:rPr>
                        <a:t>أي</a:t>
                      </a:r>
                      <a:r>
                        <a:rPr dirty="0">
                          <a:rtl/>
                        </a:rPr>
                        <a:t> </a:t>
                      </a:r>
                      <a:r>
                        <a:rPr dirty="0" err="1">
                          <a:rtl/>
                        </a:rPr>
                        <a:t>تعليمات</a:t>
                      </a:r>
                      <a:r>
                        <a:rPr dirty="0">
                          <a:rtl/>
                        </a:rPr>
                        <a:t> </a:t>
                      </a:r>
                      <a:r>
                        <a:rPr dirty="0" err="1">
                          <a:rtl/>
                        </a:rPr>
                        <a:t>أو</a:t>
                      </a:r>
                      <a:r>
                        <a:rPr dirty="0">
                          <a:rtl/>
                        </a:rPr>
                        <a:t> </a:t>
                      </a:r>
                      <a:r>
                        <a:rPr dirty="0" err="1">
                          <a:rtl/>
                        </a:rPr>
                        <a:t>تفاصيل</a:t>
                      </a:r>
                      <a:r>
                        <a:rPr dirty="0">
                          <a:rtl/>
                        </a:rPr>
                        <a:t> </a:t>
                      </a:r>
                      <a:r>
                        <a:rPr dirty="0" err="1">
                          <a:rtl/>
                        </a:rPr>
                        <a:t>ضرورية</a:t>
                      </a:r>
                      <a:r>
                        <a:rPr dirty="0">
                          <a:rtl/>
                        </a:rPr>
                        <a:t> </a:t>
                      </a:r>
                      <a:r>
                        <a:rPr dirty="0" err="1">
                          <a:rtl/>
                        </a:rPr>
                        <a:t>تتعلق</a:t>
                      </a:r>
                      <a:r>
                        <a:rPr dirty="0">
                          <a:rtl/>
                        </a:rPr>
                        <a:t> </a:t>
                      </a:r>
                      <a:r>
                        <a:rPr dirty="0" err="1">
                          <a:rtl/>
                        </a:rPr>
                        <a:t>بفترة</a:t>
                      </a:r>
                      <a:r>
                        <a:rPr dirty="0">
                          <a:rtl/>
                        </a:rPr>
                        <a:t> </a:t>
                      </a:r>
                      <a:r>
                        <a:rPr dirty="0" err="1">
                          <a:rtl/>
                        </a:rPr>
                        <a:t>الاستراحة</a:t>
                      </a:r>
                      <a:r>
                        <a:rPr dirty="0">
                          <a:rtl/>
                        </a:rPr>
                        <a:t>.</a:t>
                      </a:r>
                    </a:p>
                    <a:p>
                      <a:pPr algn="r" rtl="1"/>
                      <a:endParaRPr sz="1000" b="1"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i="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593805752"/>
                  </a:ext>
                </a:extLst>
              </a:tr>
              <a:tr h="1354746">
                <a:tc>
                  <a:txBody>
                    <a:bodyPr/>
                    <a:lstStyle/>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lgn="r" rtl="1">
                        <a:buFont typeface="Arial" panose="020B0604020202020204" pitchFamily="34" charset="0"/>
                        <a:buNone/>
                      </a:pPr>
                      <a:endParaRPr sz="1000" i="0" dirty="0">
                        <a:solidFill>
                          <a:srgbClr val="316355"/>
                        </a:solidFill>
                        <a:latin typeface="Ubuntu" panose="020B0504030602030204" pitchFamily="34" charset="0"/>
                      </a:endParaRPr>
                    </a:p>
                    <a:p>
                      <a:pPr algn="ctr" rtl="1">
                        <a:defRPr sz="3600" b="1">
                          <a:solidFill>
                            <a:schemeClr val="bg1"/>
                          </a:solidFill>
                          <a:latin typeface="Ubuntu" panose="020B0504030602030204" pitchFamily="34" charset="0"/>
                        </a:defRPr>
                      </a:pPr>
                      <a:r>
                        <a:rPr dirty="0" err="1">
                          <a:rtl/>
                        </a:rPr>
                        <a:t>اكتمل</a:t>
                      </a:r>
                      <a:r>
                        <a:rPr dirty="0">
                          <a:rtl/>
                        </a:rPr>
                        <a:t> </a:t>
                      </a:r>
                      <a:r>
                        <a:rPr dirty="0" err="1">
                          <a:rtl/>
                        </a:rPr>
                        <a:t>الجزء</a:t>
                      </a:r>
                      <a:r>
                        <a:rPr dirty="0">
                          <a:rtl/>
                        </a:rPr>
                        <a:t> </a:t>
                      </a:r>
                      <a:r>
                        <a:rPr dirty="0" err="1">
                          <a:rtl/>
                        </a:rPr>
                        <a:t>الأول</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algn="r" rtl="1"/>
                      <a:endParaRPr sz="1000" i="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A5E27489-B384-390E-8425-402915BD0398}"/>
              </a:ext>
            </a:extLst>
          </p:cNvPr>
          <p:cNvPicPr>
            <a:picLocks noChangeAspect="1"/>
          </p:cNvPicPr>
          <p:nvPr/>
        </p:nvPicPr>
        <p:blipFill>
          <a:blip r:embed="rId2"/>
          <a:stretch>
            <a:fillRect/>
          </a:stretch>
        </p:blipFill>
        <p:spPr>
          <a:xfrm>
            <a:off x="614150" y="1258855"/>
            <a:ext cx="2133871" cy="1187499"/>
          </a:xfrm>
          <a:prstGeom prst="rect">
            <a:avLst/>
          </a:prstGeom>
        </p:spPr>
      </p:pic>
      <p:pic>
        <p:nvPicPr>
          <p:cNvPr id="8" name="Picture 7">
            <a:extLst>
              <a:ext uri="{FF2B5EF4-FFF2-40B4-BE49-F238E27FC236}">
                <a16:creationId xmlns:a16="http://schemas.microsoft.com/office/drawing/2014/main" id="{384BF053-11D8-109E-E984-67395AFCE53F}"/>
              </a:ext>
            </a:extLst>
          </p:cNvPr>
          <p:cNvPicPr>
            <a:picLocks noChangeAspect="1"/>
          </p:cNvPicPr>
          <p:nvPr/>
        </p:nvPicPr>
        <p:blipFill>
          <a:blip r:embed="rId3"/>
          <a:stretch>
            <a:fillRect/>
          </a:stretch>
        </p:blipFill>
        <p:spPr>
          <a:xfrm>
            <a:off x="591773" y="2780759"/>
            <a:ext cx="2156248" cy="1187499"/>
          </a:xfrm>
          <a:prstGeom prst="rect">
            <a:avLst/>
          </a:prstGeom>
        </p:spPr>
      </p:pic>
    </p:spTree>
    <p:extLst>
      <p:ext uri="{BB962C8B-B14F-4D97-AF65-F5344CB8AC3E}">
        <p14:creationId xmlns:p14="http://schemas.microsoft.com/office/powerpoint/2010/main" val="166519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FDBDA-0CF8-20C1-3449-60443B995EE9}"/>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5BF116EF-8B6C-C552-B2AE-9CB8CF24C0C5}"/>
              </a:ext>
            </a:extLst>
          </p:cNvPr>
          <p:cNvGraphicFramePr>
            <a:graphicFrameLocks noGrp="1"/>
          </p:cNvGraphicFramePr>
          <p:nvPr>
            <p:extLst>
              <p:ext uri="{D42A27DB-BD31-4B8C-83A1-F6EECF244321}">
                <p14:modId xmlns:p14="http://schemas.microsoft.com/office/powerpoint/2010/main" val="2278427037"/>
              </p:ext>
            </p:extLst>
          </p:nvPr>
        </p:nvGraphicFramePr>
        <p:xfrm>
          <a:off x="614150" y="545910"/>
          <a:ext cx="8518837" cy="533254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b="1">
                          <a:solidFill>
                            <a:srgbClr val="316355"/>
                          </a:solidFill>
                          <a:rtl/>
                        </a:rPr>
                        <a:t>الجزء الثاني: </a:t>
                      </a:r>
                      <a:r>
                        <a:rPr>
                          <a:rtl/>
                        </a:rPr>
                        <a:t>الاستعداد الذهني ليوم المنافسة</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r" defTabSz="914400" rtl="1" eaLnBrk="1" latinLnBrk="0" hangingPunct="1">
                        <a:defRPr sz="1000">
                          <a:solidFill>
                            <a:schemeClr val="dk1"/>
                          </a:solidFill>
                          <a:latin typeface="Ubuntu" panose="020B0504030602030204" pitchFamily="34" charset="0"/>
                        </a:defRPr>
                      </a:pPr>
                      <a:r>
                        <a:rPr>
                          <a:rtl/>
                        </a:rPr>
                        <a:t>نرحّب بكم من جديد في تدريب قادة اللياقة البدنية للسنة الثانية! سنُكمل الآن الجزء الثاني: الاستعداد الذهني ليوم المنافسة..</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defRPr sz="1000">
                          <a:solidFill>
                            <a:schemeClr val="dk1"/>
                          </a:solidFill>
                          <a:latin typeface="Ubuntu" panose="020B0504030602030204" pitchFamily="34" charset="0"/>
                        </a:defRPr>
                      </a:pPr>
                      <a:r>
                        <a:rPr>
                          <a:rtl/>
                        </a:rPr>
                        <a:t>سيتناول هذا القسم النقاط التالية:</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مناقشة استراتيجيات العناية الذاتية التي ينبغي أن يتحلى بها القائد الفعّال </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التعرف على أساليب الرسائل التحفيزية الفعّالة التي تعزز تركيزك الذهني وتُسهم في رفع جاهزية فريقك</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التدرب على التنفّس أثناء أداء تمارين الإطالة</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ممارسات العناية الذاتية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بصفتك</a:t>
                      </a:r>
                      <a:r>
                        <a:rPr dirty="0">
                          <a:rtl/>
                        </a:rPr>
                        <a:t> </a:t>
                      </a:r>
                      <a:r>
                        <a:rPr dirty="0" err="1">
                          <a:rtl/>
                        </a:rPr>
                        <a:t>قائدًا</a:t>
                      </a:r>
                      <a:r>
                        <a:rPr dirty="0">
                          <a:rtl/>
                        </a:rPr>
                        <a:t>، </a:t>
                      </a:r>
                      <a:r>
                        <a:rPr dirty="0" err="1">
                          <a:rtl/>
                        </a:rPr>
                        <a:t>من</a:t>
                      </a:r>
                      <a:r>
                        <a:rPr dirty="0">
                          <a:rtl/>
                        </a:rPr>
                        <a:t> </a:t>
                      </a:r>
                      <a:r>
                        <a:rPr dirty="0" err="1">
                          <a:rtl/>
                        </a:rPr>
                        <a:t>المهم</a:t>
                      </a:r>
                      <a:r>
                        <a:rPr dirty="0">
                          <a:rtl/>
                        </a:rPr>
                        <a:t> </a:t>
                      </a:r>
                      <a:r>
                        <a:rPr dirty="0" err="1">
                          <a:rtl/>
                        </a:rPr>
                        <a:t>أن</a:t>
                      </a:r>
                      <a:r>
                        <a:rPr dirty="0">
                          <a:rtl/>
                        </a:rPr>
                        <a:t> </a:t>
                      </a:r>
                      <a:r>
                        <a:rPr dirty="0" err="1">
                          <a:rtl/>
                        </a:rPr>
                        <a:t>تعتني</a:t>
                      </a:r>
                      <a:r>
                        <a:rPr dirty="0">
                          <a:rtl/>
                        </a:rPr>
                        <a:t> </a:t>
                      </a:r>
                      <a:r>
                        <a:rPr dirty="0" err="1">
                          <a:rtl/>
                        </a:rPr>
                        <a:t>بنفسك</a:t>
                      </a:r>
                      <a:r>
                        <a:rPr dirty="0">
                          <a:rtl/>
                        </a:rPr>
                        <a:t>! </a:t>
                      </a:r>
                      <a:r>
                        <a:rPr dirty="0" err="1">
                          <a:rtl/>
                        </a:rPr>
                        <a:t>يساعدك</a:t>
                      </a:r>
                      <a:r>
                        <a:rPr dirty="0">
                          <a:rtl/>
                        </a:rPr>
                        <a:t> </a:t>
                      </a:r>
                      <a:r>
                        <a:rPr dirty="0" err="1">
                          <a:rtl/>
                        </a:rPr>
                        <a:t>الاعتناء</a:t>
                      </a:r>
                      <a:r>
                        <a:rPr dirty="0">
                          <a:rtl/>
                        </a:rPr>
                        <a:t> </a:t>
                      </a:r>
                      <a:r>
                        <a:rPr dirty="0" err="1">
                          <a:rtl/>
                        </a:rPr>
                        <a:t>بنفسك</a:t>
                      </a:r>
                      <a:r>
                        <a:rPr dirty="0">
                          <a:rtl/>
                        </a:rPr>
                        <a:t> </a:t>
                      </a:r>
                      <a:r>
                        <a:rPr dirty="0" err="1">
                          <a:rtl/>
                        </a:rPr>
                        <a:t>على</a:t>
                      </a:r>
                      <a:r>
                        <a:rPr dirty="0">
                          <a:rtl/>
                        </a:rPr>
                        <a:t> </a:t>
                      </a:r>
                      <a:r>
                        <a:rPr dirty="0" err="1">
                          <a:rtl/>
                        </a:rPr>
                        <a:t>أن</a:t>
                      </a:r>
                      <a:r>
                        <a:rPr dirty="0">
                          <a:rtl/>
                        </a:rPr>
                        <a:t> </a:t>
                      </a:r>
                      <a:r>
                        <a:rPr dirty="0" err="1">
                          <a:rtl/>
                        </a:rPr>
                        <a:t>تكون</a:t>
                      </a:r>
                      <a:r>
                        <a:rPr dirty="0">
                          <a:rtl/>
                        </a:rPr>
                        <a:t> </a:t>
                      </a:r>
                      <a:r>
                        <a:rPr dirty="0" err="1">
                          <a:rtl/>
                        </a:rPr>
                        <a:t>أفضل</a:t>
                      </a:r>
                      <a:r>
                        <a:rPr dirty="0">
                          <a:rtl/>
                        </a:rPr>
                        <a:t> </a:t>
                      </a:r>
                      <a:r>
                        <a:rPr dirty="0" err="1">
                          <a:rtl/>
                        </a:rPr>
                        <a:t>نسخة</a:t>
                      </a:r>
                      <a:r>
                        <a:rPr dirty="0">
                          <a:rtl/>
                        </a:rPr>
                        <a:t> </a:t>
                      </a:r>
                      <a:r>
                        <a:rPr dirty="0" err="1">
                          <a:rtl/>
                        </a:rPr>
                        <a:t>من</a:t>
                      </a:r>
                      <a:r>
                        <a:rPr dirty="0">
                          <a:rtl/>
                        </a:rPr>
                        <a:t> </a:t>
                      </a:r>
                      <a:r>
                        <a:rPr dirty="0" err="1">
                          <a:rtl/>
                        </a:rPr>
                        <a:t>نفسك</a:t>
                      </a:r>
                      <a:r>
                        <a:rPr dirty="0">
                          <a:rtl/>
                        </a:rPr>
                        <a:t> – </a:t>
                      </a:r>
                      <a:r>
                        <a:rPr dirty="0" err="1">
                          <a:rtl/>
                        </a:rPr>
                        <a:t>ما</a:t>
                      </a:r>
                      <a:r>
                        <a:rPr dirty="0">
                          <a:rtl/>
                        </a:rPr>
                        <a:t> </a:t>
                      </a:r>
                      <a:r>
                        <a:rPr dirty="0" err="1">
                          <a:rtl/>
                        </a:rPr>
                        <a:t>يجعلك</a:t>
                      </a:r>
                      <a:r>
                        <a:rPr dirty="0">
                          <a:rtl/>
                        </a:rPr>
                        <a:t> </a:t>
                      </a:r>
                      <a:r>
                        <a:rPr dirty="0" err="1">
                          <a:rtl/>
                        </a:rPr>
                        <a:t>أكثر</a:t>
                      </a:r>
                      <a:r>
                        <a:rPr dirty="0">
                          <a:rtl/>
                        </a:rPr>
                        <a:t> </a:t>
                      </a:r>
                      <a:r>
                        <a:rPr dirty="0" err="1">
                          <a:rtl/>
                        </a:rPr>
                        <a:t>استعدادًا</a:t>
                      </a:r>
                      <a:r>
                        <a:rPr dirty="0">
                          <a:rtl/>
                        </a:rPr>
                        <a:t> </a:t>
                      </a:r>
                      <a:r>
                        <a:rPr dirty="0" err="1">
                          <a:rtl/>
                        </a:rPr>
                        <a:t>لدعم</a:t>
                      </a:r>
                      <a:r>
                        <a:rPr dirty="0">
                          <a:rtl/>
                        </a:rPr>
                        <a:t> </a:t>
                      </a:r>
                      <a:r>
                        <a:rPr dirty="0" err="1">
                          <a:rtl/>
                        </a:rPr>
                        <a:t>الآخرين</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من</a:t>
                      </a:r>
                      <a:r>
                        <a:rPr dirty="0">
                          <a:rtl/>
                        </a:rPr>
                        <a:t> </a:t>
                      </a:r>
                      <a:r>
                        <a:rPr dirty="0" err="1">
                          <a:rtl/>
                        </a:rPr>
                        <a:t>خلال</a:t>
                      </a:r>
                      <a:r>
                        <a:rPr dirty="0">
                          <a:rtl/>
                        </a:rPr>
                        <a:t> </a:t>
                      </a:r>
                      <a:r>
                        <a:rPr dirty="0" err="1">
                          <a:rtl/>
                        </a:rPr>
                        <a:t>اعتنائك</a:t>
                      </a:r>
                      <a:r>
                        <a:rPr dirty="0">
                          <a:rtl/>
                        </a:rPr>
                        <a:t> </a:t>
                      </a:r>
                      <a:r>
                        <a:rPr dirty="0" err="1">
                          <a:rtl/>
                        </a:rPr>
                        <a:t>بنفسك</a:t>
                      </a:r>
                      <a:r>
                        <a:rPr dirty="0">
                          <a:rtl/>
                        </a:rPr>
                        <a:t>، </a:t>
                      </a:r>
                      <a:r>
                        <a:rPr dirty="0" err="1">
                          <a:rtl/>
                        </a:rPr>
                        <a:t>تُصبح</a:t>
                      </a:r>
                      <a:r>
                        <a:rPr dirty="0">
                          <a:rtl/>
                        </a:rPr>
                        <a:t> </a:t>
                      </a:r>
                      <a:r>
                        <a:rPr dirty="0" err="1">
                          <a:rtl/>
                        </a:rPr>
                        <a:t>قدوة</a:t>
                      </a:r>
                      <a:r>
                        <a:rPr dirty="0">
                          <a:rtl/>
                        </a:rPr>
                        <a:t> </a:t>
                      </a:r>
                      <a:r>
                        <a:rPr dirty="0" err="1">
                          <a:rtl/>
                        </a:rPr>
                        <a:t>يُحتذى</a:t>
                      </a:r>
                      <a:r>
                        <a:rPr dirty="0">
                          <a:rtl/>
                        </a:rPr>
                        <a:t> </a:t>
                      </a:r>
                      <a:r>
                        <a:rPr dirty="0" err="1">
                          <a:rtl/>
                        </a:rPr>
                        <a:t>بها</a:t>
                      </a:r>
                      <a:r>
                        <a:rPr dirty="0">
                          <a:rtl/>
                        </a:rPr>
                        <a:t>. </a:t>
                      </a:r>
                      <a:r>
                        <a:rPr dirty="0" err="1">
                          <a:rtl/>
                        </a:rPr>
                        <a:t>يُظهر</a:t>
                      </a:r>
                      <a:r>
                        <a:rPr dirty="0">
                          <a:rtl/>
                        </a:rPr>
                        <a:t> </a:t>
                      </a:r>
                      <a:r>
                        <a:rPr dirty="0" err="1">
                          <a:rtl/>
                        </a:rPr>
                        <a:t>التزامك</a:t>
                      </a:r>
                      <a:r>
                        <a:rPr dirty="0">
                          <a:rtl/>
                        </a:rPr>
                        <a:t> </a:t>
                      </a:r>
                      <a:r>
                        <a:rPr dirty="0" err="1">
                          <a:rtl/>
                        </a:rPr>
                        <a:t>بالسلوكيات</a:t>
                      </a:r>
                      <a:r>
                        <a:rPr dirty="0">
                          <a:rtl/>
                        </a:rPr>
                        <a:t> </a:t>
                      </a:r>
                      <a:r>
                        <a:rPr dirty="0" err="1">
                          <a:rtl/>
                        </a:rPr>
                        <a:t>الصحية</a:t>
                      </a:r>
                      <a:r>
                        <a:rPr dirty="0">
                          <a:rtl/>
                        </a:rPr>
                        <a:t> </a:t>
                      </a:r>
                      <a:r>
                        <a:rPr dirty="0" err="1">
                          <a:rtl/>
                        </a:rPr>
                        <a:t>التي</a:t>
                      </a:r>
                      <a:r>
                        <a:rPr dirty="0">
                          <a:rtl/>
                        </a:rPr>
                        <a:t> </a:t>
                      </a:r>
                      <a:r>
                        <a:rPr dirty="0" err="1">
                          <a:rtl/>
                        </a:rPr>
                        <a:t>تشاركها</a:t>
                      </a:r>
                      <a:r>
                        <a:rPr dirty="0">
                          <a:rtl/>
                        </a:rPr>
                        <a:t> </a:t>
                      </a:r>
                      <a:r>
                        <a:rPr dirty="0" err="1">
                          <a:rtl/>
                        </a:rPr>
                        <a:t>في</a:t>
                      </a:r>
                      <a:r>
                        <a:rPr dirty="0">
                          <a:rtl/>
                        </a:rPr>
                        <a:t> </a:t>
                      </a:r>
                      <a:r>
                        <a:rPr dirty="0" err="1">
                          <a:rtl/>
                        </a:rPr>
                        <a:t>نصائحك</a:t>
                      </a:r>
                      <a:r>
                        <a:rPr dirty="0">
                          <a:rtl/>
                        </a:rPr>
                        <a:t> </a:t>
                      </a:r>
                      <a:r>
                        <a:rPr dirty="0" err="1">
                          <a:rtl/>
                        </a:rPr>
                        <a:t>لزملائك</a:t>
                      </a:r>
                      <a:r>
                        <a:rPr dirty="0">
                          <a:rtl/>
                        </a:rPr>
                        <a:t> </a:t>
                      </a:r>
                      <a:r>
                        <a:rPr dirty="0" err="1">
                          <a:rtl/>
                        </a:rPr>
                        <a:t>مدى</a:t>
                      </a:r>
                      <a:r>
                        <a:rPr dirty="0">
                          <a:rtl/>
                        </a:rPr>
                        <a:t> </a:t>
                      </a:r>
                      <a:r>
                        <a:rPr dirty="0" err="1">
                          <a:rtl/>
                        </a:rPr>
                        <a:t>تقديرك</a:t>
                      </a:r>
                      <a:r>
                        <a:rPr dirty="0">
                          <a:rtl/>
                        </a:rPr>
                        <a:t> </a:t>
                      </a:r>
                      <a:r>
                        <a:rPr dirty="0" err="1">
                          <a:rtl/>
                        </a:rPr>
                        <a:t>لها</a:t>
                      </a:r>
                      <a:r>
                        <a:rPr dirty="0">
                          <a:rtl/>
                        </a:rPr>
                        <a:t> </a:t>
                      </a:r>
                      <a:r>
                        <a:rPr dirty="0" err="1">
                          <a:rtl/>
                        </a:rPr>
                        <a:t>وحرصك</a:t>
                      </a:r>
                      <a:r>
                        <a:rPr dirty="0">
                          <a:rtl/>
                        </a:rPr>
                        <a:t> </a:t>
                      </a:r>
                      <a:r>
                        <a:rPr dirty="0" err="1">
                          <a:rtl/>
                        </a:rPr>
                        <a:t>على</a:t>
                      </a:r>
                      <a:r>
                        <a:rPr dirty="0">
                          <a:rtl/>
                        </a:rPr>
                        <a:t> </a:t>
                      </a:r>
                      <a:r>
                        <a:rPr dirty="0" err="1">
                          <a:rtl/>
                        </a:rPr>
                        <a:t>تطبيقها</a:t>
                      </a:r>
                      <a:r>
                        <a:rPr dirty="0">
                          <a:rtl/>
                        </a:rPr>
                        <a:t>!</a:t>
                      </a:r>
                      <a:endParaRPr sz="1000" dirty="0"/>
                    </a:p>
                    <a:p>
                      <a:pPr algn="r" rtl="1"/>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ممارسات العناية الذاتية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ما المقصود بالعناية الذاتية؟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3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dirty="0" err="1">
                          <a:rtl/>
                        </a:rPr>
                        <a:t>تُعدّ</a:t>
                      </a:r>
                      <a:r>
                        <a:rPr dirty="0">
                          <a:rtl/>
                        </a:rPr>
                        <a:t> </a:t>
                      </a:r>
                      <a:r>
                        <a:rPr dirty="0" err="1">
                          <a:rtl/>
                        </a:rPr>
                        <a:t>العناية</a:t>
                      </a:r>
                      <a:r>
                        <a:rPr dirty="0">
                          <a:rtl/>
                        </a:rPr>
                        <a:t> </a:t>
                      </a:r>
                      <a:r>
                        <a:rPr dirty="0" err="1">
                          <a:rtl/>
                        </a:rPr>
                        <a:t>الذاتية</a:t>
                      </a:r>
                      <a:r>
                        <a:rPr dirty="0">
                          <a:rtl/>
                        </a:rPr>
                        <a:t> </a:t>
                      </a:r>
                      <a:r>
                        <a:rPr dirty="0" err="1">
                          <a:rtl/>
                        </a:rPr>
                        <a:t>أو</a:t>
                      </a:r>
                      <a:r>
                        <a:rPr dirty="0">
                          <a:rtl/>
                        </a:rPr>
                        <a:t> </a:t>
                      </a:r>
                      <a:r>
                        <a:rPr dirty="0" err="1">
                          <a:rtl/>
                        </a:rPr>
                        <a:t>الاهتمام</a:t>
                      </a:r>
                      <a:r>
                        <a:rPr dirty="0">
                          <a:rtl/>
                        </a:rPr>
                        <a:t> </a:t>
                      </a:r>
                      <a:r>
                        <a:rPr dirty="0" err="1">
                          <a:rtl/>
                        </a:rPr>
                        <a:t>بالنفس</a:t>
                      </a:r>
                      <a:r>
                        <a:rPr dirty="0">
                          <a:rtl/>
                        </a:rPr>
                        <a:t> </a:t>
                      </a:r>
                      <a:r>
                        <a:rPr dirty="0" err="1">
                          <a:rtl/>
                        </a:rPr>
                        <a:t>أمرًا</a:t>
                      </a:r>
                      <a:r>
                        <a:rPr dirty="0">
                          <a:rtl/>
                        </a:rPr>
                        <a:t> </a:t>
                      </a:r>
                      <a:r>
                        <a:rPr dirty="0" err="1">
                          <a:rtl/>
                        </a:rPr>
                        <a:t>مهمًا</a:t>
                      </a:r>
                      <a:r>
                        <a:rPr dirty="0">
                          <a:rtl/>
                        </a:rPr>
                        <a:t> </a:t>
                      </a:r>
                      <a:r>
                        <a:rPr dirty="0" err="1">
                          <a:rtl/>
                        </a:rPr>
                        <a:t>للحفاظ</a:t>
                      </a:r>
                      <a:r>
                        <a:rPr dirty="0">
                          <a:rtl/>
                        </a:rPr>
                        <a:t> </a:t>
                      </a:r>
                      <a:r>
                        <a:rPr dirty="0" err="1">
                          <a:rtl/>
                        </a:rPr>
                        <a:t>على</a:t>
                      </a:r>
                      <a:r>
                        <a:rPr dirty="0">
                          <a:rtl/>
                        </a:rPr>
                        <a:t> </a:t>
                      </a:r>
                      <a:r>
                        <a:rPr dirty="0" err="1">
                          <a:rtl/>
                        </a:rPr>
                        <a:t>صحتك</a:t>
                      </a:r>
                      <a:r>
                        <a:rPr dirty="0">
                          <a:rtl/>
                        </a:rPr>
                        <a:t> </a:t>
                      </a:r>
                      <a:r>
                        <a:rPr dirty="0" err="1">
                          <a:rtl/>
                        </a:rPr>
                        <a:t>العامة</a:t>
                      </a:r>
                      <a:r>
                        <a:rPr dirty="0">
                          <a:rtl/>
                        </a:rPr>
                        <a:t>. </a:t>
                      </a:r>
                      <a:r>
                        <a:rPr dirty="0" err="1">
                          <a:rtl/>
                        </a:rPr>
                        <a:t>تعني</a:t>
                      </a:r>
                      <a:r>
                        <a:rPr dirty="0">
                          <a:rtl/>
                        </a:rPr>
                        <a:t> </a:t>
                      </a:r>
                      <a:r>
                        <a:rPr dirty="0" err="1">
                          <a:rtl/>
                        </a:rPr>
                        <a:t>العناية</a:t>
                      </a:r>
                      <a:r>
                        <a:rPr dirty="0">
                          <a:rtl/>
                        </a:rPr>
                        <a:t> </a:t>
                      </a:r>
                      <a:r>
                        <a:rPr dirty="0" err="1">
                          <a:rtl/>
                        </a:rPr>
                        <a:t>الذاتية</a:t>
                      </a:r>
                      <a:r>
                        <a:rPr dirty="0">
                          <a:rtl/>
                        </a:rPr>
                        <a:t> </a:t>
                      </a:r>
                      <a:r>
                        <a:rPr dirty="0" err="1">
                          <a:rtl/>
                        </a:rPr>
                        <a:t>تخصيص</a:t>
                      </a:r>
                      <a:r>
                        <a:rPr dirty="0">
                          <a:rtl/>
                        </a:rPr>
                        <a:t> </a:t>
                      </a:r>
                      <a:r>
                        <a:rPr dirty="0" err="1">
                          <a:rtl/>
                        </a:rPr>
                        <a:t>وقت</a:t>
                      </a:r>
                      <a:r>
                        <a:rPr dirty="0">
                          <a:rtl/>
                        </a:rPr>
                        <a:t> </a:t>
                      </a:r>
                      <a:r>
                        <a:rPr dirty="0" err="1">
                          <a:rtl/>
                        </a:rPr>
                        <a:t>لممارسة</a:t>
                      </a:r>
                      <a:r>
                        <a:rPr dirty="0">
                          <a:rtl/>
                        </a:rPr>
                        <a:t> </a:t>
                      </a:r>
                      <a:r>
                        <a:rPr dirty="0" err="1">
                          <a:rtl/>
                        </a:rPr>
                        <a:t>أنشطة</a:t>
                      </a:r>
                      <a:r>
                        <a:rPr dirty="0">
                          <a:rtl/>
                        </a:rPr>
                        <a:t> </a:t>
                      </a:r>
                      <a:r>
                        <a:rPr dirty="0" err="1">
                          <a:rtl/>
                        </a:rPr>
                        <a:t>تقلل</a:t>
                      </a:r>
                      <a:r>
                        <a:rPr dirty="0">
                          <a:rtl/>
                        </a:rPr>
                        <a:t> </a:t>
                      </a:r>
                      <a:r>
                        <a:rPr dirty="0" err="1">
                          <a:rtl/>
                        </a:rPr>
                        <a:t>من</a:t>
                      </a:r>
                      <a:r>
                        <a:rPr dirty="0">
                          <a:rtl/>
                        </a:rPr>
                        <a:t> </a:t>
                      </a:r>
                      <a:r>
                        <a:rPr dirty="0" err="1">
                          <a:rtl/>
                        </a:rPr>
                        <a:t>مستوى</a:t>
                      </a:r>
                      <a:r>
                        <a:rPr dirty="0">
                          <a:rtl/>
                        </a:rPr>
                        <a:t> </a:t>
                      </a:r>
                      <a:r>
                        <a:rPr dirty="0" err="1">
                          <a:rtl/>
                        </a:rPr>
                        <a:t>التوتر</a:t>
                      </a:r>
                      <a:r>
                        <a:rPr dirty="0">
                          <a:rtl/>
                        </a:rPr>
                        <a:t> </a:t>
                      </a:r>
                      <a:r>
                        <a:rPr dirty="0" err="1">
                          <a:rtl/>
                        </a:rPr>
                        <a:t>النفسي</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مفهوم</a:t>
                      </a:r>
                      <a:r>
                        <a:rPr dirty="0">
                          <a:rtl/>
                        </a:rPr>
                        <a:t> </a:t>
                      </a:r>
                      <a:r>
                        <a:rPr dirty="0" err="1">
                          <a:rtl/>
                        </a:rPr>
                        <a:t>العناية</a:t>
                      </a:r>
                      <a:r>
                        <a:rPr dirty="0">
                          <a:rtl/>
                        </a:rPr>
                        <a:t> </a:t>
                      </a:r>
                      <a:r>
                        <a:rPr dirty="0" err="1">
                          <a:rtl/>
                        </a:rPr>
                        <a:t>الذاتية</a:t>
                      </a:r>
                      <a:r>
                        <a:rPr dirty="0">
                          <a:rtl/>
                        </a:rPr>
                        <a:t> </a:t>
                      </a:r>
                      <a:r>
                        <a:rPr dirty="0" err="1">
                          <a:rtl/>
                        </a:rPr>
                        <a:t>من</a:t>
                      </a:r>
                      <a:r>
                        <a:rPr dirty="0">
                          <a:rtl/>
                        </a:rPr>
                        <a:t> </a:t>
                      </a:r>
                      <a:r>
                        <a:rPr dirty="0" err="1">
                          <a:rtl/>
                        </a:rPr>
                        <a:t>وجهة</a:t>
                      </a:r>
                      <a:r>
                        <a:rPr dirty="0">
                          <a:rtl/>
                        </a:rPr>
                        <a:t> </a:t>
                      </a:r>
                      <a:r>
                        <a:rPr dirty="0" err="1">
                          <a:rtl/>
                        </a:rPr>
                        <a:t>نظرك</a:t>
                      </a:r>
                      <a:r>
                        <a:rPr dirty="0">
                          <a:rtl/>
                        </a:rPr>
                        <a:t>؟ </a:t>
                      </a:r>
                      <a:r>
                        <a:rPr dirty="0" err="1">
                          <a:rtl/>
                        </a:rPr>
                        <a:t>ما</a:t>
                      </a:r>
                      <a:r>
                        <a:rPr dirty="0">
                          <a:rtl/>
                        </a:rPr>
                        <a:t> </a:t>
                      </a:r>
                      <a:r>
                        <a:rPr dirty="0" err="1">
                          <a:rtl/>
                        </a:rPr>
                        <a:t>أول</a:t>
                      </a:r>
                      <a:r>
                        <a:rPr dirty="0">
                          <a:rtl/>
                        </a:rPr>
                        <a:t> </a:t>
                      </a:r>
                      <a:r>
                        <a:rPr dirty="0" err="1">
                          <a:rtl/>
                        </a:rPr>
                        <a:t>شيء</a:t>
                      </a:r>
                      <a:r>
                        <a:rPr dirty="0">
                          <a:rtl/>
                        </a:rPr>
                        <a:t> </a:t>
                      </a:r>
                      <a:r>
                        <a:rPr dirty="0" err="1">
                          <a:rtl/>
                        </a:rPr>
                        <a:t>يخطر</a:t>
                      </a:r>
                      <a:r>
                        <a:rPr dirty="0">
                          <a:rtl/>
                        </a:rPr>
                        <a:t> </a:t>
                      </a:r>
                      <a:r>
                        <a:rPr dirty="0" err="1">
                          <a:rtl/>
                        </a:rPr>
                        <a:t>ببالك</a:t>
                      </a:r>
                      <a:r>
                        <a:rPr dirty="0">
                          <a:rtl/>
                        </a:rPr>
                        <a:t> </a:t>
                      </a:r>
                      <a:r>
                        <a:rPr dirty="0" err="1">
                          <a:rtl/>
                        </a:rPr>
                        <a:t>عند</a:t>
                      </a:r>
                      <a:r>
                        <a:rPr dirty="0">
                          <a:rtl/>
                        </a:rPr>
                        <a:t> </a:t>
                      </a:r>
                      <a:r>
                        <a:rPr dirty="0" err="1">
                          <a:rtl/>
                        </a:rPr>
                        <a:t>سماع</a:t>
                      </a:r>
                      <a:r>
                        <a:rPr dirty="0">
                          <a:rtl/>
                        </a:rPr>
                        <a:t> </a:t>
                      </a:r>
                      <a:r>
                        <a:rPr dirty="0" err="1">
                          <a:rtl/>
                        </a:rPr>
                        <a:t>مصطلح</a:t>
                      </a:r>
                      <a:r>
                        <a:rPr dirty="0">
                          <a:rtl/>
                        </a:rPr>
                        <a:t> "</a:t>
                      </a:r>
                      <a:r>
                        <a:rPr dirty="0" err="1">
                          <a:rtl/>
                        </a:rPr>
                        <a:t>العناية</a:t>
                      </a:r>
                      <a:r>
                        <a:rPr dirty="0">
                          <a:rtl/>
                        </a:rPr>
                        <a:t> </a:t>
                      </a:r>
                      <a:r>
                        <a:rPr dirty="0" err="1">
                          <a:rtl/>
                        </a:rPr>
                        <a:t>الذاتية</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dirty="0" err="1">
                          <a:rtl/>
                        </a:rPr>
                        <a:t>في</a:t>
                      </a:r>
                      <a:r>
                        <a:rPr dirty="0">
                          <a:rtl/>
                        </a:rPr>
                        <a:t> </a:t>
                      </a:r>
                      <a:r>
                        <a:rPr dirty="0" err="1">
                          <a:rtl/>
                        </a:rPr>
                        <a:t>حال</a:t>
                      </a:r>
                      <a:r>
                        <a:rPr dirty="0">
                          <a:rtl/>
                        </a:rPr>
                        <a:t> </a:t>
                      </a:r>
                      <a:r>
                        <a:rPr dirty="0" err="1">
                          <a:rtl/>
                        </a:rPr>
                        <a:t>التزام</a:t>
                      </a:r>
                      <a:r>
                        <a:rPr dirty="0">
                          <a:rtl/>
                        </a:rPr>
                        <a:t> </a:t>
                      </a:r>
                      <a:r>
                        <a:rPr dirty="0" err="1">
                          <a:rtl/>
                        </a:rPr>
                        <a:t>المشاركين</a:t>
                      </a:r>
                      <a:r>
                        <a:rPr dirty="0">
                          <a:rtl/>
                        </a:rPr>
                        <a:t> </a:t>
                      </a:r>
                      <a:r>
                        <a:rPr dirty="0" err="1">
                          <a:rtl/>
                        </a:rPr>
                        <a:t>بالصمت</a:t>
                      </a:r>
                      <a:r>
                        <a:rPr dirty="0">
                          <a:rtl/>
                        </a:rPr>
                        <a:t>، </a:t>
                      </a:r>
                      <a:r>
                        <a:rPr dirty="0" err="1">
                          <a:rtl/>
                        </a:rPr>
                        <a:t>يُمكنك</a:t>
                      </a:r>
                      <a:r>
                        <a:rPr dirty="0">
                          <a:rtl/>
                        </a:rPr>
                        <a:t> </a:t>
                      </a:r>
                      <a:r>
                        <a:rPr dirty="0" err="1">
                          <a:rtl/>
                        </a:rPr>
                        <a:t>تحفيزهم</a:t>
                      </a:r>
                      <a:r>
                        <a:rPr dirty="0">
                          <a:rtl/>
                        </a:rPr>
                        <a:t> </a:t>
                      </a:r>
                      <a:r>
                        <a:rPr dirty="0" err="1">
                          <a:rtl/>
                        </a:rPr>
                        <a:t>عبر</a:t>
                      </a:r>
                      <a:r>
                        <a:rPr dirty="0">
                          <a:rtl/>
                        </a:rPr>
                        <a:t> </a:t>
                      </a:r>
                      <a:r>
                        <a:rPr dirty="0" err="1">
                          <a:rtl/>
                        </a:rPr>
                        <a:t>طرح</a:t>
                      </a:r>
                      <a:r>
                        <a:rPr dirty="0">
                          <a:rtl/>
                        </a:rPr>
                        <a:t> </a:t>
                      </a:r>
                      <a:r>
                        <a:rPr dirty="0" err="1">
                          <a:rtl/>
                        </a:rPr>
                        <a:t>هذه</a:t>
                      </a:r>
                      <a:r>
                        <a:rPr dirty="0">
                          <a:rtl/>
                        </a:rPr>
                        <a:t> </a:t>
                      </a:r>
                      <a:r>
                        <a:rPr dirty="0" err="1">
                          <a:rtl/>
                        </a:rPr>
                        <a:t>الأسئلة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هل</a:t>
                      </a:r>
                      <a:r>
                        <a:rPr dirty="0">
                          <a:rtl/>
                        </a:rPr>
                        <a:t> </a:t>
                      </a:r>
                      <a:r>
                        <a:rPr dirty="0" err="1">
                          <a:rtl/>
                        </a:rPr>
                        <a:t>تستمتع</a:t>
                      </a:r>
                      <a:r>
                        <a:rPr dirty="0">
                          <a:rtl/>
                        </a:rPr>
                        <a:t> </a:t>
                      </a:r>
                      <a:r>
                        <a:rPr dirty="0" err="1">
                          <a:rtl/>
                        </a:rPr>
                        <a:t>بوقتك</a:t>
                      </a:r>
                      <a:r>
                        <a:rPr dirty="0">
                          <a:rtl/>
                        </a:rPr>
                        <a:t> </a:t>
                      </a:r>
                      <a:r>
                        <a:rPr dirty="0" err="1">
                          <a:rtl/>
                        </a:rPr>
                        <a:t>وتشعر</a:t>
                      </a:r>
                      <a:r>
                        <a:rPr dirty="0">
                          <a:rtl/>
                        </a:rPr>
                        <a:t> </a:t>
                      </a:r>
                      <a:r>
                        <a:rPr dirty="0" err="1">
                          <a:rtl/>
                        </a:rPr>
                        <a:t>بالراحة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هل</a:t>
                      </a:r>
                      <a:r>
                        <a:rPr dirty="0">
                          <a:rtl/>
                        </a:rPr>
                        <a:t> </a:t>
                      </a:r>
                      <a:r>
                        <a:rPr dirty="0" err="1">
                          <a:rtl/>
                        </a:rPr>
                        <a:t>تهتم</a:t>
                      </a:r>
                      <a:r>
                        <a:rPr dirty="0">
                          <a:rtl/>
                        </a:rPr>
                        <a:t> </a:t>
                      </a:r>
                      <a:r>
                        <a:rPr dirty="0" err="1">
                          <a:rtl/>
                        </a:rPr>
                        <a:t>بتلبية</a:t>
                      </a:r>
                      <a:r>
                        <a:rPr dirty="0">
                          <a:rtl/>
                        </a:rPr>
                        <a:t> </a:t>
                      </a:r>
                      <a:r>
                        <a:rPr dirty="0" err="1">
                          <a:rtl/>
                        </a:rPr>
                        <a:t>احتياجاتك</a:t>
                      </a:r>
                      <a:r>
                        <a:rPr dirty="0">
                          <a:rtl/>
                        </a:rPr>
                        <a:t> </a:t>
                      </a:r>
                      <a:r>
                        <a:rPr dirty="0" err="1">
                          <a:rtl/>
                        </a:rPr>
                        <a:t>الأساسية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هل</a:t>
                      </a:r>
                      <a:r>
                        <a:rPr dirty="0">
                          <a:rtl/>
                        </a:rPr>
                        <a:t> </a:t>
                      </a:r>
                      <a:r>
                        <a:rPr dirty="0" err="1">
                          <a:rtl/>
                        </a:rPr>
                        <a:t>تمارس</a:t>
                      </a:r>
                      <a:r>
                        <a:rPr dirty="0">
                          <a:rtl/>
                        </a:rPr>
                        <a:t> </a:t>
                      </a:r>
                      <a:r>
                        <a:rPr dirty="0" err="1">
                          <a:rtl/>
                        </a:rPr>
                        <a:t>عادات</a:t>
                      </a:r>
                      <a:r>
                        <a:rPr dirty="0">
                          <a:rtl/>
                        </a:rPr>
                        <a:t> </a:t>
                      </a:r>
                      <a:r>
                        <a:rPr dirty="0" err="1">
                          <a:rtl/>
                        </a:rPr>
                        <a:t>صحية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بعض</a:t>
                      </a:r>
                      <a:r>
                        <a:rPr dirty="0">
                          <a:rtl/>
                        </a:rPr>
                        <a:t> </a:t>
                      </a:r>
                      <a:r>
                        <a:rPr dirty="0" err="1">
                          <a:rtl/>
                        </a:rPr>
                        <a:t>المشاركين</a:t>
                      </a:r>
                      <a:r>
                        <a:rPr dirty="0">
                          <a:rtl/>
                        </a:rPr>
                        <a:t> </a:t>
                      </a:r>
                      <a:r>
                        <a:rPr dirty="0" err="1">
                          <a:rtl/>
                        </a:rPr>
                        <a:t>مشاركة</a:t>
                      </a:r>
                      <a:r>
                        <a:rPr dirty="0">
                          <a:rtl/>
                        </a:rPr>
                        <a:t> </a:t>
                      </a:r>
                      <a:r>
                        <a:rPr dirty="0" err="1">
                          <a:rtl/>
                        </a:rPr>
                        <a:t>إجاباتهم</a:t>
                      </a:r>
                      <a:r>
                        <a:rPr dirty="0">
                          <a:rtl/>
                        </a:rPr>
                        <a:t>. </a:t>
                      </a:r>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5" name="Picture 4">
            <a:extLst>
              <a:ext uri="{FF2B5EF4-FFF2-40B4-BE49-F238E27FC236}">
                <a16:creationId xmlns:a16="http://schemas.microsoft.com/office/drawing/2014/main" id="{C3E4B3EE-72FF-91A8-CDD0-EA824C0652FC}"/>
              </a:ext>
            </a:extLst>
          </p:cNvPr>
          <p:cNvPicPr>
            <a:picLocks noChangeAspect="1"/>
          </p:cNvPicPr>
          <p:nvPr/>
        </p:nvPicPr>
        <p:blipFill>
          <a:blip r:embed="rId2"/>
          <a:stretch>
            <a:fillRect/>
          </a:stretch>
        </p:blipFill>
        <p:spPr>
          <a:xfrm>
            <a:off x="799729" y="1202925"/>
            <a:ext cx="1936462" cy="1089053"/>
          </a:xfrm>
          <a:prstGeom prst="rect">
            <a:avLst/>
          </a:prstGeom>
        </p:spPr>
      </p:pic>
      <p:pic>
        <p:nvPicPr>
          <p:cNvPr id="8" name="Picture 7">
            <a:extLst>
              <a:ext uri="{FF2B5EF4-FFF2-40B4-BE49-F238E27FC236}">
                <a16:creationId xmlns:a16="http://schemas.microsoft.com/office/drawing/2014/main" id="{9FFA0A88-36FD-6B3F-9CB9-E7FB3C7F3525}"/>
              </a:ext>
            </a:extLst>
          </p:cNvPr>
          <p:cNvPicPr>
            <a:picLocks noChangeAspect="1"/>
          </p:cNvPicPr>
          <p:nvPr/>
        </p:nvPicPr>
        <p:blipFill>
          <a:blip r:embed="rId3"/>
          <a:stretch>
            <a:fillRect/>
          </a:stretch>
        </p:blipFill>
        <p:spPr>
          <a:xfrm>
            <a:off x="614150" y="2626634"/>
            <a:ext cx="2122041" cy="1171092"/>
          </a:xfrm>
          <a:prstGeom prst="rect">
            <a:avLst/>
          </a:prstGeom>
        </p:spPr>
      </p:pic>
      <p:pic>
        <p:nvPicPr>
          <p:cNvPr id="11" name="Picture 10">
            <a:extLst>
              <a:ext uri="{FF2B5EF4-FFF2-40B4-BE49-F238E27FC236}">
                <a16:creationId xmlns:a16="http://schemas.microsoft.com/office/drawing/2014/main" id="{1490A3F2-C5DA-9615-F147-1AD84851A89F}"/>
              </a:ext>
            </a:extLst>
          </p:cNvPr>
          <p:cNvPicPr>
            <a:picLocks noChangeAspect="1"/>
          </p:cNvPicPr>
          <p:nvPr/>
        </p:nvPicPr>
        <p:blipFill>
          <a:blip r:embed="rId4"/>
          <a:stretch>
            <a:fillRect/>
          </a:stretch>
        </p:blipFill>
        <p:spPr>
          <a:xfrm>
            <a:off x="701130" y="4196903"/>
            <a:ext cx="2035061" cy="1165180"/>
          </a:xfrm>
          <a:prstGeom prst="rect">
            <a:avLst/>
          </a:prstGeom>
        </p:spPr>
      </p:pic>
    </p:spTree>
    <p:extLst>
      <p:ext uri="{BB962C8B-B14F-4D97-AF65-F5344CB8AC3E}">
        <p14:creationId xmlns:p14="http://schemas.microsoft.com/office/powerpoint/2010/main" val="3596375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6C366-D4CB-07EB-D38F-F4C0B78F3DE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EE3A3074-A14C-A439-7FDD-EF52FF3F4A44}"/>
              </a:ext>
            </a:extLst>
          </p:cNvPr>
          <p:cNvGraphicFramePr>
            <a:graphicFrameLocks noGrp="1"/>
          </p:cNvGraphicFramePr>
          <p:nvPr>
            <p:extLst>
              <p:ext uri="{D42A27DB-BD31-4B8C-83A1-F6EECF244321}">
                <p14:modId xmlns:p14="http://schemas.microsoft.com/office/powerpoint/2010/main" val="3510319744"/>
              </p:ext>
            </p:extLst>
          </p:nvPr>
        </p:nvGraphicFramePr>
        <p:xfrm>
          <a:off x="614150" y="545910"/>
          <a:ext cx="8518837" cy="618339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dirty="0" err="1">
                          <a:rtl/>
                        </a:rPr>
                        <a:t>الموضوع</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dirty="0" err="1">
                          <a:solidFill>
                            <a:srgbClr val="316355"/>
                          </a:solidFill>
                          <a:rtl/>
                        </a:rPr>
                        <a:t>الجزء</a:t>
                      </a:r>
                      <a:r>
                        <a:rPr b="1" dirty="0">
                          <a:solidFill>
                            <a:srgbClr val="316355"/>
                          </a:solidFill>
                          <a:rtl/>
                        </a:rPr>
                        <a:t> </a:t>
                      </a:r>
                      <a:r>
                        <a:rPr b="1" dirty="0" err="1">
                          <a:solidFill>
                            <a:srgbClr val="316355"/>
                          </a:solidFill>
                          <a:rtl/>
                        </a:rPr>
                        <a:t>الثاني</a:t>
                      </a:r>
                      <a:r>
                        <a:rPr b="1" dirty="0">
                          <a:solidFill>
                            <a:srgbClr val="316355"/>
                          </a:solidFill>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r>
                        <a:rPr dirty="0">
                          <a:rtl/>
                        </a:rPr>
                        <a:t>، </a:t>
                      </a:r>
                      <a:r>
                        <a:rPr dirty="0" err="1">
                          <a:rtl/>
                        </a:rPr>
                        <a:t>ممارسات</a:t>
                      </a:r>
                      <a:r>
                        <a:rPr dirty="0">
                          <a:rtl/>
                        </a:rPr>
                        <a:t> </a:t>
                      </a:r>
                      <a:r>
                        <a:rPr dirty="0" err="1">
                          <a:rtl/>
                        </a:rPr>
                        <a:t>العناية</a:t>
                      </a:r>
                      <a:r>
                        <a:rPr dirty="0">
                          <a:rtl/>
                        </a:rPr>
                        <a:t> </a:t>
                      </a:r>
                      <a:r>
                        <a:rPr dirty="0" err="1">
                          <a:rtl/>
                        </a:rPr>
                        <a:t>الذاتية</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err="1">
                          <a:rtl/>
                        </a:rPr>
                        <a:t>قائمة</a:t>
                      </a:r>
                      <a:r>
                        <a:rPr dirty="0">
                          <a:rtl/>
                        </a:rPr>
                        <a:t> </a:t>
                      </a:r>
                      <a:r>
                        <a:rPr dirty="0" err="1">
                          <a:rtl/>
                        </a:rPr>
                        <a:t>مراجعة</a:t>
                      </a:r>
                      <a:r>
                        <a:rPr dirty="0">
                          <a:rtl/>
                        </a:rPr>
                        <a:t> </a:t>
                      </a:r>
                      <a:r>
                        <a:rPr dirty="0" err="1">
                          <a:rtl/>
                        </a:rPr>
                        <a:t>العناية</a:t>
                      </a:r>
                      <a:r>
                        <a:rPr dirty="0">
                          <a:rtl/>
                        </a:rPr>
                        <a:t> </a:t>
                      </a:r>
                      <a:r>
                        <a:rPr dirty="0" err="1">
                          <a:rtl/>
                        </a:rPr>
                        <a:t>الذاتية</a:t>
                      </a:r>
                      <a:endParaRPr dirty="0">
                        <a:rtl/>
                      </a:endParaRPr>
                    </a:p>
                    <a:p>
                      <a:pPr marL="0" algn="r" defTabSz="914400" rtl="1" eaLnBrk="1" latinLnBrk="0" hangingPunct="1">
                        <a:defRPr sz="1000" b="1">
                          <a:solidFill>
                            <a:srgbClr val="316355"/>
                          </a:solidFill>
                          <a:latin typeface="Ubuntu" panose="020B0504030602030204" pitchFamily="34" charset="0"/>
                        </a:defRPr>
                      </a:pPr>
                      <a:r>
                        <a:rPr dirty="0">
                          <a:rtl/>
                        </a:rPr>
                        <a:t> </a:t>
                      </a:r>
                    </a:p>
                    <a:p>
                      <a:pPr algn="r" rtl="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a:rtl/>
                        </a:rPr>
                        <a:t>6 </a:t>
                      </a:r>
                      <a:r>
                        <a:rPr dirty="0" err="1">
                          <a:rtl/>
                        </a:rPr>
                        <a:t>دقائق</a:t>
                      </a:r>
                      <a:endParaRPr dirty="0">
                        <a:rtl/>
                      </a:endParaRPr>
                    </a:p>
                    <a:p>
                      <a:pPr marL="0" algn="r" defTabSz="914400" rtl="1" eaLnBrk="1" latinLnBrk="0" hangingPunct="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r" defTabSz="914400" rtl="1" eaLnBrk="1" latinLnBrk="0" hangingPunct="1">
                        <a:defRPr sz="1000">
                          <a:solidFill>
                            <a:schemeClr val="dk1"/>
                          </a:solidFill>
                          <a:latin typeface="Ubuntu" panose="020B0504030602030204" pitchFamily="34" charset="0"/>
                        </a:defRPr>
                      </a:pPr>
                      <a:r>
                        <a:rPr>
                          <a:rtl/>
                        </a:rPr>
                        <a:t>توجد عدة طرق لممارسة العناية الذاتية! سوف نستكمل الآن قائمة التحقق الخاصة بالعناية الذاتية. </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defRPr sz="1000">
                          <a:solidFill>
                            <a:schemeClr val="dk1"/>
                          </a:solidFill>
                          <a:latin typeface="Ubuntu" panose="020B0504030602030204" pitchFamily="34" charset="0"/>
                        </a:defRPr>
                      </a:pPr>
                      <a:r>
                        <a:rPr b="1">
                          <a:rtl/>
                        </a:rPr>
                        <a:t>التعليمات:</a:t>
                      </a:r>
                      <a:r>
                        <a:rPr>
                          <a:rtl/>
                        </a:rPr>
                        <a:t>راجع الأنشطة المختلفة للعناية الذاتية الموجودة في قائمة التحقق. لوّن الدائرة أو ضع علامة صح بجانب أنشطة العناية الذاتية التي تمارسها. حان الوقت لتكتشف أسلوبك في العناية بنفسك!</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defRPr sz="1000" b="1">
                          <a:solidFill>
                            <a:schemeClr val="dk1"/>
                          </a:solidFill>
                          <a:latin typeface="Ubuntu" panose="020B0504030602030204" pitchFamily="34" charset="0"/>
                        </a:defRPr>
                      </a:pPr>
                      <a:r>
                        <a:rPr>
                          <a:rtl/>
                        </a:rPr>
                        <a:t>أعطِ قادة اللياقة البدنية بعض الدقائق لإتمام قائمة التحقق الخاصة بالعناية الذاتية. </a:t>
                      </a:r>
                    </a:p>
                    <a:p>
                      <a:pPr marL="0" algn="r" defTabSz="914400" rtl="1" eaLnBrk="1" latinLnBrk="0" hangingPunct="1"/>
                      <a:endParaRPr sz="1000" b="1"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defRPr sz="1000" b="1">
                          <a:solidFill>
                            <a:schemeClr val="dk1"/>
                          </a:solidFill>
                          <a:latin typeface="Ubuntu" panose="020B0504030602030204" pitchFamily="34" charset="0"/>
                        </a:defRPr>
                      </a:pPr>
                      <a:r>
                        <a:rPr>
                          <a:rtl/>
                        </a:rPr>
                        <a:t>إذا سمح الوقت، يمكنك تيسير نقاش حول إجاباتهم.</a:t>
                      </a:r>
                    </a:p>
                    <a:p>
                      <a:pPr marL="0" algn="r" defTabSz="914400" rtl="1" eaLnBrk="1" latinLnBrk="0" hangingPunct="1"/>
                      <a:endParaRPr sz="1000" b="1"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ما الفئة التي حصلت فيها على أكبر عدد من علامات الاختيار؟</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هل توجد أنشطة لم تمارسها بعد، لكن ترغب في تجربتها؟</a:t>
                      </a:r>
                    </a:p>
                    <a:p>
                      <a:pPr marL="171450" indent="-171450" algn="r" defTabSz="914400" rtl="1" eaLnBrk="1" latinLnBrk="0" hangingPunct="1">
                        <a:buFont typeface="Arial" panose="020B0604020202020204" pitchFamily="34" charset="0"/>
                        <a:buChar char="•"/>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lang="en-US" dirty="0"/>
                    </a:p>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ممارسات العناية الذاتية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نصيحة للعناية الذاتية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8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dirty="0" err="1">
                          <a:rtl/>
                        </a:rPr>
                        <a:t>ناقش</a:t>
                      </a:r>
                      <a:r>
                        <a:rPr dirty="0">
                          <a:rtl/>
                        </a:rPr>
                        <a:t> </a:t>
                      </a:r>
                      <a:r>
                        <a:rPr dirty="0" err="1">
                          <a:rtl/>
                        </a:rPr>
                        <a:t>الأسئلة</a:t>
                      </a:r>
                      <a:r>
                        <a:rPr dirty="0">
                          <a:rtl/>
                        </a:rPr>
                        <a:t> </a:t>
                      </a:r>
                      <a:r>
                        <a:rPr dirty="0" err="1">
                          <a:rtl/>
                        </a:rPr>
                        <a:t>التالية</a:t>
                      </a:r>
                      <a:r>
                        <a:rPr dirty="0">
                          <a:rtl/>
                        </a:rPr>
                        <a:t>. </a:t>
                      </a:r>
                      <a:r>
                        <a:rPr dirty="0" err="1">
                          <a:rtl/>
                        </a:rPr>
                        <a:t>استخدم</a:t>
                      </a:r>
                      <a:r>
                        <a:rPr dirty="0">
                          <a:rtl/>
                        </a:rPr>
                        <a:t> </a:t>
                      </a:r>
                      <a:r>
                        <a:rPr dirty="0" err="1">
                          <a:rtl/>
                        </a:rPr>
                        <a:t>دفتر</a:t>
                      </a:r>
                      <a:r>
                        <a:rPr dirty="0">
                          <a:rtl/>
                        </a:rPr>
                        <a:t> </a:t>
                      </a:r>
                      <a:r>
                        <a:rPr dirty="0" err="1">
                          <a:rtl/>
                        </a:rPr>
                        <a:t>عمل</a:t>
                      </a:r>
                      <a:r>
                        <a:rPr dirty="0">
                          <a:rtl/>
                        </a:rPr>
                        <a:t> </a:t>
                      </a:r>
                      <a:r>
                        <a:rPr dirty="0" err="1">
                          <a:rtl/>
                        </a:rPr>
                        <a:t>اللاعب</a:t>
                      </a:r>
                      <a:r>
                        <a:rPr dirty="0">
                          <a:rtl/>
                        </a:rPr>
                        <a:t> </a:t>
                      </a:r>
                      <a:r>
                        <a:rPr dirty="0" err="1">
                          <a:rtl/>
                        </a:rPr>
                        <a:t>ودع</a:t>
                      </a:r>
                      <a:r>
                        <a:rPr dirty="0">
                          <a:rtl/>
                        </a:rPr>
                        <a:t> </a:t>
                      </a:r>
                      <a:r>
                        <a:rPr dirty="0" err="1">
                          <a:rtl/>
                        </a:rPr>
                        <a:t>اللاعبين</a:t>
                      </a:r>
                      <a:r>
                        <a:rPr dirty="0">
                          <a:rtl/>
                        </a:rPr>
                        <a:t> </a:t>
                      </a:r>
                      <a:r>
                        <a:rPr dirty="0" err="1">
                          <a:rtl/>
                        </a:rPr>
                        <a:t>يملؤونه</a:t>
                      </a:r>
                      <a:r>
                        <a:rPr dirty="0">
                          <a:rtl/>
                        </a:rPr>
                        <a:t> </a:t>
                      </a:r>
                      <a:r>
                        <a:rPr dirty="0" err="1">
                          <a:rtl/>
                        </a:rPr>
                        <a:t>بأنفسهم</a:t>
                      </a:r>
                      <a:r>
                        <a:rPr dirty="0">
                          <a:rtl/>
                        </a:rPr>
                        <a:t>. </a:t>
                      </a:r>
                      <a:r>
                        <a:rPr dirty="0" err="1">
                          <a:rtl/>
                        </a:rPr>
                        <a:t>خصص</a:t>
                      </a:r>
                      <a:r>
                        <a:rPr dirty="0">
                          <a:rtl/>
                        </a:rPr>
                        <a:t> </a:t>
                      </a:r>
                      <a:r>
                        <a:rPr dirty="0" err="1">
                          <a:rtl/>
                        </a:rPr>
                        <a:t>بعض</a:t>
                      </a:r>
                      <a:r>
                        <a:rPr dirty="0">
                          <a:rtl/>
                        </a:rPr>
                        <a:t> </a:t>
                      </a:r>
                      <a:r>
                        <a:rPr dirty="0" err="1">
                          <a:rtl/>
                        </a:rPr>
                        <a:t>الدقائق</a:t>
                      </a:r>
                      <a:r>
                        <a:rPr dirty="0">
                          <a:rtl/>
                        </a:rPr>
                        <a:t> </a:t>
                      </a:r>
                      <a:r>
                        <a:rPr dirty="0" err="1">
                          <a:rtl/>
                        </a:rPr>
                        <a:t>للتفكير</a:t>
                      </a:r>
                      <a:r>
                        <a:rPr dirty="0">
                          <a:rtl/>
                        </a:rPr>
                        <a:t> </a:t>
                      </a:r>
                      <a:r>
                        <a:rPr dirty="0" err="1">
                          <a:rtl/>
                        </a:rPr>
                        <a:t>ومناقشة</a:t>
                      </a:r>
                      <a:r>
                        <a:rPr dirty="0">
                          <a:rtl/>
                        </a:rPr>
                        <a:t> </a:t>
                      </a:r>
                      <a:r>
                        <a:rPr dirty="0" err="1">
                          <a:rtl/>
                        </a:rPr>
                        <a:t>أبرز</a:t>
                      </a:r>
                      <a:r>
                        <a:rPr dirty="0">
                          <a:rtl/>
                        </a:rPr>
                        <a:t> </a:t>
                      </a:r>
                      <a:r>
                        <a:rPr dirty="0" err="1">
                          <a:rtl/>
                        </a:rPr>
                        <a:t>النقاط</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1"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ما</a:t>
                      </a:r>
                      <a:r>
                        <a:rPr dirty="0">
                          <a:rtl/>
                        </a:rPr>
                        <a:t> </a:t>
                      </a:r>
                      <a:r>
                        <a:rPr dirty="0" err="1">
                          <a:rtl/>
                        </a:rPr>
                        <a:t>هي</a:t>
                      </a:r>
                      <a:r>
                        <a:rPr dirty="0">
                          <a:rtl/>
                        </a:rPr>
                        <a:t> </a:t>
                      </a:r>
                      <a:r>
                        <a:rPr dirty="0" err="1">
                          <a:rtl/>
                        </a:rPr>
                        <a:t>بعض</a:t>
                      </a:r>
                      <a:r>
                        <a:rPr dirty="0">
                          <a:rtl/>
                        </a:rPr>
                        <a:t> </a:t>
                      </a:r>
                      <a:r>
                        <a:rPr dirty="0" err="1">
                          <a:rtl/>
                        </a:rPr>
                        <a:t>العلامات</a:t>
                      </a:r>
                      <a:r>
                        <a:rPr dirty="0">
                          <a:rtl/>
                        </a:rPr>
                        <a:t> </a:t>
                      </a:r>
                      <a:r>
                        <a:rPr dirty="0" err="1">
                          <a:rtl/>
                        </a:rPr>
                        <a:t>التي</a:t>
                      </a:r>
                      <a:r>
                        <a:rPr dirty="0">
                          <a:rtl/>
                        </a:rPr>
                        <a:t> </a:t>
                      </a:r>
                      <a:r>
                        <a:rPr dirty="0" err="1">
                          <a:rtl/>
                        </a:rPr>
                        <a:t>تدل</a:t>
                      </a:r>
                      <a:r>
                        <a:rPr dirty="0">
                          <a:rtl/>
                        </a:rPr>
                        <a:t> </a:t>
                      </a:r>
                      <a:r>
                        <a:rPr dirty="0" err="1">
                          <a:rtl/>
                        </a:rPr>
                        <a:t>على</a:t>
                      </a:r>
                      <a:r>
                        <a:rPr dirty="0">
                          <a:rtl/>
                        </a:rPr>
                        <a:t> </a:t>
                      </a:r>
                      <a:r>
                        <a:rPr dirty="0" err="1">
                          <a:rtl/>
                        </a:rPr>
                        <a:t>حاجتك</a:t>
                      </a:r>
                      <a:r>
                        <a:rPr dirty="0">
                          <a:rtl/>
                        </a:rPr>
                        <a:t> </a:t>
                      </a:r>
                      <a:r>
                        <a:rPr dirty="0" err="1">
                          <a:rtl/>
                        </a:rPr>
                        <a:t>للاعتناء</a:t>
                      </a:r>
                      <a:r>
                        <a:rPr dirty="0">
                          <a:rtl/>
                        </a:rPr>
                        <a:t> </a:t>
                      </a:r>
                      <a:r>
                        <a:rPr dirty="0" err="1">
                          <a:rtl/>
                        </a:rPr>
                        <a:t>بنفسك</a:t>
                      </a:r>
                      <a:r>
                        <a:rPr dirty="0">
                          <a:rtl/>
                        </a:rPr>
                        <a:t>؟  </a:t>
                      </a:r>
                      <a:r>
                        <a:rPr dirty="0" err="1">
                          <a:rtl/>
                        </a:rPr>
                        <a:t>على</a:t>
                      </a:r>
                      <a:r>
                        <a:rPr dirty="0">
                          <a:rtl/>
                        </a:rPr>
                        <a:t> </a:t>
                      </a:r>
                      <a:r>
                        <a:rPr dirty="0" err="1">
                          <a:rtl/>
                        </a:rPr>
                        <a:t>سبيل</a:t>
                      </a:r>
                      <a:r>
                        <a:rPr dirty="0">
                          <a:rtl/>
                        </a:rPr>
                        <a:t> </a:t>
                      </a:r>
                      <a:r>
                        <a:rPr dirty="0" err="1">
                          <a:rtl/>
                        </a:rPr>
                        <a:t>المثال</a:t>
                      </a:r>
                      <a:r>
                        <a:rPr dirty="0">
                          <a:rtl/>
                        </a:rPr>
                        <a:t>، </a:t>
                      </a:r>
                      <a:r>
                        <a:rPr dirty="0" err="1">
                          <a:rtl/>
                        </a:rPr>
                        <a:t>هل</a:t>
                      </a:r>
                      <a:r>
                        <a:rPr dirty="0">
                          <a:rtl/>
                        </a:rPr>
                        <a:t> </a:t>
                      </a:r>
                      <a:r>
                        <a:rPr dirty="0" err="1">
                          <a:rtl/>
                        </a:rPr>
                        <a:t>يصيبك</a:t>
                      </a:r>
                      <a:r>
                        <a:rPr dirty="0">
                          <a:rtl/>
                        </a:rPr>
                        <a:t> </a:t>
                      </a:r>
                      <a:r>
                        <a:rPr dirty="0" err="1">
                          <a:rtl/>
                        </a:rPr>
                        <a:t>الصداع</a:t>
                      </a:r>
                      <a:r>
                        <a:rPr dirty="0">
                          <a:rtl/>
                        </a:rPr>
                        <a:t> </a:t>
                      </a:r>
                      <a:r>
                        <a:rPr dirty="0" err="1">
                          <a:rtl/>
                        </a:rPr>
                        <a:t>عندما</a:t>
                      </a:r>
                      <a:r>
                        <a:rPr dirty="0">
                          <a:rtl/>
                        </a:rPr>
                        <a:t> </a:t>
                      </a:r>
                      <a:r>
                        <a:rPr dirty="0" err="1">
                          <a:rtl/>
                        </a:rPr>
                        <a:t>لا</a:t>
                      </a:r>
                      <a:r>
                        <a:rPr dirty="0">
                          <a:rtl/>
                        </a:rPr>
                        <a:t> </a:t>
                      </a:r>
                      <a:r>
                        <a:rPr dirty="0" err="1">
                          <a:rtl/>
                        </a:rPr>
                        <a:t>تتناول</a:t>
                      </a:r>
                      <a:r>
                        <a:rPr dirty="0">
                          <a:rtl/>
                        </a:rPr>
                        <a:t> </a:t>
                      </a:r>
                      <a:r>
                        <a:rPr dirty="0" err="1">
                          <a:rtl/>
                        </a:rPr>
                        <a:t>كمية</a:t>
                      </a:r>
                      <a:r>
                        <a:rPr dirty="0">
                          <a:rtl/>
                        </a:rPr>
                        <a:t> </a:t>
                      </a:r>
                      <a:r>
                        <a:rPr dirty="0" err="1">
                          <a:rtl/>
                        </a:rPr>
                        <a:t>كافية</a:t>
                      </a:r>
                      <a:r>
                        <a:rPr dirty="0">
                          <a:rtl/>
                        </a:rPr>
                        <a:t> </a:t>
                      </a:r>
                      <a:r>
                        <a:rPr dirty="0" err="1">
                          <a:rtl/>
                        </a:rPr>
                        <a:t>من</a:t>
                      </a:r>
                      <a:r>
                        <a:rPr dirty="0">
                          <a:rtl/>
                        </a:rPr>
                        <a:t> </a:t>
                      </a:r>
                      <a:r>
                        <a:rPr dirty="0" err="1">
                          <a:rtl/>
                        </a:rPr>
                        <a:t>الماء</a:t>
                      </a:r>
                      <a:r>
                        <a:rPr dirty="0">
                          <a:rtl/>
                        </a:rPr>
                        <a:t>؟ </a:t>
                      </a:r>
                      <a:r>
                        <a:rPr dirty="0" err="1">
                          <a:rtl/>
                        </a:rPr>
                        <a:t>هل</a:t>
                      </a:r>
                      <a:r>
                        <a:rPr dirty="0">
                          <a:rtl/>
                        </a:rPr>
                        <a:t> </a:t>
                      </a:r>
                      <a:r>
                        <a:rPr dirty="0" err="1">
                          <a:rtl/>
                        </a:rPr>
                        <a:t>تغضب</a:t>
                      </a:r>
                      <a:r>
                        <a:rPr dirty="0">
                          <a:rtl/>
                        </a:rPr>
                        <a:t> </a:t>
                      </a:r>
                      <a:r>
                        <a:rPr dirty="0" err="1">
                          <a:rtl/>
                        </a:rPr>
                        <a:t>بسهولة</a:t>
                      </a:r>
                      <a:r>
                        <a:rPr dirty="0">
                          <a:rtl/>
                        </a:rPr>
                        <a:t> </a:t>
                      </a:r>
                      <a:r>
                        <a:rPr dirty="0" err="1">
                          <a:rtl/>
                        </a:rPr>
                        <a:t>إذا</a:t>
                      </a:r>
                      <a:r>
                        <a:rPr dirty="0">
                          <a:rtl/>
                        </a:rPr>
                        <a:t> </a:t>
                      </a:r>
                      <a:r>
                        <a:rPr dirty="0" err="1">
                          <a:rtl/>
                        </a:rPr>
                        <a:t>لم</a:t>
                      </a:r>
                      <a:r>
                        <a:rPr dirty="0">
                          <a:rtl/>
                        </a:rPr>
                        <a:t> </a:t>
                      </a:r>
                      <a:r>
                        <a:rPr dirty="0" err="1">
                          <a:rtl/>
                        </a:rPr>
                        <a:t>تحصل</a:t>
                      </a:r>
                      <a:r>
                        <a:rPr dirty="0">
                          <a:rtl/>
                        </a:rPr>
                        <a:t> </a:t>
                      </a:r>
                      <a:r>
                        <a:rPr dirty="0" err="1">
                          <a:rtl/>
                        </a:rPr>
                        <a:t>على</a:t>
                      </a:r>
                      <a:r>
                        <a:rPr dirty="0">
                          <a:rtl/>
                        </a:rPr>
                        <a:t> </a:t>
                      </a:r>
                      <a:r>
                        <a:rPr dirty="0" err="1">
                          <a:rtl/>
                        </a:rPr>
                        <a:t>قسط</a:t>
                      </a:r>
                      <a:r>
                        <a:rPr dirty="0">
                          <a:rtl/>
                        </a:rPr>
                        <a:t> </a:t>
                      </a:r>
                      <a:r>
                        <a:rPr dirty="0" err="1">
                          <a:rtl/>
                        </a:rPr>
                        <a:t>كافٍ</a:t>
                      </a:r>
                      <a:r>
                        <a:rPr dirty="0">
                          <a:rtl/>
                        </a:rPr>
                        <a:t> </a:t>
                      </a:r>
                      <a:r>
                        <a:rPr dirty="0" err="1">
                          <a:rtl/>
                        </a:rPr>
                        <a:t>من</a:t>
                      </a:r>
                      <a:r>
                        <a:rPr dirty="0">
                          <a:rtl/>
                        </a:rPr>
                        <a:t> </a:t>
                      </a:r>
                      <a:r>
                        <a:rPr dirty="0" err="1">
                          <a:rtl/>
                        </a:rPr>
                        <a:t>النوم</a:t>
                      </a:r>
                      <a:r>
                        <a:rPr dirty="0">
                          <a:rtl/>
                        </a:rPr>
                        <a:t>؟</a:t>
                      </a:r>
                      <a:br>
                        <a:rPr lang="en-US" sz="1000" b="0" i="0" u="none" strike="noStrike" kern="1200" baseline="0" noProof="0" dirty="0">
                          <a:solidFill>
                            <a:schemeClr val="dk1"/>
                          </a:solidFill>
                          <a:latin typeface="Ubuntu" panose="020B0504030602030204" pitchFamily="34" charset="0"/>
                          <a:ea typeface="+mn-ea"/>
                          <a:cs typeface="+mn-cs"/>
                        </a:rPr>
                      </a:br>
                      <a:endParaRPr sz="10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ما</a:t>
                      </a:r>
                      <a:r>
                        <a:rPr dirty="0">
                          <a:rtl/>
                        </a:rPr>
                        <a:t> </a:t>
                      </a:r>
                      <a:r>
                        <a:rPr dirty="0" err="1">
                          <a:rtl/>
                        </a:rPr>
                        <a:t>أحد</a:t>
                      </a:r>
                      <a:r>
                        <a:rPr dirty="0">
                          <a:rtl/>
                        </a:rPr>
                        <a:t> </a:t>
                      </a:r>
                      <a:r>
                        <a:rPr dirty="0" err="1">
                          <a:rtl/>
                        </a:rPr>
                        <a:t>الأمور</a:t>
                      </a:r>
                      <a:r>
                        <a:rPr dirty="0">
                          <a:rtl/>
                        </a:rPr>
                        <a:t> </a:t>
                      </a:r>
                      <a:r>
                        <a:rPr dirty="0" err="1">
                          <a:rtl/>
                        </a:rPr>
                        <a:t>الموجودة</a:t>
                      </a:r>
                      <a:r>
                        <a:rPr dirty="0">
                          <a:rtl/>
                        </a:rPr>
                        <a:t> </a:t>
                      </a:r>
                      <a:r>
                        <a:rPr dirty="0" err="1">
                          <a:rtl/>
                        </a:rPr>
                        <a:t>في</a:t>
                      </a:r>
                      <a:r>
                        <a:rPr dirty="0">
                          <a:rtl/>
                        </a:rPr>
                        <a:t> </a:t>
                      </a:r>
                      <a:r>
                        <a:rPr dirty="0" err="1">
                          <a:rtl/>
                        </a:rPr>
                        <a:t>قائمة</a:t>
                      </a:r>
                      <a:r>
                        <a:rPr dirty="0">
                          <a:rtl/>
                        </a:rPr>
                        <a:t> </a:t>
                      </a:r>
                      <a:r>
                        <a:rPr dirty="0" err="1">
                          <a:rtl/>
                        </a:rPr>
                        <a:t>العناية</a:t>
                      </a:r>
                      <a:r>
                        <a:rPr dirty="0">
                          <a:rtl/>
                        </a:rPr>
                        <a:t> </a:t>
                      </a:r>
                      <a:r>
                        <a:rPr dirty="0" err="1">
                          <a:rtl/>
                        </a:rPr>
                        <a:t>الذاتية</a:t>
                      </a:r>
                      <a:r>
                        <a:rPr dirty="0">
                          <a:rtl/>
                        </a:rPr>
                        <a:t> </a:t>
                      </a:r>
                      <a:r>
                        <a:rPr dirty="0" err="1">
                          <a:rtl/>
                        </a:rPr>
                        <a:t>التي</a:t>
                      </a:r>
                      <a:r>
                        <a:rPr dirty="0">
                          <a:rtl/>
                        </a:rPr>
                        <a:t> </a:t>
                      </a:r>
                      <a:r>
                        <a:rPr dirty="0" err="1">
                          <a:rtl/>
                        </a:rPr>
                        <a:t>ترغب</a:t>
                      </a:r>
                      <a:r>
                        <a:rPr dirty="0">
                          <a:rtl/>
                        </a:rPr>
                        <a:t> </a:t>
                      </a:r>
                      <a:r>
                        <a:rPr dirty="0" err="1">
                          <a:rtl/>
                        </a:rPr>
                        <a:t>في</a:t>
                      </a:r>
                      <a:r>
                        <a:rPr dirty="0">
                          <a:rtl/>
                        </a:rPr>
                        <a:t> </a:t>
                      </a:r>
                      <a:r>
                        <a:rPr dirty="0" err="1">
                          <a:rtl/>
                        </a:rPr>
                        <a:t>تجربتها</a:t>
                      </a:r>
                      <a:r>
                        <a:rPr dirty="0">
                          <a:rtl/>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كيف</a:t>
                      </a:r>
                      <a:r>
                        <a:rPr dirty="0">
                          <a:rtl/>
                        </a:rPr>
                        <a:t> </a:t>
                      </a:r>
                      <a:r>
                        <a:rPr dirty="0" err="1">
                          <a:rtl/>
                        </a:rPr>
                        <a:t>ومتى</a:t>
                      </a:r>
                      <a:r>
                        <a:rPr dirty="0">
                          <a:rtl/>
                        </a:rPr>
                        <a:t> </a:t>
                      </a:r>
                      <a:r>
                        <a:rPr dirty="0" err="1">
                          <a:rtl/>
                        </a:rPr>
                        <a:t>ستضيف</a:t>
                      </a:r>
                      <a:r>
                        <a:rPr dirty="0">
                          <a:rtl/>
                        </a:rPr>
                        <a:t> </a:t>
                      </a:r>
                      <a:r>
                        <a:rPr dirty="0" err="1">
                          <a:rtl/>
                        </a:rPr>
                        <a:t>هذا</a:t>
                      </a:r>
                      <a:r>
                        <a:rPr dirty="0">
                          <a:rtl/>
                        </a:rPr>
                        <a:t> </a:t>
                      </a:r>
                      <a:r>
                        <a:rPr dirty="0" err="1">
                          <a:rtl/>
                        </a:rPr>
                        <a:t>إلى</a:t>
                      </a:r>
                      <a:r>
                        <a:rPr dirty="0">
                          <a:rtl/>
                        </a:rPr>
                        <a:t> </a:t>
                      </a:r>
                      <a:r>
                        <a:rPr dirty="0" err="1">
                          <a:rtl/>
                        </a:rPr>
                        <a:t>روتينك</a:t>
                      </a:r>
                      <a:r>
                        <a:rPr dirty="0">
                          <a:rtl/>
                        </a:rPr>
                        <a:t> </a:t>
                      </a:r>
                      <a:r>
                        <a:rPr dirty="0" err="1">
                          <a:rtl/>
                        </a:rPr>
                        <a:t>اليومي</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ما</a:t>
                      </a:r>
                      <a:r>
                        <a:rPr dirty="0">
                          <a:rtl/>
                        </a:rPr>
                        <a:t> </a:t>
                      </a:r>
                      <a:r>
                        <a:rPr dirty="0" err="1">
                          <a:rtl/>
                        </a:rPr>
                        <a:t>العوامل</a:t>
                      </a:r>
                      <a:r>
                        <a:rPr dirty="0">
                          <a:rtl/>
                        </a:rPr>
                        <a:t> </a:t>
                      </a:r>
                      <a:r>
                        <a:rPr dirty="0" err="1">
                          <a:rtl/>
                        </a:rPr>
                        <a:t>التي</a:t>
                      </a:r>
                      <a:r>
                        <a:rPr dirty="0">
                          <a:rtl/>
                        </a:rPr>
                        <a:t> </a:t>
                      </a:r>
                      <a:r>
                        <a:rPr dirty="0" err="1">
                          <a:rtl/>
                        </a:rPr>
                        <a:t>قد</a:t>
                      </a:r>
                      <a:r>
                        <a:rPr dirty="0">
                          <a:rtl/>
                        </a:rPr>
                        <a:t> </a:t>
                      </a:r>
                      <a:r>
                        <a:rPr dirty="0" err="1">
                          <a:rtl/>
                        </a:rPr>
                        <a:t>تعيق</a:t>
                      </a:r>
                      <a:r>
                        <a:rPr dirty="0">
                          <a:rtl/>
                        </a:rPr>
                        <a:t> </a:t>
                      </a:r>
                      <a:r>
                        <a:rPr dirty="0" err="1">
                          <a:rtl/>
                        </a:rPr>
                        <a:t>ممارستك</a:t>
                      </a:r>
                      <a:r>
                        <a:rPr dirty="0">
                          <a:rtl/>
                        </a:rPr>
                        <a:t> </a:t>
                      </a:r>
                      <a:r>
                        <a:rPr dirty="0" err="1">
                          <a:rtl/>
                        </a:rPr>
                        <a:t>للعناية</a:t>
                      </a:r>
                      <a:r>
                        <a:rPr dirty="0">
                          <a:rtl/>
                        </a:rPr>
                        <a:t> </a:t>
                      </a:r>
                      <a:r>
                        <a:rPr dirty="0" err="1">
                          <a:rtl/>
                        </a:rPr>
                        <a:t>الذاتية</a:t>
                      </a:r>
                      <a:r>
                        <a:rPr dirty="0">
                          <a:rtl/>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dirty="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dirty="0" err="1">
                          <a:rtl/>
                        </a:rPr>
                        <a:t>من</a:t>
                      </a:r>
                      <a:r>
                        <a:rPr dirty="0">
                          <a:rtl/>
                        </a:rPr>
                        <a:t> </a:t>
                      </a:r>
                      <a:r>
                        <a:rPr dirty="0" err="1">
                          <a:rtl/>
                        </a:rPr>
                        <a:t>الأشخاص</a:t>
                      </a:r>
                      <a:r>
                        <a:rPr dirty="0">
                          <a:rtl/>
                        </a:rPr>
                        <a:t> </a:t>
                      </a:r>
                      <a:r>
                        <a:rPr dirty="0" err="1">
                          <a:rtl/>
                        </a:rPr>
                        <a:t>الذين</a:t>
                      </a:r>
                      <a:r>
                        <a:rPr dirty="0">
                          <a:rtl/>
                        </a:rPr>
                        <a:t> </a:t>
                      </a:r>
                      <a:r>
                        <a:rPr dirty="0" err="1">
                          <a:rtl/>
                        </a:rPr>
                        <a:t>يمكنهم</a:t>
                      </a:r>
                      <a:r>
                        <a:rPr dirty="0">
                          <a:rtl/>
                        </a:rPr>
                        <a:t> </a:t>
                      </a:r>
                      <a:r>
                        <a:rPr dirty="0" err="1">
                          <a:rtl/>
                        </a:rPr>
                        <a:t>تقديم</a:t>
                      </a:r>
                      <a:r>
                        <a:rPr dirty="0">
                          <a:rtl/>
                        </a:rPr>
                        <a:t> </a:t>
                      </a:r>
                      <a:r>
                        <a:rPr dirty="0" err="1">
                          <a:rtl/>
                        </a:rPr>
                        <a:t>المساعدة</a:t>
                      </a:r>
                      <a:r>
                        <a:rPr dirty="0">
                          <a:rtl/>
                        </a:rPr>
                        <a:t> </a:t>
                      </a:r>
                      <a:r>
                        <a:rPr dirty="0" err="1">
                          <a:rtl/>
                        </a:rPr>
                        <a:t>لك</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7" name="Picture 6">
            <a:extLst>
              <a:ext uri="{FF2B5EF4-FFF2-40B4-BE49-F238E27FC236}">
                <a16:creationId xmlns:a16="http://schemas.microsoft.com/office/drawing/2014/main" id="{C7BB9D97-5B3B-A407-3333-253B5EFAEBBB}"/>
              </a:ext>
            </a:extLst>
          </p:cNvPr>
          <p:cNvPicPr>
            <a:picLocks noChangeAspect="1"/>
          </p:cNvPicPr>
          <p:nvPr/>
        </p:nvPicPr>
        <p:blipFill>
          <a:blip r:embed="rId2"/>
          <a:stretch>
            <a:fillRect/>
          </a:stretch>
        </p:blipFill>
        <p:spPr>
          <a:xfrm>
            <a:off x="614150" y="4748343"/>
            <a:ext cx="2134765" cy="1164251"/>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043C7BDA-95A3-FA7E-A2D6-1FA8B5FB7B94}"/>
              </a:ext>
            </a:extLst>
          </p:cNvPr>
          <p:cNvPicPr>
            <a:picLocks noChangeAspect="1"/>
          </p:cNvPicPr>
          <p:nvPr/>
        </p:nvPicPr>
        <p:blipFill>
          <a:blip r:embed="rId3"/>
          <a:srcRect l="7804" t="27135" r="30148" b="18048"/>
          <a:stretch>
            <a:fillRect/>
          </a:stretch>
        </p:blipFill>
        <p:spPr>
          <a:xfrm>
            <a:off x="614150" y="1046284"/>
            <a:ext cx="2134765" cy="1178719"/>
          </a:xfrm>
          <a:prstGeom prst="rect">
            <a:avLst/>
          </a:prstGeom>
          <a:ln>
            <a:solidFill>
              <a:schemeClr val="tx1"/>
            </a:solidFill>
          </a:ln>
        </p:spPr>
      </p:pic>
      <p:pic>
        <p:nvPicPr>
          <p:cNvPr id="8" name="Picture 7" descr="A screenshot of a computer&#10;&#10;AI-generated content may be incorrect.">
            <a:extLst>
              <a:ext uri="{FF2B5EF4-FFF2-40B4-BE49-F238E27FC236}">
                <a16:creationId xmlns:a16="http://schemas.microsoft.com/office/drawing/2014/main" id="{800E7441-CBA1-2A28-699E-766071DCB590}"/>
              </a:ext>
            </a:extLst>
          </p:cNvPr>
          <p:cNvPicPr>
            <a:picLocks noChangeAspect="1"/>
          </p:cNvPicPr>
          <p:nvPr/>
        </p:nvPicPr>
        <p:blipFill>
          <a:blip r:embed="rId4"/>
          <a:srcRect l="7804" t="27420" r="29705" b="16627"/>
          <a:stretch>
            <a:fillRect/>
          </a:stretch>
        </p:blipFill>
        <p:spPr>
          <a:xfrm>
            <a:off x="614150" y="2490136"/>
            <a:ext cx="2134765" cy="1194604"/>
          </a:xfrm>
          <a:prstGeom prst="rect">
            <a:avLst/>
          </a:prstGeom>
          <a:ln>
            <a:solidFill>
              <a:schemeClr val="tx1"/>
            </a:solidFill>
          </a:ln>
        </p:spPr>
      </p:pic>
    </p:spTree>
    <p:extLst>
      <p:ext uri="{BB962C8B-B14F-4D97-AF65-F5344CB8AC3E}">
        <p14:creationId xmlns:p14="http://schemas.microsoft.com/office/powerpoint/2010/main" val="1968015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A760C-357F-1A6A-6FC7-2BB3BAED883D}"/>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1F7233BC-8792-E674-3A33-065AFB182BE1}"/>
              </a:ext>
            </a:extLst>
          </p:cNvPr>
          <p:cNvGraphicFramePr>
            <a:graphicFrameLocks noGrp="1"/>
          </p:cNvGraphicFramePr>
          <p:nvPr>
            <p:extLst>
              <p:ext uri="{D42A27DB-BD31-4B8C-83A1-F6EECF244321}">
                <p14:modId xmlns:p14="http://schemas.microsoft.com/office/powerpoint/2010/main" val="414740377"/>
              </p:ext>
            </p:extLst>
          </p:nvPr>
        </p:nvGraphicFramePr>
        <p:xfrm>
          <a:off x="614150" y="545910"/>
          <a:ext cx="8518837" cy="615550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defRPr sz="1000" b="1">
                          <a:solidFill>
                            <a:srgbClr val="316355"/>
                          </a:solidFill>
                          <a:latin typeface="Ubuntu" panose="020B0504030602030204" pitchFamily="34" charset="0"/>
                        </a:defRPr>
                      </a:pPr>
                      <a:r>
                        <a:rPr>
                          <a:rtl/>
                        </a:rPr>
                        <a:t>الموضوع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tl/>
                        </a:rPr>
                        <a:t>الوقت: </a:t>
                      </a:r>
                      <a:r>
                        <a:rPr>
                          <a:rtl/>
                        </a:rPr>
                        <a:t>دقيقة واحدة</a:t>
                      </a:r>
                    </a:p>
                    <a:p>
                      <a:pPr marL="0" algn="l" defTabSz="914400" rtl="0"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l" defTabSz="914400" rtl="0" eaLnBrk="1" latinLnBrk="0" hangingPunct="1">
                        <a:defRPr sz="1000"/>
                      </a:pPr>
                      <a:r>
                        <a:rPr>
                          <a:rtl/>
                        </a:rPr>
                        <a:t>دعونا نتحدث الآن عن الرسائل التحفيزية الفعالة!</a:t>
                      </a:r>
                    </a:p>
                    <a:p>
                      <a:pPr marL="0" algn="l" defTabSz="914400" rtl="0" eaLnBrk="1" latinLnBrk="0" hangingPunct="1"/>
                      <a:endParaRPr sz="1000"/>
                    </a:p>
                    <a:p>
                      <a:pPr marL="0" algn="l" defTabSz="914400" rtl="0" eaLnBrk="1" latinLnBrk="0" hangingPunct="1">
                        <a:defRPr sz="1000"/>
                      </a:pPr>
                      <a:r>
                        <a:rPr>
                          <a:rtl/>
                        </a:rPr>
                        <a:t>في الشرائح التالية، سترى أمثلة على الرسائل التحفيزية الفعالة.</a:t>
                      </a:r>
                    </a:p>
                    <a:p>
                      <a:pPr marL="0" algn="l" defTabSz="914400" rtl="0"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l" defTabSz="914400" rtl="0" eaLnBrk="1" latinLnBrk="0" hangingPunct="1">
                        <a:defRPr sz="1000" b="1">
                          <a:solidFill>
                            <a:srgbClr val="316355"/>
                          </a:solidFill>
                          <a:latin typeface="Ubuntu" panose="020B0504030602030204" pitchFamily="34" charset="0"/>
                        </a:defRPr>
                      </a:pPr>
                      <a:r>
                        <a:rPr>
                          <a:rtl/>
                        </a:rPr>
                        <a:t>الموضوع </a:t>
                      </a: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marR="0" lvl="0" indent="0" algn="l" defTabSz="914400" rtl="0"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كيف تشعر؟</a:t>
                      </a:r>
                    </a:p>
                    <a:p>
                      <a:pPr marL="0" algn="l" defTabSz="914400" rtl="0" eaLnBrk="1" latinLnBrk="0" hangingPunct="1"/>
                      <a:endParaRPr sz="1000" b="0" i="0" u="none" strike="noStrike" kern="1200" baseline="0">
                        <a:solidFill>
                          <a:schemeClr val="tx1"/>
                        </a:solidFill>
                        <a:latin typeface="Ubuntu" panose="020B0504030602030204" pitchFamily="34" charset="0"/>
                        <a:ea typeface="+mn-ea"/>
                        <a:cs typeface="+mn-cs"/>
                      </a:endParaRPr>
                    </a:p>
                    <a:p>
                      <a:pPr>
                        <a:defRPr sz="1000">
                          <a:latin typeface="Ubuntu" panose="020B0504030602030204" pitchFamily="34" charset="0"/>
                        </a:defRPr>
                      </a:pPr>
                      <a:r>
                        <a:rPr b="1">
                          <a:solidFill>
                            <a:srgbClr val="316355"/>
                          </a:solidFill>
                          <a:rtl/>
                        </a:rPr>
                        <a:t>الوقت: </a:t>
                      </a:r>
                      <a:r>
                        <a:rPr>
                          <a:rtl/>
                        </a:rPr>
                        <a:t>3 دقائق</a:t>
                      </a:r>
                    </a:p>
                    <a:p>
                      <a:pPr marL="0" algn="l" defTabSz="914400" rtl="0"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defRPr sz="1000" b="1">
                          <a:solidFill>
                            <a:schemeClr val="dk1"/>
                          </a:solidFill>
                          <a:latin typeface="Ubuntu" panose="020B0504030602030204" pitchFamily="34" charset="0"/>
                        </a:defRPr>
                      </a:pPr>
                      <a:r>
                        <a:rPr dirty="0" err="1">
                          <a:rtl/>
                        </a:rPr>
                        <a:t>اقرأ</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بصوت</a:t>
                      </a:r>
                      <a:r>
                        <a:rPr dirty="0">
                          <a:rtl/>
                        </a:rPr>
                        <a:t> </a:t>
                      </a:r>
                      <a:r>
                        <a:rPr dirty="0" err="1">
                          <a:rtl/>
                        </a:rPr>
                        <a:t>عالٍ</a:t>
                      </a:r>
                      <a:r>
                        <a:rPr dirty="0">
                          <a:rtl/>
                        </a:rPr>
                        <a:t> – </a:t>
                      </a:r>
                      <a:r>
                        <a:rPr dirty="0" err="1">
                          <a:rtl/>
                        </a:rPr>
                        <a:t>يمكن</a:t>
                      </a:r>
                      <a:r>
                        <a:rPr dirty="0">
                          <a:rtl/>
                        </a:rPr>
                        <a:t> </a:t>
                      </a:r>
                      <a:r>
                        <a:rPr dirty="0" err="1">
                          <a:rtl/>
                        </a:rPr>
                        <a:t>للمنسق</a:t>
                      </a:r>
                      <a:r>
                        <a:rPr dirty="0">
                          <a:rtl/>
                        </a:rPr>
                        <a:t> </a:t>
                      </a:r>
                      <a:r>
                        <a:rPr dirty="0" err="1">
                          <a:rtl/>
                        </a:rPr>
                        <a:t>أو</a:t>
                      </a:r>
                      <a:r>
                        <a:rPr dirty="0">
                          <a:rtl/>
                        </a:rPr>
                        <a:t> </a:t>
                      </a:r>
                      <a:r>
                        <a:rPr dirty="0" err="1">
                          <a:rtl/>
                        </a:rPr>
                        <a:t>أحد</a:t>
                      </a:r>
                      <a:r>
                        <a:rPr dirty="0">
                          <a:rtl/>
                        </a:rPr>
                        <a:t> </a:t>
                      </a:r>
                      <a:r>
                        <a:rPr dirty="0" err="1">
                          <a:rtl/>
                        </a:rPr>
                        <a:t>المشاركين</a:t>
                      </a:r>
                      <a:r>
                        <a:rPr dirty="0">
                          <a:rtl/>
                        </a:rPr>
                        <a:t> </a:t>
                      </a:r>
                      <a:r>
                        <a:rPr dirty="0" err="1">
                          <a:rtl/>
                        </a:rPr>
                        <a:t>قراءتها</a:t>
                      </a:r>
                      <a:r>
                        <a:rPr dirty="0">
                          <a:rtl/>
                        </a:rPr>
                        <a:t> </a:t>
                      </a:r>
                      <a:r>
                        <a:rPr dirty="0" err="1">
                          <a:rtl/>
                        </a:rPr>
                        <a:t>بشكل</a:t>
                      </a:r>
                      <a:r>
                        <a:rPr dirty="0">
                          <a:rtl/>
                        </a:rPr>
                        <a:t> </a:t>
                      </a:r>
                      <a:r>
                        <a:rPr dirty="0" err="1">
                          <a:rtl/>
                        </a:rPr>
                        <a:t>فردي</a:t>
                      </a:r>
                      <a:r>
                        <a:rPr dirty="0">
                          <a:rtl/>
                        </a:rPr>
                        <a:t>، </a:t>
                      </a:r>
                      <a:r>
                        <a:rPr dirty="0" err="1">
                          <a:rtl/>
                        </a:rPr>
                        <a:t>أو</a:t>
                      </a:r>
                      <a:r>
                        <a:rPr dirty="0">
                          <a:rtl/>
                        </a:rPr>
                        <a:t> </a:t>
                      </a:r>
                      <a:r>
                        <a:rPr dirty="0" err="1">
                          <a:rtl/>
                        </a:rPr>
                        <a:t>يمكن</a:t>
                      </a:r>
                      <a:r>
                        <a:rPr dirty="0">
                          <a:rtl/>
                        </a:rPr>
                        <a:t> </a:t>
                      </a:r>
                      <a:r>
                        <a:rPr dirty="0" err="1">
                          <a:rtl/>
                        </a:rPr>
                        <a:t>قراءتها</a:t>
                      </a:r>
                      <a:r>
                        <a:rPr dirty="0">
                          <a:rtl/>
                        </a:rPr>
                        <a:t> </a:t>
                      </a:r>
                      <a:r>
                        <a:rPr dirty="0" err="1">
                          <a:rtl/>
                        </a:rPr>
                        <a:t>بصوت</a:t>
                      </a:r>
                      <a:r>
                        <a:rPr dirty="0">
                          <a:rtl/>
                        </a:rPr>
                        <a:t> </a:t>
                      </a:r>
                      <a:r>
                        <a:rPr dirty="0" err="1">
                          <a:rtl/>
                        </a:rPr>
                        <a:t>عالٍ</a:t>
                      </a:r>
                      <a:r>
                        <a:rPr dirty="0">
                          <a:rtl/>
                        </a:rPr>
                        <a:t> </a:t>
                      </a:r>
                      <a:r>
                        <a:rPr dirty="0" err="1">
                          <a:rtl/>
                        </a:rPr>
                        <a:t>معًا</a:t>
                      </a:r>
                      <a:r>
                        <a:rPr dirty="0">
                          <a:rtl/>
                        </a:rPr>
                        <a:t> </a:t>
                      </a:r>
                      <a:r>
                        <a:rPr dirty="0" err="1">
                          <a:rtl/>
                        </a:rPr>
                        <a:t>كمجموعة</a:t>
                      </a:r>
                      <a:r>
                        <a:rPr dirty="0">
                          <a:rtl/>
                        </a:rPr>
                        <a:t>.</a:t>
                      </a:r>
                    </a:p>
                    <a:p>
                      <a:endParaRPr sz="1000" b="1" i="0" u="none" strike="noStrike" kern="1200" baseline="0" dirty="0">
                        <a:solidFill>
                          <a:schemeClr val="dk1"/>
                        </a:solidFill>
                        <a:latin typeface="Ubuntu" panose="020B0504030602030204" pitchFamily="34" charset="0"/>
                        <a:ea typeface="+mn-ea"/>
                        <a:cs typeface="+mn-cs"/>
                      </a:endParaRPr>
                    </a:p>
                    <a:p>
                      <a:pPr>
                        <a:defRPr sz="1000" b="1">
                          <a:solidFill>
                            <a:schemeClr val="dk1"/>
                          </a:solidFill>
                          <a:latin typeface="Ubuntu" panose="020B0504030602030204" pitchFamily="34" charset="0"/>
                        </a:defRPr>
                      </a:pPr>
                      <a:r>
                        <a:rPr dirty="0" err="1">
                          <a:rtl/>
                        </a:rPr>
                        <a:t>بعد</a:t>
                      </a:r>
                      <a:r>
                        <a:rPr dirty="0">
                          <a:rtl/>
                        </a:rPr>
                        <a:t> </a:t>
                      </a:r>
                      <a:r>
                        <a:rPr dirty="0" err="1">
                          <a:rtl/>
                        </a:rPr>
                        <a:t>قراءة</a:t>
                      </a:r>
                      <a:r>
                        <a:rPr dirty="0">
                          <a:rtl/>
                        </a:rPr>
                        <a:t> </a:t>
                      </a:r>
                      <a:r>
                        <a:rPr dirty="0" err="1">
                          <a:rtl/>
                        </a:rPr>
                        <a:t>كل</a:t>
                      </a:r>
                      <a:r>
                        <a:rPr dirty="0">
                          <a:rtl/>
                        </a:rPr>
                        <a:t> </a:t>
                      </a:r>
                      <a:r>
                        <a:rPr dirty="0" err="1">
                          <a:rtl/>
                        </a:rPr>
                        <a:t>رسالة</a:t>
                      </a:r>
                      <a:r>
                        <a:rPr dirty="0">
                          <a:rtl/>
                        </a:rPr>
                        <a:t> </a:t>
                      </a:r>
                      <a:r>
                        <a:rPr dirty="0" err="1">
                          <a:rtl/>
                        </a:rPr>
                        <a:t>تحفيزية</a:t>
                      </a:r>
                      <a:r>
                        <a:rPr dirty="0">
                          <a:rtl/>
                        </a:rPr>
                        <a:t> </a:t>
                      </a:r>
                      <a:r>
                        <a:rPr dirty="0" err="1">
                          <a:rtl/>
                        </a:rPr>
                        <a:t>فعالة</a:t>
                      </a:r>
                      <a:r>
                        <a:rPr dirty="0">
                          <a:rtl/>
                        </a:rPr>
                        <a:t>، </a:t>
                      </a:r>
                      <a:r>
                        <a:rPr dirty="0" err="1">
                          <a:rtl/>
                        </a:rPr>
                        <a:t>اسأل</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عن</a:t>
                      </a:r>
                      <a:r>
                        <a:rPr dirty="0">
                          <a:rtl/>
                        </a:rPr>
                        <a:t> </a:t>
                      </a:r>
                      <a:r>
                        <a:rPr dirty="0" err="1">
                          <a:rtl/>
                        </a:rPr>
                        <a:t>شعورهم</a:t>
                      </a:r>
                      <a:r>
                        <a:rPr dirty="0">
                          <a:rtl/>
                        </a:rPr>
                        <a:t> </a:t>
                      </a:r>
                      <a:r>
                        <a:rPr dirty="0" err="1">
                          <a:rtl/>
                        </a:rPr>
                        <a:t>عند</a:t>
                      </a:r>
                      <a:r>
                        <a:rPr dirty="0">
                          <a:rtl/>
                        </a:rPr>
                        <a:t> </a:t>
                      </a:r>
                      <a:r>
                        <a:rPr dirty="0" err="1">
                          <a:rtl/>
                        </a:rPr>
                        <a:t>قول</a:t>
                      </a:r>
                      <a:r>
                        <a:rPr dirty="0">
                          <a:rtl/>
                        </a:rPr>
                        <a:t> </a:t>
                      </a:r>
                      <a:r>
                        <a:rPr dirty="0" err="1">
                          <a:rtl/>
                        </a:rPr>
                        <a:t>هذه</a:t>
                      </a:r>
                      <a:r>
                        <a:rPr dirty="0">
                          <a:rtl/>
                        </a:rPr>
                        <a:t> </a:t>
                      </a:r>
                      <a:r>
                        <a:rPr dirty="0" err="1">
                          <a:rtl/>
                        </a:rPr>
                        <a:t>الرسائل</a:t>
                      </a:r>
                      <a:r>
                        <a:rPr dirty="0">
                          <a:rtl/>
                        </a:rPr>
                        <a:t>.</a:t>
                      </a:r>
                    </a:p>
                    <a:p>
                      <a:endParaRPr sz="1000" b="1" i="0" u="none" strike="noStrike" kern="1200" baseline="0" dirty="0">
                        <a:solidFill>
                          <a:schemeClr val="dk1"/>
                        </a:solidFill>
                        <a:latin typeface="Ubuntu" panose="020B05040306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a:defRPr sz="1000">
                          <a:solidFill>
                            <a:schemeClr val="dk1"/>
                          </a:solidFill>
                          <a:latin typeface="Ubuntu" panose="020B0504030602030204" pitchFamily="34" charset="0"/>
                        </a:defRPr>
                      </a:pPr>
                      <a:r>
                        <a:rPr dirty="0" err="1">
                          <a:rtl/>
                        </a:rPr>
                        <a:t>ما</a:t>
                      </a:r>
                      <a:r>
                        <a:rPr dirty="0">
                          <a:rtl/>
                        </a:rPr>
                        <a:t> </a:t>
                      </a:r>
                      <a:r>
                        <a:rPr dirty="0" err="1">
                          <a:rtl/>
                        </a:rPr>
                        <a:t>شعورك</a:t>
                      </a:r>
                      <a:r>
                        <a:rPr dirty="0">
                          <a:rtl/>
                        </a:rPr>
                        <a:t> </a:t>
                      </a:r>
                      <a:r>
                        <a:rPr dirty="0" err="1">
                          <a:rtl/>
                        </a:rPr>
                        <a:t>عند</a:t>
                      </a:r>
                      <a:r>
                        <a:rPr dirty="0">
                          <a:rtl/>
                        </a:rPr>
                        <a:t> </a:t>
                      </a:r>
                      <a:r>
                        <a:rPr dirty="0" err="1">
                          <a:rtl/>
                        </a:rPr>
                        <a:t>سماع</a:t>
                      </a:r>
                      <a:r>
                        <a:rPr dirty="0">
                          <a:rtl/>
                        </a:rPr>
                        <a:t> </a:t>
                      </a:r>
                      <a:r>
                        <a:rPr dirty="0" err="1">
                          <a:rtl/>
                        </a:rPr>
                        <a:t>هذه</a:t>
                      </a:r>
                      <a:r>
                        <a:rPr dirty="0">
                          <a:rtl/>
                        </a:rPr>
                        <a:t> </a:t>
                      </a:r>
                      <a:r>
                        <a:rPr dirty="0" err="1">
                          <a:rtl/>
                        </a:rPr>
                        <a:t>الرسالة</a:t>
                      </a:r>
                      <a:r>
                        <a:rPr dirty="0">
                          <a:rtl/>
                        </a:rPr>
                        <a:t> </a:t>
                      </a:r>
                      <a:r>
                        <a:rPr dirty="0" err="1">
                          <a:rtl/>
                        </a:rPr>
                        <a:t>التحفيزية</a:t>
                      </a:r>
                      <a:r>
                        <a:rPr dirty="0">
                          <a:rtl/>
                        </a:rPr>
                        <a:t> </a:t>
                      </a:r>
                      <a:r>
                        <a:rPr dirty="0" err="1">
                          <a:rtl/>
                        </a:rPr>
                        <a:t>الفعالة</a:t>
                      </a:r>
                      <a:r>
                        <a:rPr dirty="0">
                          <a:rtl/>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p>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473E38E6-9BEC-395F-B826-EBEA2883018E}"/>
              </a:ext>
            </a:extLst>
          </p:cNvPr>
          <p:cNvPicPr>
            <a:picLocks noChangeAspect="1"/>
          </p:cNvPicPr>
          <p:nvPr/>
        </p:nvPicPr>
        <p:blipFill>
          <a:blip r:embed="rId2"/>
          <a:stretch>
            <a:fillRect/>
          </a:stretch>
        </p:blipFill>
        <p:spPr>
          <a:xfrm>
            <a:off x="532014" y="1099498"/>
            <a:ext cx="2219812" cy="1227042"/>
          </a:xfrm>
          <a:prstGeom prst="rect">
            <a:avLst/>
          </a:prstGeom>
        </p:spPr>
      </p:pic>
      <p:pic>
        <p:nvPicPr>
          <p:cNvPr id="8" name="Picture 7">
            <a:extLst>
              <a:ext uri="{FF2B5EF4-FFF2-40B4-BE49-F238E27FC236}">
                <a16:creationId xmlns:a16="http://schemas.microsoft.com/office/drawing/2014/main" id="{74312014-1802-CFD7-CE69-A9FBD82B4BA2}"/>
              </a:ext>
            </a:extLst>
          </p:cNvPr>
          <p:cNvPicPr>
            <a:picLocks noChangeAspect="1"/>
          </p:cNvPicPr>
          <p:nvPr/>
        </p:nvPicPr>
        <p:blipFill>
          <a:blip r:embed="rId3"/>
          <a:stretch>
            <a:fillRect/>
          </a:stretch>
        </p:blipFill>
        <p:spPr>
          <a:xfrm>
            <a:off x="654849" y="2612868"/>
            <a:ext cx="1974142" cy="1097495"/>
          </a:xfrm>
          <a:prstGeom prst="rect">
            <a:avLst/>
          </a:prstGeom>
        </p:spPr>
      </p:pic>
      <p:pic>
        <p:nvPicPr>
          <p:cNvPr id="11" name="Picture 10">
            <a:extLst>
              <a:ext uri="{FF2B5EF4-FFF2-40B4-BE49-F238E27FC236}">
                <a16:creationId xmlns:a16="http://schemas.microsoft.com/office/drawing/2014/main" id="{5D638354-DADB-59BF-DC9B-DEC11727AD66}"/>
              </a:ext>
            </a:extLst>
          </p:cNvPr>
          <p:cNvPicPr>
            <a:picLocks noChangeAspect="1"/>
          </p:cNvPicPr>
          <p:nvPr/>
        </p:nvPicPr>
        <p:blipFill>
          <a:blip r:embed="rId4"/>
          <a:stretch>
            <a:fillRect/>
          </a:stretch>
        </p:blipFill>
        <p:spPr>
          <a:xfrm>
            <a:off x="804194" y="3914170"/>
            <a:ext cx="1971193" cy="1111129"/>
          </a:xfrm>
          <a:prstGeom prst="rect">
            <a:avLst/>
          </a:prstGeom>
        </p:spPr>
      </p:pic>
      <p:pic>
        <p:nvPicPr>
          <p:cNvPr id="14" name="Picture 13">
            <a:extLst>
              <a:ext uri="{FF2B5EF4-FFF2-40B4-BE49-F238E27FC236}">
                <a16:creationId xmlns:a16="http://schemas.microsoft.com/office/drawing/2014/main" id="{D54BB524-B165-9BC1-EC23-188D99341095}"/>
              </a:ext>
            </a:extLst>
          </p:cNvPr>
          <p:cNvPicPr>
            <a:picLocks noChangeAspect="1"/>
          </p:cNvPicPr>
          <p:nvPr/>
        </p:nvPicPr>
        <p:blipFill>
          <a:blip r:embed="rId5"/>
          <a:stretch>
            <a:fillRect/>
          </a:stretch>
        </p:blipFill>
        <p:spPr>
          <a:xfrm>
            <a:off x="550396" y="5209522"/>
            <a:ext cx="2124439" cy="1166641"/>
          </a:xfrm>
          <a:prstGeom prst="rect">
            <a:avLst/>
          </a:prstGeom>
        </p:spPr>
      </p:pic>
    </p:spTree>
    <p:extLst>
      <p:ext uri="{BB962C8B-B14F-4D97-AF65-F5344CB8AC3E}">
        <p14:creationId xmlns:p14="http://schemas.microsoft.com/office/powerpoint/2010/main" val="2848114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5D82-19BB-1C47-EA71-13C6F6D09E10}"/>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0223CBD-1397-1A2A-A3D8-2443D732E193}"/>
              </a:ext>
            </a:extLst>
          </p:cNvPr>
          <p:cNvGraphicFramePr>
            <a:graphicFrameLocks noGrp="1"/>
          </p:cNvGraphicFramePr>
          <p:nvPr>
            <p:extLst>
              <p:ext uri="{D42A27DB-BD31-4B8C-83A1-F6EECF244321}">
                <p14:modId xmlns:p14="http://schemas.microsoft.com/office/powerpoint/2010/main" val="4285158531"/>
              </p:ext>
            </p:extLst>
          </p:nvPr>
        </p:nvGraphicFramePr>
        <p:xfrm>
          <a:off x="614150" y="545910"/>
          <a:ext cx="8518837" cy="508611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ما المقصود بالرسائل التحفيزية الفعالة؟</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دقيقتان</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الرسائل التحفيزية الفعالة هي كلمات أو عبارات إيجابية وتشجيعية تعمل على تعزيز ثقتنا بأنفسنا وقدرتنا على مواجهة الضغوط. تسهم هذه الرسائل في تعزيز دافعك لبذل الجهد والاجتهاد بأقصى طاقتك. </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هل يتذكر أحدكم موقفًا استخدم فيه رسالة تحفيزية فعالة؟</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ذكّر اللاعبين بإمكانية الاستفادة من الرسائل التحفيزية الفعالة أثناء جلسات التدريب والمنافسات، وأيضًا في أنشطتهم اليومية. تُعد هذه الرسائل أداة فعّالة في المواقف الصعبة، مثل تسديد رمية حرة في كرة السلة أو المشاركة في منافسة كبيرة أو غيرها من المواقف المشابهة.</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ساعد زملاءك على استخدام الرسائل التحفيزية الفعالة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بصفتك قائدًا للياقة البدنية في السنة الثانية، تتمثل مسؤوليتك الجديدة في دعم زملائك لاستخدام الرسائل التحفيزية الفعالة.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في بداية كل تمرين رياضي، قدّم الدعم لزملائك لمساعدتهم على تحقيق التركيز الذهني المطلوب للعبة. شارك رسالة تحفيزية فعالة مع زملائك عند وصولهم أو أثناء تمارين الإحماء. لاحظ الفرق في صياغة هاتين الرسالتين التحفيزيتين، حيث استُخدم ضمير المخاطب "أنت" بدلًا من ضمير المتكلم "أنا".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عند مشاركة الرسائل التحفيزية مع زملائك في الفريق، فإن ذلك يُسهم غالبًا في تعزيز شعورهم الإيجابي، ويُنعكس عليك بنفس الدرجة من الارتياح!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النشاط الجماعي</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7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بعد أن أصبحت على دراية بمفهوم الرسائل التحفيزية، هيا نعمل معًا على إعداد قائمة من الرسائل التحفيزية التي يمكنك مشاركتها مع زملائك.</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br>
                        <a:rPr lang="en-US" sz="1000" b="0" i="0" u="none" strike="noStrike" kern="1200" baseline="0" noProof="0" dirty="0">
                          <a:solidFill>
                            <a:schemeClr val="dk1"/>
                          </a:solidFill>
                          <a:latin typeface="Ubuntu" panose="020B0504030602030204" pitchFamily="34" charset="0"/>
                          <a:ea typeface="+mn-ea"/>
                          <a:cs typeface="+mn-cs"/>
                        </a:rPr>
                      </a:br>
                      <a:r>
                        <a:rPr>
                          <a:rtl/>
                        </a:rPr>
                        <a:t>إذا سمح الوقت، دَع قادة اللياقة البدنية يتدرّبون على مشاركة هذه الرسائل مع بعضهم بعضًا. شجّع قادة اللياقة على النظر في عيون زملائهم والابتسام عند قول رسالتهم التحفيزية. كما يُمكنهم تعزيز الرسائل التحفيزية باستخدام إشارات جسدية مثل التصفيق بالكف أو ضربة القبضة.</a:t>
                      </a:r>
                      <a:endParaRPr sz="1000" b="0" i="0" u="none" strike="noStrike" kern="1200" baseline="0">
                        <a:solidFill>
                          <a:schemeClr val="dk1"/>
                        </a:solidFill>
                        <a:latin typeface="Ubuntu" panose="020B0504030602030204" pitchFamily="34" charset="0"/>
                        <a:ea typeface="+mn-ea"/>
                        <a:cs typeface="+mn-cs"/>
                      </a:endParaRPr>
                    </a:p>
                    <a:p>
                      <a:pPr algn="r" rtl="1"/>
                      <a:endParaRPr sz="1000" b="0" i="0" u="none" strike="noStrike" kern="1200" baseline="0">
                        <a:solidFill>
                          <a:schemeClr val="dk1"/>
                        </a:solidFill>
                        <a:latin typeface="Ubuntu" panose="020B0504030602030204" pitchFamily="34" charset="0"/>
                        <a:ea typeface="+mn-ea"/>
                        <a:cs typeface="+mn-cs"/>
                      </a:endParaRPr>
                    </a:p>
                    <a:p>
                      <a:pPr algn="r" rtl="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180656678"/>
                  </a:ext>
                </a:extLst>
              </a:tr>
            </a:tbl>
          </a:graphicData>
        </a:graphic>
      </p:graphicFrame>
      <p:pic>
        <p:nvPicPr>
          <p:cNvPr id="4" name="Picture 3">
            <a:extLst>
              <a:ext uri="{FF2B5EF4-FFF2-40B4-BE49-F238E27FC236}">
                <a16:creationId xmlns:a16="http://schemas.microsoft.com/office/drawing/2014/main" id="{3E450855-39E9-FE7D-B321-360D80A95949}"/>
              </a:ext>
            </a:extLst>
          </p:cNvPr>
          <p:cNvPicPr>
            <a:picLocks noChangeAspect="1"/>
          </p:cNvPicPr>
          <p:nvPr/>
        </p:nvPicPr>
        <p:blipFill>
          <a:blip r:embed="rId2"/>
          <a:stretch>
            <a:fillRect/>
          </a:stretch>
        </p:blipFill>
        <p:spPr>
          <a:xfrm>
            <a:off x="547561" y="1144556"/>
            <a:ext cx="2188630" cy="1214227"/>
          </a:xfrm>
          <a:prstGeom prst="rect">
            <a:avLst/>
          </a:prstGeom>
        </p:spPr>
      </p:pic>
      <p:pic>
        <p:nvPicPr>
          <p:cNvPr id="10" name="Picture 9">
            <a:extLst>
              <a:ext uri="{FF2B5EF4-FFF2-40B4-BE49-F238E27FC236}">
                <a16:creationId xmlns:a16="http://schemas.microsoft.com/office/drawing/2014/main" id="{6BB7967D-B358-72C9-35C1-10A3CD7BFB8C}"/>
              </a:ext>
            </a:extLst>
          </p:cNvPr>
          <p:cNvPicPr>
            <a:picLocks noChangeAspect="1"/>
          </p:cNvPicPr>
          <p:nvPr/>
        </p:nvPicPr>
        <p:blipFill>
          <a:blip r:embed="rId3"/>
          <a:stretch>
            <a:fillRect/>
          </a:stretch>
        </p:blipFill>
        <p:spPr>
          <a:xfrm>
            <a:off x="773013" y="2815533"/>
            <a:ext cx="1901956" cy="1030633"/>
          </a:xfrm>
          <a:prstGeom prst="rect">
            <a:avLst/>
          </a:prstGeom>
        </p:spPr>
      </p:pic>
      <p:pic>
        <p:nvPicPr>
          <p:cNvPr id="13" name="Picture 12">
            <a:extLst>
              <a:ext uri="{FF2B5EF4-FFF2-40B4-BE49-F238E27FC236}">
                <a16:creationId xmlns:a16="http://schemas.microsoft.com/office/drawing/2014/main" id="{9EAD6BDD-BF93-8EEF-BFA6-F277D8732CCE}"/>
              </a:ext>
            </a:extLst>
          </p:cNvPr>
          <p:cNvPicPr>
            <a:picLocks noChangeAspect="1"/>
          </p:cNvPicPr>
          <p:nvPr/>
        </p:nvPicPr>
        <p:blipFill>
          <a:blip r:embed="rId4"/>
          <a:stretch>
            <a:fillRect/>
          </a:stretch>
        </p:blipFill>
        <p:spPr>
          <a:xfrm>
            <a:off x="782056" y="4403800"/>
            <a:ext cx="1910999" cy="1030633"/>
          </a:xfrm>
          <a:prstGeom prst="rect">
            <a:avLst/>
          </a:prstGeom>
        </p:spPr>
      </p:pic>
    </p:spTree>
    <p:extLst>
      <p:ext uri="{BB962C8B-B14F-4D97-AF65-F5344CB8AC3E}">
        <p14:creationId xmlns:p14="http://schemas.microsoft.com/office/powerpoint/2010/main" val="1126396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3790-950B-1468-E313-F9420F47ED6E}"/>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FB74431-C6CB-A4CF-7001-68BE65D64F9A}"/>
              </a:ext>
            </a:extLst>
          </p:cNvPr>
          <p:cNvGraphicFramePr>
            <a:graphicFrameLocks noGrp="1"/>
          </p:cNvGraphicFramePr>
          <p:nvPr>
            <p:extLst>
              <p:ext uri="{D42A27DB-BD31-4B8C-83A1-F6EECF244321}">
                <p14:modId xmlns:p14="http://schemas.microsoft.com/office/powerpoint/2010/main" val="46627223"/>
              </p:ext>
            </p:extLst>
          </p:nvPr>
        </p:nvGraphicFramePr>
        <p:xfrm>
          <a:off x="614150" y="545910"/>
          <a:ext cx="8518837" cy="49946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b="1">
                          <a:solidFill>
                            <a:srgbClr val="316355"/>
                          </a:solidFill>
                          <a:rtl/>
                        </a:rPr>
                        <a:t>الجزء الثاني: </a:t>
                      </a:r>
                      <a:r>
                        <a:rPr>
                          <a:rtl/>
                        </a:rPr>
                        <a:t>الاستعداد الذهني ليوم المنافسة، الرسائل التحفيزية الفعالة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طرق أخرى لاستخدام الرسائل التحفيزية الفعالة</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4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بصفتك قائدًا لبرنامج اللياقة البدنية في السنة الثانية، ستشارك رسالة تحفيزية فعالة مع زملائك في بداية كل تدريب رياضي، لكن قد تكون هناك أوقات أخرى يحتاج فيها زملاؤك إلى دعمك أيضًا!</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إليك بعض الطرق التي يمكنك استخدامها لتوظيف الرسائل التحفيزية الفعالة في دعم زملائك في الفريق:</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rPr>
                          <a:rtl/>
                        </a:rPr>
                        <a:t>إذا شعر زملاؤك بالتوتر الشديد قبل المنافسة، اسألهم عن رسالتهم التحفيزية الفعالة التي يعتمدون عليها</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rPr>
                          <a:rtl/>
                        </a:rPr>
                        <a:t>شجّع زملاءك على كتابة رسالة تحفيزية فعالة وقراءتها عندما يشعرون بالتوتر أو الانفعالات</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a:latin typeface="Ubuntu" panose="020B0504030602030204" pitchFamily="34" charset="0"/>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latin typeface="Ubuntu" panose="020B0504030602030204" pitchFamily="34" charset="0"/>
                        </a:defRPr>
                      </a:pPr>
                      <a:r>
                        <a:rPr>
                          <a:rtl/>
                        </a:rPr>
                        <a:t>اتفق مع أحد أعضاء فريقك على تبادل رسائل تحفيزية فعالة مع بعضكما بعضًا قبل التدريبات والمنافسات</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ما الأفكار الأخرى التي يمكنك استخدامها لتتذكّر مشاركة الرسائل التحفيزية الفعّالة مع زملائك في الأوقات التي يكونون فيها في أمسّ الحاجة إليها؟</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تمارين التنفس والإطالة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نحن</a:t>
                      </a:r>
                      <a:r>
                        <a:rPr dirty="0">
                          <a:rtl/>
                        </a:rPr>
                        <a:t> </a:t>
                      </a:r>
                      <a:r>
                        <a:rPr dirty="0" err="1">
                          <a:rtl/>
                        </a:rPr>
                        <a:t>الآن</a:t>
                      </a:r>
                      <a:r>
                        <a:rPr dirty="0">
                          <a:rtl/>
                        </a:rPr>
                        <a:t> </a:t>
                      </a:r>
                      <a:r>
                        <a:rPr dirty="0" err="1">
                          <a:rtl/>
                        </a:rPr>
                        <a:t>بصدد</a:t>
                      </a:r>
                      <a:r>
                        <a:rPr dirty="0">
                          <a:rtl/>
                        </a:rPr>
                        <a:t> </a:t>
                      </a:r>
                      <a:r>
                        <a:rPr dirty="0" err="1">
                          <a:rtl/>
                        </a:rPr>
                        <a:t>إنهاء</a:t>
                      </a:r>
                      <a:r>
                        <a:rPr dirty="0">
                          <a:rtl/>
                        </a:rPr>
                        <a:t> </a:t>
                      </a:r>
                      <a:r>
                        <a:rPr dirty="0" err="1">
                          <a:rtl/>
                        </a:rPr>
                        <a:t>الجزء</a:t>
                      </a:r>
                      <a:r>
                        <a:rPr dirty="0">
                          <a:rtl/>
                        </a:rPr>
                        <a:t> </a:t>
                      </a:r>
                      <a:r>
                        <a:rPr dirty="0" err="1">
                          <a:rtl/>
                        </a:rPr>
                        <a:t>الأخير</a:t>
                      </a:r>
                      <a:r>
                        <a:rPr dirty="0">
                          <a:rtl/>
                        </a:rPr>
                        <a:t> </a:t>
                      </a:r>
                      <a:r>
                        <a:rPr dirty="0" err="1">
                          <a:rtl/>
                        </a:rPr>
                        <a:t>من</a:t>
                      </a:r>
                      <a:r>
                        <a:rPr dirty="0">
                          <a:rtl/>
                        </a:rPr>
                        <a:t> </a:t>
                      </a:r>
                      <a:r>
                        <a:rPr dirty="0" err="1">
                          <a:rtl/>
                        </a:rPr>
                        <a:t>برنامج</a:t>
                      </a:r>
                      <a:r>
                        <a:rPr dirty="0">
                          <a:rtl/>
                        </a:rPr>
                        <a:t> </a:t>
                      </a:r>
                      <a:r>
                        <a:rPr dirty="0" err="1">
                          <a:rtl/>
                        </a:rPr>
                        <a:t>تدريب</a:t>
                      </a:r>
                      <a:r>
                        <a:rPr dirty="0">
                          <a:rtl/>
                        </a:rPr>
                        <a:t> </a:t>
                      </a:r>
                      <a:r>
                        <a:rPr dirty="0" err="1">
                          <a:rtl/>
                        </a:rPr>
                        <a:t>قادة</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 </a:t>
                      </a:r>
                      <a:r>
                        <a:rPr dirty="0" err="1">
                          <a:rtl/>
                        </a:rPr>
                        <a:t>والذي</a:t>
                      </a:r>
                      <a:r>
                        <a:rPr dirty="0">
                          <a:rtl/>
                        </a:rPr>
                        <a:t> </a:t>
                      </a:r>
                      <a:r>
                        <a:rPr dirty="0" err="1">
                          <a:rtl/>
                        </a:rPr>
                        <a:t>يركّز</a:t>
                      </a:r>
                      <a:r>
                        <a:rPr dirty="0">
                          <a:rtl/>
                        </a:rPr>
                        <a:t> </a:t>
                      </a:r>
                      <a:r>
                        <a:rPr dirty="0" err="1">
                          <a:rtl/>
                        </a:rPr>
                        <a:t>على</a:t>
                      </a:r>
                      <a:r>
                        <a:rPr dirty="0">
                          <a:rtl/>
                        </a:rPr>
                        <a:t>: "</a:t>
                      </a:r>
                      <a:r>
                        <a:rPr dirty="0" err="1">
                          <a:rtl/>
                        </a:rPr>
                        <a:t>تمارين</a:t>
                      </a:r>
                      <a:r>
                        <a:rPr dirty="0">
                          <a:rtl/>
                        </a:rPr>
                        <a:t> </a:t>
                      </a:r>
                      <a:r>
                        <a:rPr dirty="0" err="1">
                          <a:rtl/>
                        </a:rPr>
                        <a:t>التنفس</a:t>
                      </a:r>
                      <a:r>
                        <a:rPr dirty="0">
                          <a:rtl/>
                        </a:rPr>
                        <a:t> </a:t>
                      </a:r>
                      <a:r>
                        <a:rPr dirty="0" err="1">
                          <a:rtl/>
                        </a:rPr>
                        <a:t>والإطالة</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7496B12A-F7C5-8E3E-7743-F08ECEE64EF9}"/>
              </a:ext>
            </a:extLst>
          </p:cNvPr>
          <p:cNvPicPr>
            <a:picLocks noChangeAspect="1"/>
          </p:cNvPicPr>
          <p:nvPr/>
        </p:nvPicPr>
        <p:blipFill>
          <a:blip r:embed="rId2"/>
          <a:stretch>
            <a:fillRect/>
          </a:stretch>
        </p:blipFill>
        <p:spPr>
          <a:xfrm>
            <a:off x="500739" y="1519998"/>
            <a:ext cx="2285593" cy="1240139"/>
          </a:xfrm>
          <a:prstGeom prst="rect">
            <a:avLst/>
          </a:prstGeom>
        </p:spPr>
      </p:pic>
      <p:pic>
        <p:nvPicPr>
          <p:cNvPr id="8" name="Picture 7">
            <a:extLst>
              <a:ext uri="{FF2B5EF4-FFF2-40B4-BE49-F238E27FC236}">
                <a16:creationId xmlns:a16="http://schemas.microsoft.com/office/drawing/2014/main" id="{C49C28F9-A3B8-EFF4-779D-266DA9D9E465}"/>
              </a:ext>
            </a:extLst>
          </p:cNvPr>
          <p:cNvPicPr>
            <a:picLocks noChangeAspect="1"/>
          </p:cNvPicPr>
          <p:nvPr/>
        </p:nvPicPr>
        <p:blipFill>
          <a:blip r:embed="rId3"/>
          <a:stretch>
            <a:fillRect/>
          </a:stretch>
        </p:blipFill>
        <p:spPr>
          <a:xfrm>
            <a:off x="500738" y="3935387"/>
            <a:ext cx="2285593" cy="1279147"/>
          </a:xfrm>
          <a:prstGeom prst="rect">
            <a:avLst/>
          </a:prstGeom>
        </p:spPr>
      </p:pic>
    </p:spTree>
    <p:extLst>
      <p:ext uri="{BB962C8B-B14F-4D97-AF65-F5344CB8AC3E}">
        <p14:creationId xmlns:p14="http://schemas.microsoft.com/office/powerpoint/2010/main" val="2354670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A9698-5A6E-2F2E-5266-68FF9433786A}"/>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BEF5A467-69BF-7A2C-DCDE-777312CF0006}"/>
              </a:ext>
            </a:extLst>
          </p:cNvPr>
          <p:cNvGraphicFramePr>
            <a:graphicFrameLocks noGrp="1"/>
          </p:cNvGraphicFramePr>
          <p:nvPr>
            <p:extLst>
              <p:ext uri="{D42A27DB-BD31-4B8C-83A1-F6EECF244321}">
                <p14:modId xmlns:p14="http://schemas.microsoft.com/office/powerpoint/2010/main" val="1732648003"/>
              </p:ext>
            </p:extLst>
          </p:nvPr>
        </p:nvGraphicFramePr>
        <p:xfrm>
          <a:off x="614150" y="545910"/>
          <a:ext cx="8518837" cy="585070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b="1">
                          <a:solidFill>
                            <a:srgbClr val="316355"/>
                          </a:solidFill>
                          <a:rtl/>
                        </a:rPr>
                        <a:t>الجزء الثاني: </a:t>
                      </a:r>
                      <a:r>
                        <a:rPr>
                          <a:rtl/>
                        </a:rPr>
                        <a:t>الاستعداد الذهني ليوم المنافسة، تمارين التنفس والإطالة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مسؤوليات قائد برنامج اللياقة البدنية في السنة الثانية</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دقيقتان</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بصفتك قائدًا للياقة البدنية في السنة الثانية، تقع على عاتقك مسؤولية جديدة تتمثل في دمج تمارين التنفس ضمن أنشطة الإطالة المُتبعة في مرحلة التهدئة.</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يساعد التنفس الهادئ على البقاء أكثر هدوءًا عندما تسوء الأمور، ويمنحك الثبات، والاستعداد لمواجهة التحديات، بالإضافة إلى تحسين القدرة على الانتباه والتركيز. </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تمارين التنفس والإطالة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تمرين التنفّس الهادئ</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5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يُعرف التنفس الهادئ بأنه عملية تنفس بطيئة وسهلة تساعد على الاسترخاء. عندما تتنفس بهدوء، يساعد ذلك على تهدئة ذهنك.</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كم منكم قد جرّب ممارسة تمارين التنفّس من قبل؟ من المحتمل أنك مارست ذلك خلال عرض برنامج "عقول قوية" أو أثناء الانخراط في نشاط مثل التأمل الذهني. </a:t>
                      </a:r>
                      <a:r>
                        <a:rPr b="1">
                          <a:rtl/>
                        </a:rPr>
                        <a:t>اطلب من قادة برنامج اللياقة البدنية رفع أيديهم إذا سبق لهم ممارسة تمارين التنفّس.</a:t>
                      </a:r>
                    </a:p>
                    <a:p>
                      <a:pPr marL="0" marR="0" lvl="0" indent="0" algn="r" defTabSz="914400" rtl="1"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pPr>
                      <a:r>
                        <a:rPr>
                          <a:solidFill>
                            <a:schemeClr val="dk1"/>
                          </a:solidFill>
                          <a:latin typeface="Ubuntu" panose="020B0504030602030204" pitchFamily="34" charset="0"/>
                          <a:rtl/>
                        </a:rPr>
                        <a:t>الآن، سنمارس تمارين التنفّس معًا. </a:t>
                      </a:r>
                      <a:r>
                        <a:rPr>
                          <a:rtl/>
                        </a:rPr>
                        <a:t>يمكنك إغلاق عينيك أو إبقاؤهما مفتوحتين. احرص على أن يكون تنفسك بطيئًا، ومنتظمًا، ومسترخيًا. سنجرب الآن تمرين "تنفّس الزهرة والشمعة":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pPr>
                      <a:r>
                        <a:rPr>
                          <a:rtl/>
                        </a:rPr>
                        <a:t>خُذ نفسًا عميقًا: تخيّل أنك تستنشق رائحة زهرة، من خلال الشهيق البطيء عبر الأنف. املأ رئتيك بالهواء.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pPr>
                      <a:r>
                        <a:rPr>
                          <a:rtl/>
                        </a:rPr>
                        <a:t>أخرج النفس: تخيّل أنك تطفئ شمعة، من خلال الزفير البطيء عبر الفم. احرص على استرخاء عضلات الكتفين والصدر أثناء التمرين.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pPr>
                      <a:r>
                        <a:rPr>
                          <a:rtl/>
                        </a:rPr>
                        <a:t>تابِع تمرين التنفس لنحو 8 دورات تنفسية كاملة.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كيف تصف شعورك بعد الانتهاء من تمرين التنفّس؟ هل تشعر بـ:</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الاسترخاء؟ الهدوء؟</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الإيجابية؟ السعادة؟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ارتخاء في العضلات؟</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استقامة في ظهرك؟</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الرغبة في النوم؟</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28380E20-7F00-3511-1AAE-5534F42DC8BF}"/>
              </a:ext>
            </a:extLst>
          </p:cNvPr>
          <p:cNvPicPr>
            <a:picLocks noChangeAspect="1"/>
          </p:cNvPicPr>
          <p:nvPr/>
        </p:nvPicPr>
        <p:blipFill>
          <a:blip r:embed="rId2"/>
          <a:stretch>
            <a:fillRect/>
          </a:stretch>
        </p:blipFill>
        <p:spPr>
          <a:xfrm>
            <a:off x="502537" y="1078301"/>
            <a:ext cx="2290477" cy="1260939"/>
          </a:xfrm>
          <a:prstGeom prst="rect">
            <a:avLst/>
          </a:prstGeom>
        </p:spPr>
      </p:pic>
      <p:pic>
        <p:nvPicPr>
          <p:cNvPr id="8" name="Picture 7">
            <a:extLst>
              <a:ext uri="{FF2B5EF4-FFF2-40B4-BE49-F238E27FC236}">
                <a16:creationId xmlns:a16="http://schemas.microsoft.com/office/drawing/2014/main" id="{36927A7F-9166-DD66-BDA4-1B085AF0205C}"/>
              </a:ext>
            </a:extLst>
          </p:cNvPr>
          <p:cNvPicPr>
            <a:picLocks noChangeAspect="1"/>
          </p:cNvPicPr>
          <p:nvPr/>
        </p:nvPicPr>
        <p:blipFill>
          <a:blip r:embed="rId3"/>
          <a:stretch>
            <a:fillRect/>
          </a:stretch>
        </p:blipFill>
        <p:spPr>
          <a:xfrm>
            <a:off x="614150" y="3502325"/>
            <a:ext cx="2081078" cy="1153347"/>
          </a:xfrm>
          <a:prstGeom prst="rect">
            <a:avLst/>
          </a:prstGeom>
        </p:spPr>
      </p:pic>
    </p:spTree>
    <p:extLst>
      <p:ext uri="{BB962C8B-B14F-4D97-AF65-F5344CB8AC3E}">
        <p14:creationId xmlns:p14="http://schemas.microsoft.com/office/powerpoint/2010/main" val="2867174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64485-4E68-D21D-A7A6-0E941FA17477}"/>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FE03C4B4-0244-610C-907A-DBD82C325A7E}"/>
              </a:ext>
            </a:extLst>
          </p:cNvPr>
          <p:cNvGraphicFramePr>
            <a:graphicFrameLocks noGrp="1"/>
          </p:cNvGraphicFramePr>
          <p:nvPr>
            <p:extLst>
              <p:ext uri="{D42A27DB-BD31-4B8C-83A1-F6EECF244321}">
                <p14:modId xmlns:p14="http://schemas.microsoft.com/office/powerpoint/2010/main" val="3513910160"/>
              </p:ext>
            </p:extLst>
          </p:nvPr>
        </p:nvGraphicFramePr>
        <p:xfrm>
          <a:off x="614150" y="545910"/>
          <a:ext cx="8518837" cy="45374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تمارين التنفس والإطالة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"إطالة، تنفس، استرخاء"</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دعونا نبدأ التمرين الآن! "إطالة، تنفس، استرخاء"</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6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err="1">
                          <a:rtl/>
                        </a:rPr>
                        <a:t>الآن</a:t>
                      </a:r>
                      <a:r>
                        <a:rPr dirty="0">
                          <a:rtl/>
                        </a:rPr>
                        <a:t>، </a:t>
                      </a:r>
                      <a:r>
                        <a:rPr dirty="0" err="1">
                          <a:rtl/>
                        </a:rPr>
                        <a:t>سنجمع</a:t>
                      </a:r>
                      <a:r>
                        <a:rPr dirty="0">
                          <a:rtl/>
                        </a:rPr>
                        <a:t> </a:t>
                      </a:r>
                      <a:r>
                        <a:rPr dirty="0" err="1">
                          <a:rtl/>
                        </a:rPr>
                        <a:t>بين</a:t>
                      </a:r>
                      <a:r>
                        <a:rPr dirty="0">
                          <a:rtl/>
                        </a:rPr>
                        <a:t> </a:t>
                      </a:r>
                      <a:r>
                        <a:rPr dirty="0" err="1">
                          <a:rtl/>
                        </a:rPr>
                        <a:t>تمارين</a:t>
                      </a:r>
                      <a:r>
                        <a:rPr dirty="0">
                          <a:rtl/>
                        </a:rPr>
                        <a:t> </a:t>
                      </a:r>
                      <a:r>
                        <a:rPr dirty="0" err="1">
                          <a:rtl/>
                        </a:rPr>
                        <a:t>التنفّس</a:t>
                      </a:r>
                      <a:r>
                        <a:rPr dirty="0">
                          <a:rtl/>
                        </a:rPr>
                        <a:t> </a:t>
                      </a:r>
                      <a:r>
                        <a:rPr dirty="0" err="1">
                          <a:rtl/>
                        </a:rPr>
                        <a:t>والإطالة</a:t>
                      </a:r>
                      <a:r>
                        <a:rPr dirty="0">
                          <a:rtl/>
                        </a:rPr>
                        <a:t> </a:t>
                      </a:r>
                      <a:r>
                        <a:rPr dirty="0" err="1">
                          <a:rtl/>
                        </a:rPr>
                        <a:t>من</a:t>
                      </a:r>
                      <a:r>
                        <a:rPr dirty="0">
                          <a:rtl/>
                        </a:rPr>
                        <a:t> </a:t>
                      </a:r>
                      <a:r>
                        <a:rPr dirty="0" err="1">
                          <a:rtl/>
                        </a:rPr>
                        <a:t>خلال</a:t>
                      </a:r>
                      <a:r>
                        <a:rPr dirty="0">
                          <a:rtl/>
                        </a:rPr>
                        <a:t> </a:t>
                      </a:r>
                      <a:r>
                        <a:rPr dirty="0" err="1">
                          <a:rtl/>
                        </a:rPr>
                        <a:t>تمرين</a:t>
                      </a:r>
                      <a:r>
                        <a:rPr dirty="0">
                          <a:rtl/>
                        </a:rPr>
                        <a:t> </a:t>
                      </a:r>
                      <a:r>
                        <a:rPr dirty="0" err="1">
                          <a:rtl/>
                        </a:rPr>
                        <a:t>يُعرف</a:t>
                      </a:r>
                      <a:r>
                        <a:rPr dirty="0">
                          <a:rtl/>
                        </a:rPr>
                        <a:t> </a:t>
                      </a:r>
                      <a:r>
                        <a:rPr dirty="0" err="1">
                          <a:rtl/>
                        </a:rPr>
                        <a:t>باسم</a:t>
                      </a:r>
                      <a:r>
                        <a:rPr dirty="0">
                          <a:rtl/>
                        </a:rPr>
                        <a:t> "</a:t>
                      </a:r>
                      <a:r>
                        <a:rPr dirty="0" err="1">
                          <a:rtl/>
                        </a:rPr>
                        <a:t>إطالة</a:t>
                      </a:r>
                      <a:r>
                        <a:rPr dirty="0">
                          <a:rtl/>
                        </a:rPr>
                        <a:t>، </a:t>
                      </a:r>
                      <a:r>
                        <a:rPr dirty="0" err="1">
                          <a:rtl/>
                        </a:rPr>
                        <a:t>تنفس</a:t>
                      </a:r>
                      <a:r>
                        <a:rPr dirty="0">
                          <a:rtl/>
                        </a:rPr>
                        <a:t>، </a:t>
                      </a:r>
                      <a:r>
                        <a:rPr dirty="0" err="1">
                          <a:rtl/>
                        </a:rPr>
                        <a:t>استرخاء</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00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rPr dirty="0" err="1">
                          <a:rtl/>
                        </a:rPr>
                        <a:t>أرشدهم</a:t>
                      </a:r>
                      <a:r>
                        <a:rPr dirty="0">
                          <a:rtl/>
                        </a:rPr>
                        <a:t> </a:t>
                      </a:r>
                      <a:r>
                        <a:rPr dirty="0" err="1">
                          <a:rtl/>
                        </a:rPr>
                        <a:t>خلال</a:t>
                      </a:r>
                      <a:r>
                        <a:rPr dirty="0">
                          <a:rtl/>
                        </a:rPr>
                        <a:t> </a:t>
                      </a:r>
                      <a:r>
                        <a:rPr dirty="0" err="1">
                          <a:rtl/>
                        </a:rPr>
                        <a:t>التمرين</a:t>
                      </a:r>
                      <a:r>
                        <a:rPr dirty="0">
                          <a:rtl/>
                        </a:rPr>
                        <a:t> </a:t>
                      </a:r>
                      <a:r>
                        <a:rPr dirty="0" err="1">
                          <a:rtl/>
                        </a:rPr>
                        <a:t>باتّباع</a:t>
                      </a:r>
                      <a:r>
                        <a:rPr dirty="0">
                          <a:rtl/>
                        </a:rPr>
                        <a:t> </a:t>
                      </a:r>
                      <a:r>
                        <a:rPr dirty="0" err="1">
                          <a:rtl/>
                        </a:rPr>
                        <a:t>الإرشادات</a:t>
                      </a:r>
                      <a:r>
                        <a:rPr dirty="0">
                          <a:rtl/>
                        </a:rPr>
                        <a:t> </a:t>
                      </a:r>
                      <a:r>
                        <a:rPr dirty="0" err="1">
                          <a:rtl/>
                        </a:rPr>
                        <a:t>الظاهرة</a:t>
                      </a:r>
                      <a:r>
                        <a:rPr dirty="0">
                          <a:rtl/>
                        </a:rPr>
                        <a:t> </a:t>
                      </a:r>
                      <a:r>
                        <a:rPr dirty="0" err="1">
                          <a:rtl/>
                        </a:rPr>
                        <a:t>على</a:t>
                      </a:r>
                      <a:r>
                        <a:rPr dirty="0">
                          <a:rtl/>
                        </a:rPr>
                        <a:t> </a:t>
                      </a:r>
                      <a:r>
                        <a:rPr dirty="0" err="1">
                          <a:rtl/>
                        </a:rPr>
                        <a:t>الشاشة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a:rtl/>
                        </a:rPr>
                        <a:t>1. </a:t>
                      </a:r>
                      <a:r>
                        <a:rPr dirty="0" err="1">
                          <a:rtl/>
                        </a:rPr>
                        <a:t>إطالة</a:t>
                      </a:r>
                      <a:r>
                        <a:rPr dirty="0">
                          <a:rtl/>
                        </a:rPr>
                        <a:t>! </a:t>
                      </a:r>
                      <a:r>
                        <a:rPr dirty="0" err="1">
                          <a:rtl/>
                        </a:rPr>
                        <a:t>ابدأ</a:t>
                      </a:r>
                      <a:r>
                        <a:rPr dirty="0">
                          <a:rtl/>
                        </a:rPr>
                        <a:t> </a:t>
                      </a:r>
                      <a:r>
                        <a:rPr dirty="0" err="1">
                          <a:rtl/>
                        </a:rPr>
                        <a:t>تمارين</a:t>
                      </a:r>
                      <a:r>
                        <a:rPr dirty="0">
                          <a:rtl/>
                        </a:rPr>
                        <a:t> </a:t>
                      </a:r>
                      <a:r>
                        <a:rPr dirty="0" err="1">
                          <a:rtl/>
                        </a:rPr>
                        <a:t>الإطالة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a:rtl/>
                        </a:rPr>
                        <a:t>2. </a:t>
                      </a:r>
                      <a:r>
                        <a:rPr dirty="0" err="1">
                          <a:rtl/>
                        </a:rPr>
                        <a:t>تنفّس</a:t>
                      </a:r>
                      <a:r>
                        <a:rPr dirty="0">
                          <a:rtl/>
                        </a:rPr>
                        <a:t>! </a:t>
                      </a:r>
                      <a:r>
                        <a:rPr dirty="0" err="1">
                          <a:rtl/>
                        </a:rPr>
                        <a:t>تنفّس</a:t>
                      </a:r>
                      <a:r>
                        <a:rPr dirty="0">
                          <a:rtl/>
                        </a:rPr>
                        <a:t> 5 </a:t>
                      </a:r>
                      <a:r>
                        <a:rPr dirty="0" err="1">
                          <a:rtl/>
                        </a:rPr>
                        <a:t>مرات</a:t>
                      </a:r>
                      <a:r>
                        <a:rPr dirty="0">
                          <a:rtl/>
                        </a:rPr>
                        <a:t> </a:t>
                      </a:r>
                      <a:r>
                        <a:rPr dirty="0" err="1">
                          <a:rtl/>
                        </a:rPr>
                        <a:t>بهدوء</a:t>
                      </a:r>
                      <a:r>
                        <a:rPr dirty="0">
                          <a:rtl/>
                        </a:rPr>
                        <a:t> </a:t>
                      </a:r>
                      <a:r>
                        <a:rPr dirty="0" err="1">
                          <a:rtl/>
                        </a:rPr>
                        <a:t>أثناء</a:t>
                      </a:r>
                      <a:r>
                        <a:rPr dirty="0">
                          <a:rtl/>
                        </a:rPr>
                        <a:t> </a:t>
                      </a:r>
                      <a:r>
                        <a:rPr dirty="0" err="1">
                          <a:rtl/>
                        </a:rPr>
                        <a:t>الحفاظ</a:t>
                      </a:r>
                      <a:r>
                        <a:rPr dirty="0">
                          <a:rtl/>
                        </a:rPr>
                        <a:t> </a:t>
                      </a:r>
                      <a:r>
                        <a:rPr dirty="0" err="1">
                          <a:rtl/>
                        </a:rPr>
                        <a:t>على</a:t>
                      </a:r>
                      <a:r>
                        <a:rPr dirty="0">
                          <a:rtl/>
                        </a:rPr>
                        <a:t> </a:t>
                      </a:r>
                      <a:r>
                        <a:rPr dirty="0" err="1">
                          <a:rtl/>
                        </a:rPr>
                        <a:t>وضعية</a:t>
                      </a:r>
                      <a:r>
                        <a:rPr dirty="0">
                          <a:rtl/>
                        </a:rPr>
                        <a:t> </a:t>
                      </a:r>
                      <a:r>
                        <a:rPr dirty="0" err="1">
                          <a:rtl/>
                        </a:rPr>
                        <a:t>الإطالة</a:t>
                      </a:r>
                      <a:r>
                        <a:rPr dirty="0">
                          <a:rtl/>
                        </a:rPr>
                        <a:t>. </a:t>
                      </a:r>
                      <a:r>
                        <a:rPr u="sng" dirty="0" err="1">
                          <a:rtl/>
                        </a:rPr>
                        <a:t>لاحظ</a:t>
                      </a:r>
                      <a:r>
                        <a:rPr u="sng" dirty="0">
                          <a:rtl/>
                        </a:rPr>
                        <a:t> </a:t>
                      </a:r>
                      <a:r>
                        <a:rPr u="sng" dirty="0" err="1">
                          <a:rtl/>
                        </a:rPr>
                        <a:t>استرخاء</a:t>
                      </a:r>
                      <a:r>
                        <a:rPr u="sng" dirty="0">
                          <a:rtl/>
                        </a:rPr>
                        <a:t> </a:t>
                      </a:r>
                      <a:r>
                        <a:rPr u="sng" dirty="0" err="1">
                          <a:rtl/>
                        </a:rPr>
                        <a:t>عضلاتك</a:t>
                      </a:r>
                      <a:r>
                        <a:rPr u="sng" dirty="0">
                          <a:rtl/>
                        </a:rPr>
                        <a:t> </a:t>
                      </a:r>
                      <a:r>
                        <a:rPr u="sng" dirty="0" err="1">
                          <a:rtl/>
                        </a:rPr>
                        <a:t>مع</a:t>
                      </a:r>
                      <a:r>
                        <a:rPr u="sng" dirty="0">
                          <a:rtl/>
                        </a:rPr>
                        <a:t> </a:t>
                      </a:r>
                      <a:r>
                        <a:rPr u="sng" dirty="0" err="1">
                          <a:rtl/>
                        </a:rPr>
                        <a:t>كل</a:t>
                      </a:r>
                      <a:r>
                        <a:rPr u="sng" dirty="0">
                          <a:rtl/>
                        </a:rPr>
                        <a:t> </a:t>
                      </a:r>
                      <a:r>
                        <a:rPr u="sng" dirty="0" err="1">
                          <a:rtl/>
                        </a:rPr>
                        <a:t>عملية</a:t>
                      </a:r>
                      <a:r>
                        <a:rPr u="sng" dirty="0">
                          <a:rtl/>
                        </a:rPr>
                        <a:t> </a:t>
                      </a:r>
                      <a:r>
                        <a:rPr u="sng" dirty="0" err="1">
                          <a:rtl/>
                        </a:rPr>
                        <a:t>شهيق</a:t>
                      </a:r>
                      <a:r>
                        <a:rPr u="sng" dirty="0">
                          <a:rtl/>
                        </a:rPr>
                        <a:t> </a:t>
                      </a:r>
                      <a:r>
                        <a:rPr u="sng" dirty="0" err="1">
                          <a:rtl/>
                        </a:rPr>
                        <a:t>وزفير</a:t>
                      </a:r>
                      <a:r>
                        <a:rPr u="sng" dirty="0">
                          <a:rtl/>
                        </a:rPr>
                        <a:t>. </a:t>
                      </a:r>
                      <a:r>
                        <a:rPr b="1" dirty="0" err="1">
                          <a:rtl/>
                        </a:rPr>
                        <a:t>يُفترض</a:t>
                      </a:r>
                      <a:r>
                        <a:rPr b="1" dirty="0">
                          <a:rtl/>
                        </a:rPr>
                        <a:t> </a:t>
                      </a:r>
                      <a:r>
                        <a:rPr b="1" dirty="0" err="1">
                          <a:rtl/>
                        </a:rPr>
                        <a:t>أن</a:t>
                      </a:r>
                      <a:r>
                        <a:rPr b="1" dirty="0">
                          <a:rtl/>
                        </a:rPr>
                        <a:t> </a:t>
                      </a:r>
                      <a:r>
                        <a:rPr b="1" dirty="0" err="1">
                          <a:rtl/>
                        </a:rPr>
                        <a:t>تستغرق</a:t>
                      </a:r>
                      <a:r>
                        <a:rPr b="1" dirty="0">
                          <a:rtl/>
                        </a:rPr>
                        <a:t> 5 </a:t>
                      </a:r>
                      <a:r>
                        <a:rPr b="1" dirty="0" err="1">
                          <a:rtl/>
                        </a:rPr>
                        <a:t>أنفاس</a:t>
                      </a:r>
                      <a:r>
                        <a:rPr b="1" dirty="0">
                          <a:rtl/>
                        </a:rPr>
                        <a:t> </a:t>
                      </a:r>
                      <a:r>
                        <a:rPr b="1" dirty="0" err="1">
                          <a:rtl/>
                        </a:rPr>
                        <a:t>عميقة</a:t>
                      </a:r>
                      <a:r>
                        <a:rPr b="1" dirty="0">
                          <a:rtl/>
                        </a:rPr>
                        <a:t> </a:t>
                      </a:r>
                      <a:r>
                        <a:rPr b="1" dirty="0" err="1">
                          <a:rtl/>
                        </a:rPr>
                        <a:t>نحو</a:t>
                      </a:r>
                      <a:r>
                        <a:rPr b="1" dirty="0">
                          <a:rtl/>
                        </a:rPr>
                        <a:t> 30 </a:t>
                      </a:r>
                      <a:r>
                        <a:rPr b="1" dirty="0" err="1">
                          <a:rtl/>
                        </a:rPr>
                        <a:t>ثانية</a:t>
                      </a:r>
                      <a:r>
                        <a:rPr b="1" dirty="0">
                          <a:rtl/>
                        </a:rPr>
                        <a:t>. </a:t>
                      </a:r>
                      <a:endParaRPr sz="1000" b="1" u="sng"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a:rtl/>
                        </a:rPr>
                        <a:t>3. </a:t>
                      </a:r>
                      <a:r>
                        <a:rPr dirty="0" err="1">
                          <a:rtl/>
                        </a:rPr>
                        <a:t>استرخِ</a:t>
                      </a:r>
                      <a:r>
                        <a:rPr dirty="0">
                          <a:rtl/>
                        </a:rPr>
                        <a:t>! </a:t>
                      </a:r>
                      <a:r>
                        <a:rPr dirty="0" err="1">
                          <a:rtl/>
                        </a:rPr>
                        <a:t>توقّف</a:t>
                      </a:r>
                      <a:r>
                        <a:rPr dirty="0">
                          <a:rtl/>
                        </a:rPr>
                        <a:t> </a:t>
                      </a:r>
                      <a:r>
                        <a:rPr dirty="0" err="1">
                          <a:rtl/>
                        </a:rPr>
                        <a:t>عن</a:t>
                      </a:r>
                      <a:r>
                        <a:rPr dirty="0">
                          <a:rtl/>
                        </a:rPr>
                        <a:t> </a:t>
                      </a:r>
                      <a:r>
                        <a:rPr dirty="0" err="1">
                          <a:rtl/>
                        </a:rPr>
                        <a:t>الإطالة</a:t>
                      </a:r>
                      <a:r>
                        <a:rPr dirty="0">
                          <a:rtl/>
                        </a:rPr>
                        <a:t> </a:t>
                      </a:r>
                      <a:r>
                        <a:rPr dirty="0" err="1">
                          <a:rtl/>
                        </a:rPr>
                        <a:t>وأرخِ</a:t>
                      </a:r>
                      <a:r>
                        <a:rPr dirty="0">
                          <a:rtl/>
                        </a:rPr>
                        <a:t> </a:t>
                      </a:r>
                      <a:r>
                        <a:rPr dirty="0" err="1">
                          <a:rtl/>
                        </a:rPr>
                        <a:t>عضلاتك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b="1">
                          <a:latin typeface="Ubuntu" panose="020B0504030602030204" pitchFamily="34" charset="0"/>
                        </a:defRPr>
                      </a:pPr>
                      <a:r>
                        <a:rPr dirty="0" err="1">
                          <a:rtl/>
                        </a:rPr>
                        <a:t>كرّر</a:t>
                      </a:r>
                      <a:r>
                        <a:rPr dirty="0">
                          <a:rtl/>
                        </a:rPr>
                        <a:t> </a:t>
                      </a:r>
                      <a:r>
                        <a:rPr dirty="0" err="1">
                          <a:rtl/>
                        </a:rPr>
                        <a:t>التمرين</a:t>
                      </a:r>
                      <a:r>
                        <a:rPr dirty="0">
                          <a:rtl/>
                        </a:rPr>
                        <a:t> </a:t>
                      </a:r>
                      <a:r>
                        <a:rPr dirty="0" err="1">
                          <a:rtl/>
                        </a:rPr>
                        <a:t>عدّة</a:t>
                      </a:r>
                      <a:r>
                        <a:rPr dirty="0">
                          <a:rtl/>
                        </a:rPr>
                        <a:t> </a:t>
                      </a:r>
                      <a:r>
                        <a:rPr dirty="0" err="1">
                          <a:rtl/>
                        </a:rPr>
                        <a:t>مرات</a:t>
                      </a:r>
                      <a:r>
                        <a:rPr dirty="0">
                          <a:rtl/>
                        </a:rPr>
                        <a:t>، </a:t>
                      </a:r>
                      <a:r>
                        <a:rPr dirty="0" err="1">
                          <a:rtl/>
                        </a:rPr>
                        <a:t>مع</a:t>
                      </a:r>
                      <a:r>
                        <a:rPr dirty="0">
                          <a:rtl/>
                        </a:rPr>
                        <a:t> </a:t>
                      </a:r>
                      <a:r>
                        <a:rPr dirty="0" err="1">
                          <a:rtl/>
                        </a:rPr>
                        <a:t>أداء</a:t>
                      </a:r>
                      <a:r>
                        <a:rPr dirty="0">
                          <a:rtl/>
                        </a:rPr>
                        <a:t> </a:t>
                      </a:r>
                      <a:r>
                        <a:rPr dirty="0" err="1">
                          <a:rtl/>
                        </a:rPr>
                        <a:t>تمارين</a:t>
                      </a:r>
                      <a:r>
                        <a:rPr dirty="0">
                          <a:rtl/>
                        </a:rPr>
                        <a:t> </a:t>
                      </a:r>
                      <a:r>
                        <a:rPr dirty="0" err="1">
                          <a:rtl/>
                        </a:rPr>
                        <a:t>الإطالة</a:t>
                      </a:r>
                      <a:r>
                        <a:rPr dirty="0">
                          <a:rtl/>
                        </a:rPr>
                        <a:t> </a:t>
                      </a:r>
                      <a:r>
                        <a:rPr dirty="0" err="1">
                          <a:rtl/>
                        </a:rPr>
                        <a:t>المختلفة</a:t>
                      </a:r>
                      <a:r>
                        <a:rPr dirty="0">
                          <a:rtl/>
                        </a:rPr>
                        <a:t> </a:t>
                      </a:r>
                      <a:r>
                        <a:rPr dirty="0" err="1">
                          <a:rtl/>
                        </a:rPr>
                        <a:t>على</a:t>
                      </a:r>
                      <a:r>
                        <a:rPr dirty="0">
                          <a:rtl/>
                        </a:rPr>
                        <a:t> </a:t>
                      </a:r>
                      <a:r>
                        <a:rPr dirty="0" err="1">
                          <a:rtl/>
                        </a:rPr>
                        <a:t>جانب</a:t>
                      </a:r>
                      <a:r>
                        <a:rPr dirty="0">
                          <a:rtl/>
                        </a:rPr>
                        <a:t> </a:t>
                      </a:r>
                      <a:r>
                        <a:rPr dirty="0" err="1">
                          <a:rtl/>
                        </a:rPr>
                        <a:t>واحد</a:t>
                      </a:r>
                      <a:r>
                        <a:rPr dirty="0">
                          <a:rtl/>
                        </a:rPr>
                        <a:t> </a:t>
                      </a:r>
                      <a:r>
                        <a:rPr dirty="0" err="1">
                          <a:rtl/>
                        </a:rPr>
                        <a:t>أو</a:t>
                      </a:r>
                      <a:r>
                        <a:rPr dirty="0">
                          <a:rtl/>
                        </a:rPr>
                        <a:t> </a:t>
                      </a:r>
                      <a:r>
                        <a:rPr dirty="0" err="1">
                          <a:rtl/>
                        </a:rPr>
                        <a:t>من</a:t>
                      </a:r>
                      <a:r>
                        <a:rPr dirty="0">
                          <a:rtl/>
                        </a:rPr>
                        <a:t> </a:t>
                      </a:r>
                      <a:r>
                        <a:rPr dirty="0" err="1">
                          <a:rtl/>
                        </a:rPr>
                        <a:t>خلال</a:t>
                      </a:r>
                      <a:r>
                        <a:rPr dirty="0">
                          <a:rtl/>
                        </a:rPr>
                        <a:t> </a:t>
                      </a:r>
                      <a:r>
                        <a:rPr dirty="0" err="1">
                          <a:rtl/>
                        </a:rPr>
                        <a:t>تبديل</a:t>
                      </a:r>
                      <a:r>
                        <a:rPr dirty="0">
                          <a:rtl/>
                        </a:rPr>
                        <a:t> </a:t>
                      </a:r>
                      <a:r>
                        <a:rPr dirty="0" err="1">
                          <a:rtl/>
                        </a:rPr>
                        <a:t>الجانبين</a:t>
                      </a:r>
                      <a:r>
                        <a:rPr dirty="0">
                          <a:rtl/>
                        </a:rPr>
                        <a:t>. </a:t>
                      </a:r>
                      <a:r>
                        <a:rPr dirty="0" err="1">
                          <a:rtl/>
                        </a:rPr>
                        <a:t>يمكن</a:t>
                      </a:r>
                      <a:r>
                        <a:rPr dirty="0">
                          <a:rtl/>
                        </a:rPr>
                        <a:t> </a:t>
                      </a:r>
                      <a:r>
                        <a:rPr dirty="0" err="1">
                          <a:rtl/>
                        </a:rPr>
                        <a:t>لقادة</a:t>
                      </a:r>
                      <a:r>
                        <a:rPr dirty="0">
                          <a:rtl/>
                        </a:rPr>
                        <a:t> </a:t>
                      </a:r>
                      <a:r>
                        <a:rPr dirty="0" err="1">
                          <a:rtl/>
                        </a:rPr>
                        <a:t>اللياقة</a:t>
                      </a:r>
                      <a:r>
                        <a:rPr dirty="0">
                          <a:rtl/>
                        </a:rPr>
                        <a:t> </a:t>
                      </a:r>
                      <a:r>
                        <a:rPr dirty="0" err="1">
                          <a:rtl/>
                        </a:rPr>
                        <a:t>البدنية</a:t>
                      </a:r>
                      <a:r>
                        <a:rPr dirty="0">
                          <a:rtl/>
                        </a:rPr>
                        <a:t> </a:t>
                      </a:r>
                      <a:r>
                        <a:rPr dirty="0" err="1">
                          <a:rtl/>
                        </a:rPr>
                        <a:t>أيضًا</a:t>
                      </a:r>
                      <a:r>
                        <a:rPr dirty="0">
                          <a:rtl/>
                        </a:rPr>
                        <a:t> </a:t>
                      </a:r>
                      <a:r>
                        <a:rPr dirty="0" err="1">
                          <a:rtl/>
                        </a:rPr>
                        <a:t>مشاركة</a:t>
                      </a:r>
                      <a:r>
                        <a:rPr dirty="0">
                          <a:rtl/>
                        </a:rPr>
                        <a:t> </a:t>
                      </a:r>
                      <a:r>
                        <a:rPr dirty="0" err="1">
                          <a:rtl/>
                        </a:rPr>
                        <a:t>تمارين</a:t>
                      </a:r>
                      <a:r>
                        <a:rPr dirty="0">
                          <a:rtl/>
                        </a:rPr>
                        <a:t> </a:t>
                      </a:r>
                      <a:r>
                        <a:rPr dirty="0" err="1">
                          <a:rtl/>
                        </a:rPr>
                        <a:t>الإطالة</a:t>
                      </a:r>
                      <a:r>
                        <a:rPr dirty="0">
                          <a:rtl/>
                        </a:rPr>
                        <a:t> </a:t>
                      </a:r>
                      <a:r>
                        <a:rPr dirty="0" err="1">
                          <a:rtl/>
                        </a:rPr>
                        <a:t>المُفضلة</a:t>
                      </a:r>
                      <a:r>
                        <a:rPr dirty="0">
                          <a:rtl/>
                        </a:rPr>
                        <a:t> </a:t>
                      </a:r>
                      <a:r>
                        <a:rPr dirty="0" err="1">
                          <a:rtl/>
                        </a:rPr>
                        <a:t>لديهم</a:t>
                      </a:r>
                      <a:r>
                        <a:rPr dirty="0">
                          <a:rtl/>
                        </a:rPr>
                        <a:t> </a:t>
                      </a:r>
                      <a:r>
                        <a:rPr dirty="0" err="1">
                          <a:rtl/>
                        </a:rPr>
                        <a:t>خلال</a:t>
                      </a:r>
                      <a:r>
                        <a:rPr dirty="0">
                          <a:rtl/>
                        </a:rPr>
                        <a:t> </a:t>
                      </a:r>
                      <a:r>
                        <a:rPr dirty="0" err="1">
                          <a:rtl/>
                        </a:rPr>
                        <a:t>مرحلة</a:t>
                      </a:r>
                      <a:r>
                        <a:rPr dirty="0">
                          <a:rtl/>
                        </a:rPr>
                        <a:t> </a:t>
                      </a:r>
                      <a:r>
                        <a:rPr dirty="0" err="1">
                          <a:rtl/>
                        </a:rPr>
                        <a:t>التهدئة</a:t>
                      </a:r>
                      <a:r>
                        <a:rPr dirty="0">
                          <a:rtl/>
                        </a:rPr>
                        <a:t> </a:t>
                      </a:r>
                      <a:r>
                        <a:rPr dirty="0" err="1">
                          <a:rtl/>
                        </a:rPr>
                        <a:t>في</a:t>
                      </a:r>
                      <a:r>
                        <a:rPr dirty="0">
                          <a:rtl/>
                        </a:rPr>
                        <a:t> </a:t>
                      </a:r>
                      <a:r>
                        <a:rPr dirty="0" err="1">
                          <a:rtl/>
                        </a:rPr>
                        <a:t>هذا</a:t>
                      </a:r>
                      <a:r>
                        <a:rPr dirty="0">
                          <a:rtl/>
                        </a:rPr>
                        <a:t> </a:t>
                      </a:r>
                      <a:r>
                        <a:rPr dirty="0" err="1">
                          <a:rtl/>
                        </a:rPr>
                        <a:t>النشاط</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000" b="1"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err="1">
                          <a:rtl/>
                        </a:rPr>
                        <a:t>يُفترض</a:t>
                      </a:r>
                      <a:r>
                        <a:rPr dirty="0">
                          <a:rtl/>
                        </a:rPr>
                        <a:t> </a:t>
                      </a:r>
                      <a:r>
                        <a:rPr dirty="0" err="1">
                          <a:rtl/>
                        </a:rPr>
                        <a:t>أن</a:t>
                      </a:r>
                      <a:r>
                        <a:rPr dirty="0">
                          <a:rtl/>
                        </a:rPr>
                        <a:t> </a:t>
                      </a:r>
                      <a:r>
                        <a:rPr dirty="0" err="1">
                          <a:rtl/>
                        </a:rPr>
                        <a:t>تستغرق</a:t>
                      </a:r>
                      <a:r>
                        <a:rPr dirty="0">
                          <a:rtl/>
                        </a:rPr>
                        <a:t> 5 </a:t>
                      </a:r>
                      <a:r>
                        <a:rPr dirty="0" err="1">
                          <a:rtl/>
                        </a:rPr>
                        <a:t>أنفاس</a:t>
                      </a:r>
                      <a:r>
                        <a:rPr dirty="0">
                          <a:rtl/>
                        </a:rPr>
                        <a:t> </a:t>
                      </a:r>
                      <a:r>
                        <a:rPr dirty="0" err="1">
                          <a:rtl/>
                        </a:rPr>
                        <a:t>عميقة</a:t>
                      </a:r>
                      <a:r>
                        <a:rPr dirty="0">
                          <a:rtl/>
                        </a:rPr>
                        <a:t> </a:t>
                      </a:r>
                      <a:r>
                        <a:rPr dirty="0" err="1">
                          <a:rtl/>
                        </a:rPr>
                        <a:t>نحو</a:t>
                      </a:r>
                      <a:r>
                        <a:rPr dirty="0">
                          <a:rtl/>
                        </a:rPr>
                        <a:t> 30 </a:t>
                      </a:r>
                      <a:r>
                        <a:rPr dirty="0" err="1">
                          <a:rtl/>
                        </a:rPr>
                        <a:t>ثانية</a:t>
                      </a:r>
                      <a:r>
                        <a:rPr dirty="0">
                          <a:rtl/>
                        </a:rPr>
                        <a:t>. </a:t>
                      </a:r>
                      <a:r>
                        <a:rPr dirty="0" err="1">
                          <a:rtl/>
                        </a:rPr>
                        <a:t>يساعد</a:t>
                      </a:r>
                      <a:r>
                        <a:rPr dirty="0">
                          <a:rtl/>
                        </a:rPr>
                        <a:t> </a:t>
                      </a:r>
                      <a:r>
                        <a:rPr dirty="0" err="1">
                          <a:rtl/>
                        </a:rPr>
                        <a:t>البقاء</a:t>
                      </a:r>
                      <a:r>
                        <a:rPr dirty="0">
                          <a:rtl/>
                        </a:rPr>
                        <a:t> </a:t>
                      </a:r>
                      <a:r>
                        <a:rPr dirty="0" err="1">
                          <a:rtl/>
                        </a:rPr>
                        <a:t>في</a:t>
                      </a:r>
                      <a:r>
                        <a:rPr dirty="0">
                          <a:rtl/>
                        </a:rPr>
                        <a:t> </a:t>
                      </a:r>
                      <a:r>
                        <a:rPr dirty="0" err="1">
                          <a:rtl/>
                        </a:rPr>
                        <a:t>وضعية</a:t>
                      </a:r>
                      <a:r>
                        <a:rPr dirty="0">
                          <a:rtl/>
                        </a:rPr>
                        <a:t> </a:t>
                      </a:r>
                      <a:r>
                        <a:rPr dirty="0" err="1">
                          <a:rtl/>
                        </a:rPr>
                        <a:t>الإطالة</a:t>
                      </a:r>
                      <a:r>
                        <a:rPr dirty="0">
                          <a:rtl/>
                        </a:rPr>
                        <a:t> </a:t>
                      </a:r>
                      <a:r>
                        <a:rPr dirty="0" err="1">
                          <a:rtl/>
                        </a:rPr>
                        <a:t>لمدة</a:t>
                      </a:r>
                      <a:r>
                        <a:rPr dirty="0">
                          <a:rtl/>
                        </a:rPr>
                        <a:t> </a:t>
                      </a:r>
                      <a:r>
                        <a:rPr dirty="0" err="1">
                          <a:rtl/>
                        </a:rPr>
                        <a:t>أطول</a:t>
                      </a:r>
                      <a:r>
                        <a:rPr dirty="0">
                          <a:rtl/>
                        </a:rPr>
                        <a:t>، </a:t>
                      </a:r>
                      <a:r>
                        <a:rPr dirty="0" err="1">
                          <a:rtl/>
                        </a:rPr>
                        <a:t>حتى</a:t>
                      </a:r>
                      <a:r>
                        <a:rPr dirty="0">
                          <a:rtl/>
                        </a:rPr>
                        <a:t> </a:t>
                      </a:r>
                      <a:r>
                        <a:rPr dirty="0" err="1">
                          <a:rtl/>
                        </a:rPr>
                        <a:t>دقيقة</a:t>
                      </a:r>
                      <a:r>
                        <a:rPr dirty="0">
                          <a:rtl/>
                        </a:rPr>
                        <a:t> </a:t>
                      </a:r>
                      <a:r>
                        <a:rPr dirty="0" err="1">
                          <a:rtl/>
                        </a:rPr>
                        <a:t>أو</a:t>
                      </a:r>
                      <a:r>
                        <a:rPr dirty="0">
                          <a:rtl/>
                        </a:rPr>
                        <a:t> 10 </a:t>
                      </a:r>
                      <a:r>
                        <a:rPr dirty="0" err="1">
                          <a:rtl/>
                        </a:rPr>
                        <a:t>أنفاس</a:t>
                      </a:r>
                      <a:r>
                        <a:rPr dirty="0">
                          <a:rtl/>
                        </a:rPr>
                        <a:t> </a:t>
                      </a:r>
                      <a:r>
                        <a:rPr dirty="0" err="1">
                          <a:rtl/>
                        </a:rPr>
                        <a:t>على</a:t>
                      </a:r>
                      <a:r>
                        <a:rPr dirty="0">
                          <a:rtl/>
                        </a:rPr>
                        <a:t> </a:t>
                      </a:r>
                      <a:r>
                        <a:rPr dirty="0" err="1">
                          <a:rtl/>
                        </a:rPr>
                        <a:t>استرخاء</a:t>
                      </a:r>
                      <a:r>
                        <a:rPr dirty="0">
                          <a:rtl/>
                        </a:rPr>
                        <a:t> </a:t>
                      </a:r>
                      <a:r>
                        <a:rPr dirty="0" err="1">
                          <a:rtl/>
                        </a:rPr>
                        <a:t>العضلات</a:t>
                      </a:r>
                      <a:r>
                        <a:rPr dirty="0">
                          <a:rtl/>
                        </a:rPr>
                        <a:t> </a:t>
                      </a:r>
                      <a:r>
                        <a:rPr dirty="0" err="1">
                          <a:rtl/>
                        </a:rPr>
                        <a:t>بشكل</a:t>
                      </a:r>
                      <a:r>
                        <a:rPr dirty="0">
                          <a:rtl/>
                        </a:rPr>
                        <a:t> </a:t>
                      </a:r>
                      <a:r>
                        <a:rPr dirty="0" err="1">
                          <a:rtl/>
                        </a:rPr>
                        <a:t>أكبر</a:t>
                      </a:r>
                      <a:r>
                        <a:rPr dirty="0">
                          <a:rtl/>
                        </a:rPr>
                        <a:t>!</a:t>
                      </a:r>
                      <a:endParaRPr sz="1000" b="1" dirty="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1" dirty="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dirty="0" err="1">
                          <a:rtl/>
                        </a:rPr>
                        <a:t>الموضوع</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dirty="0" err="1">
                          <a:solidFill>
                            <a:srgbClr val="316355"/>
                          </a:solidFill>
                          <a:rtl/>
                        </a:rPr>
                        <a:t>الجزء</a:t>
                      </a:r>
                      <a:r>
                        <a:rPr b="1" dirty="0">
                          <a:solidFill>
                            <a:srgbClr val="316355"/>
                          </a:solidFill>
                          <a:rtl/>
                        </a:rPr>
                        <a:t> </a:t>
                      </a:r>
                      <a:r>
                        <a:rPr b="1" dirty="0" err="1">
                          <a:solidFill>
                            <a:srgbClr val="316355"/>
                          </a:solidFill>
                          <a:rtl/>
                        </a:rPr>
                        <a:t>الثاني</a:t>
                      </a:r>
                      <a:r>
                        <a:rPr b="1" dirty="0">
                          <a:solidFill>
                            <a:srgbClr val="316355"/>
                          </a:solidFill>
                          <a:rtl/>
                        </a:rPr>
                        <a:t>: </a:t>
                      </a:r>
                      <a:r>
                        <a:rPr dirty="0" err="1">
                          <a:rtl/>
                        </a:rPr>
                        <a:t>الاستعداد</a:t>
                      </a:r>
                      <a:r>
                        <a:rPr dirty="0">
                          <a:rtl/>
                        </a:rPr>
                        <a:t> </a:t>
                      </a:r>
                      <a:r>
                        <a:rPr dirty="0" err="1">
                          <a:rtl/>
                        </a:rPr>
                        <a:t>الذهني</a:t>
                      </a:r>
                      <a:r>
                        <a:rPr dirty="0">
                          <a:rtl/>
                        </a:rPr>
                        <a:t> </a:t>
                      </a:r>
                      <a:r>
                        <a:rPr dirty="0" err="1">
                          <a:rtl/>
                        </a:rPr>
                        <a:t>ليوم</a:t>
                      </a:r>
                      <a:r>
                        <a:rPr dirty="0">
                          <a:rtl/>
                        </a:rPr>
                        <a:t> </a:t>
                      </a:r>
                      <a:r>
                        <a:rPr dirty="0" err="1">
                          <a:rtl/>
                        </a:rPr>
                        <a:t>المنافسة</a:t>
                      </a:r>
                      <a:r>
                        <a:rPr dirty="0">
                          <a:rtl/>
                        </a:rPr>
                        <a:t>، </a:t>
                      </a:r>
                      <a:r>
                        <a:rPr dirty="0" err="1">
                          <a:rtl/>
                        </a:rPr>
                        <a:t>مراجعة</a:t>
                      </a:r>
                      <a:r>
                        <a:rPr dirty="0">
                          <a:rtl/>
                        </a:rPr>
                        <a:t> </a:t>
                      </a:r>
                      <a:r>
                        <a:rPr dirty="0" err="1">
                          <a:rtl/>
                        </a:rPr>
                        <a:t>برنامج</a:t>
                      </a:r>
                      <a:r>
                        <a:rPr dirty="0">
                          <a:rtl/>
                        </a:rPr>
                        <a:t> </a:t>
                      </a:r>
                      <a:r>
                        <a:rPr dirty="0" err="1">
                          <a:rtl/>
                        </a:rPr>
                        <a:t>السنة</a:t>
                      </a:r>
                      <a:r>
                        <a:rPr dirty="0">
                          <a:rtl/>
                        </a:rPr>
                        <a:t> </a:t>
                      </a:r>
                      <a:r>
                        <a:rPr dirty="0" err="1">
                          <a:rtl/>
                        </a:rPr>
                        <a:t>الثانية</a:t>
                      </a:r>
                      <a:r>
                        <a:rPr dirty="0">
                          <a:rtl/>
                        </a:rPr>
                        <a:t> </a:t>
                      </a:r>
                      <a:r>
                        <a:rPr dirty="0" err="1">
                          <a:rtl/>
                        </a:rPr>
                        <a:t>لقادة</a:t>
                      </a:r>
                      <a:r>
                        <a:rPr dirty="0">
                          <a:rtl/>
                        </a:rPr>
                        <a:t> </a:t>
                      </a:r>
                      <a:r>
                        <a:rPr dirty="0" err="1">
                          <a:rtl/>
                        </a:rPr>
                        <a:t>اللياقة</a:t>
                      </a:r>
                      <a:r>
                        <a:rPr dirty="0">
                          <a:rtl/>
                        </a:rPr>
                        <a:t> </a:t>
                      </a:r>
                      <a:r>
                        <a:rPr dirty="0" err="1">
                          <a:rtl/>
                        </a:rPr>
                        <a:t>البدنية</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marL="0" algn="r" defTabSz="914400" rtl="1" eaLnBrk="1" latinLnBrk="0" hangingPunct="1"/>
                      <a:endParaRPr sz="1000" b="0" i="0" u="none" strike="noStrike" kern="1200" baseline="0" dirty="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err="1">
                          <a:rtl/>
                        </a:rPr>
                        <a:t>دقيقة</a:t>
                      </a:r>
                      <a:r>
                        <a:rPr dirty="0">
                          <a:rtl/>
                        </a:rPr>
                        <a:t> </a:t>
                      </a:r>
                      <a:r>
                        <a:rPr dirty="0" err="1">
                          <a:rtl/>
                        </a:rPr>
                        <a:t>واحدة</a:t>
                      </a:r>
                      <a:endParaRPr dirty="0">
                        <a:rtl/>
                      </a:endParaRPr>
                    </a:p>
                    <a:p>
                      <a:pPr marL="0" algn="r" defTabSz="914400" rtl="1" eaLnBrk="1" latinLnBrk="0" hangingPunct="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لإنهاء</a:t>
                      </a:r>
                      <a:r>
                        <a:rPr dirty="0">
                          <a:rtl/>
                        </a:rPr>
                        <a:t> </a:t>
                      </a:r>
                      <a:r>
                        <a:rPr dirty="0" err="1">
                          <a:rtl/>
                        </a:rPr>
                        <a:t>تدريبنا</a:t>
                      </a:r>
                      <a:r>
                        <a:rPr dirty="0">
                          <a:rtl/>
                        </a:rPr>
                        <a:t>، </a:t>
                      </a:r>
                      <a:r>
                        <a:rPr dirty="0" err="1">
                          <a:rtl/>
                        </a:rPr>
                        <a:t>دعونا</a:t>
                      </a:r>
                      <a:r>
                        <a:rPr dirty="0">
                          <a:rtl/>
                        </a:rPr>
                        <a:t> </a:t>
                      </a:r>
                      <a:r>
                        <a:rPr dirty="0" err="1">
                          <a:rtl/>
                        </a:rPr>
                        <a:t>نراجع</a:t>
                      </a:r>
                      <a:r>
                        <a:rPr dirty="0">
                          <a:rtl/>
                        </a:rPr>
                        <a:t> </a:t>
                      </a:r>
                      <a:r>
                        <a:rPr dirty="0" err="1">
                          <a:rtl/>
                        </a:rPr>
                        <a:t>أدواركم</a:t>
                      </a:r>
                      <a:r>
                        <a:rPr dirty="0">
                          <a:rtl/>
                        </a:rPr>
                        <a:t> </a:t>
                      </a:r>
                      <a:r>
                        <a:rPr dirty="0" err="1">
                          <a:rtl/>
                        </a:rPr>
                        <a:t>ومسؤولياتكم</a:t>
                      </a:r>
                      <a:r>
                        <a:rPr dirty="0">
                          <a:rtl/>
                        </a:rPr>
                        <a:t> </a:t>
                      </a:r>
                      <a:r>
                        <a:rPr dirty="0" err="1">
                          <a:rtl/>
                        </a:rPr>
                        <a:t>بصفتكم</a:t>
                      </a:r>
                      <a:r>
                        <a:rPr dirty="0">
                          <a:rtl/>
                        </a:rPr>
                        <a:t> </a:t>
                      </a:r>
                      <a:r>
                        <a:rPr dirty="0" err="1">
                          <a:rtl/>
                        </a:rPr>
                        <a:t>قادة</a:t>
                      </a:r>
                      <a:r>
                        <a:rPr dirty="0">
                          <a:rtl/>
                        </a:rPr>
                        <a:t> </a:t>
                      </a:r>
                      <a:r>
                        <a:rPr dirty="0" err="1">
                          <a:rtl/>
                        </a:rPr>
                        <a:t>برنامج</a:t>
                      </a:r>
                      <a:r>
                        <a:rPr dirty="0">
                          <a:rtl/>
                        </a:rPr>
                        <a:t> </a:t>
                      </a:r>
                      <a:r>
                        <a:rPr dirty="0" err="1">
                          <a:rtl/>
                        </a:rPr>
                        <a:t>اللياقة</a:t>
                      </a:r>
                      <a:r>
                        <a:rPr dirty="0">
                          <a:rtl/>
                        </a:rPr>
                        <a:t> </a:t>
                      </a:r>
                      <a:r>
                        <a:rPr dirty="0" err="1">
                          <a:rtl/>
                        </a:rPr>
                        <a:t>البدنية</a:t>
                      </a:r>
                      <a:r>
                        <a:rPr dirty="0">
                          <a:rtl/>
                        </a:rPr>
                        <a:t> </a:t>
                      </a:r>
                      <a:r>
                        <a:rPr dirty="0" err="1">
                          <a:rtl/>
                        </a:rPr>
                        <a:t>في</a:t>
                      </a:r>
                      <a:r>
                        <a:rPr dirty="0">
                          <a:rtl/>
                        </a:rPr>
                        <a:t> </a:t>
                      </a:r>
                      <a:r>
                        <a:rPr dirty="0" err="1">
                          <a:rtl/>
                        </a:rPr>
                        <a:t>السنة</a:t>
                      </a:r>
                      <a:r>
                        <a:rPr dirty="0">
                          <a:rtl/>
                        </a:rPr>
                        <a:t> </a:t>
                      </a:r>
                      <a:r>
                        <a:rPr dirty="0" err="1">
                          <a:rtl/>
                        </a:rPr>
                        <a:t>الثانية</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B89B668A-7054-4B2F-788D-BF5691A13C70}"/>
              </a:ext>
            </a:extLst>
          </p:cNvPr>
          <p:cNvPicPr>
            <a:picLocks noChangeAspect="1"/>
          </p:cNvPicPr>
          <p:nvPr/>
        </p:nvPicPr>
        <p:blipFill>
          <a:blip r:embed="rId2"/>
          <a:stretch>
            <a:fillRect/>
          </a:stretch>
        </p:blipFill>
        <p:spPr>
          <a:xfrm>
            <a:off x="857120" y="1071896"/>
            <a:ext cx="1944720" cy="1056659"/>
          </a:xfrm>
          <a:prstGeom prst="rect">
            <a:avLst/>
          </a:prstGeom>
        </p:spPr>
      </p:pic>
      <p:pic>
        <p:nvPicPr>
          <p:cNvPr id="6" name="Picture 5">
            <a:extLst>
              <a:ext uri="{FF2B5EF4-FFF2-40B4-BE49-F238E27FC236}">
                <a16:creationId xmlns:a16="http://schemas.microsoft.com/office/drawing/2014/main" id="{83525E79-74B4-5A05-3065-4095D0C05C66}"/>
              </a:ext>
            </a:extLst>
          </p:cNvPr>
          <p:cNvPicPr>
            <a:picLocks noChangeAspect="1"/>
          </p:cNvPicPr>
          <p:nvPr/>
        </p:nvPicPr>
        <p:blipFill>
          <a:blip r:embed="rId3"/>
          <a:stretch>
            <a:fillRect/>
          </a:stretch>
        </p:blipFill>
        <p:spPr>
          <a:xfrm>
            <a:off x="556119" y="2396857"/>
            <a:ext cx="2238101" cy="1209111"/>
          </a:xfrm>
          <a:prstGeom prst="rect">
            <a:avLst/>
          </a:prstGeom>
        </p:spPr>
      </p:pic>
      <p:pic>
        <p:nvPicPr>
          <p:cNvPr id="8" name="Picture 7">
            <a:extLst>
              <a:ext uri="{FF2B5EF4-FFF2-40B4-BE49-F238E27FC236}">
                <a16:creationId xmlns:a16="http://schemas.microsoft.com/office/drawing/2014/main" id="{DAF5D594-EF88-42DC-61E8-5D9E1632A29B}"/>
              </a:ext>
            </a:extLst>
          </p:cNvPr>
          <p:cNvPicPr>
            <a:picLocks noChangeAspect="1"/>
          </p:cNvPicPr>
          <p:nvPr/>
        </p:nvPicPr>
        <p:blipFill>
          <a:blip r:embed="rId4"/>
          <a:stretch>
            <a:fillRect/>
          </a:stretch>
        </p:blipFill>
        <p:spPr>
          <a:xfrm>
            <a:off x="428293" y="3696695"/>
            <a:ext cx="2365927" cy="1295960"/>
          </a:xfrm>
          <a:prstGeom prst="rect">
            <a:avLst/>
          </a:prstGeom>
        </p:spPr>
      </p:pic>
    </p:spTree>
    <p:extLst>
      <p:ext uri="{BB962C8B-B14F-4D97-AF65-F5344CB8AC3E}">
        <p14:creationId xmlns:p14="http://schemas.microsoft.com/office/powerpoint/2010/main" val="2460271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67297-7874-C9A5-5400-1C664A0F7D21}"/>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695AFEF2-96E3-43CC-5286-FA7231F77188}"/>
              </a:ext>
            </a:extLst>
          </p:cNvPr>
          <p:cNvGraphicFramePr>
            <a:graphicFrameLocks noGrp="1"/>
          </p:cNvGraphicFramePr>
          <p:nvPr>
            <p:extLst>
              <p:ext uri="{D42A27DB-BD31-4B8C-83A1-F6EECF244321}">
                <p14:modId xmlns:p14="http://schemas.microsoft.com/office/powerpoint/2010/main" val="4181635202"/>
              </p:ext>
            </p:extLst>
          </p:nvPr>
        </p:nvGraphicFramePr>
        <p:xfrm>
          <a:off x="614150" y="545910"/>
          <a:ext cx="8518837" cy="56042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الثاني: </a:t>
                      </a:r>
                      <a:r>
                        <a:rPr>
                          <a:rtl/>
                        </a:rPr>
                        <a:t>الاستعداد الذهني ليوم المنافسة، مراجعة برنامج السنة الثانية لقادة اللياقة البدنية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a:rtl/>
                        </a:rPr>
                        <a:t>الأدوار والمسؤوليات في السنة الثانية</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دقيقتان</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للمراجعة، تقع على عاتقك أربع مسؤوليات رئيسية بصفتك قائدًا لبرنامج اللياقة البدنية في السنة الثانية.</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كانت أول مسؤوليتين من ضمن مهامك عندما كنت قائدًا لبرنامج اللياقة البدنية في السنة الأولى. ستستمر في أداء هذه الأنشطة!</a:t>
                      </a:r>
                    </a:p>
                    <a:p>
                      <a:pPr marL="0" marR="0" lvl="0" indent="0" algn="r" defTabSz="914400" rtl="1" eaLnBrk="1" fontAlgn="auto" latinLnBrk="0" hangingPunct="1">
                        <a:lnSpc>
                          <a:spcPct val="100000"/>
                        </a:lnSpc>
                        <a:spcBef>
                          <a:spcPts val="0"/>
                        </a:spcBef>
                        <a:spcAft>
                          <a:spcPts val="0"/>
                        </a:spcAft>
                        <a:buClrTx/>
                        <a:buSzTx/>
                        <a:buFontTx/>
                        <a:buNone/>
                        <a:tabLst/>
                      </a:pPr>
                      <a:endParaRPr sz="100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a:rtl/>
                        </a:rPr>
                        <a:t>تولَّ قيادة زملائك في أداء تمارين الإحماء والتهدئة خلال كل جلسة تدريبية</a:t>
                      </a:r>
                      <a:br>
                        <a:rPr lang="en-US" sz="1000" dirty="0">
                          <a:latin typeface="Ubuntu" panose="020B0504030602030204" pitchFamily="34" charset="0"/>
                        </a:rPr>
                      </a:br>
                      <a:endParaRPr sz="100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a:rtl/>
                        </a:rPr>
                        <a:t>شارك نصائح صحية مع زملائك في الفريق. تذكّر أن القيادة بالقدوة أمر جوهري، حيث ينبغي عليك الالتزام بالسلوكيات الصحية التي تحثّ زملاءك في الفريق على ممارستها!</a:t>
                      </a:r>
                      <a:br>
                        <a:rPr lang="en-US" sz="1000" dirty="0">
                          <a:latin typeface="Ubuntu" panose="020B0504030602030204" pitchFamily="34" charset="0"/>
                        </a:rPr>
                      </a:br>
                      <a:br>
                        <a:rPr lang="en-US" sz="1000" dirty="0">
                          <a:latin typeface="Ubuntu" panose="020B0504030602030204" pitchFamily="34" charset="0"/>
                        </a:rPr>
                      </a:br>
                      <a:r>
                        <a:rPr>
                          <a:rtl/>
                        </a:rPr>
                        <a:t>هناك مسؤوليتان جديدتان تم تكليفك بهما:</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a:rtl/>
                        </a:rPr>
                        <a:t>شارك رسالة تحفيزية فعالة مع زملائك عند وصولهم أو أثناء تمارين الإحماء. احرص على الابتسام والتواصل البصري لإظهار الود والاهتمام. في حال رغبتَ، يُمكنكَ كذلك إضافة لمسة حماسية على رسالتك من خلال مصافحة زملائك بقبضات اليد أو بضرب الأكفّ.</a:t>
                      </a:r>
                      <a:br>
                        <a:rPr lang="en-US" sz="1000" dirty="0">
                          <a:latin typeface="Ubuntu" panose="020B0504030602030204" pitchFamily="34" charset="0"/>
                        </a:rPr>
                      </a:br>
                      <a:br>
                        <a:rPr lang="en-US" sz="1000" dirty="0">
                          <a:latin typeface="Ubuntu" panose="020B0504030602030204" pitchFamily="34" charset="0"/>
                        </a:rPr>
                      </a:br>
                      <a:r>
                        <a:rPr>
                          <a:rtl/>
                        </a:rPr>
                        <a:t>تذكّر: يمكنك أيضًا مشاركة رسائل تحفيزية فعالة في لحظات أخرى عندما يكون زملاؤك بحاجة إلى الدعم أو التشجيع.</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pPr>
                      <a:endParaRPr sz="1000">
                        <a:latin typeface="Ubuntu" panose="020B0504030602030204" pitchFamily="34" charset="0"/>
                      </a:endParaRP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defRPr sz="1000">
                          <a:latin typeface="Ubuntu" panose="020B0504030602030204" pitchFamily="34" charset="0"/>
                        </a:defRPr>
                      </a:pPr>
                      <a:r>
                        <a:rPr>
                          <a:rtl/>
                        </a:rPr>
                        <a:t>خلال مرحلة التهدئة التي تتضمّن تمارين الإطالة، ساعد زملاءك على تنظيم تنفّسهم. يمكنك استخدام تقنية "إطالة، تنفس، استرخاء".</a:t>
                      </a:r>
                    </a:p>
                    <a:p>
                      <a:pPr marL="228600" marR="0" lvl="0" indent="-228600" algn="r" defTabSz="914400" rtl="1" eaLnBrk="1" fontAlgn="auto" latinLnBrk="0" hangingPunct="1">
                        <a:lnSpc>
                          <a:spcPct val="100000"/>
                        </a:lnSpc>
                        <a:spcBef>
                          <a:spcPts val="0"/>
                        </a:spcBef>
                        <a:spcAft>
                          <a:spcPts val="0"/>
                        </a:spcAft>
                        <a:buClrTx/>
                        <a:buSzTx/>
                        <a:buFont typeface="+mj-lt"/>
                        <a:buAutoNum type="arabicPeriod"/>
                        <a:tabLst/>
                      </a:pPr>
                      <a:endParaRPr sz="100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 typeface="+mj-lt"/>
                        <a:buNone/>
                        <a:tabLst/>
                        <a:defRPr sz="1000" b="1">
                          <a:latin typeface="Ubuntu" panose="020B0504030602030204" pitchFamily="34" charset="0"/>
                        </a:defRPr>
                      </a:pPr>
                      <a:r>
                        <a:rPr>
                          <a:rtl/>
                        </a:rPr>
                        <a:t>اختياري، يُمكن تضمين خطة تنفيذية تتضمن خطوات مستقبلية موصى بها لقادة برنامج اللياقة البدنية في السنة الثانية. </a:t>
                      </a:r>
                    </a:p>
                    <a:p>
                      <a:pPr marL="0" marR="0" lvl="0" indent="0" algn="r" defTabSz="914400" rtl="1" eaLnBrk="1" fontAlgn="auto" latinLnBrk="0" hangingPunct="1">
                        <a:lnSpc>
                          <a:spcPct val="100000"/>
                        </a:lnSpc>
                        <a:spcBef>
                          <a:spcPts val="0"/>
                        </a:spcBef>
                        <a:spcAft>
                          <a:spcPts val="0"/>
                        </a:spcAft>
                        <a:buClrTx/>
                        <a:buSzTx/>
                        <a:buFont typeface="+mj-lt"/>
                        <a:buNone/>
                        <a:tabLst/>
                      </a:pPr>
                      <a:endParaRPr sz="1000" b="0">
                        <a:latin typeface="Ubuntu" panose="020B0504030602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1">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كلمة واحدة تعبّر عن شعورك أو تفكيرك</a:t>
                      </a:r>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a:rtl/>
                        </a:rPr>
                        <a:t>ادعُ قادة اللياقة البدنية للوقوف في دائرة.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سؤال:</a:t>
                      </a:r>
                      <a:br>
                        <a:rPr lang="en-US" sz="1000" b="0" i="0" u="none" strike="noStrike" kern="1200" baseline="0" noProof="0" dirty="0">
                          <a:solidFill>
                            <a:schemeClr val="dk1"/>
                          </a:solidFill>
                          <a:latin typeface="Ubuntu" panose="020B0504030602030204" pitchFamily="34" charset="0"/>
                          <a:ea typeface="+mn-ea"/>
                          <a:cs typeface="+mn-cs"/>
                        </a:rPr>
                      </a:br>
                      <a:r>
                        <a:rPr>
                          <a:solidFill>
                            <a:schemeClr val="dk1"/>
                          </a:solidFill>
                          <a:rtl/>
                        </a:rPr>
                        <a:t>ما الشيء الذي تتطلع إليه بصفتك قائدًا للياقة البدنية في السنة الثانية؟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7FBE943C-3FD1-92CA-0E34-D31BA77BA3AD}"/>
              </a:ext>
            </a:extLst>
          </p:cNvPr>
          <p:cNvPicPr>
            <a:picLocks noChangeAspect="1"/>
          </p:cNvPicPr>
          <p:nvPr/>
        </p:nvPicPr>
        <p:blipFill>
          <a:blip r:embed="rId2"/>
          <a:stretch>
            <a:fillRect/>
          </a:stretch>
        </p:blipFill>
        <p:spPr>
          <a:xfrm>
            <a:off x="614150" y="2005827"/>
            <a:ext cx="2150655" cy="1184526"/>
          </a:xfrm>
          <a:prstGeom prst="rect">
            <a:avLst/>
          </a:prstGeom>
        </p:spPr>
      </p:pic>
      <p:pic>
        <p:nvPicPr>
          <p:cNvPr id="8" name="Picture 7">
            <a:extLst>
              <a:ext uri="{FF2B5EF4-FFF2-40B4-BE49-F238E27FC236}">
                <a16:creationId xmlns:a16="http://schemas.microsoft.com/office/drawing/2014/main" id="{36FDF86E-711D-E27E-5CF8-45F70DDBCFF8}"/>
              </a:ext>
            </a:extLst>
          </p:cNvPr>
          <p:cNvPicPr>
            <a:picLocks noChangeAspect="1"/>
          </p:cNvPicPr>
          <p:nvPr/>
        </p:nvPicPr>
        <p:blipFill>
          <a:blip r:embed="rId3"/>
          <a:stretch>
            <a:fillRect/>
          </a:stretch>
        </p:blipFill>
        <p:spPr>
          <a:xfrm>
            <a:off x="664036" y="4880799"/>
            <a:ext cx="2050882" cy="1123770"/>
          </a:xfrm>
          <a:prstGeom prst="rect">
            <a:avLst/>
          </a:prstGeom>
        </p:spPr>
      </p:pic>
    </p:spTree>
    <p:extLst>
      <p:ext uri="{BB962C8B-B14F-4D97-AF65-F5344CB8AC3E}">
        <p14:creationId xmlns:p14="http://schemas.microsoft.com/office/powerpoint/2010/main" val="253621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49960" y="489318"/>
            <a:ext cx="8621486" cy="723596"/>
          </a:xfrm>
          <a:prstGeom prst="rect">
            <a:avLst/>
          </a:prstGeom>
          <a:noFill/>
        </p:spPr>
        <p:txBody>
          <a:bodyPr wrap="square" rtlCol="1">
            <a:spAutoFit/>
          </a:bodyPr>
          <a:lstStyle/>
          <a:p>
            <a:pPr marL="2540" algn="r" rtl="1">
              <a:lnSpc>
                <a:spcPct val="107000"/>
              </a:lnSpc>
              <a:spcAft>
                <a:spcPts val="335"/>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a:latin typeface="Simplified Arabic" panose="02020603050405020304" pitchFamily="18" charset="-78"/>
                <a:cs typeface="Simplified Arabic" panose="02020603050405020304" pitchFamily="18" charset="-78"/>
                <a:rtl/>
              </a:rPr>
              <a:t>قائد اللياقة البدنية</a:t>
            </a:r>
            <a:endParaRPr sz="140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marL="2540" algn="r" rtl="1">
              <a:lnSpc>
                <a:spcPct val="107000"/>
              </a:lnSpc>
              <a:spcAft>
                <a:spcPts val="825"/>
              </a:spcAft>
              <a:defRPr sz="2200">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a:latin typeface="Simplified Arabic" panose="02020603050405020304" pitchFamily="18" charset="-78"/>
                <a:cs typeface="Simplified Arabic" panose="02020603050405020304" pitchFamily="18" charset="-78"/>
                <a:rtl/>
              </a:rPr>
              <a:t>دليل المنسق</a:t>
            </a:r>
            <a:endParaRPr sz="2200" kern="0">
              <a:solidFill>
                <a:srgbClr val="2F6153"/>
              </a:solidFill>
              <a:effectLst/>
              <a:latin typeface="Simplified Arabic" panose="02020603050405020304" pitchFamily="18" charset="-78"/>
              <a:ea typeface="Ubuntu" panose="020B0504030602030204" pitchFamily="34" charset="0"/>
              <a:cs typeface="Simplified Arabic" panose="02020603050405020304" pitchFamily="18" charset="-78"/>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8748586" cy="4918654"/>
          </a:xfrm>
          <a:prstGeom prst="rect">
            <a:avLst/>
          </a:prstGeom>
          <a:noFill/>
        </p:spPr>
        <p:txBody>
          <a:bodyPr wrap="square" rtlCol="1">
            <a:spAutoFit/>
          </a:bodyPr>
          <a:lstStyle/>
          <a:p>
            <a:pPr indent="-6350" algn="r" rtl="1">
              <a:lnSpc>
                <a:spcPct val="117000"/>
              </a:lnSpc>
              <a:spcAft>
                <a:spcPts val="1900"/>
              </a:spcAft>
              <a:defRPr sz="1400">
                <a:solidFill>
                  <a:srgbClr val="2E2825"/>
                </a:solidFill>
                <a:latin typeface="Ubuntu" panose="020B0504030602030204" pitchFamily="34" charset="0"/>
                <a:ea typeface="Ubuntu" panose="020B0504030602030204" pitchFamily="34" charset="0"/>
                <a:cs typeface="Ubuntu" panose="020B0504030602030204" pitchFamily="34" charset="0"/>
              </a:defRPr>
            </a:pPr>
            <a:r>
              <a:rPr dirty="0" err="1">
                <a:effectLst/>
                <a:latin typeface="Simplified Arabic" panose="02020603050405020304" pitchFamily="18" charset="-78"/>
                <a:cs typeface="Simplified Arabic" panose="02020603050405020304" pitchFamily="18" charset="-78"/>
                <a:rtl/>
              </a:rPr>
              <a:t>يوفّر</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هذا</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الدليل</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للمنسق</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مخططًا</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إرشاديًا</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حول</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كيفية</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تقديم</a:t>
            </a:r>
            <a:r>
              <a:rPr dirty="0">
                <a:effectLst/>
                <a:latin typeface="Simplified Arabic" panose="02020603050405020304" pitchFamily="18" charset="-78"/>
                <a:cs typeface="Simplified Arabic" panose="02020603050405020304" pitchFamily="18" charset="-78"/>
                <a:rtl/>
              </a:rPr>
              <a:t> </a:t>
            </a:r>
            <a:r>
              <a:rPr b="1" u="sng" dirty="0" err="1">
                <a:effectLst/>
                <a:latin typeface="Simplified Arabic" panose="02020603050405020304" pitchFamily="18" charset="-78"/>
                <a:cs typeface="Simplified Arabic" panose="02020603050405020304" pitchFamily="18" charset="-78"/>
                <a:rtl/>
              </a:rPr>
              <a:t>دورة</a:t>
            </a:r>
            <a:r>
              <a:rPr b="1" u="sng" dirty="0">
                <a:effectLst/>
                <a:latin typeface="Simplified Arabic" panose="02020603050405020304" pitchFamily="18" charset="-78"/>
                <a:cs typeface="Simplified Arabic" panose="02020603050405020304" pitchFamily="18" charset="-78"/>
                <a:rtl/>
              </a:rPr>
              <a:t> </a:t>
            </a:r>
            <a:r>
              <a:rPr b="1" u="sng" dirty="0" err="1">
                <a:effectLst/>
                <a:latin typeface="Simplified Arabic" panose="02020603050405020304" pitchFamily="18" charset="-78"/>
                <a:cs typeface="Simplified Arabic" panose="02020603050405020304" pitchFamily="18" charset="-78"/>
                <a:rtl/>
              </a:rPr>
              <a:t>تدريب</a:t>
            </a:r>
            <a:r>
              <a:rPr b="1" u="sng" dirty="0">
                <a:effectLst/>
                <a:latin typeface="Simplified Arabic" panose="02020603050405020304" pitchFamily="18" charset="-78"/>
                <a:cs typeface="Simplified Arabic" panose="02020603050405020304" pitchFamily="18" charset="-78"/>
                <a:rtl/>
              </a:rPr>
              <a:t> </a:t>
            </a:r>
            <a:r>
              <a:rPr b="1" u="sng" dirty="0" err="1">
                <a:latin typeface="Simplified Arabic" panose="02020603050405020304" pitchFamily="18" charset="-78"/>
                <a:cs typeface="Simplified Arabic" panose="02020603050405020304" pitchFamily="18" charset="-78"/>
                <a:rtl/>
              </a:rPr>
              <a:t>قائد</a:t>
            </a:r>
            <a:r>
              <a:rPr b="1" u="sng" dirty="0">
                <a:latin typeface="Simplified Arabic" panose="02020603050405020304" pitchFamily="18" charset="-78"/>
                <a:cs typeface="Simplified Arabic" panose="02020603050405020304" pitchFamily="18" charset="-78"/>
                <a:rtl/>
              </a:rPr>
              <a:t> </a:t>
            </a:r>
            <a:r>
              <a:rPr b="1" u="sng" dirty="0" err="1">
                <a:latin typeface="Simplified Arabic" panose="02020603050405020304" pitchFamily="18" charset="-78"/>
                <a:cs typeface="Simplified Arabic" panose="02020603050405020304" pitchFamily="18" charset="-78"/>
                <a:rtl/>
              </a:rPr>
              <a:t>اللياقة</a:t>
            </a:r>
            <a:r>
              <a:rPr b="1" u="sng" dirty="0">
                <a:latin typeface="Simplified Arabic" panose="02020603050405020304" pitchFamily="18" charset="-78"/>
                <a:cs typeface="Simplified Arabic" panose="02020603050405020304" pitchFamily="18" charset="-78"/>
                <a:rtl/>
              </a:rPr>
              <a:t> </a:t>
            </a:r>
            <a:r>
              <a:rPr b="1" u="sng" dirty="0" err="1">
                <a:latin typeface="Simplified Arabic" panose="02020603050405020304" pitchFamily="18" charset="-78"/>
                <a:cs typeface="Simplified Arabic" panose="02020603050405020304" pitchFamily="18" charset="-78"/>
                <a:rtl/>
              </a:rPr>
              <a:t>البدنية</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للسنة</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الثانية</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وقيادتها</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بالاستفادة</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من</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عرض</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الشرائح</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التقديمي</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وكتيّب</a:t>
            </a:r>
            <a:r>
              <a:rPr dirty="0">
                <a:effectLst/>
                <a:latin typeface="Simplified Arabic" panose="02020603050405020304" pitchFamily="18" charset="-78"/>
                <a:cs typeface="Simplified Arabic" panose="02020603050405020304" pitchFamily="18" charset="-78"/>
                <a:rtl/>
              </a:rPr>
              <a:t> </a:t>
            </a:r>
            <a:r>
              <a:rPr dirty="0" err="1">
                <a:effectLst/>
                <a:latin typeface="Simplified Arabic" panose="02020603050405020304" pitchFamily="18" charset="-78"/>
                <a:cs typeface="Simplified Arabic" panose="02020603050405020304" pitchFamily="18" charset="-78"/>
                <a:rtl/>
              </a:rPr>
              <a:t>المشاركين</a:t>
            </a:r>
            <a:r>
              <a:rPr dirty="0">
                <a:effectLst/>
                <a:latin typeface="Simplified Arabic" panose="02020603050405020304" pitchFamily="18" charset="-78"/>
                <a:cs typeface="Simplified Arabic" panose="02020603050405020304" pitchFamily="18" charset="-78"/>
                <a:rtl/>
              </a:rPr>
              <a:t>. </a:t>
            </a:r>
            <a:endParaRPr sz="14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indent="-6350" algn="r" rtl="1">
              <a:lnSpc>
                <a:spcPct val="117000"/>
              </a:lnSpc>
              <a:spcAft>
                <a:spcPts val="2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إذا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كنت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تبحث</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موارد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تساعدك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على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التحضير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لتقديم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التدريب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بُعد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وقيادته</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يمكنك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العثور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عليها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هنا</a:t>
            </a:r>
            <a:r>
              <a:rPr dirty="0">
                <a:latin typeface="Simplified Arabic" panose="02020603050405020304" pitchFamily="18" charset="-78"/>
                <a:cs typeface="Simplified Arabic" panose="02020603050405020304" pitchFamily="18" charset="-78"/>
                <a:rtl/>
              </a:rPr>
              <a:t>. </a:t>
            </a:r>
            <a:endParaRPr sz="14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indent="-6350" algn="r" rtl="1">
              <a:lnSpc>
                <a:spcPct val="117000"/>
              </a:lnSpc>
              <a:spcAft>
                <a:spcPts val="1900"/>
              </a:spcAft>
              <a:defRPr sz="1400">
                <a:solidFill>
                  <a:srgbClr val="2E2825"/>
                </a:solidFill>
                <a:effectLst/>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يمكن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تعديل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أوراق</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العمل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والعرض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التقديمي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وهذا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المورد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بما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يتناسب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مع</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تقديم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التدريب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عبر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منصات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إلكترونية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مثل</a:t>
            </a:r>
            <a:r>
              <a:rPr dirty="0">
                <a:latin typeface="Simplified Arabic" panose="02020603050405020304" pitchFamily="18" charset="-78"/>
                <a:cs typeface="Simplified Arabic" panose="02020603050405020304" pitchFamily="18" charset="-78"/>
                <a:rtl/>
              </a:rPr>
              <a:t> Zoom </a:t>
            </a:r>
            <a:r>
              <a:rPr dirty="0" err="1">
                <a:latin typeface="Simplified Arabic" panose="02020603050405020304" pitchFamily="18" charset="-78"/>
                <a:cs typeface="Simplified Arabic" panose="02020603050405020304" pitchFamily="18" charset="-78"/>
                <a:rtl/>
              </a:rPr>
              <a:t>أو</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واتساب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فيسبوك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بالحضور</a:t>
            </a:r>
            <a:r>
              <a:rPr dirty="0">
                <a:latin typeface="Simplified Arabic" panose="02020603050405020304" pitchFamily="18" charset="-78"/>
                <a:cs typeface="Simplified Arabic" panose="02020603050405020304" pitchFamily="18" charset="-78"/>
                <a:rtl/>
              </a:rPr>
              <a:t>.</a:t>
            </a:r>
            <a:endParaRPr sz="14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indent="-6350" algn="r" rtl="1">
              <a:lnSpc>
                <a:spcPct val="107000"/>
              </a:lnSpc>
              <a:spcAft>
                <a:spcPts val="940"/>
              </a:spcAft>
              <a:defRPr sz="14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يُرجى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التأكد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إتمام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الإجراءات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التالية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للتحضير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المسبق</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لكل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جلسة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تدريبية</a:t>
            </a:r>
            <a:r>
              <a:rPr dirty="0">
                <a:latin typeface="Simplified Arabic" panose="02020603050405020304" pitchFamily="18" charset="-78"/>
                <a:cs typeface="Simplified Arabic" panose="02020603050405020304" pitchFamily="18" charset="-78"/>
                <a:rtl/>
              </a:rPr>
              <a:t>:</a:t>
            </a:r>
            <a:endParaRPr sz="14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مراجعة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هذا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الدليل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الإرشادي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الخاص</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بالمنسق</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والعرض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التقديمي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المصاحب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له</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بعناية</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marL="342900" lvl="0" indent="-342900" algn="r" rtl="1" fontAlgn="base">
              <a:lnSpc>
                <a:spcPct val="136000"/>
              </a:lnSpc>
              <a:spcAft>
                <a:spcPts val="800"/>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مراجعة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أوراق</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العمل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واستكمال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كل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نشاط</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بنفسك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بغرض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الإلمام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به</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والاستعداد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لتقديم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أمثلة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توضيحية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التفكير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أيضًا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في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المعلومات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يمكنك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إضافتها</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بناءً</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على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منظورك</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الخاص</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بالبرنامج</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marL="342900" lvl="0" indent="-342900" algn="r" rtl="1"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إجراء</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جلسة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تدريبية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تجريبية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بحضور</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كافة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المنسقين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مع</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التأكد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استعراض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كل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شريحة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العرض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التقديمي</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marL="342900" lvl="0" indent="-342900" algn="r" rtl="1"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تقديم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الملاحظات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لبعضكم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بعضًا</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marL="342900" lvl="0" indent="-342900" algn="r" rtl="1" fontAlgn="base">
              <a:lnSpc>
                <a:spcPct val="107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إجراء</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جلسة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تدريبية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ثانية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لمراجعة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العرض</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التقديمي</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بالكامل</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marL="342900" lvl="0" indent="-342900" algn="r" rtl="1" fontAlgn="base">
              <a:lnSpc>
                <a:spcPct val="136000"/>
              </a:lnSpc>
              <a:spcAft>
                <a:spcPts val="465"/>
              </a:spcAft>
              <a:buClr>
                <a:srgbClr val="2F6153"/>
              </a:buClr>
              <a:buSzPts val="1400"/>
              <a:buFont typeface="+mj-lt"/>
              <a:buAutoNum type="arabicPeriod"/>
              <a:defRPr sz="1400">
                <a:solidFill>
                  <a:srgbClr val="2F6153"/>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defRPr>
            </a:pPr>
            <a:r>
              <a:rPr dirty="0" err="1">
                <a:latin typeface="Simplified Arabic" panose="02020603050405020304" pitchFamily="18" charset="-78"/>
                <a:cs typeface="Simplified Arabic" panose="02020603050405020304" pitchFamily="18" charset="-78"/>
                <a:rtl/>
              </a:rPr>
              <a:t>إرسال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أوراق</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العمل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وتعليمات</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الجلسة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إلى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المشاركين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قبل</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أسبوع</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أو</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أسبوعين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موعد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التدريب</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يُوصى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بدعوة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قادة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اللاعبين</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لمراجعة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جميع</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الموارد</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المتاحة</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بهدف</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الإلمام</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بالمحتوى</a:t>
            </a:r>
            <a:r>
              <a:rPr dirty="0">
                <a:latin typeface="Simplified Arabic" panose="02020603050405020304" pitchFamily="18" charset="-78"/>
                <a:cs typeface="Simplified Arabic" panose="02020603050405020304" pitchFamily="18" charset="-78"/>
                <a:rtl/>
              </a:rPr>
              <a:t> </a:t>
            </a:r>
            <a:r>
              <a:rPr dirty="0" err="1">
                <a:latin typeface="Simplified Arabic" panose="02020603050405020304" pitchFamily="18" charset="-78"/>
                <a:cs typeface="Simplified Arabic" panose="02020603050405020304" pitchFamily="18" charset="-78"/>
                <a:rtl/>
              </a:rPr>
              <a:t>التدريبي</a:t>
            </a:r>
            <a:r>
              <a:rPr dirty="0">
                <a:latin typeface="Simplified Arabic" panose="02020603050405020304" pitchFamily="18" charset="-78"/>
                <a:cs typeface="Simplified Arabic" panose="02020603050405020304" pitchFamily="18" charset="-78"/>
                <a:rtl/>
              </a:rPr>
              <a:t>.</a:t>
            </a:r>
            <a:endParaRPr sz="1400" u="none" strike="noStrike" dirty="0">
              <a:solidFill>
                <a:srgbClr val="000000"/>
              </a:solidFill>
              <a:effectLst/>
              <a:uFill>
                <a:solidFill>
                  <a:srgbClr val="000000"/>
                </a:solidFill>
              </a:uFill>
              <a:latin typeface="Simplified Arabic" panose="02020603050405020304" pitchFamily="18" charset="-78"/>
              <a:ea typeface="Ubuntu" panose="020B0504030602030204" pitchFamily="34" charset="0"/>
              <a:cs typeface="Simplified Arabic" panose="02020603050405020304" pitchFamily="18" charset="-78"/>
            </a:endParaRPr>
          </a:p>
          <a:p>
            <a:pPr algn="r" rtl="1"/>
            <a:endParaRPr sz="1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3486267"/>
              </p:ext>
            </p:extLst>
          </p:nvPr>
        </p:nvGraphicFramePr>
        <p:xfrm>
          <a:off x="614150" y="545909"/>
          <a:ext cx="8518837" cy="394358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pPr algn="r" rtl="1">
                        <a:defRPr sz="1400">
                          <a:solidFill>
                            <a:srgbClr val="316355"/>
                          </a:solidFill>
                          <a:latin typeface="Ubuntu" panose="020B0504030602030204" pitchFamily="34" charset="0"/>
                        </a:defRPr>
                      </a:pPr>
                      <a:r>
                        <a:rPr>
                          <a:rtl/>
                        </a:rPr>
                        <a:t>التحضير</a:t>
                      </a:r>
                      <a:endParaRPr sz="14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endParaRPr sz="140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pPr algn="r" rtl="1">
                        <a:defRPr sz="1000" b="1">
                          <a:solidFill>
                            <a:srgbClr val="316355"/>
                          </a:solidFill>
                          <a:latin typeface="Ubuntu" panose="020B0504030602030204" pitchFamily="34" charset="0"/>
                        </a:defRPr>
                      </a:pPr>
                      <a:r>
                        <a:rPr>
                          <a:rtl/>
                        </a:rPr>
                        <a:t>الموضوع: الأسئلة وختام الجلسة</a:t>
                      </a:r>
                      <a:endParaRPr sz="1000" b="0" i="0" u="none" strike="noStrike" kern="1200" baseline="0">
                        <a:solidFill>
                          <a:schemeClr val="tx1"/>
                        </a:solidFill>
                        <a:latin typeface="Ubuntu" panose="020B0504030602030204" pitchFamily="34" charset="0"/>
                        <a:ea typeface="+mn-ea"/>
                        <a:cs typeface="+mn-cs"/>
                      </a:endParaRPr>
                    </a:p>
                    <a:p>
                      <a:pPr algn="r" rtl="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5 دقائق</a:t>
                      </a:r>
                    </a:p>
                    <a:p>
                      <a:pPr algn="r" rtl="1">
                        <a:defRPr sz="1000" b="1">
                          <a:solidFill>
                            <a:srgbClr val="316355"/>
                          </a:solidFill>
                          <a:latin typeface="Ubuntu" panose="020B0504030602030204" pitchFamily="34" charset="0"/>
                        </a:defRPr>
                      </a:pPr>
                      <a:r>
                        <a:rPr>
                          <a:rtl/>
                        </a:rPr>
                        <a:t>قائد الجلسة:</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b="1">
                          <a:solidFill>
                            <a:srgbClr val="316355"/>
                          </a:solidFill>
                          <a:latin typeface="Ubuntu" panose="020B0504030602030204" pitchFamily="34" charset="0"/>
                        </a:defRPr>
                      </a:pPr>
                      <a:r>
                        <a:rPr dirty="0" err="1">
                          <a:rtl/>
                        </a:rPr>
                        <a:t>سؤال</a:t>
                      </a:r>
                      <a:r>
                        <a:rPr dirty="0">
                          <a:rtl/>
                        </a:rPr>
                        <a:t>:</a:t>
                      </a:r>
                    </a:p>
                    <a:p>
                      <a:pPr algn="r" rtl="1">
                        <a:defRPr sz="1000">
                          <a:effectLst/>
                          <a:latin typeface="Ubuntu" panose="020B0504030602030204" pitchFamily="34" charset="0"/>
                        </a:defRPr>
                      </a:pPr>
                      <a:r>
                        <a:rPr dirty="0" err="1">
                          <a:rtl/>
                        </a:rPr>
                        <a:t>هل</a:t>
                      </a:r>
                      <a:r>
                        <a:rPr dirty="0">
                          <a:rtl/>
                        </a:rPr>
                        <a:t> </a:t>
                      </a:r>
                      <a:r>
                        <a:rPr dirty="0" err="1">
                          <a:rtl/>
                        </a:rPr>
                        <a:t>لدى</a:t>
                      </a:r>
                      <a:r>
                        <a:rPr dirty="0">
                          <a:rtl/>
                        </a:rPr>
                        <a:t> </a:t>
                      </a:r>
                      <a:r>
                        <a:rPr dirty="0" err="1">
                          <a:rtl/>
                        </a:rPr>
                        <a:t>أحدكم</a:t>
                      </a:r>
                      <a:r>
                        <a:rPr dirty="0">
                          <a:rtl/>
                        </a:rPr>
                        <a:t> </a:t>
                      </a:r>
                      <a:r>
                        <a:rPr dirty="0" err="1">
                          <a:rtl/>
                        </a:rPr>
                        <a:t>أي</a:t>
                      </a:r>
                      <a:r>
                        <a:rPr dirty="0">
                          <a:rtl/>
                        </a:rPr>
                        <a:t> </a:t>
                      </a:r>
                      <a:r>
                        <a:rPr dirty="0" err="1">
                          <a:rtl/>
                        </a:rPr>
                        <a:t>أسئلة</a:t>
                      </a:r>
                      <a:r>
                        <a:rPr dirty="0">
                          <a:rtl/>
                        </a:rPr>
                        <a:t> </a:t>
                      </a:r>
                      <a:r>
                        <a:rPr dirty="0" err="1">
                          <a:rtl/>
                        </a:rPr>
                        <a:t>حول</a:t>
                      </a:r>
                      <a:r>
                        <a:rPr dirty="0">
                          <a:rtl/>
                        </a:rPr>
                        <a:t> </a:t>
                      </a:r>
                      <a:r>
                        <a:rPr dirty="0" err="1">
                          <a:rtl/>
                        </a:rPr>
                        <a:t>ما</a:t>
                      </a:r>
                      <a:r>
                        <a:rPr dirty="0">
                          <a:rtl/>
                        </a:rPr>
                        <a:t> </a:t>
                      </a:r>
                      <a:r>
                        <a:rPr dirty="0" err="1">
                          <a:rtl/>
                        </a:rPr>
                        <a:t>تعلّمناه</a:t>
                      </a:r>
                      <a:r>
                        <a:rPr dirty="0">
                          <a:rtl/>
                        </a:rPr>
                        <a:t> </a:t>
                      </a:r>
                      <a:r>
                        <a:rPr dirty="0" err="1">
                          <a:rtl/>
                        </a:rPr>
                        <a:t>اليوم</a:t>
                      </a:r>
                      <a:r>
                        <a:rPr dirty="0">
                          <a:rtl/>
                        </a:rPr>
                        <a:t>؟</a:t>
                      </a:r>
                    </a:p>
                    <a:p>
                      <a:pPr algn="r" rtl="1"/>
                      <a:endParaRPr sz="1000" b="0" i="0" u="none" strike="noStrike" kern="1200" baseline="0" dirty="0">
                        <a:solidFill>
                          <a:schemeClr val="tx1"/>
                        </a:solidFill>
                        <a:effectLst/>
                        <a:latin typeface="Ubuntu" panose="020B0504030602030204" pitchFamily="34" charset="0"/>
                        <a:ea typeface="+mn-ea"/>
                        <a:cs typeface="+mn-cs"/>
                      </a:endParaRPr>
                    </a:p>
                    <a:p>
                      <a:pPr algn="r" rtl="1">
                        <a:defRPr sz="1000">
                          <a:solidFill>
                            <a:srgbClr val="000000"/>
                          </a:solidFill>
                          <a:effectLst/>
                          <a:latin typeface="Ubuntu" panose="020B0504030602030204" pitchFamily="34" charset="0"/>
                        </a:defRPr>
                      </a:pPr>
                      <a:r>
                        <a:rPr dirty="0" err="1">
                          <a:rtl/>
                        </a:rPr>
                        <a:t>تهانينا</a:t>
                      </a:r>
                      <a:r>
                        <a:rPr dirty="0">
                          <a:rtl/>
                        </a:rPr>
                        <a:t>! </a:t>
                      </a:r>
                      <a:r>
                        <a:rPr dirty="0" err="1">
                          <a:rtl/>
                        </a:rPr>
                        <a:t>شكرًا</a:t>
                      </a:r>
                      <a:r>
                        <a:rPr dirty="0">
                          <a:rtl/>
                        </a:rPr>
                        <a:t> </a:t>
                      </a:r>
                      <a:r>
                        <a:rPr dirty="0" err="1">
                          <a:rtl/>
                        </a:rPr>
                        <a:t>لمشاركتك</a:t>
                      </a:r>
                      <a:r>
                        <a:rPr dirty="0">
                          <a:rtl/>
                        </a:rPr>
                        <a:t>، </a:t>
                      </a:r>
                      <a:r>
                        <a:rPr dirty="0" err="1">
                          <a:rtl/>
                        </a:rPr>
                        <a:t>لقد</a:t>
                      </a:r>
                      <a:r>
                        <a:rPr dirty="0">
                          <a:rtl/>
                        </a:rPr>
                        <a:t> </a:t>
                      </a:r>
                      <a:r>
                        <a:rPr dirty="0" err="1">
                          <a:rtl/>
                        </a:rPr>
                        <a:t>أتممت</a:t>
                      </a:r>
                      <a:r>
                        <a:rPr dirty="0">
                          <a:rtl/>
                        </a:rPr>
                        <a:t> </a:t>
                      </a:r>
                      <a:r>
                        <a:rPr dirty="0" err="1">
                          <a:rtl/>
                        </a:rPr>
                        <a:t>الآن</a:t>
                      </a:r>
                      <a:r>
                        <a:rPr dirty="0">
                          <a:rtl/>
                        </a:rPr>
                        <a:t> </a:t>
                      </a:r>
                      <a:r>
                        <a:rPr dirty="0" err="1">
                          <a:rtl/>
                        </a:rPr>
                        <a:t>دورة</a:t>
                      </a:r>
                      <a:r>
                        <a:rPr dirty="0">
                          <a:rtl/>
                        </a:rPr>
                        <a:t> </a:t>
                      </a:r>
                      <a:r>
                        <a:rPr dirty="0" err="1">
                          <a:rtl/>
                        </a:rPr>
                        <a:t>تدريب</a:t>
                      </a:r>
                      <a:r>
                        <a:rPr dirty="0">
                          <a:rtl/>
                        </a:rPr>
                        <a:t> </a:t>
                      </a:r>
                      <a:r>
                        <a:rPr dirty="0" err="1">
                          <a:rtl/>
                        </a:rPr>
                        <a:t>قادة</a:t>
                      </a:r>
                      <a:r>
                        <a:rPr dirty="0">
                          <a:rtl/>
                        </a:rPr>
                        <a:t> </a:t>
                      </a:r>
                      <a:r>
                        <a:rPr dirty="0" err="1">
                          <a:rtl/>
                        </a:rPr>
                        <a:t>برنامج</a:t>
                      </a:r>
                      <a:r>
                        <a:rPr dirty="0">
                          <a:rtl/>
                        </a:rPr>
                        <a:t> </a:t>
                      </a:r>
                      <a:r>
                        <a:rPr dirty="0" err="1">
                          <a:rtl/>
                        </a:rPr>
                        <a:t>اللياقة</a:t>
                      </a:r>
                      <a:r>
                        <a:rPr dirty="0">
                          <a:rtl/>
                        </a:rPr>
                        <a:t> </a:t>
                      </a:r>
                      <a:r>
                        <a:rPr dirty="0" err="1">
                          <a:rtl/>
                        </a:rPr>
                        <a:t>البدنية</a:t>
                      </a:r>
                      <a:r>
                        <a:rPr dirty="0">
                          <a:rtl/>
                        </a:rPr>
                        <a:t> </a:t>
                      </a:r>
                      <a:r>
                        <a:rPr dirty="0" err="1">
                          <a:rtl/>
                        </a:rPr>
                        <a:t>للسنة</a:t>
                      </a:r>
                      <a:r>
                        <a:rPr dirty="0">
                          <a:rtl/>
                        </a:rPr>
                        <a:t> </a:t>
                      </a:r>
                      <a:r>
                        <a:rPr dirty="0" err="1">
                          <a:rtl/>
                        </a:rPr>
                        <a:t>الثانية</a:t>
                      </a:r>
                      <a:r>
                        <a:rPr dirty="0">
                          <a:rtl/>
                        </a:rPr>
                        <a:t>.</a:t>
                      </a:r>
                    </a:p>
                    <a:p>
                      <a:pPr algn="r" rtl="1">
                        <a:defRPr sz="1000">
                          <a:solidFill>
                            <a:srgbClr val="000000"/>
                          </a:solidFill>
                          <a:effectLst/>
                          <a:latin typeface="Ubuntu" panose="020B0504030602030204" pitchFamily="34" charset="0"/>
                        </a:defRPr>
                      </a:pPr>
                      <a:r>
                        <a:rPr dirty="0">
                          <a:rtl/>
                        </a:rPr>
                        <a:t> </a:t>
                      </a:r>
                    </a:p>
                    <a:p>
                      <a:pPr algn="r" rtl="1">
                        <a:defRPr sz="1000">
                          <a:solidFill>
                            <a:srgbClr val="000000"/>
                          </a:solidFill>
                          <a:effectLst/>
                          <a:latin typeface="Ubuntu" panose="020B0504030602030204" pitchFamily="34" charset="0"/>
                        </a:defRPr>
                      </a:pPr>
                      <a:r>
                        <a:rPr dirty="0" err="1">
                          <a:rtl/>
                        </a:rPr>
                        <a:t>تذكّر</a:t>
                      </a:r>
                      <a:r>
                        <a:rPr dirty="0">
                          <a:rtl/>
                        </a:rPr>
                        <a:t>، </a:t>
                      </a:r>
                      <a:r>
                        <a:rPr dirty="0" err="1">
                          <a:rtl/>
                        </a:rPr>
                        <a:t>لكي</a:t>
                      </a:r>
                      <a:r>
                        <a:rPr dirty="0">
                          <a:rtl/>
                        </a:rPr>
                        <a:t> </a:t>
                      </a:r>
                      <a:r>
                        <a:rPr dirty="0" err="1">
                          <a:rtl/>
                        </a:rPr>
                        <a:t>تصبح</a:t>
                      </a:r>
                      <a:r>
                        <a:rPr dirty="0">
                          <a:rtl/>
                        </a:rPr>
                        <a:t> </a:t>
                      </a:r>
                      <a:r>
                        <a:rPr dirty="0" err="1">
                          <a:rtl/>
                        </a:rPr>
                        <a:t>لاعبًا</a:t>
                      </a:r>
                      <a:r>
                        <a:rPr dirty="0">
                          <a:rtl/>
                        </a:rPr>
                        <a:t> </a:t>
                      </a:r>
                      <a:r>
                        <a:rPr dirty="0" err="1">
                          <a:rtl/>
                        </a:rPr>
                        <a:t>متميزًا</a:t>
                      </a:r>
                      <a:r>
                        <a:rPr dirty="0">
                          <a:rtl/>
                        </a:rPr>
                        <a:t>، </a:t>
                      </a:r>
                      <a:r>
                        <a:rPr dirty="0" err="1">
                          <a:rtl/>
                        </a:rPr>
                        <a:t>عليك</a:t>
                      </a:r>
                      <a:r>
                        <a:rPr dirty="0">
                          <a:rtl/>
                        </a:rPr>
                        <a:t> </a:t>
                      </a:r>
                      <a:r>
                        <a:rPr dirty="0" err="1">
                          <a:rtl/>
                        </a:rPr>
                        <a:t>الالتزام</a:t>
                      </a:r>
                      <a:r>
                        <a:rPr dirty="0">
                          <a:rtl/>
                        </a:rPr>
                        <a:t> </a:t>
                      </a:r>
                      <a:r>
                        <a:rPr dirty="0" err="1">
                          <a:rtl/>
                        </a:rPr>
                        <a:t>بالبرنامج</a:t>
                      </a:r>
                      <a:r>
                        <a:rPr dirty="0">
                          <a:rtl/>
                        </a:rPr>
                        <a:t> </a:t>
                      </a:r>
                      <a:r>
                        <a:rPr dirty="0" err="1">
                          <a:rtl/>
                        </a:rPr>
                        <a:t>الصحي</a:t>
                      </a:r>
                      <a:r>
                        <a:rPr dirty="0">
                          <a:rtl/>
                        </a:rPr>
                        <a:t>. </a:t>
                      </a:r>
                      <a:r>
                        <a:rPr dirty="0" err="1">
                          <a:rtl/>
                        </a:rPr>
                        <a:t>مدرّبك</a:t>
                      </a:r>
                      <a:r>
                        <a:rPr dirty="0">
                          <a:rtl/>
                        </a:rPr>
                        <a:t> </a:t>
                      </a:r>
                      <a:r>
                        <a:rPr dirty="0" err="1">
                          <a:rtl/>
                        </a:rPr>
                        <a:t>وموظفو</a:t>
                      </a:r>
                      <a:r>
                        <a:rPr dirty="0">
                          <a:rtl/>
                        </a:rPr>
                        <a:t> </a:t>
                      </a:r>
                      <a:r>
                        <a:rPr dirty="0" err="1">
                          <a:rtl/>
                        </a:rPr>
                        <a:t>البرنامج</a:t>
                      </a:r>
                      <a:r>
                        <a:rPr dirty="0">
                          <a:rtl/>
                        </a:rPr>
                        <a:t> </a:t>
                      </a:r>
                      <a:r>
                        <a:rPr dirty="0" err="1">
                          <a:rtl/>
                        </a:rPr>
                        <a:t>موجودون</a:t>
                      </a:r>
                      <a:r>
                        <a:rPr dirty="0">
                          <a:rtl/>
                        </a:rPr>
                        <a:t> </a:t>
                      </a:r>
                      <a:r>
                        <a:rPr dirty="0" err="1">
                          <a:rtl/>
                        </a:rPr>
                        <a:t>هنا</a:t>
                      </a:r>
                      <a:r>
                        <a:rPr dirty="0">
                          <a:rtl/>
                        </a:rPr>
                        <a:t> </a:t>
                      </a:r>
                      <a:r>
                        <a:rPr dirty="0" err="1">
                          <a:rtl/>
                        </a:rPr>
                        <a:t>لمساعدتك</a:t>
                      </a:r>
                      <a:r>
                        <a:rPr dirty="0">
                          <a:rtl/>
                        </a:rPr>
                        <a:t>!</a:t>
                      </a: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p>
                      <a:pPr algn="r" rtl="1"/>
                      <a:endParaRPr sz="1000" b="0" i="0" dirty="0">
                        <a:solidFill>
                          <a:srgbClr val="000000"/>
                        </a:solidFill>
                        <a:effectLst/>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lgn="r" rtl="1">
                        <a:buFont typeface="Arial" panose="020B0604020202020204" pitchFamily="34" charset="0"/>
                        <a:buNone/>
                      </a:pPr>
                      <a:endParaRPr sz="1000" dirty="0">
                        <a:solidFill>
                          <a:srgbClr val="316355"/>
                        </a:solidFill>
                        <a:latin typeface="Ubuntu" panose="020B0504030602030204" pitchFamily="34" charset="0"/>
                      </a:endParaRPr>
                    </a:p>
                    <a:p>
                      <a:pPr algn="ctr" rtl="1">
                        <a:defRPr sz="3600" b="1">
                          <a:solidFill>
                            <a:schemeClr val="bg1"/>
                          </a:solidFill>
                          <a:latin typeface="Ubuntu" panose="020B0504030602030204" pitchFamily="34" charset="0"/>
                        </a:defRPr>
                      </a:pPr>
                      <a:r>
                        <a:rPr dirty="0" err="1">
                          <a:rtl/>
                        </a:rPr>
                        <a:t>اكتملت</a:t>
                      </a:r>
                      <a:r>
                        <a:rPr dirty="0">
                          <a:rtl/>
                        </a:rPr>
                        <a:t> </a:t>
                      </a:r>
                      <a:r>
                        <a:rPr dirty="0" err="1">
                          <a:rtl/>
                        </a:rPr>
                        <a:t>هذه</a:t>
                      </a:r>
                      <a:r>
                        <a:rPr dirty="0">
                          <a:rtl/>
                        </a:rPr>
                        <a:t> </a:t>
                      </a:r>
                      <a:r>
                        <a:rPr dirty="0" err="1">
                          <a:rtl/>
                        </a:rPr>
                        <a:t>الوحدة</a:t>
                      </a:r>
                      <a:r>
                        <a:rPr dirty="0">
                          <a:rtl/>
                        </a:rPr>
                        <a:t> </a:t>
                      </a:r>
                      <a:r>
                        <a:rPr dirty="0" err="1">
                          <a:rtl/>
                        </a:rPr>
                        <a:t>التدريبية</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algn="r" rtl="1"/>
                      <a:endParaRPr sz="1000" dirty="0">
                        <a:solidFill>
                          <a:srgbClr val="316355"/>
                        </a:solidFill>
                        <a:latin typeface="Ubuntu" panose="020B0504030602030204" pitchFamily="34" charset="0"/>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pic>
        <p:nvPicPr>
          <p:cNvPr id="4" name="Picture 3">
            <a:extLst>
              <a:ext uri="{FF2B5EF4-FFF2-40B4-BE49-F238E27FC236}">
                <a16:creationId xmlns:a16="http://schemas.microsoft.com/office/drawing/2014/main" id="{4DC4903D-E5C3-A834-6181-0FC1173E8C0C}"/>
              </a:ext>
            </a:extLst>
          </p:cNvPr>
          <p:cNvPicPr>
            <a:picLocks noChangeAspect="1"/>
          </p:cNvPicPr>
          <p:nvPr/>
        </p:nvPicPr>
        <p:blipFill>
          <a:blip r:embed="rId2"/>
          <a:stretch>
            <a:fillRect/>
          </a:stretch>
        </p:blipFill>
        <p:spPr>
          <a:xfrm>
            <a:off x="614150" y="942969"/>
            <a:ext cx="2129050" cy="1169708"/>
          </a:xfrm>
          <a:prstGeom prst="rect">
            <a:avLst/>
          </a:prstGeom>
        </p:spPr>
      </p:pic>
      <p:pic>
        <p:nvPicPr>
          <p:cNvPr id="6" name="Picture 5">
            <a:extLst>
              <a:ext uri="{FF2B5EF4-FFF2-40B4-BE49-F238E27FC236}">
                <a16:creationId xmlns:a16="http://schemas.microsoft.com/office/drawing/2014/main" id="{DA8224BD-D372-17C3-6E19-295A91AD643F}"/>
              </a:ext>
            </a:extLst>
          </p:cNvPr>
          <p:cNvPicPr>
            <a:picLocks noChangeAspect="1"/>
          </p:cNvPicPr>
          <p:nvPr/>
        </p:nvPicPr>
        <p:blipFill>
          <a:blip r:embed="rId3"/>
          <a:stretch>
            <a:fillRect/>
          </a:stretch>
        </p:blipFill>
        <p:spPr>
          <a:xfrm>
            <a:off x="614150" y="2241038"/>
            <a:ext cx="2129050" cy="1187962"/>
          </a:xfrm>
          <a:prstGeom prst="rect">
            <a:avLst/>
          </a:prstGeom>
        </p:spPr>
      </p:pic>
    </p:spTree>
    <p:extLst>
      <p:ext uri="{BB962C8B-B14F-4D97-AF65-F5344CB8AC3E}">
        <p14:creationId xmlns:p14="http://schemas.microsoft.com/office/powerpoint/2010/main" val="4195585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63926"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168267" cy="375552"/>
          </a:xfrm>
          <a:prstGeom prst="rect">
            <a:avLst/>
          </a:prstGeom>
          <a:noFill/>
        </p:spPr>
        <p:txBody>
          <a:bodyPr wrap="square" rtlCol="1">
            <a:spAutoFit/>
          </a:bodyPr>
          <a:lstStyle/>
          <a:p>
            <a:pPr marL="20320" algn="r" rtl="1">
              <a:lnSpc>
                <a:spcPct val="107000"/>
              </a:lnSpc>
              <a:defRPr sz="1800" b="1">
                <a:solidFill>
                  <a:srgbClr val="2F6153"/>
                </a:solidFill>
                <a:effectLst/>
                <a:latin typeface="Ubuntu" panose="020B0504030602030204" pitchFamily="34" charset="0"/>
                <a:ea typeface="Ubuntu" panose="020B0504030602030204" pitchFamily="34" charset="0"/>
                <a:cs typeface="Ubuntu" panose="020B0504030602030204" pitchFamily="34" charset="0"/>
              </a:defRPr>
            </a:pPr>
            <a:r>
              <a:rPr dirty="0" err="1">
                <a:rtl/>
              </a:rPr>
              <a:t>نظرة</a:t>
            </a:r>
            <a:r>
              <a:rPr dirty="0">
                <a:rtl/>
              </a:rPr>
              <a:t> </a:t>
            </a:r>
            <a:r>
              <a:rPr dirty="0" err="1">
                <a:rtl/>
              </a:rPr>
              <a:t>عامة</a:t>
            </a:r>
            <a:r>
              <a:rPr dirty="0">
                <a:rtl/>
              </a:rPr>
              <a:t> </a:t>
            </a:r>
            <a:r>
              <a:rPr dirty="0" err="1">
                <a:rtl/>
              </a:rPr>
              <a:t>على</a:t>
            </a:r>
            <a:r>
              <a:rPr dirty="0">
                <a:rtl/>
              </a:rPr>
              <a:t> </a:t>
            </a:r>
            <a:r>
              <a:rPr dirty="0" err="1">
                <a:rtl/>
              </a:rPr>
              <a:t>البرنامج</a:t>
            </a:r>
            <a:r>
              <a:rPr dirty="0">
                <a:rtl/>
              </a:rPr>
              <a:t> </a:t>
            </a:r>
            <a:r>
              <a:rPr dirty="0" err="1">
                <a:rtl/>
              </a:rPr>
              <a:t>التدريبي</a:t>
            </a:r>
            <a:endParaRPr dirty="0">
              <a:rtl/>
            </a:endParaRP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9242165" y="487330"/>
            <a:ext cx="327280"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rtlCol="1"/>
            <a:lstStyle/>
            <a:p>
              <a:pPr algn="r" rtl="1"/>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rtlCol="1"/>
            <a:lstStyle/>
            <a:p>
              <a:pPr algn="r" rtl="1"/>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151404016"/>
              </p:ext>
            </p:extLst>
          </p:nvPr>
        </p:nvGraphicFramePr>
        <p:xfrm>
          <a:off x="268941" y="948224"/>
          <a:ext cx="9412942" cy="5303601"/>
        </p:xfrm>
        <a:graphic>
          <a:graphicData uri="http://schemas.openxmlformats.org/drawingml/2006/table">
            <a:tbl>
              <a:tblPr rtl="1" firstRow="1" firstCol="1" bandRow="1">
                <a:tableStyleId>{8799B23B-EC83-4686-B30A-512413B5E67A}</a:tableStyleId>
              </a:tblPr>
              <a:tblGrid>
                <a:gridCol w="4220755">
                  <a:extLst>
                    <a:ext uri="{9D8B030D-6E8A-4147-A177-3AD203B41FA5}">
                      <a16:colId xmlns:a16="http://schemas.microsoft.com/office/drawing/2014/main" val="3459485581"/>
                    </a:ext>
                  </a:extLst>
                </a:gridCol>
                <a:gridCol w="3873718">
                  <a:extLst>
                    <a:ext uri="{9D8B030D-6E8A-4147-A177-3AD203B41FA5}">
                      <a16:colId xmlns:a16="http://schemas.microsoft.com/office/drawing/2014/main" val="215483581"/>
                    </a:ext>
                  </a:extLst>
                </a:gridCol>
                <a:gridCol w="1318469">
                  <a:extLst>
                    <a:ext uri="{9D8B030D-6E8A-4147-A177-3AD203B41FA5}">
                      <a16:colId xmlns:a16="http://schemas.microsoft.com/office/drawing/2014/main" val="1179000542"/>
                    </a:ext>
                  </a:extLst>
                </a:gridCol>
              </a:tblGrid>
              <a:tr h="528295">
                <a:tc>
                  <a:txBody>
                    <a:bodyPr/>
                    <a:lstStyle/>
                    <a:p>
                      <a:pPr marL="3810" algn="r" rtl="1">
                        <a:lnSpc>
                          <a:spcPct val="107000"/>
                        </a:lnSpc>
                        <a:spcAft>
                          <a:spcPts val="800"/>
                        </a:spcAft>
                        <a:defRPr b="1">
                          <a:solidFill>
                            <a:srgbClr val="8C8D8F"/>
                          </a:solidFill>
                          <a:effectLst/>
                          <a:latin typeface="Ubuntu" panose="020B0504030602030204" pitchFamily="34" charset="0"/>
                        </a:defRPr>
                      </a:pPr>
                      <a:r>
                        <a:rPr dirty="0" err="1">
                          <a:rtl/>
                        </a:rPr>
                        <a:t>الموضوع</a:t>
                      </a:r>
                      <a:endParaRPr sz="18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r" defTabSz="914400" rtl="1" eaLnBrk="1" latinLnBrk="0" hangingPunct="1">
                        <a:lnSpc>
                          <a:spcPct val="107000"/>
                        </a:lnSpc>
                        <a:spcAft>
                          <a:spcPts val="800"/>
                        </a:spcAft>
                        <a:defRPr b="1">
                          <a:solidFill>
                            <a:srgbClr val="8C8D8F"/>
                          </a:solidFill>
                          <a:effectLst/>
                          <a:latin typeface="Ubuntu" panose="020B0504030602030204" pitchFamily="34" charset="0"/>
                        </a:defRPr>
                      </a:pPr>
                      <a:r>
                        <a:rPr>
                          <a:rtl/>
                        </a:rPr>
                        <a:t>الوصف</a:t>
                      </a:r>
                      <a:endParaRPr sz="18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tc>
                  <a:txBody>
                    <a:bodyPr/>
                    <a:lstStyle/>
                    <a:p>
                      <a:pPr marL="3810" algn="r" defTabSz="914400" rtl="1" eaLnBrk="1" latinLnBrk="0" hangingPunct="1">
                        <a:lnSpc>
                          <a:spcPct val="107000"/>
                        </a:lnSpc>
                        <a:spcAft>
                          <a:spcPts val="800"/>
                        </a:spcAft>
                        <a:defRPr b="1">
                          <a:solidFill>
                            <a:srgbClr val="8C8D8F"/>
                          </a:solidFill>
                          <a:effectLst/>
                          <a:latin typeface="Ubuntu" panose="020B0504030602030204" pitchFamily="34" charset="0"/>
                        </a:defRPr>
                      </a:pPr>
                      <a:r>
                        <a:rPr>
                          <a:rtl/>
                        </a:rPr>
                        <a:t>الوقت المُقدّر</a:t>
                      </a:r>
                      <a:endParaRPr sz="1800" b="1" kern="1200">
                        <a:solidFill>
                          <a:srgbClr val="8C8D8F"/>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gn="r" rtl="1">
                        <a:lnSpc>
                          <a:spcPct val="60000"/>
                        </a:lnSpc>
                        <a:spcAft>
                          <a:spcPts val="800"/>
                        </a:spcAft>
                        <a:defRPr b="1">
                          <a:solidFill>
                            <a:srgbClr val="2F6153"/>
                          </a:solidFill>
                          <a:effectLst/>
                          <a:latin typeface="Ubuntu" panose="020B0504030602030204" pitchFamily="34" charset="0"/>
                        </a:defRPr>
                      </a:pPr>
                      <a:r>
                        <a:rPr>
                          <a:rtl/>
                        </a:rPr>
                        <a:t>الدرس الأول:</a:t>
                      </a:r>
                      <a:endParaRPr sz="1800">
                        <a:solidFill>
                          <a:srgbClr val="000000"/>
                        </a:solidFill>
                        <a:effectLst/>
                        <a:latin typeface="Ubuntu" panose="020B0504030602030204" pitchFamily="34" charset="0"/>
                      </a:endParaRPr>
                    </a:p>
                    <a:p>
                      <a:pPr marL="2540" algn="r" rtl="1">
                        <a:lnSpc>
                          <a:spcPct val="60000"/>
                        </a:lnSpc>
                        <a:spcAft>
                          <a:spcPts val="800"/>
                        </a:spcAft>
                        <a:defRPr b="1">
                          <a:solidFill>
                            <a:srgbClr val="2F6153"/>
                          </a:solidFill>
                          <a:effectLst/>
                          <a:uFillTx/>
                          <a:latin typeface="Ubuntu" panose="020B0504030602030204" pitchFamily="34" charset="0"/>
                        </a:defRPr>
                      </a:pPr>
                      <a:r>
                        <a:rPr>
                          <a:rtl/>
                        </a:rPr>
                        <a:t>مراجعة السنة الأولى</a:t>
                      </a:r>
                      <a:endParaRPr sz="1800" b="1" u="none" strike="noStrike">
                        <a:solidFill>
                          <a:srgbClr val="000000"/>
                        </a:solidFill>
                        <a:effectLst/>
                        <a:uFillTx/>
                        <a:latin typeface="Ubuntu" panose="020B0504030602030204" pitchFamily="34" charset="0"/>
                      </a:endParaRPr>
                    </a:p>
                    <a:p>
                      <a:pPr marL="180975" lvl="0" indent="-85725" algn="r" rtl="1">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a:rtl/>
                        </a:rPr>
                        <a:t>مسؤوليات قائد برنامج اللياقة البدنية</a:t>
                      </a:r>
                    </a:p>
                    <a:p>
                      <a:pPr marL="180975" lvl="0" indent="-85725" algn="r" rtl="1">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a:rtl/>
                        </a:rPr>
                        <a:t>ممارسة تمارين الإحماء والتهدئة</a:t>
                      </a:r>
                    </a:p>
                    <a:p>
                      <a:pPr marL="180975" lvl="0" indent="-85725" algn="r" rtl="1">
                        <a:lnSpc>
                          <a:spcPct val="60000"/>
                        </a:lnSpc>
                        <a:spcAft>
                          <a:spcPts val="800"/>
                        </a:spcAft>
                        <a:buFont typeface="Arial" panose="020B0604020202020204" pitchFamily="34" charset="0"/>
                        <a:buChar char="•"/>
                        <a:defRPr>
                          <a:solidFill>
                            <a:srgbClr val="2F6153"/>
                          </a:solidFill>
                          <a:effectLst/>
                          <a:uFill>
                            <a:solidFill>
                              <a:srgbClr val="000000"/>
                            </a:solidFill>
                          </a:uFill>
                          <a:latin typeface="Ubuntu" panose="020B0504030602030204" pitchFamily="34" charset="0"/>
                        </a:defRPr>
                      </a:pPr>
                      <a:r>
                        <a:rPr>
                          <a:rtl/>
                        </a:rPr>
                        <a:t>التواصل</a:t>
                      </a:r>
                      <a:endParaRPr sz="1800" b="0" u="none" strike="noStrike">
                        <a:solidFill>
                          <a:srgbClr val="000000"/>
                        </a:solidFill>
                        <a:effectLst/>
                        <a:uFill>
                          <a:solidFill>
                            <a:srgbClr val="000000"/>
                          </a:solidFill>
                        </a:uFill>
                        <a:latin typeface="Ubuntu" panose="020B0504030602030204" pitchFamily="34" charset="0"/>
                        <a:ea typeface="Ubuntu" panose="020B0504030602030204" pitchFamily="34" charset="0"/>
                        <a:cs typeface="Ubuntu" panose="020B0504030602030204" pitchFamily="34" charset="0"/>
                      </a:endParaRPr>
                    </a:p>
                  </a:txBody>
                  <a:tcPr marL="109692" marR="50661" marT="37886" marB="30397" anchor="ctr">
                    <a:noFill/>
                  </a:tcPr>
                </a:tc>
                <a:tc>
                  <a:txBody>
                    <a:bodyPr/>
                    <a:lstStyle/>
                    <a:p>
                      <a:pPr marL="295275" indent="-285750" algn="r" rtl="1">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a:rtl/>
                        </a:rPr>
                        <a:t>مراجعة الخطوات السليمة لتنفيذ تمارين الإحماء والتهدئة</a:t>
                      </a:r>
                    </a:p>
                    <a:p>
                      <a:pPr marL="295275" indent="-285750" algn="r" rtl="1">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a:rtl/>
                        </a:rPr>
                        <a:t>بحث وسائل متنوعة لتوصيل النصائح الصحية بشكل فعّال</a:t>
                      </a:r>
                    </a:p>
                    <a:p>
                      <a:pPr marL="295275" indent="-285750" algn="r" rtl="1">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a:rtl/>
                        </a:rPr>
                        <a:t>استعراض مهارات التواصل الفعّال والنصائح المرتبطة بها</a:t>
                      </a:r>
                    </a:p>
                    <a:p>
                      <a:pPr marL="295275" indent="-285750" algn="r" rtl="1">
                        <a:lnSpc>
                          <a:spcPct val="107000"/>
                        </a:lnSpc>
                        <a:spcAft>
                          <a:spcPts val="800"/>
                        </a:spcAft>
                        <a:buFont typeface="Arial" panose="020B0604020202020204" pitchFamily="34" charset="0"/>
                        <a:buChar char="•"/>
                        <a:defRPr>
                          <a:solidFill>
                            <a:srgbClr val="2F6153"/>
                          </a:solidFill>
                          <a:effectLst/>
                          <a:latin typeface="Ubuntu" panose="020B0504030602030204" pitchFamily="34" charset="0"/>
                        </a:defRPr>
                      </a:pPr>
                      <a:r>
                        <a:rPr>
                          <a:rtl/>
                        </a:rPr>
                        <a:t>عرض أبرز النجاحات والتحديات التي واجهها الطلبة في دورهم كقادة للياقة البدنية</a:t>
                      </a:r>
                    </a:p>
                  </a:txBody>
                  <a:tcPr marL="109692" marR="50661" marT="37886" marB="30397" anchor="ctr">
                    <a:noFill/>
                  </a:tcPr>
                </a:tc>
                <a:tc>
                  <a:txBody>
                    <a:bodyPr/>
                    <a:lstStyle/>
                    <a:p>
                      <a:pPr marL="73025" algn="r" rtl="1">
                        <a:lnSpc>
                          <a:spcPct val="107000"/>
                        </a:lnSpc>
                        <a:spcAft>
                          <a:spcPts val="800"/>
                        </a:spcAft>
                        <a:defRPr>
                          <a:solidFill>
                            <a:srgbClr val="3A3865"/>
                          </a:solidFill>
                          <a:effectLst/>
                          <a:latin typeface="Ubuntu" panose="020B0504030602030204" pitchFamily="34" charset="0"/>
                        </a:defRPr>
                      </a:pPr>
                      <a:r>
                        <a:rPr>
                          <a:rtl/>
                        </a:rPr>
                        <a:t>ساعة واحدة</a:t>
                      </a:r>
                      <a:endParaRPr sz="180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gn="r" rtl="1">
                        <a:lnSpc>
                          <a:spcPct val="60000"/>
                        </a:lnSpc>
                        <a:spcAft>
                          <a:spcPts val="800"/>
                        </a:spcAft>
                        <a:defRPr b="1">
                          <a:solidFill>
                            <a:srgbClr val="3A3865"/>
                          </a:solidFill>
                          <a:effectLst/>
                          <a:latin typeface="Ubuntu" panose="020B0504030602030204" pitchFamily="34" charset="0"/>
                        </a:defRPr>
                      </a:pPr>
                      <a:r>
                        <a:rPr>
                          <a:rtl/>
                        </a:rPr>
                        <a:t>الدرس الثاني:</a:t>
                      </a:r>
                      <a:endParaRPr sz="1800">
                        <a:solidFill>
                          <a:srgbClr val="000000"/>
                        </a:solidFill>
                        <a:effectLst/>
                        <a:latin typeface="Ubuntu" panose="020B0504030602030204" pitchFamily="34" charset="0"/>
                      </a:endParaRPr>
                    </a:p>
                    <a:p>
                      <a:pPr algn="r" rtl="1">
                        <a:lnSpc>
                          <a:spcPct val="60000"/>
                        </a:lnSpc>
                        <a:spcAft>
                          <a:spcPts val="800"/>
                        </a:spcAft>
                        <a:defRPr b="1">
                          <a:solidFill>
                            <a:srgbClr val="3A3865"/>
                          </a:solidFill>
                          <a:effectLst/>
                          <a:latin typeface="Ubuntu" panose="020B0504030602030204" pitchFamily="34" charset="0"/>
                        </a:defRPr>
                      </a:pPr>
                      <a:r>
                        <a:rPr>
                          <a:rtl/>
                        </a:rPr>
                        <a:t>الاستعداد الذهني ليوم المنافسة</a:t>
                      </a:r>
                      <a:endParaRPr sz="1800">
                        <a:solidFill>
                          <a:srgbClr val="000000"/>
                        </a:solidFill>
                        <a:effectLst/>
                        <a:latin typeface="Ubuntu" panose="020B0504030602030204" pitchFamily="34" charset="0"/>
                      </a:endParaRPr>
                    </a:p>
                    <a:p>
                      <a:pPr marL="180975" lvl="0" indent="-95250" algn="r" rtl="1"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a:rtl/>
                        </a:rPr>
                        <a:t>العناية الذاتية للقادة</a:t>
                      </a:r>
                    </a:p>
                    <a:p>
                      <a:pPr marL="180975" lvl="0" indent="-95250" algn="r" rtl="1"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a:rtl/>
                        </a:rPr>
                        <a:t>الرسائل التحفيزية الفعالة</a:t>
                      </a:r>
                    </a:p>
                    <a:p>
                      <a:pPr marL="180975" lvl="0" indent="-95250" algn="r" rtl="1" fontAlgn="base">
                        <a:lnSpc>
                          <a:spcPct val="60000"/>
                        </a:lnSpc>
                        <a:spcAft>
                          <a:spcPts val="800"/>
                        </a:spcAft>
                        <a:buClr>
                          <a:srgbClr val="3A3865"/>
                        </a:buClr>
                        <a:buSzPts val="1200"/>
                        <a:buFont typeface="Arial" panose="020B0604020202020204" pitchFamily="34" charset="0"/>
                        <a:buChar char="•"/>
                        <a:defRPr>
                          <a:solidFill>
                            <a:srgbClr val="3A3865"/>
                          </a:solidFill>
                          <a:effectLst/>
                          <a:uFill>
                            <a:solidFill>
                              <a:srgbClr val="000000"/>
                            </a:solidFill>
                          </a:uFill>
                          <a:latin typeface="Ubuntu" panose="020B0504030602030204" pitchFamily="34" charset="0"/>
                        </a:defRPr>
                      </a:pPr>
                      <a:r>
                        <a:rPr>
                          <a:rtl/>
                        </a:rPr>
                        <a:t>تمارين التنفس والإطالة</a:t>
                      </a:r>
                    </a:p>
                  </a:txBody>
                  <a:tcPr marL="109692" marR="50661" marT="37886" marB="30397" anchor="ctr">
                    <a:noFill/>
                  </a:tcPr>
                </a:tc>
                <a:tc>
                  <a:txBody>
                    <a:bodyPr/>
                    <a:lstStyle/>
                    <a:p>
                      <a:pPr marL="295275" marR="270510" indent="-285750" algn="r" rtl="1">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a:rtl/>
                        </a:rPr>
                        <a:t>مناقشة استراتيجيات العناية الذاتية التي ينبغي أن يتحلى بها القائد الفعّال </a:t>
                      </a:r>
                    </a:p>
                    <a:p>
                      <a:pPr marL="295275" marR="270510" indent="-285750" algn="r" rtl="1">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a:rtl/>
                        </a:rPr>
                        <a:t>التعرف على أساليب الرسائل التحفيزية الفعّالة التي تعزز تركيزك الذهني وتُسهم في رفع جاهزية فريقك</a:t>
                      </a:r>
                    </a:p>
                    <a:p>
                      <a:pPr marL="295275" marR="270510" indent="-285750" algn="r" rtl="1">
                        <a:lnSpc>
                          <a:spcPct val="107000"/>
                        </a:lnSpc>
                        <a:spcAft>
                          <a:spcPts val="800"/>
                        </a:spcAft>
                        <a:buFont typeface="Arial" panose="020B0604020202020204" pitchFamily="34" charset="0"/>
                        <a:buChar char="•"/>
                        <a:defRPr>
                          <a:solidFill>
                            <a:srgbClr val="3A3865"/>
                          </a:solidFill>
                          <a:effectLst/>
                          <a:latin typeface="Ubuntu" panose="020B0504030602030204" pitchFamily="34" charset="0"/>
                        </a:defRPr>
                      </a:pPr>
                      <a:r>
                        <a:rPr>
                          <a:rtl/>
                        </a:rPr>
                        <a:t>التدرب على التنفّس أثناء أداء تمارين الإطالة</a:t>
                      </a:r>
                    </a:p>
                  </a:txBody>
                  <a:tcPr marL="109692" marR="50661" marT="37886" marB="30397" anchor="ctr">
                    <a:noFill/>
                  </a:tcPr>
                </a:tc>
                <a:tc>
                  <a:txBody>
                    <a:bodyPr/>
                    <a:lstStyle/>
                    <a:p>
                      <a:pPr marL="73025" algn="r" rtl="1">
                        <a:lnSpc>
                          <a:spcPct val="107000"/>
                        </a:lnSpc>
                        <a:spcAft>
                          <a:spcPts val="800"/>
                        </a:spcAft>
                        <a:defRPr>
                          <a:solidFill>
                            <a:srgbClr val="3A3865"/>
                          </a:solidFill>
                          <a:effectLst/>
                          <a:latin typeface="Ubuntu" panose="020B0504030602030204" pitchFamily="34" charset="0"/>
                        </a:defRPr>
                      </a:pPr>
                      <a:r>
                        <a:rPr dirty="0" err="1">
                          <a:rtl/>
                        </a:rPr>
                        <a:t>ساعة</a:t>
                      </a:r>
                      <a:r>
                        <a:rPr dirty="0">
                          <a:rtl/>
                        </a:rPr>
                        <a:t> </a:t>
                      </a:r>
                      <a:r>
                        <a:rPr dirty="0" err="1">
                          <a:rtl/>
                        </a:rPr>
                        <a:t>واحدة</a:t>
                      </a:r>
                      <a:endParaRPr sz="1800" dirty="0">
                        <a:solidFill>
                          <a:srgbClr val="000000"/>
                        </a:solidFill>
                        <a:effectLst/>
                        <a:latin typeface="Ubuntu" panose="020B0504030602030204" pitchFamily="34" charset="0"/>
                        <a:ea typeface="Calibri" panose="020F0502020204030204" pitchFamily="34" charset="0"/>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651620162"/>
              </p:ext>
            </p:extLst>
          </p:nvPr>
        </p:nvGraphicFramePr>
        <p:xfrm>
          <a:off x="614150" y="545910"/>
          <a:ext cx="8518837" cy="517439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lgn="r" rtl="1">
                        <a:defRPr sz="1000" b="1">
                          <a:solidFill>
                            <a:srgbClr val="316355"/>
                          </a:solidFill>
                          <a:latin typeface="Ubuntu" panose="020B0504030602030204" pitchFamily="34" charset="0"/>
                        </a:defRPr>
                      </a:pPr>
                      <a:r>
                        <a:rPr dirty="0" err="1">
                          <a:rtl/>
                        </a:rPr>
                        <a:t>الموضوع</a:t>
                      </a:r>
                      <a:r>
                        <a:rPr dirty="0">
                          <a:rtl/>
                        </a:rPr>
                        <a:t> </a:t>
                      </a:r>
                      <a:endParaRPr sz="1000" b="0" i="0" u="none" strike="noStrike" kern="1200" baseline="0" dirty="0">
                        <a:solidFill>
                          <a:srgbClr val="316355"/>
                        </a:solidFill>
                        <a:latin typeface="Ubuntu" panose="020B0504030602030204" pitchFamily="34" charset="0"/>
                        <a:ea typeface="+mn-ea"/>
                        <a:cs typeface="+mn-cs"/>
                      </a:endParaRPr>
                    </a:p>
                    <a:p>
                      <a:pPr algn="r" rtl="1">
                        <a:defRPr sz="1000">
                          <a:latin typeface="Ubuntu" panose="020B0504030602030204" pitchFamily="34" charset="0"/>
                        </a:defRPr>
                      </a:pPr>
                      <a:r>
                        <a:rPr dirty="0" err="1">
                          <a:rtl/>
                        </a:rPr>
                        <a:t>الترحيب</a:t>
                      </a:r>
                      <a:r>
                        <a:rPr dirty="0">
                          <a:rtl/>
                        </a:rPr>
                        <a:t> </a:t>
                      </a:r>
                      <a:r>
                        <a:rPr dirty="0" err="1">
                          <a:rtl/>
                        </a:rPr>
                        <a:t>والتعارف</a:t>
                      </a:r>
                      <a:r>
                        <a:rPr dirty="0">
                          <a:rtl/>
                        </a:rPr>
                        <a:t> </a:t>
                      </a:r>
                    </a:p>
                    <a:p>
                      <a:pPr algn="r" rtl="1"/>
                      <a:endParaRPr sz="1000" b="0" i="0" u="none" strike="noStrike" kern="1200" baseline="0" dirty="0">
                        <a:solidFill>
                          <a:srgbClr val="316355"/>
                        </a:solidFill>
                        <a:latin typeface="Ubuntu" panose="020B0504030602030204" pitchFamily="34" charset="0"/>
                        <a:ea typeface="+mn-ea"/>
                        <a:cs typeface="+mn-cs"/>
                      </a:endParaRPr>
                    </a:p>
                    <a:p>
                      <a:pPr algn="r" rtl="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a:rtl/>
                        </a:rPr>
                        <a:t>8 </a:t>
                      </a:r>
                      <a:r>
                        <a:rPr dirty="0" err="1">
                          <a:rtl/>
                        </a:rPr>
                        <a:t>دقائق</a:t>
                      </a:r>
                      <a:endParaRPr dirty="0">
                        <a:rtl/>
                      </a:endParaRPr>
                    </a:p>
                    <a:p>
                      <a:pPr algn="r" rtl="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endParaRPr sz="1000" dirty="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lgn="r" rtl="1">
                        <a:buFont typeface="Arial" panose="020B0604020202020204" pitchFamily="34" charset="0"/>
                        <a:buChar char="•"/>
                        <a:defRPr sz="1000">
                          <a:latin typeface="Ubuntu" panose="020B0504030602030204" pitchFamily="34" charset="0"/>
                        </a:defRPr>
                      </a:pPr>
                      <a:r>
                        <a:rPr>
                          <a:rtl/>
                        </a:rPr>
                        <a:t>الترحيب بالمشاركين</a:t>
                      </a:r>
                    </a:p>
                    <a:p>
                      <a:pPr marL="171450" indent="-171450" algn="r" rtl="1">
                        <a:buFont typeface="Arial" panose="020B0604020202020204" pitchFamily="34" charset="0"/>
                        <a:buChar char="•"/>
                        <a:defRPr sz="1000">
                          <a:latin typeface="Ubuntu" panose="020B0504030602030204" pitchFamily="34" charset="0"/>
                        </a:defRPr>
                      </a:pPr>
                      <a:r>
                        <a:rPr>
                          <a:rtl/>
                        </a:rPr>
                        <a:t>تقديم المنسقين</a:t>
                      </a:r>
                    </a:p>
                    <a:p>
                      <a:pPr marL="171450" indent="-171450" algn="r" rtl="1">
                        <a:buFont typeface="Arial" panose="020B0604020202020204" pitchFamily="34" charset="0"/>
                        <a:buChar char="•"/>
                      </a:pPr>
                      <a:endParaRPr sz="1000" i="0">
                        <a:solidFill>
                          <a:schemeClr val="tx1"/>
                        </a:solidFill>
                        <a:latin typeface="Ubuntu" panose="020B0504030602030204" pitchFamily="34" charset="0"/>
                      </a:endParaRPr>
                    </a:p>
                    <a:p>
                      <a:pPr marL="0" indent="0" algn="r" rtl="1">
                        <a:buFont typeface="Arial" panose="020B0604020202020204" pitchFamily="34" charset="0"/>
                        <a:buNone/>
                        <a:defRPr sz="1000">
                          <a:latin typeface="Ubuntu" panose="020B0504030602030204" pitchFamily="34" charset="0"/>
                        </a:defRPr>
                      </a:pPr>
                      <a:r>
                        <a:rPr>
                          <a:rtl/>
                        </a:rPr>
                        <a:t>مرحبًا بالجميع! مرحبًا بكم في تدريب قادة اللياقة البدنية للسنة الثانية! </a:t>
                      </a:r>
                      <a:r>
                        <a:rPr b="1">
                          <a:rtl/>
                        </a:rPr>
                        <a:t>عرّف نفسك.</a:t>
                      </a:r>
                      <a:br>
                        <a:rPr lang="en-US" sz="1000" b="1" i="0" noProof="0" dirty="0">
                          <a:solidFill>
                            <a:schemeClr val="tx1"/>
                          </a:solidFill>
                          <a:latin typeface="Ubuntu" panose="020B0504030602030204" pitchFamily="34" charset="0"/>
                        </a:rPr>
                      </a:br>
                      <a:br>
                        <a:rPr lang="en-US" sz="1000" i="0" noProof="0" dirty="0">
                          <a:solidFill>
                            <a:schemeClr val="tx1"/>
                          </a:solidFill>
                          <a:latin typeface="Ubuntu" panose="020B0504030602030204" pitchFamily="34" charset="0"/>
                        </a:rPr>
                      </a:br>
                      <a:r>
                        <a:rPr>
                          <a:rtl/>
                        </a:rPr>
                        <a:t>في البداية، أحب أن يقدّم كل واحد منكم نفسه، ويشاركنا اسم رياضته المفضلة، وما أكثر شيء يُحبّه في كونه قائدًا للياقة البدنية. </a:t>
                      </a:r>
                      <a:r>
                        <a:rPr b="1">
                          <a:rtl/>
                        </a:rPr>
                        <a:t>يعرّف كل شخص بنفسه</a:t>
                      </a:r>
                      <a:r>
                        <a:rPr>
                          <a:rtl/>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a:rtl/>
                        </a:rPr>
                        <a:t>الغاية من برنامج تدريب قادة اللياقة البدنية في سنته الثانية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لكي تصبح لاعبًا متميزًا، عليك الالتزام بالبرنامج الصحي. يعتمد تبنّي نمط حياة صحي على توفر المعرفة والمهارات والدعم، إلى جانب الالتزام المستمر بالسلوكيات الصحية على المدى القصير والطويل. </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تهدف دورة تدريب قادة اللياقة البدنية للسنة الثانية إلى مراجعة ما تعلمته في التدريب السابق، والاحتفال بإنجازاتك، ومعالجة أي تحديات قد تواجهها، بالإضافة إلى إدماج مفهوم "الاستعداد الذهني ليوم المنافسة" ضمن أدوارك ومسؤولياتك كقائد للياقة البدنية!</a:t>
                      </a:r>
                    </a:p>
                    <a:p>
                      <a:pPr algn="r" rtl="1"/>
                      <a:endParaRPr sz="1000" i="0">
                        <a:latin typeface="Ubuntu" panose="020B0504030602030204" pitchFamily="34" charset="0"/>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a:rtl/>
                        </a:rPr>
                        <a:t>ملخص الوحدة التدريبية</a:t>
                      </a:r>
                    </a:p>
                    <a:p>
                      <a:pPr marL="0" algn="r" defTabSz="914400" rtl="1" eaLnBrk="1" latinLnBrk="0" hangingPunct="1"/>
                      <a:endParaRPr sz="1000" b="1" i="0" u="none" strike="noStrike" kern="1200" baseline="0">
                        <a:solidFill>
                          <a:srgbClr val="316355"/>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تنقسم دورة تدريب قادة اللياقة البدنية في سنتها الثانية إلى درسين:</a:t>
                      </a:r>
                    </a:p>
                    <a:p>
                      <a:pPr algn="r" rtl="1">
                        <a:defRPr sz="1000">
                          <a:solidFill>
                            <a:schemeClr val="dk1"/>
                          </a:solidFill>
                          <a:latin typeface="Ubuntu" panose="020B0504030602030204" pitchFamily="34" charset="0"/>
                        </a:defRPr>
                      </a:pPr>
                      <a:r>
                        <a:rPr>
                          <a:rtl/>
                        </a:rPr>
                        <a:t> </a:t>
                      </a:r>
                    </a:p>
                    <a:p>
                      <a:pPr marL="228600" indent="-228600" algn="r" rtl="1">
                        <a:buFont typeface="+mj-lt"/>
                        <a:buAutoNum type="arabicPeriod"/>
                        <a:defRPr sz="1000">
                          <a:solidFill>
                            <a:schemeClr val="dk1"/>
                          </a:solidFill>
                          <a:latin typeface="Ubuntu" panose="020B0504030602030204" pitchFamily="34" charset="0"/>
                        </a:defRPr>
                      </a:pPr>
                      <a:r>
                        <a:rPr>
                          <a:rtl/>
                        </a:rPr>
                        <a:t>مراجعة السنة الأولى</a:t>
                      </a:r>
                    </a:p>
                    <a:p>
                      <a:pPr marL="228600" indent="-228600" algn="r" rtl="1">
                        <a:buFont typeface="+mj-lt"/>
                        <a:buAutoNum type="arabicPeriod"/>
                        <a:defRPr sz="1000">
                          <a:solidFill>
                            <a:schemeClr val="dk1"/>
                          </a:solidFill>
                          <a:latin typeface="Ubuntu" panose="020B0504030602030204" pitchFamily="34" charset="0"/>
                        </a:defRPr>
                      </a:pPr>
                      <a:r>
                        <a:rPr>
                          <a:rtl/>
                        </a:rPr>
                        <a:t>الاستعداد الذهني ليوم المنافسة</a:t>
                      </a:r>
                    </a:p>
                    <a:p>
                      <a:pPr marL="228600" indent="-228600" algn="r" rtl="1">
                        <a:buFont typeface="+mj-lt"/>
                        <a:buAutoNum type="arabicPeriod"/>
                      </a:pPr>
                      <a:endParaRPr sz="1000" b="0" i="0" u="none" strike="noStrike" kern="1200" baseline="0">
                        <a:solidFill>
                          <a:schemeClr val="dk1"/>
                        </a:solidFill>
                        <a:latin typeface="Ubuntu" panose="020B0504030602030204" pitchFamily="34" charset="0"/>
                        <a:ea typeface="+mn-ea"/>
                        <a:cs typeface="+mn-cs"/>
                      </a:endParaRPr>
                    </a:p>
                    <a:p>
                      <a:pPr marL="0" indent="0" algn="r" rtl="1">
                        <a:buFont typeface="+mj-lt"/>
                        <a:buNone/>
                        <a:defRPr sz="1000">
                          <a:solidFill>
                            <a:schemeClr val="dk1"/>
                          </a:solidFill>
                          <a:latin typeface="Ubuntu" panose="020B0504030602030204" pitchFamily="34" charset="0"/>
                        </a:defRPr>
                      </a:pPr>
                      <a:r>
                        <a:rPr>
                          <a:rtl/>
                        </a:rPr>
                        <a:t>سيستغرق إكمال هذه الدورة التدريبية نحو ساعتين. سنتوقف لأخذ استراحة بين الجزء الأول والجزء الثاني.</a:t>
                      </a:r>
                    </a:p>
                    <a:p>
                      <a:pPr marL="0" indent="0" algn="r" rtl="1">
                        <a:buFont typeface="+mj-lt"/>
                        <a:buNone/>
                      </a:pPr>
                      <a:endParaRPr sz="1000" b="0" i="0" u="none" strike="noStrike" kern="1200" baseline="0">
                        <a:solidFill>
                          <a:schemeClr val="dk1"/>
                        </a:solidFill>
                        <a:latin typeface="Ubuntu" panose="020B0504030602030204" pitchFamily="34" charset="0"/>
                        <a:ea typeface="+mn-ea"/>
                        <a:cs typeface="+mn-cs"/>
                      </a:endParaRPr>
                    </a:p>
                    <a:p>
                      <a:pPr marL="0" indent="0" algn="r" rtl="1">
                        <a:buFont typeface="+mj-lt"/>
                        <a:buNone/>
                        <a:defRPr sz="1000">
                          <a:solidFill>
                            <a:schemeClr val="dk1"/>
                          </a:solidFill>
                          <a:latin typeface="Ubuntu" panose="020B0504030602030204" pitchFamily="34" charset="0"/>
                        </a:defRPr>
                      </a:pPr>
                      <a:r>
                        <a:rPr>
                          <a:rtl/>
                        </a:rPr>
                        <a:t>هيا نبدأ!</a:t>
                      </a:r>
                    </a:p>
                    <a:p>
                      <a:pPr marL="0" indent="0" algn="r" rtl="1">
                        <a:buFont typeface="Arial" panose="020B0604020202020204" pitchFamily="34" charset="0"/>
                        <a:buNone/>
                      </a:pPr>
                      <a:endParaRPr sz="1000" i="0" kern="1200">
                        <a:solidFill>
                          <a:schemeClr val="tx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4" name="Picture 3">
            <a:extLst>
              <a:ext uri="{FF2B5EF4-FFF2-40B4-BE49-F238E27FC236}">
                <a16:creationId xmlns:a16="http://schemas.microsoft.com/office/drawing/2014/main" id="{49A2DF89-D9D0-5778-F42A-C061BC660B55}"/>
              </a:ext>
            </a:extLst>
          </p:cNvPr>
          <p:cNvPicPr>
            <a:picLocks noChangeAspect="1"/>
          </p:cNvPicPr>
          <p:nvPr/>
        </p:nvPicPr>
        <p:blipFill>
          <a:blip r:embed="rId2"/>
          <a:stretch>
            <a:fillRect/>
          </a:stretch>
        </p:blipFill>
        <p:spPr>
          <a:xfrm>
            <a:off x="669568" y="1137699"/>
            <a:ext cx="1998645" cy="1077501"/>
          </a:xfrm>
          <a:prstGeom prst="rect">
            <a:avLst/>
          </a:prstGeom>
        </p:spPr>
      </p:pic>
      <p:pic>
        <p:nvPicPr>
          <p:cNvPr id="6" name="Picture 5">
            <a:extLst>
              <a:ext uri="{FF2B5EF4-FFF2-40B4-BE49-F238E27FC236}">
                <a16:creationId xmlns:a16="http://schemas.microsoft.com/office/drawing/2014/main" id="{AF97F838-1983-203F-1799-4714965DDB16}"/>
              </a:ext>
            </a:extLst>
          </p:cNvPr>
          <p:cNvPicPr>
            <a:picLocks noChangeAspect="1"/>
          </p:cNvPicPr>
          <p:nvPr/>
        </p:nvPicPr>
        <p:blipFill>
          <a:blip r:embed="rId3"/>
          <a:stretch>
            <a:fillRect/>
          </a:stretch>
        </p:blipFill>
        <p:spPr>
          <a:xfrm>
            <a:off x="724988" y="2806989"/>
            <a:ext cx="1998644" cy="1090014"/>
          </a:xfrm>
          <a:prstGeom prst="rect">
            <a:avLst/>
          </a:prstGeom>
        </p:spPr>
      </p:pic>
      <p:pic>
        <p:nvPicPr>
          <p:cNvPr id="9" name="Picture 8">
            <a:extLst>
              <a:ext uri="{FF2B5EF4-FFF2-40B4-BE49-F238E27FC236}">
                <a16:creationId xmlns:a16="http://schemas.microsoft.com/office/drawing/2014/main" id="{E0741626-FC73-2B79-ABE4-62FC57AE9D11}"/>
              </a:ext>
            </a:extLst>
          </p:cNvPr>
          <p:cNvPicPr>
            <a:picLocks noChangeAspect="1"/>
          </p:cNvPicPr>
          <p:nvPr/>
        </p:nvPicPr>
        <p:blipFill>
          <a:blip r:embed="rId4"/>
          <a:stretch>
            <a:fillRect/>
          </a:stretch>
        </p:blipFill>
        <p:spPr>
          <a:xfrm>
            <a:off x="720565" y="4351864"/>
            <a:ext cx="1947648" cy="1090014"/>
          </a:xfrm>
          <a:prstGeom prst="rect">
            <a:avLst/>
          </a:prstGeom>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48512468"/>
              </p:ext>
            </p:extLst>
          </p:nvPr>
        </p:nvGraphicFramePr>
        <p:xfrm>
          <a:off x="614150" y="545910"/>
          <a:ext cx="8518837" cy="4842273"/>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algn="r" defTabSz="914400" rtl="1" eaLnBrk="1" latinLnBrk="0" hangingPunct="1">
                        <a:defRPr sz="1000">
                          <a:latin typeface="Ubuntu" panose="020B0504030602030204" pitchFamily="34" charset="0"/>
                        </a:defRPr>
                      </a:pPr>
                      <a:r>
                        <a:rPr b="1">
                          <a:solidFill>
                            <a:srgbClr val="316355"/>
                          </a:solidFill>
                          <a:rtl/>
                        </a:rPr>
                        <a:t>الجزء الأول: </a:t>
                      </a:r>
                      <a:r>
                        <a:rPr>
                          <a:rtl/>
                        </a:rPr>
                        <a:t>مراجعة السنة الأولى</a:t>
                      </a:r>
                    </a:p>
                    <a:p>
                      <a:pPr marL="0" algn="r" defTabSz="914400" rtl="1" eaLnBrk="1" latinLnBrk="0" hangingPunct="1">
                        <a:defRPr sz="1000" b="1">
                          <a:solidFill>
                            <a:srgbClr val="316355"/>
                          </a:solidFill>
                          <a:latin typeface="Ubuntu" panose="020B0504030602030204" pitchFamily="34" charset="0"/>
                        </a:defRPr>
                      </a:pPr>
                      <a:r>
                        <a:rPr>
                          <a:rtl/>
                        </a:rPr>
                        <a:t> </a:t>
                      </a:r>
                    </a:p>
                    <a:p>
                      <a:pPr algn="r" rtl="1">
                        <a:defRPr sz="1000">
                          <a:latin typeface="Ubuntu" panose="020B0504030602030204" pitchFamily="34" charset="0"/>
                        </a:defRPr>
                      </a:pPr>
                      <a:r>
                        <a:rPr b="1">
                          <a:solidFill>
                            <a:srgbClr val="316355"/>
                          </a:solidFill>
                          <a:rtl/>
                        </a:rPr>
                        <a:t>الوقت: </a:t>
                      </a:r>
                      <a:r>
                        <a:rPr>
                          <a:rtl/>
                        </a:rPr>
                        <a:t>دقيقة واحدة</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algn="r" defTabSz="914400" rtl="1" eaLnBrk="1" latinLnBrk="0" hangingPunct="1">
                        <a:defRPr sz="1000">
                          <a:solidFill>
                            <a:schemeClr val="dk1"/>
                          </a:solidFill>
                          <a:latin typeface="Ubuntu" panose="020B0504030602030204" pitchFamily="34" charset="0"/>
                        </a:defRPr>
                      </a:pPr>
                      <a:r>
                        <a:rPr>
                          <a:rtl/>
                        </a:rPr>
                        <a:t>الآن، دعونا نبدأ الجزء الأول: مراجعة السنة الأولى</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defRPr sz="1000">
                          <a:solidFill>
                            <a:schemeClr val="dk1"/>
                          </a:solidFill>
                          <a:latin typeface="Ubuntu" panose="020B0504030602030204" pitchFamily="34" charset="0"/>
                        </a:defRPr>
                      </a:pPr>
                      <a:r>
                        <a:rPr>
                          <a:rtl/>
                        </a:rPr>
                        <a:t>سيتناول هذا القسم النقاط التالية:</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مراجعة الخطوات السليمة لتنفيذ تمارين الإحماء والتهدئة</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بحث وسائل متنوعة لتوصيل النصائح الصحية بشكل فعّال</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استعراض مهارات التواصل الفعّال والنصائح المرتبطة بها</a:t>
                      </a:r>
                    </a:p>
                    <a:p>
                      <a:pPr marL="171450" indent="-171450" algn="r" defTabSz="914400" rtl="1" eaLnBrk="1" latinLnBrk="0" hangingPunct="1">
                        <a:buFont typeface="Arial" panose="020B0604020202020204" pitchFamily="34" charset="0"/>
                        <a:buChar char="•"/>
                        <a:defRPr sz="1000">
                          <a:solidFill>
                            <a:schemeClr val="dk1"/>
                          </a:solidFill>
                          <a:latin typeface="Ubuntu" panose="020B0504030602030204" pitchFamily="34" charset="0"/>
                        </a:defRPr>
                      </a:pPr>
                      <a:r>
                        <a:rPr>
                          <a:rtl/>
                        </a:rPr>
                        <a:t>عرض أبرز النجاحات والتحديات التي واجهها الطلبة في دورهم كقادة للياقة البدنية</a:t>
                      </a: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p>
                      <a:pPr marL="0" algn="r" defTabSz="914400" rtl="1" eaLnBrk="1" latinLnBrk="0" hangingPunct="1"/>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08586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a:rtl/>
                        </a:rPr>
                        <a:t>ما المقصود باللياقة البدنية؟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4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تشير اللياقة البدنية إلى الوصول إلى أعلى مستويات الصحة والأداء البدني   </a:t>
                      </a:r>
                    </a:p>
                    <a:p>
                      <a:pPr algn="r" rtl="1">
                        <a:defRPr sz="1000">
                          <a:solidFill>
                            <a:schemeClr val="dk1"/>
                          </a:solidFill>
                          <a:latin typeface="Ubuntu" panose="020B0504030602030204" pitchFamily="34" charset="0"/>
                        </a:defRPr>
                      </a:pPr>
                      <a:r>
                        <a:rPr>
                          <a:rtl/>
                        </a:rPr>
                        <a:t>من خلال ممارسة النشاط البدني السليم، والتغذية المتوازنة، وتزويد الجسم بالسوائل الكافية.</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فكر في شخصية تراها مثالًا للياقة والصحة البدنية المثلى. ما الأنشطة أو السلوكيات التي تفعلها، أو تعتقد أنها تفعلها، لتحافظ على لياقتها؟ دوّن إجابتك في دفتر ملاحظاتك.</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a:rtl/>
                        </a:rPr>
                        <a:t>اطلب من بعض المشاركين مشاركة إجاباتهم.</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إجابات رائعة! تعتمد اللياقة البدنية على تبني قرارات صحية يومية في المجالات الثلاثة المذكورة في التعريف — النشاط البدني، والتغذية، وتزويد الجسم بالسوائل. الشخص الذي يتمتع باللياقة البدنية يتمتع
بصحة جيدة وعافية.   </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تسهم القرارات الصحية اليومية المتعلقة بالنشاط البدني، والتغذية، وتزويد الجسم بالسوائل في تعزيز صحتك العامة وتحسين أدائك في المجالات الرياضية والمهنية والهوايات وغيرها من مناحي الحياة.</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حينما تتمتع باللياقة البدنية، تشعر بحالة جيدة وتمتلك طاقة كبيرة نتيجة لقوة جسدك وصحته.</a:t>
                      </a:r>
                      <a:br>
                        <a:rPr lang="en-US" sz="1000" b="0" i="0" u="none" strike="noStrike" kern="1200" baseline="0" noProof="0" dirty="0">
                          <a:solidFill>
                            <a:schemeClr val="dk1"/>
                          </a:solidFill>
                          <a:latin typeface="Ubuntu" panose="020B0504030602030204" pitchFamily="34" charset="0"/>
                          <a:ea typeface="+mn-ea"/>
                          <a:cs typeface="+mn-cs"/>
                        </a:rPr>
                      </a:b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91EBEA4E-C3F9-0B6E-989E-9AF2D3964C9A}"/>
              </a:ext>
            </a:extLst>
          </p:cNvPr>
          <p:cNvPicPr>
            <a:picLocks noChangeAspect="1"/>
          </p:cNvPicPr>
          <p:nvPr/>
        </p:nvPicPr>
        <p:blipFill>
          <a:blip r:embed="rId2"/>
          <a:stretch>
            <a:fillRect/>
          </a:stretch>
        </p:blipFill>
        <p:spPr>
          <a:xfrm>
            <a:off x="773013" y="1253145"/>
            <a:ext cx="1822099" cy="1006659"/>
          </a:xfrm>
          <a:prstGeom prst="rect">
            <a:avLst/>
          </a:prstGeom>
        </p:spPr>
      </p:pic>
      <p:pic>
        <p:nvPicPr>
          <p:cNvPr id="7" name="Picture 6">
            <a:extLst>
              <a:ext uri="{FF2B5EF4-FFF2-40B4-BE49-F238E27FC236}">
                <a16:creationId xmlns:a16="http://schemas.microsoft.com/office/drawing/2014/main" id="{AF00982E-C035-8A17-E3DE-1E26B5B4785D}"/>
              </a:ext>
            </a:extLst>
          </p:cNvPr>
          <p:cNvPicPr>
            <a:picLocks noChangeAspect="1"/>
          </p:cNvPicPr>
          <p:nvPr/>
        </p:nvPicPr>
        <p:blipFill>
          <a:blip r:embed="rId3"/>
          <a:stretch>
            <a:fillRect/>
          </a:stretch>
        </p:blipFill>
        <p:spPr>
          <a:xfrm>
            <a:off x="614150" y="3321170"/>
            <a:ext cx="2063107" cy="1141068"/>
          </a:xfrm>
          <a:prstGeom prst="rect">
            <a:avLst/>
          </a:prstGeom>
        </p:spPr>
      </p:pic>
    </p:spTree>
    <p:extLst>
      <p:ext uri="{BB962C8B-B14F-4D97-AF65-F5344CB8AC3E}">
        <p14:creationId xmlns:p14="http://schemas.microsoft.com/office/powerpoint/2010/main" val="2264023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38662236"/>
              </p:ext>
            </p:extLst>
          </p:nvPr>
        </p:nvGraphicFramePr>
        <p:xfrm>
          <a:off x="614150" y="322063"/>
          <a:ext cx="8518837" cy="5698301"/>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algn="r" rtl="1">
                        <a:defRPr sz="1000" b="1">
                          <a:solidFill>
                            <a:srgbClr val="316355"/>
                          </a:solidFill>
                          <a:latin typeface="Ubuntu" panose="020B0504030602030204" pitchFamily="34" charset="0"/>
                        </a:defRPr>
                      </a:pPr>
                      <a:r>
                        <a:rPr>
                          <a:rtl/>
                        </a:rPr>
                        <a:t>الموضوع </a:t>
                      </a:r>
                      <a:endParaRPr sz="1000" b="0" i="0" u="none" strike="noStrike" kern="1200" baseline="0">
                        <a:solidFill>
                          <a:srgbClr val="316355"/>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مسؤوليات قائد برنامج اللياقة البدنية</a:t>
                      </a:r>
                    </a:p>
                    <a:p>
                      <a:pPr algn="r" rtl="1"/>
                      <a:endParaRPr sz="1000" b="0" i="0" u="none" strike="noStrike" kern="1200" baseline="0">
                        <a:solidFill>
                          <a:srgbClr val="316355"/>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دقيقتان</a:t>
                      </a:r>
                    </a:p>
                    <a:p>
                      <a:pPr algn="r" rtl="1">
                        <a:defRPr sz="1000" b="1">
                          <a:solidFill>
                            <a:srgbClr val="316355"/>
                          </a:solidFill>
                          <a:latin typeface="Ubuntu" panose="020B0504030602030204" pitchFamily="34" charset="0"/>
                        </a:defRPr>
                      </a:pPr>
                      <a:r>
                        <a:rPr>
                          <a:rtl/>
                        </a:rPr>
                        <a:t>قائد الجلسة: </a:t>
                      </a:r>
                      <a:endParaRPr sz="1000">
                        <a:solidFill>
                          <a:srgbClr val="316355"/>
                        </a:solidFill>
                        <a:latin typeface="Ubuntu" panose="020B0504030602030204" pitchFamily="34" charset="0"/>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بصفتك قائدًا لبرنامج اللياقة البدنية، فقد تعاونت بشكل وثيق مع مدربيك لضمان تضمين الصحة واللياقة كعنصر أساسي في تجربة الأنشطة الرياضية من خلال:</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a:rtl/>
                        </a:rPr>
                        <a:t>قيادة فريقك في أداء تمارين الإحماء والتهدئة على نحو صحيح</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a:rtl/>
                        </a:rPr>
                        <a:t>مشاركة نصائح التثقيف الصحي مع زملائك في الفريق</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a:rtl/>
                        </a:rPr>
                        <a:t>تقديم الدعم لفريقك لممارسة السلوكيات الصحية وتشجيعهم على المشاركة في برامج أخرى للصحة واللياقة.</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يجب أن تعتني بزملائك دائمًا بطريقة إيجابية وداعمة.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ممارسة تمارين الإحماء والتهدئة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الغرض من أداء تمارين الإحماء</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b="1">
                          <a:solidFill>
                            <a:srgbClr val="316355"/>
                          </a:solidFill>
                          <a:rtl/>
                        </a:rPr>
                        <a:t>الوقت: </a:t>
                      </a:r>
                      <a:r>
                        <a:rPr>
                          <a:rtl/>
                        </a:rPr>
                        <a:t>5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dirty="0" err="1">
                          <a:rtl/>
                        </a:rPr>
                        <a:t>دعونا</a:t>
                      </a:r>
                      <a:r>
                        <a:rPr dirty="0">
                          <a:rtl/>
                        </a:rPr>
                        <a:t> </a:t>
                      </a:r>
                      <a:r>
                        <a:rPr dirty="0" err="1">
                          <a:rtl/>
                        </a:rPr>
                        <a:t>نُراجع</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dirty="0" err="1">
                          <a:rtl/>
                        </a:rPr>
                        <a:t>ينبغي</a:t>
                      </a:r>
                      <a:r>
                        <a:rPr dirty="0">
                          <a:rtl/>
                        </a:rPr>
                        <a:t> </a:t>
                      </a:r>
                      <a:r>
                        <a:rPr dirty="0" err="1">
                          <a:rtl/>
                        </a:rPr>
                        <a:t>أن</a:t>
                      </a:r>
                      <a:r>
                        <a:rPr dirty="0">
                          <a:rtl/>
                        </a:rPr>
                        <a:t> </a:t>
                      </a:r>
                      <a:r>
                        <a:rPr dirty="0" err="1">
                          <a:rtl/>
                        </a:rPr>
                        <a:t>تمثل</a:t>
                      </a:r>
                      <a:r>
                        <a:rPr dirty="0">
                          <a:rtl/>
                        </a:rPr>
                        <a:t> </a:t>
                      </a:r>
                      <a:r>
                        <a:rPr dirty="0" err="1">
                          <a:rtl/>
                        </a:rPr>
                        <a:t>عملية</a:t>
                      </a:r>
                      <a:r>
                        <a:rPr dirty="0">
                          <a:rtl/>
                        </a:rPr>
                        <a:t> </a:t>
                      </a:r>
                      <a:r>
                        <a:rPr dirty="0" err="1">
                          <a:rtl/>
                        </a:rPr>
                        <a:t>الإحماء</a:t>
                      </a:r>
                      <a:r>
                        <a:rPr dirty="0">
                          <a:rtl/>
                        </a:rPr>
                        <a:t> </a:t>
                      </a:r>
                      <a:r>
                        <a:rPr dirty="0" err="1">
                          <a:rtl/>
                        </a:rPr>
                        <a:t>النشاط</a:t>
                      </a:r>
                      <a:r>
                        <a:rPr dirty="0">
                          <a:rtl/>
                        </a:rPr>
                        <a:t> </a:t>
                      </a:r>
                      <a:r>
                        <a:rPr dirty="0" err="1">
                          <a:rtl/>
                        </a:rPr>
                        <a:t>البدني</a:t>
                      </a:r>
                      <a:r>
                        <a:rPr dirty="0">
                          <a:rtl/>
                        </a:rPr>
                        <a:t> </a:t>
                      </a:r>
                      <a:r>
                        <a:rPr dirty="0" err="1">
                          <a:rtl/>
                        </a:rPr>
                        <a:t>الأول</a:t>
                      </a:r>
                      <a:r>
                        <a:rPr dirty="0">
                          <a:rtl/>
                        </a:rPr>
                        <a:t> </a:t>
                      </a:r>
                      <a:r>
                        <a:rPr dirty="0" err="1">
                          <a:rtl/>
                        </a:rPr>
                        <a:t>في</a:t>
                      </a:r>
                      <a:r>
                        <a:rPr dirty="0">
                          <a:rtl/>
                        </a:rPr>
                        <a:t> </a:t>
                      </a:r>
                      <a:r>
                        <a:rPr dirty="0" err="1">
                          <a:rtl/>
                        </a:rPr>
                        <a:t>كل</a:t>
                      </a:r>
                      <a:r>
                        <a:rPr dirty="0">
                          <a:rtl/>
                        </a:rPr>
                        <a:t> </a:t>
                      </a:r>
                      <a:r>
                        <a:rPr dirty="0" err="1">
                          <a:rtl/>
                        </a:rPr>
                        <a:t>جلسة</a:t>
                      </a:r>
                      <a:r>
                        <a:rPr dirty="0">
                          <a:rtl/>
                        </a:rPr>
                        <a:t> </a:t>
                      </a:r>
                      <a:r>
                        <a:rPr dirty="0" err="1">
                          <a:rtl/>
                        </a:rPr>
                        <a:t>تدريبية</a:t>
                      </a:r>
                      <a:r>
                        <a:rPr dirty="0">
                          <a:rtl/>
                        </a:rPr>
                        <a:t> </a:t>
                      </a:r>
                      <a:r>
                        <a:rPr dirty="0" err="1">
                          <a:rtl/>
                        </a:rPr>
                        <a:t>أو</a:t>
                      </a:r>
                      <a:r>
                        <a:rPr dirty="0">
                          <a:rtl/>
                        </a:rPr>
                        <a:t> </a:t>
                      </a:r>
                      <a:r>
                        <a:rPr dirty="0" err="1">
                          <a:rtl/>
                        </a:rPr>
                        <a:t>منافسة</a:t>
                      </a:r>
                      <a:r>
                        <a:rPr dirty="0">
                          <a:rtl/>
                        </a:rPr>
                        <a:t>. </a:t>
                      </a:r>
                      <a:r>
                        <a:rPr dirty="0" err="1">
                          <a:rtl/>
                        </a:rPr>
                        <a:t>يسهم</a:t>
                      </a:r>
                      <a:r>
                        <a:rPr dirty="0">
                          <a:rtl/>
                        </a:rPr>
                        <a:t> </a:t>
                      </a:r>
                      <a:r>
                        <a:rPr dirty="0" err="1">
                          <a:rtl/>
                        </a:rPr>
                        <a:t>ذلك</a:t>
                      </a:r>
                      <a:r>
                        <a:rPr dirty="0">
                          <a:rtl/>
                        </a:rPr>
                        <a:t> </a:t>
                      </a:r>
                      <a:r>
                        <a:rPr dirty="0" err="1">
                          <a:rtl/>
                        </a:rPr>
                        <a:t>في</a:t>
                      </a:r>
                      <a:r>
                        <a:rPr dirty="0">
                          <a:rtl/>
                        </a:rPr>
                        <a:t> </a:t>
                      </a:r>
                      <a:r>
                        <a:rPr dirty="0" err="1">
                          <a:rtl/>
                        </a:rPr>
                        <a:t>تجهيز</a:t>
                      </a:r>
                      <a:r>
                        <a:rPr dirty="0">
                          <a:rtl/>
                        </a:rPr>
                        <a:t> </a:t>
                      </a:r>
                      <a:r>
                        <a:rPr dirty="0" err="1">
                          <a:rtl/>
                        </a:rPr>
                        <a:t>جسمك</a:t>
                      </a:r>
                      <a:r>
                        <a:rPr dirty="0">
                          <a:rtl/>
                        </a:rPr>
                        <a:t> </a:t>
                      </a:r>
                      <a:r>
                        <a:rPr dirty="0" err="1">
                          <a:rtl/>
                        </a:rPr>
                        <a:t>وعقلك</a:t>
                      </a:r>
                      <a:r>
                        <a:rPr dirty="0">
                          <a:rtl/>
                        </a:rPr>
                        <a:t> </a:t>
                      </a:r>
                      <a:r>
                        <a:rPr dirty="0" err="1">
                          <a:rtl/>
                        </a:rPr>
                        <a:t>لممارسة</a:t>
                      </a:r>
                      <a:r>
                        <a:rPr dirty="0">
                          <a:rtl/>
                        </a:rPr>
                        <a:t> </a:t>
                      </a:r>
                      <a:r>
                        <a:rPr dirty="0" err="1">
                          <a:rtl/>
                        </a:rPr>
                        <a:t>الرياضة</a:t>
                      </a:r>
                      <a:r>
                        <a:rPr dirty="0">
                          <a:rtl/>
                        </a:rPr>
                        <a:t>. </a:t>
                      </a:r>
                    </a:p>
                    <a:p>
                      <a:pPr algn="r" rtl="1"/>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أهمية</a:t>
                      </a:r>
                      <a:r>
                        <a:rPr dirty="0">
                          <a:rtl/>
                        </a:rPr>
                        <a:t> </a:t>
                      </a:r>
                      <a:r>
                        <a:rPr dirty="0" err="1">
                          <a:rtl/>
                        </a:rPr>
                        <a:t>تمارين</a:t>
                      </a:r>
                      <a:r>
                        <a:rPr dirty="0">
                          <a:rtl/>
                        </a:rPr>
                        <a:t> </a:t>
                      </a:r>
                      <a:r>
                        <a:rPr dirty="0" err="1">
                          <a:rtl/>
                        </a:rPr>
                        <a:t>الإحماء</a:t>
                      </a:r>
                      <a:r>
                        <a:rPr dirty="0">
                          <a:rtl/>
                        </a:rPr>
                        <a:t> </a:t>
                      </a:r>
                      <a:r>
                        <a:rPr dirty="0" err="1">
                          <a:rtl/>
                        </a:rPr>
                        <a:t>بالنسبة</a:t>
                      </a:r>
                      <a:r>
                        <a:rPr dirty="0">
                          <a:rtl/>
                        </a:rPr>
                        <a:t> </a:t>
                      </a:r>
                      <a:r>
                        <a:rPr dirty="0" err="1">
                          <a:rtl/>
                        </a:rPr>
                        <a:t>للاعبين</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المشاركين</a:t>
                      </a:r>
                      <a:r>
                        <a:rPr dirty="0">
                          <a:rtl/>
                        </a:rPr>
                        <a:t> </a:t>
                      </a:r>
                      <a:r>
                        <a:rPr dirty="0" err="1">
                          <a:rtl/>
                        </a:rPr>
                        <a:t>تدوين</a:t>
                      </a:r>
                      <a:r>
                        <a:rPr dirty="0">
                          <a:rtl/>
                        </a:rPr>
                        <a:t> </a:t>
                      </a:r>
                      <a:r>
                        <a:rPr dirty="0" err="1">
                          <a:rtl/>
                        </a:rPr>
                        <a:t>إجاباتهم</a:t>
                      </a:r>
                      <a:r>
                        <a:rPr dirty="0">
                          <a:rtl/>
                        </a:rPr>
                        <a:t> </a:t>
                      </a:r>
                      <a:r>
                        <a:rPr dirty="0" err="1">
                          <a:rtl/>
                        </a:rPr>
                        <a:t>أو</a:t>
                      </a:r>
                      <a:r>
                        <a:rPr dirty="0">
                          <a:rtl/>
                        </a:rPr>
                        <a:t> </a:t>
                      </a:r>
                      <a:r>
                        <a:rPr dirty="0" err="1">
                          <a:rtl/>
                        </a:rPr>
                        <a:t>رفع</a:t>
                      </a:r>
                      <a:r>
                        <a:rPr dirty="0">
                          <a:rtl/>
                        </a:rPr>
                        <a:t> </a:t>
                      </a:r>
                      <a:r>
                        <a:rPr dirty="0" err="1">
                          <a:rtl/>
                        </a:rPr>
                        <a:t>أيديهم</a:t>
                      </a:r>
                      <a:r>
                        <a:rPr dirty="0">
                          <a:rtl/>
                        </a:rPr>
                        <a:t> </a:t>
                      </a:r>
                      <a:r>
                        <a:rPr dirty="0" err="1">
                          <a:rtl/>
                        </a:rPr>
                        <a:t>للمشاركة</a:t>
                      </a:r>
                      <a:r>
                        <a:rPr dirty="0">
                          <a:rtl/>
                        </a:rPr>
                        <a:t> </a:t>
                      </a:r>
                      <a:r>
                        <a:rPr dirty="0" err="1">
                          <a:rtl/>
                        </a:rPr>
                        <a:t>في</a:t>
                      </a:r>
                      <a:r>
                        <a:rPr dirty="0">
                          <a:rtl/>
                        </a:rPr>
                        <a:t> </a:t>
                      </a:r>
                      <a:r>
                        <a:rPr dirty="0" err="1">
                          <a:rtl/>
                        </a:rPr>
                        <a:t>الرد</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dirty="0" err="1">
                          <a:rtl/>
                        </a:rPr>
                        <a:t>تقدم</a:t>
                      </a:r>
                      <a:r>
                        <a:rPr dirty="0">
                          <a:rtl/>
                        </a:rPr>
                        <a:t> </a:t>
                      </a:r>
                      <a:r>
                        <a:rPr dirty="0" err="1">
                          <a:rtl/>
                        </a:rPr>
                        <a:t>تمارين</a:t>
                      </a:r>
                      <a:r>
                        <a:rPr dirty="0">
                          <a:rtl/>
                        </a:rPr>
                        <a:t> </a:t>
                      </a:r>
                      <a:r>
                        <a:rPr dirty="0" err="1">
                          <a:rtl/>
                        </a:rPr>
                        <a:t>الإحماء</a:t>
                      </a:r>
                      <a:r>
                        <a:rPr dirty="0">
                          <a:rtl/>
                        </a:rPr>
                        <a:t> </a:t>
                      </a:r>
                      <a:r>
                        <a:rPr dirty="0" err="1">
                          <a:rtl/>
                        </a:rPr>
                        <a:t>العديد</a:t>
                      </a:r>
                      <a:r>
                        <a:rPr dirty="0">
                          <a:rtl/>
                        </a:rPr>
                        <a:t> </a:t>
                      </a:r>
                      <a:r>
                        <a:rPr dirty="0" err="1">
                          <a:rtl/>
                        </a:rPr>
                        <a:t>من</a:t>
                      </a:r>
                      <a:r>
                        <a:rPr dirty="0">
                          <a:rtl/>
                        </a:rPr>
                        <a:t> </a:t>
                      </a:r>
                      <a:r>
                        <a:rPr dirty="0" err="1">
                          <a:rtl/>
                        </a:rPr>
                        <a:t>الفوائد</a:t>
                      </a:r>
                      <a:r>
                        <a:rPr dirty="0">
                          <a:rtl/>
                        </a:rPr>
                        <a:t> </a:t>
                      </a:r>
                      <a:r>
                        <a:rPr dirty="0" err="1">
                          <a:rtl/>
                        </a:rPr>
                        <a:t>البدنية</a:t>
                      </a:r>
                      <a:r>
                        <a:rPr dirty="0">
                          <a:rtl/>
                        </a:rPr>
                        <a:t> </a:t>
                      </a:r>
                      <a:r>
                        <a:rPr dirty="0" err="1">
                          <a:rtl/>
                        </a:rPr>
                        <a:t>والنفسية</a:t>
                      </a:r>
                      <a:r>
                        <a:rPr dirty="0">
                          <a:rtl/>
                        </a:rPr>
                        <a:t>. </a:t>
                      </a:r>
                      <a:r>
                        <a:rPr b="1" dirty="0" err="1">
                          <a:rtl/>
                        </a:rPr>
                        <a:t>اقرأ</a:t>
                      </a:r>
                      <a:r>
                        <a:rPr b="1" dirty="0">
                          <a:rtl/>
                        </a:rPr>
                        <a:t> </a:t>
                      </a:r>
                      <a:r>
                        <a:rPr b="1" dirty="0" err="1">
                          <a:rtl/>
                        </a:rPr>
                        <a:t>بعض</a:t>
                      </a:r>
                      <a:r>
                        <a:rPr b="1" dirty="0">
                          <a:rtl/>
                        </a:rPr>
                        <a:t> </a:t>
                      </a:r>
                      <a:r>
                        <a:rPr b="1" dirty="0" err="1">
                          <a:rtl/>
                        </a:rPr>
                        <a:t>الفوائد</a:t>
                      </a:r>
                      <a:r>
                        <a:rPr b="1" dirty="0">
                          <a:rtl/>
                        </a:rPr>
                        <a:t> </a:t>
                      </a:r>
                      <a:r>
                        <a:rPr b="1" dirty="0" err="1">
                          <a:rtl/>
                        </a:rPr>
                        <a:t>المذكورة</a:t>
                      </a:r>
                      <a:r>
                        <a:rPr b="1" dirty="0">
                          <a:rtl/>
                        </a:rPr>
                        <a:t> </a:t>
                      </a:r>
                      <a:r>
                        <a:rPr b="1" dirty="0" err="1">
                          <a:rtl/>
                        </a:rPr>
                        <a:t>في</a:t>
                      </a:r>
                      <a:r>
                        <a:rPr b="1" dirty="0">
                          <a:rtl/>
                        </a:rPr>
                        <a:t> </a:t>
                      </a:r>
                      <a:r>
                        <a:rPr b="1" dirty="0" err="1">
                          <a:rtl/>
                        </a:rPr>
                        <a:t>الشريحة</a:t>
                      </a:r>
                      <a:r>
                        <a:rPr b="1" dirty="0">
                          <a:rtl/>
                        </a:rPr>
                        <a:t> </a:t>
                      </a:r>
                      <a:r>
                        <a:rPr b="1" dirty="0" err="1">
                          <a:rtl/>
                        </a:rPr>
                        <a:t>وقارنها</a:t>
                      </a:r>
                      <a:r>
                        <a:rPr b="1" dirty="0">
                          <a:rtl/>
                        </a:rPr>
                        <a:t> </a:t>
                      </a:r>
                      <a:r>
                        <a:rPr b="1" dirty="0" err="1">
                          <a:rtl/>
                        </a:rPr>
                        <a:t>بما</a:t>
                      </a:r>
                      <a:r>
                        <a:rPr b="1" dirty="0">
                          <a:rtl/>
                        </a:rPr>
                        <a:t> </a:t>
                      </a:r>
                      <a:r>
                        <a:rPr b="1" dirty="0" err="1">
                          <a:rtl/>
                        </a:rPr>
                        <a:t>قاله</a:t>
                      </a:r>
                      <a:r>
                        <a:rPr b="1" dirty="0">
                          <a:rtl/>
                        </a:rPr>
                        <a:t> </a:t>
                      </a:r>
                      <a:r>
                        <a:rPr b="1" dirty="0" err="1">
                          <a:rtl/>
                        </a:rPr>
                        <a:t>اللاعبون</a:t>
                      </a:r>
                      <a:r>
                        <a:rPr b="1" dirty="0">
                          <a:rtl/>
                        </a:rPr>
                        <a:t>.</a:t>
                      </a:r>
                    </a:p>
                    <a:p>
                      <a:pPr algn="r" rtl="1"/>
                      <a:endParaRPr sz="1000" b="0" i="0" dirty="0">
                        <a:effectLst/>
                        <a:latin typeface="Ubuntu" panose="020B0504030602030204" pitchFamily="34" charset="0"/>
                        <a:cs typeface="Times New Roman"/>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عندما</a:t>
                      </a:r>
                      <a:r>
                        <a:rPr dirty="0">
                          <a:rtl/>
                        </a:rPr>
                        <a:t> </a:t>
                      </a:r>
                      <a:r>
                        <a:rPr dirty="0" err="1">
                          <a:rtl/>
                        </a:rPr>
                        <a:t>تجهز</a:t>
                      </a:r>
                      <a:r>
                        <a:rPr dirty="0">
                          <a:rtl/>
                        </a:rPr>
                        <a:t> </a:t>
                      </a:r>
                      <a:r>
                        <a:rPr dirty="0" err="1">
                          <a:rtl/>
                        </a:rPr>
                        <a:t>جسمك</a:t>
                      </a:r>
                      <a:r>
                        <a:rPr dirty="0">
                          <a:rtl/>
                        </a:rPr>
                        <a:t> </a:t>
                      </a:r>
                      <a:r>
                        <a:rPr dirty="0" err="1">
                          <a:rtl/>
                        </a:rPr>
                        <a:t>وعقلك</a:t>
                      </a:r>
                      <a:r>
                        <a:rPr dirty="0">
                          <a:rtl/>
                        </a:rPr>
                        <a:t> </a:t>
                      </a:r>
                      <a:r>
                        <a:rPr dirty="0" err="1">
                          <a:rtl/>
                        </a:rPr>
                        <a:t>معًا</a:t>
                      </a:r>
                      <a:r>
                        <a:rPr dirty="0">
                          <a:rtl/>
                        </a:rPr>
                        <a:t>، </a:t>
                      </a:r>
                      <a:r>
                        <a:rPr dirty="0" err="1">
                          <a:rtl/>
                        </a:rPr>
                        <a:t>تقل</a:t>
                      </a:r>
                      <a:r>
                        <a:rPr dirty="0">
                          <a:rtl/>
                        </a:rPr>
                        <a:t> </a:t>
                      </a:r>
                      <a:r>
                        <a:rPr dirty="0" err="1">
                          <a:rtl/>
                        </a:rPr>
                        <a:t>احتمالية</a:t>
                      </a:r>
                      <a:r>
                        <a:rPr dirty="0">
                          <a:rtl/>
                        </a:rPr>
                        <a:t> </a:t>
                      </a:r>
                      <a:r>
                        <a:rPr dirty="0" err="1">
                          <a:rtl/>
                        </a:rPr>
                        <a:t>تعرضك</a:t>
                      </a:r>
                      <a:r>
                        <a:rPr dirty="0">
                          <a:rtl/>
                        </a:rPr>
                        <a:t> </a:t>
                      </a:r>
                      <a:r>
                        <a:rPr dirty="0" err="1">
                          <a:rtl/>
                        </a:rPr>
                        <a:t>للإصابات</a:t>
                      </a:r>
                      <a:r>
                        <a:rPr dirty="0">
                          <a:rtl/>
                        </a:rPr>
                        <a:t>، </a:t>
                      </a:r>
                      <a:r>
                        <a:rPr dirty="0" err="1">
                          <a:rtl/>
                        </a:rPr>
                        <a:t>ما</a:t>
                      </a:r>
                      <a:r>
                        <a:rPr dirty="0">
                          <a:rtl/>
                        </a:rPr>
                        <a:t> </a:t>
                      </a:r>
                      <a:r>
                        <a:rPr dirty="0" err="1">
                          <a:rtl/>
                        </a:rPr>
                        <a:t>يضمن</a:t>
                      </a:r>
                      <a:r>
                        <a:rPr dirty="0">
                          <a:rtl/>
                        </a:rPr>
                        <a:t> </a:t>
                      </a:r>
                      <a:r>
                        <a:rPr dirty="0" err="1">
                          <a:rtl/>
                        </a:rPr>
                        <a:t>لك</a:t>
                      </a:r>
                      <a:r>
                        <a:rPr dirty="0">
                          <a:rtl/>
                        </a:rPr>
                        <a:t> </a:t>
                      </a:r>
                      <a:r>
                        <a:rPr dirty="0" err="1">
                          <a:rtl/>
                        </a:rPr>
                        <a:t>أداءً</a:t>
                      </a:r>
                      <a:r>
                        <a:rPr dirty="0">
                          <a:rtl/>
                        </a:rPr>
                        <a:t> </a:t>
                      </a:r>
                      <a:r>
                        <a:rPr dirty="0" err="1">
                          <a:rtl/>
                        </a:rPr>
                        <a:t>متميزًا</a:t>
                      </a:r>
                      <a:r>
                        <a:rPr dirty="0">
                          <a:rtl/>
                        </a:rPr>
                        <a:t> </a:t>
                      </a:r>
                      <a:r>
                        <a:rPr dirty="0" err="1">
                          <a:rtl/>
                        </a:rPr>
                        <a:t>في</a:t>
                      </a:r>
                      <a:r>
                        <a:rPr dirty="0">
                          <a:rtl/>
                        </a:rPr>
                        <a:t> </a:t>
                      </a:r>
                      <a:r>
                        <a:rPr dirty="0" err="1">
                          <a:rtl/>
                        </a:rPr>
                        <a:t>التمارين</a:t>
                      </a:r>
                      <a:r>
                        <a:rPr dirty="0">
                          <a:rtl/>
                        </a:rPr>
                        <a:t> </a:t>
                      </a:r>
                      <a:r>
                        <a:rPr dirty="0" err="1">
                          <a:rtl/>
                        </a:rPr>
                        <a:t>والتدريبات</a:t>
                      </a:r>
                      <a:r>
                        <a:rPr dirty="0">
                          <a:rtl/>
                        </a:rPr>
                        <a:t> </a:t>
                      </a:r>
                      <a:r>
                        <a:rPr dirty="0" err="1">
                          <a:rtl/>
                        </a:rPr>
                        <a:t>وجميع</a:t>
                      </a:r>
                      <a:r>
                        <a:rPr dirty="0">
                          <a:rtl/>
                        </a:rPr>
                        <a:t> </a:t>
                      </a:r>
                      <a:r>
                        <a:rPr dirty="0" err="1">
                          <a:rtl/>
                        </a:rPr>
                        <a:t>المنافسات</a:t>
                      </a:r>
                      <a:r>
                        <a:rPr dirty="0">
                          <a:rtl/>
                        </a:rPr>
                        <a:t>. </a:t>
                      </a: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p>
                      <a:pPr algn="r" rtl="1"/>
                      <a:endParaRPr sz="1000" b="0" i="0" dirty="0">
                        <a:effectLst/>
                        <a:latin typeface="Ubuntu" panose="020B0504030602030204" pitchFamily="34" charset="0"/>
                        <a:cs typeface="Times New Roman"/>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79B115E1-1984-AF9B-50BB-15C2E9152FD7}"/>
              </a:ext>
            </a:extLst>
          </p:cNvPr>
          <p:cNvPicPr>
            <a:picLocks noChangeAspect="1"/>
          </p:cNvPicPr>
          <p:nvPr/>
        </p:nvPicPr>
        <p:blipFill>
          <a:blip r:embed="rId2"/>
          <a:stretch>
            <a:fillRect/>
          </a:stretch>
        </p:blipFill>
        <p:spPr>
          <a:xfrm>
            <a:off x="835316" y="957532"/>
            <a:ext cx="1824288" cy="1019778"/>
          </a:xfrm>
          <a:prstGeom prst="rect">
            <a:avLst/>
          </a:prstGeom>
        </p:spPr>
      </p:pic>
      <p:pic>
        <p:nvPicPr>
          <p:cNvPr id="7" name="Picture 6">
            <a:extLst>
              <a:ext uri="{FF2B5EF4-FFF2-40B4-BE49-F238E27FC236}">
                <a16:creationId xmlns:a16="http://schemas.microsoft.com/office/drawing/2014/main" id="{43E2586C-5F20-127B-503B-4A4F4438A27B}"/>
              </a:ext>
            </a:extLst>
          </p:cNvPr>
          <p:cNvPicPr>
            <a:picLocks noChangeAspect="1"/>
          </p:cNvPicPr>
          <p:nvPr/>
        </p:nvPicPr>
        <p:blipFill>
          <a:blip r:embed="rId3"/>
          <a:stretch>
            <a:fillRect/>
          </a:stretch>
        </p:blipFill>
        <p:spPr>
          <a:xfrm>
            <a:off x="740991" y="2435101"/>
            <a:ext cx="2045454" cy="1124219"/>
          </a:xfrm>
          <a:prstGeom prst="rect">
            <a:avLst/>
          </a:prstGeom>
        </p:spPr>
      </p:pic>
      <p:pic>
        <p:nvPicPr>
          <p:cNvPr id="10" name="Picture 9">
            <a:extLst>
              <a:ext uri="{FF2B5EF4-FFF2-40B4-BE49-F238E27FC236}">
                <a16:creationId xmlns:a16="http://schemas.microsoft.com/office/drawing/2014/main" id="{2778E9C2-4DBA-027B-2861-15D68989C564}"/>
              </a:ext>
            </a:extLst>
          </p:cNvPr>
          <p:cNvPicPr>
            <a:picLocks noChangeAspect="1"/>
          </p:cNvPicPr>
          <p:nvPr/>
        </p:nvPicPr>
        <p:blipFill>
          <a:blip r:embed="rId4"/>
          <a:stretch>
            <a:fillRect/>
          </a:stretch>
        </p:blipFill>
        <p:spPr>
          <a:xfrm>
            <a:off x="740991" y="3638801"/>
            <a:ext cx="1918613" cy="1071539"/>
          </a:xfrm>
          <a:prstGeom prst="rect">
            <a:avLst/>
          </a:prstGeom>
        </p:spPr>
      </p:pic>
      <p:pic>
        <p:nvPicPr>
          <p:cNvPr id="13" name="Picture 12">
            <a:extLst>
              <a:ext uri="{FF2B5EF4-FFF2-40B4-BE49-F238E27FC236}">
                <a16:creationId xmlns:a16="http://schemas.microsoft.com/office/drawing/2014/main" id="{BCB7C33B-B966-554B-13DC-D0CB00501FA8}"/>
              </a:ext>
            </a:extLst>
          </p:cNvPr>
          <p:cNvPicPr>
            <a:picLocks noChangeAspect="1"/>
          </p:cNvPicPr>
          <p:nvPr/>
        </p:nvPicPr>
        <p:blipFill>
          <a:blip r:embed="rId5"/>
          <a:stretch>
            <a:fillRect/>
          </a:stretch>
        </p:blipFill>
        <p:spPr>
          <a:xfrm>
            <a:off x="835316" y="4916212"/>
            <a:ext cx="1791772" cy="984256"/>
          </a:xfrm>
          <a:prstGeom prst="rect">
            <a:avLst/>
          </a:prstGeom>
        </p:spPr>
      </p:pic>
    </p:spTree>
    <p:extLst>
      <p:ext uri="{BB962C8B-B14F-4D97-AF65-F5344CB8AC3E}">
        <p14:creationId xmlns:p14="http://schemas.microsoft.com/office/powerpoint/2010/main" val="1028751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767188696"/>
              </p:ext>
            </p:extLst>
          </p:nvPr>
        </p:nvGraphicFramePr>
        <p:xfrm>
          <a:off x="614150" y="545910"/>
          <a:ext cx="8518837" cy="5527230"/>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310555">
                <a:tc>
                  <a:txBody>
                    <a:bodyPr/>
                    <a:lstStyle/>
                    <a:p>
                      <a:pPr marL="0" algn="r" defTabSz="914400" rtl="1" eaLnBrk="1" latinLnBrk="0" hangingPunct="1">
                        <a:defRPr sz="1000" b="1">
                          <a:solidFill>
                            <a:srgbClr val="316355"/>
                          </a:solidFill>
                          <a:latin typeface="Ubuntu" panose="020B0504030602030204" pitchFamily="34" charset="0"/>
                        </a:defRPr>
                      </a:pPr>
                      <a:r>
                        <a:rPr dirty="0" err="1">
                          <a:rtl/>
                        </a:rPr>
                        <a:t>الموضوع</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dirty="0" err="1">
                          <a:solidFill>
                            <a:srgbClr val="316355"/>
                          </a:solidFill>
                          <a:rtl/>
                        </a:rPr>
                        <a:t>الجزء</a:t>
                      </a:r>
                      <a:r>
                        <a:rPr b="1" dirty="0">
                          <a:solidFill>
                            <a:srgbClr val="316355"/>
                          </a:solidFill>
                          <a:rtl/>
                        </a:rPr>
                        <a:t> </a:t>
                      </a:r>
                      <a:r>
                        <a:rPr b="1" dirty="0" err="1">
                          <a:solidFill>
                            <a:srgbClr val="316355"/>
                          </a:solidFill>
                          <a:rtl/>
                        </a:rPr>
                        <a:t>الأول</a:t>
                      </a:r>
                      <a:r>
                        <a:rPr b="1" dirty="0">
                          <a:solidFill>
                            <a:srgbClr val="316355"/>
                          </a:solidFill>
                          <a:rtl/>
                        </a:rPr>
                        <a:t>: </a:t>
                      </a:r>
                      <a:r>
                        <a:rPr dirty="0" err="1">
                          <a:rtl/>
                        </a:rPr>
                        <a:t>مراجعة</a:t>
                      </a:r>
                      <a:r>
                        <a:rPr dirty="0">
                          <a:rtl/>
                        </a:rPr>
                        <a:t> </a:t>
                      </a:r>
                      <a:r>
                        <a:rPr dirty="0" err="1">
                          <a:rtl/>
                        </a:rPr>
                        <a:t>السنة</a:t>
                      </a:r>
                      <a:r>
                        <a:rPr dirty="0">
                          <a:rtl/>
                        </a:rPr>
                        <a:t> </a:t>
                      </a:r>
                      <a:r>
                        <a:rPr dirty="0" err="1">
                          <a:rtl/>
                        </a:rPr>
                        <a:t>الأولى</a:t>
                      </a:r>
                      <a:r>
                        <a:rPr dirty="0">
                          <a:rtl/>
                        </a:rPr>
                        <a:t>، </a:t>
                      </a:r>
                      <a:r>
                        <a:rPr dirty="0" err="1">
                          <a:rtl/>
                        </a:rPr>
                        <a:t>ممارسة</a:t>
                      </a:r>
                      <a:r>
                        <a:rPr dirty="0">
                          <a:rtl/>
                        </a:rPr>
                        <a:t> </a:t>
                      </a:r>
                      <a:r>
                        <a:rPr dirty="0" err="1">
                          <a:rtl/>
                        </a:rPr>
                        <a:t>تمارين</a:t>
                      </a:r>
                      <a:r>
                        <a:rPr dirty="0">
                          <a:rtl/>
                        </a:rPr>
                        <a:t> </a:t>
                      </a:r>
                      <a:r>
                        <a:rPr dirty="0" err="1">
                          <a:rtl/>
                        </a:rPr>
                        <a:t>الإحماء</a:t>
                      </a:r>
                      <a:r>
                        <a:rPr dirty="0">
                          <a:rtl/>
                        </a:rPr>
                        <a:t> </a:t>
                      </a:r>
                      <a:r>
                        <a:rPr dirty="0" err="1">
                          <a:rtl/>
                        </a:rPr>
                        <a:t>والتهدئة</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dirty="0" err="1">
                          <a:rtl/>
                        </a:rPr>
                        <a:t>مشاركة</a:t>
                      </a:r>
                      <a:r>
                        <a:rPr dirty="0">
                          <a:rtl/>
                        </a:rPr>
                        <a:t> </a:t>
                      </a:r>
                      <a:r>
                        <a:rPr dirty="0" err="1">
                          <a:rtl/>
                        </a:rPr>
                        <a:t>تمرين</a:t>
                      </a:r>
                      <a:r>
                        <a:rPr dirty="0">
                          <a:rtl/>
                        </a:rPr>
                        <a:t> </a:t>
                      </a:r>
                      <a:r>
                        <a:rPr dirty="0" err="1">
                          <a:rtl/>
                        </a:rPr>
                        <a:t>الإحماء</a:t>
                      </a:r>
                      <a:r>
                        <a:rPr dirty="0">
                          <a:rtl/>
                        </a:rPr>
                        <a:t> </a:t>
                      </a:r>
                      <a:r>
                        <a:rPr dirty="0" err="1">
                          <a:rtl/>
                        </a:rPr>
                        <a:t>الذي</a:t>
                      </a:r>
                      <a:r>
                        <a:rPr dirty="0">
                          <a:rtl/>
                        </a:rPr>
                        <a:t> </a:t>
                      </a:r>
                      <a:r>
                        <a:rPr dirty="0" err="1">
                          <a:rtl/>
                        </a:rPr>
                        <a:t>تفضله</a:t>
                      </a:r>
                      <a:endParaRPr dirty="0">
                        <a:rtl/>
                      </a:endParaRPr>
                    </a:p>
                    <a:p>
                      <a:pPr algn="r" rtl="1"/>
                      <a:endParaRPr sz="1000" b="0" i="0" u="none" strike="noStrike" kern="1200" baseline="0" dirty="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a:rtl/>
                        </a:rPr>
                        <a:t>5 </a:t>
                      </a:r>
                      <a:r>
                        <a:rPr dirty="0" err="1">
                          <a:rtl/>
                        </a:rPr>
                        <a:t>دقائق</a:t>
                      </a:r>
                      <a:endParaRPr dirty="0">
                        <a:rtl/>
                      </a:endParaRPr>
                    </a:p>
                    <a:p>
                      <a:pPr marL="0" algn="r" defTabSz="914400" rtl="1" eaLnBrk="1" latinLnBrk="0" hangingPunct="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dirty="0" err="1">
                          <a:rtl/>
                        </a:rPr>
                        <a:t>تتميز</a:t>
                      </a:r>
                      <a:r>
                        <a:rPr dirty="0">
                          <a:rtl/>
                        </a:rPr>
                        <a:t> </a:t>
                      </a:r>
                      <a:r>
                        <a:rPr dirty="0" err="1">
                          <a:rtl/>
                        </a:rPr>
                        <a:t>كل</a:t>
                      </a:r>
                      <a:r>
                        <a:rPr dirty="0">
                          <a:rtl/>
                        </a:rPr>
                        <a:t> </a:t>
                      </a:r>
                      <a:r>
                        <a:rPr dirty="0" err="1">
                          <a:rtl/>
                        </a:rPr>
                        <a:t>رياضة</a:t>
                      </a:r>
                      <a:r>
                        <a:rPr dirty="0">
                          <a:rtl/>
                        </a:rPr>
                        <a:t> </a:t>
                      </a:r>
                      <a:r>
                        <a:rPr dirty="0" err="1">
                          <a:rtl/>
                        </a:rPr>
                        <a:t>بخصوصيات</a:t>
                      </a:r>
                      <a:r>
                        <a:rPr dirty="0">
                          <a:rtl/>
                        </a:rPr>
                        <a:t> </a:t>
                      </a:r>
                      <a:r>
                        <a:rPr dirty="0" err="1">
                          <a:rtl/>
                        </a:rPr>
                        <a:t>فريدة</a:t>
                      </a:r>
                      <a:r>
                        <a:rPr dirty="0">
                          <a:rtl/>
                        </a:rPr>
                        <a:t>، </a:t>
                      </a:r>
                      <a:r>
                        <a:rPr dirty="0" err="1">
                          <a:rtl/>
                        </a:rPr>
                        <a:t>حيث</a:t>
                      </a:r>
                      <a:r>
                        <a:rPr dirty="0">
                          <a:rtl/>
                        </a:rPr>
                        <a:t> </a:t>
                      </a:r>
                      <a:r>
                        <a:rPr dirty="0" err="1">
                          <a:rtl/>
                        </a:rPr>
                        <a:t>تحتوي</a:t>
                      </a:r>
                      <a:r>
                        <a:rPr dirty="0">
                          <a:rtl/>
                        </a:rPr>
                        <a:t> </a:t>
                      </a:r>
                      <a:r>
                        <a:rPr dirty="0" err="1">
                          <a:rtl/>
                        </a:rPr>
                        <a:t>كل</a:t>
                      </a:r>
                      <a:r>
                        <a:rPr dirty="0">
                          <a:rtl/>
                        </a:rPr>
                        <a:t> </a:t>
                      </a:r>
                      <a:r>
                        <a:rPr dirty="0" err="1">
                          <a:rtl/>
                        </a:rPr>
                        <a:t>منها</a:t>
                      </a:r>
                      <a:r>
                        <a:rPr dirty="0">
                          <a:rtl/>
                        </a:rPr>
                        <a:t> </a:t>
                      </a:r>
                      <a:r>
                        <a:rPr dirty="0" err="1">
                          <a:rtl/>
                        </a:rPr>
                        <a:t>على</a:t>
                      </a:r>
                      <a:r>
                        <a:rPr dirty="0">
                          <a:rtl/>
                        </a:rPr>
                        <a:t> </a:t>
                      </a:r>
                      <a:r>
                        <a:rPr dirty="0" err="1">
                          <a:rtl/>
                        </a:rPr>
                        <a:t>مهارات</a:t>
                      </a:r>
                      <a:r>
                        <a:rPr dirty="0">
                          <a:rtl/>
                        </a:rPr>
                        <a:t> </a:t>
                      </a:r>
                      <a:r>
                        <a:rPr dirty="0" err="1">
                          <a:rtl/>
                        </a:rPr>
                        <a:t>وحركات</a:t>
                      </a:r>
                      <a:r>
                        <a:rPr dirty="0">
                          <a:rtl/>
                        </a:rPr>
                        <a:t> </a:t>
                      </a:r>
                      <a:r>
                        <a:rPr dirty="0" err="1">
                          <a:rtl/>
                        </a:rPr>
                        <a:t>محددة</a:t>
                      </a:r>
                      <a:r>
                        <a:rPr dirty="0">
                          <a:rtl/>
                        </a:rPr>
                        <a:t> </a:t>
                      </a:r>
                      <a:r>
                        <a:rPr dirty="0" err="1">
                          <a:rtl/>
                        </a:rPr>
                        <a:t>تختلف</a:t>
                      </a:r>
                      <a:r>
                        <a:rPr dirty="0">
                          <a:rtl/>
                        </a:rPr>
                        <a:t> </a:t>
                      </a:r>
                      <a:r>
                        <a:rPr dirty="0" err="1">
                          <a:rtl/>
                        </a:rPr>
                        <a:t>عن</a:t>
                      </a:r>
                      <a:r>
                        <a:rPr dirty="0">
                          <a:rtl/>
                        </a:rPr>
                        <a:t> </a:t>
                      </a:r>
                      <a:r>
                        <a:rPr dirty="0" err="1">
                          <a:rtl/>
                        </a:rPr>
                        <a:t>غيرها</a:t>
                      </a:r>
                      <a:r>
                        <a:rPr dirty="0">
                          <a:rtl/>
                        </a:rPr>
                        <a:t>. </a:t>
                      </a:r>
                      <a:r>
                        <a:rPr dirty="0" err="1">
                          <a:rtl/>
                        </a:rPr>
                        <a:t>صمّم</a:t>
                      </a:r>
                      <a:r>
                        <a:rPr dirty="0">
                          <a:rtl/>
                        </a:rPr>
                        <a:t> </a:t>
                      </a:r>
                      <a:r>
                        <a:rPr dirty="0" err="1">
                          <a:rtl/>
                        </a:rPr>
                        <a:t>روتين</a:t>
                      </a:r>
                      <a:r>
                        <a:rPr dirty="0">
                          <a:rtl/>
                        </a:rPr>
                        <a:t> </a:t>
                      </a:r>
                      <a:r>
                        <a:rPr dirty="0" err="1">
                          <a:rtl/>
                        </a:rPr>
                        <a:t>الإحماء</a:t>
                      </a:r>
                      <a:r>
                        <a:rPr dirty="0">
                          <a:rtl/>
                        </a:rPr>
                        <a:t> </a:t>
                      </a:r>
                      <a:r>
                        <a:rPr dirty="0" err="1">
                          <a:rtl/>
                        </a:rPr>
                        <a:t>بما</a:t>
                      </a:r>
                      <a:r>
                        <a:rPr dirty="0">
                          <a:rtl/>
                        </a:rPr>
                        <a:t> </a:t>
                      </a:r>
                      <a:r>
                        <a:rPr dirty="0" err="1">
                          <a:rtl/>
                        </a:rPr>
                        <a:t>يتوافق</a:t>
                      </a:r>
                      <a:r>
                        <a:rPr dirty="0">
                          <a:rtl/>
                        </a:rPr>
                        <a:t> </a:t>
                      </a:r>
                      <a:r>
                        <a:rPr dirty="0" err="1">
                          <a:rtl/>
                        </a:rPr>
                        <a:t>مع</a:t>
                      </a:r>
                      <a:r>
                        <a:rPr dirty="0">
                          <a:rtl/>
                        </a:rPr>
                        <a:t> </a:t>
                      </a:r>
                      <a:r>
                        <a:rPr dirty="0" err="1">
                          <a:rtl/>
                        </a:rPr>
                        <a:t>الرياضة</a:t>
                      </a:r>
                      <a:r>
                        <a:rPr dirty="0">
                          <a:rtl/>
                        </a:rPr>
                        <a:t> </a:t>
                      </a:r>
                      <a:r>
                        <a:rPr dirty="0" err="1">
                          <a:rtl/>
                        </a:rPr>
                        <a:t>التي</a:t>
                      </a:r>
                      <a:r>
                        <a:rPr dirty="0">
                          <a:rtl/>
                        </a:rPr>
                        <a:t> </a:t>
                      </a:r>
                      <a:r>
                        <a:rPr dirty="0" err="1">
                          <a:rtl/>
                        </a:rPr>
                        <a:t>تشارك</a:t>
                      </a:r>
                      <a:r>
                        <a:rPr dirty="0">
                          <a:rtl/>
                        </a:rPr>
                        <a:t> </a:t>
                      </a:r>
                      <a:r>
                        <a:rPr dirty="0" err="1">
                          <a:rtl/>
                        </a:rPr>
                        <a:t>فيها</a:t>
                      </a:r>
                      <a:r>
                        <a:rPr dirty="0">
                          <a:rtl/>
                        </a:rPr>
                        <a:t> </a:t>
                      </a:r>
                      <a:r>
                        <a:rPr dirty="0" err="1">
                          <a:rtl/>
                        </a:rPr>
                        <a:t>في</a:t>
                      </a:r>
                      <a:r>
                        <a:rPr dirty="0">
                          <a:rtl/>
                        </a:rPr>
                        <a:t> </a:t>
                      </a:r>
                      <a:r>
                        <a:rPr dirty="0" err="1">
                          <a:rtl/>
                        </a:rPr>
                        <a:t>الوقت</a:t>
                      </a:r>
                      <a:r>
                        <a:rPr dirty="0">
                          <a:rtl/>
                        </a:rPr>
                        <a:t> </a:t>
                      </a:r>
                      <a:r>
                        <a:rPr dirty="0" err="1">
                          <a:rtl/>
                        </a:rPr>
                        <a:t>الحالي</a:t>
                      </a:r>
                      <a:r>
                        <a:rPr dirty="0">
                          <a:rtl/>
                        </a:rPr>
                        <a:t>. </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dirty="0" err="1">
                          <a:rtl/>
                        </a:rPr>
                        <a:t>يجب</a:t>
                      </a:r>
                      <a:r>
                        <a:rPr dirty="0">
                          <a:rtl/>
                        </a:rPr>
                        <a:t> </a:t>
                      </a:r>
                      <a:r>
                        <a:rPr dirty="0" err="1">
                          <a:rtl/>
                        </a:rPr>
                        <a:t>أن</a:t>
                      </a:r>
                      <a:r>
                        <a:rPr dirty="0">
                          <a:rtl/>
                        </a:rPr>
                        <a:t> </a:t>
                      </a:r>
                      <a:r>
                        <a:rPr dirty="0" err="1">
                          <a:rtl/>
                        </a:rPr>
                        <a:t>تتضمن</a:t>
                      </a:r>
                      <a:r>
                        <a:rPr dirty="0">
                          <a:rtl/>
                        </a:rPr>
                        <a:t> </a:t>
                      </a:r>
                      <a:r>
                        <a:rPr dirty="0" err="1">
                          <a:rtl/>
                        </a:rPr>
                        <a:t>جميع</a:t>
                      </a:r>
                      <a:r>
                        <a:rPr dirty="0">
                          <a:rtl/>
                        </a:rPr>
                        <a:t> </a:t>
                      </a:r>
                      <a:r>
                        <a:rPr dirty="0" err="1">
                          <a:rtl/>
                        </a:rPr>
                        <a:t>تمارين</a:t>
                      </a:r>
                      <a:r>
                        <a:rPr dirty="0">
                          <a:rtl/>
                        </a:rPr>
                        <a:t> </a:t>
                      </a:r>
                      <a:r>
                        <a:rPr dirty="0" err="1">
                          <a:rtl/>
                        </a:rPr>
                        <a:t>الإحماء</a:t>
                      </a:r>
                      <a:r>
                        <a:rPr dirty="0">
                          <a:rtl/>
                        </a:rPr>
                        <a:t>، </a:t>
                      </a:r>
                      <a:r>
                        <a:rPr dirty="0" err="1">
                          <a:rtl/>
                        </a:rPr>
                        <a:t>مهما</a:t>
                      </a:r>
                      <a:r>
                        <a:rPr dirty="0">
                          <a:rtl/>
                        </a:rPr>
                        <a:t> </a:t>
                      </a:r>
                      <a:r>
                        <a:rPr dirty="0" err="1">
                          <a:rtl/>
                        </a:rPr>
                        <a:t>اختلفت</a:t>
                      </a:r>
                      <a:r>
                        <a:rPr dirty="0">
                          <a:rtl/>
                        </a:rPr>
                        <a:t> </a:t>
                      </a:r>
                      <a:r>
                        <a:rPr dirty="0" err="1">
                          <a:rtl/>
                        </a:rPr>
                        <a:t>الرياضة</a:t>
                      </a:r>
                      <a:r>
                        <a:rPr dirty="0">
                          <a:rtl/>
                        </a:rPr>
                        <a:t>، </a:t>
                      </a:r>
                      <a:r>
                        <a:rPr dirty="0" err="1">
                          <a:rtl/>
                        </a:rPr>
                        <a:t>هذه</a:t>
                      </a:r>
                      <a:r>
                        <a:rPr dirty="0">
                          <a:rtl/>
                        </a:rPr>
                        <a:t> </a:t>
                      </a:r>
                      <a:r>
                        <a:rPr dirty="0" err="1">
                          <a:rtl/>
                        </a:rPr>
                        <a:t>العناصر</a:t>
                      </a:r>
                      <a:r>
                        <a:rPr dirty="0">
                          <a:rtl/>
                        </a:rPr>
                        <a:t> </a:t>
                      </a:r>
                      <a:r>
                        <a:rPr dirty="0" err="1">
                          <a:rtl/>
                        </a:rPr>
                        <a:t>الأساسية</a:t>
                      </a:r>
                      <a:r>
                        <a:rPr dirty="0">
                          <a:rtl/>
                        </a:rPr>
                        <a:t>:</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نشاط</a:t>
                      </a:r>
                      <a:r>
                        <a:rPr dirty="0">
                          <a:rtl/>
                        </a:rPr>
                        <a:t> </a:t>
                      </a:r>
                      <a:r>
                        <a:rPr dirty="0" err="1">
                          <a:rtl/>
                        </a:rPr>
                        <a:t>أيروبيك</a:t>
                      </a:r>
                      <a:endParaRPr dirty="0">
                        <a:rtl/>
                      </a:endParaRP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تمارين</a:t>
                      </a:r>
                      <a:r>
                        <a:rPr dirty="0">
                          <a:rtl/>
                        </a:rPr>
                        <a:t> </a:t>
                      </a:r>
                      <a:r>
                        <a:rPr dirty="0" err="1">
                          <a:rtl/>
                        </a:rPr>
                        <a:t>الإطالة</a:t>
                      </a:r>
                      <a:r>
                        <a:rPr dirty="0">
                          <a:rtl/>
                        </a:rPr>
                        <a:t> </a:t>
                      </a:r>
                      <a:r>
                        <a:rPr dirty="0" err="1">
                          <a:rtl/>
                        </a:rPr>
                        <a:t>الديناميكية</a:t>
                      </a:r>
                      <a:endParaRPr dirty="0">
                        <a:rtl/>
                      </a:endParaRPr>
                    </a:p>
                    <a:p>
                      <a:pPr algn="r" rtl="1"/>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ينبغي</a:t>
                      </a:r>
                      <a:r>
                        <a:rPr dirty="0">
                          <a:rtl/>
                        </a:rPr>
                        <a:t> </a:t>
                      </a:r>
                      <a:r>
                        <a:rPr dirty="0" err="1">
                          <a:rtl/>
                        </a:rPr>
                        <a:t>أن</a:t>
                      </a:r>
                      <a:r>
                        <a:rPr dirty="0">
                          <a:rtl/>
                        </a:rPr>
                        <a:t> </a:t>
                      </a:r>
                      <a:r>
                        <a:rPr dirty="0" err="1">
                          <a:rtl/>
                        </a:rPr>
                        <a:t>تبدأ</a:t>
                      </a:r>
                      <a:r>
                        <a:rPr dirty="0">
                          <a:rtl/>
                        </a:rPr>
                        <a:t> </a:t>
                      </a:r>
                      <a:r>
                        <a:rPr dirty="0" err="1">
                          <a:rtl/>
                        </a:rPr>
                        <a:t>تمارين</a:t>
                      </a:r>
                      <a:r>
                        <a:rPr dirty="0">
                          <a:rtl/>
                        </a:rPr>
                        <a:t> </a:t>
                      </a:r>
                      <a:r>
                        <a:rPr dirty="0" err="1">
                          <a:rtl/>
                        </a:rPr>
                        <a:t>الإحماء</a:t>
                      </a:r>
                      <a:r>
                        <a:rPr dirty="0">
                          <a:rtl/>
                        </a:rPr>
                        <a:t> </a:t>
                      </a:r>
                      <a:r>
                        <a:rPr dirty="0" err="1">
                          <a:rtl/>
                        </a:rPr>
                        <a:t>بسرعة</a:t>
                      </a:r>
                      <a:r>
                        <a:rPr dirty="0">
                          <a:rtl/>
                        </a:rPr>
                        <a:t> </a:t>
                      </a:r>
                      <a:r>
                        <a:rPr dirty="0" err="1">
                          <a:rtl/>
                        </a:rPr>
                        <a:t>منخفضة</a:t>
                      </a:r>
                      <a:r>
                        <a:rPr dirty="0">
                          <a:rtl/>
                        </a:rPr>
                        <a:t>، </a:t>
                      </a:r>
                      <a:r>
                        <a:rPr dirty="0" err="1">
                          <a:rtl/>
                        </a:rPr>
                        <a:t>مع</a:t>
                      </a:r>
                      <a:r>
                        <a:rPr dirty="0">
                          <a:rtl/>
                        </a:rPr>
                        <a:t> </a:t>
                      </a:r>
                      <a:r>
                        <a:rPr dirty="0" err="1">
                          <a:rtl/>
                        </a:rPr>
                        <a:t>زيادة</a:t>
                      </a:r>
                      <a:r>
                        <a:rPr dirty="0">
                          <a:rtl/>
                        </a:rPr>
                        <a:t> </a:t>
                      </a:r>
                      <a:r>
                        <a:rPr dirty="0" err="1">
                          <a:rtl/>
                        </a:rPr>
                        <a:t>تدريجية</a:t>
                      </a:r>
                      <a:r>
                        <a:rPr dirty="0">
                          <a:rtl/>
                        </a:rPr>
                        <a:t> </a:t>
                      </a:r>
                      <a:r>
                        <a:rPr dirty="0" err="1">
                          <a:rtl/>
                        </a:rPr>
                        <a:t>في</a:t>
                      </a:r>
                      <a:r>
                        <a:rPr dirty="0">
                          <a:rtl/>
                        </a:rPr>
                        <a:t> </a:t>
                      </a:r>
                      <a:r>
                        <a:rPr dirty="0" err="1">
                          <a:rtl/>
                        </a:rPr>
                        <a:t>السرعة</a:t>
                      </a:r>
                      <a:r>
                        <a:rPr dirty="0">
                          <a:rtl/>
                        </a:rPr>
                        <a:t> </a:t>
                      </a:r>
                      <a:r>
                        <a:rPr dirty="0" err="1">
                          <a:rtl/>
                        </a:rPr>
                        <a:t>والشدة</a:t>
                      </a:r>
                      <a:r>
                        <a:rPr dirty="0">
                          <a:rtl/>
                        </a:rPr>
                        <a:t>. </a:t>
                      </a:r>
                      <a:r>
                        <a:rPr dirty="0" err="1">
                          <a:rtl/>
                        </a:rPr>
                        <a:t>احرص</a:t>
                      </a:r>
                      <a:r>
                        <a:rPr dirty="0">
                          <a:rtl/>
                        </a:rPr>
                        <a:t> </a:t>
                      </a:r>
                      <a:r>
                        <a:rPr dirty="0" err="1">
                          <a:rtl/>
                        </a:rPr>
                        <a:t>على</a:t>
                      </a:r>
                      <a:r>
                        <a:rPr dirty="0">
                          <a:rtl/>
                        </a:rPr>
                        <a:t> </a:t>
                      </a:r>
                      <a:r>
                        <a:rPr dirty="0" err="1">
                          <a:rtl/>
                        </a:rPr>
                        <a:t>تزويد</a:t>
                      </a:r>
                      <a:r>
                        <a:rPr dirty="0">
                          <a:rtl/>
                        </a:rPr>
                        <a:t> </a:t>
                      </a:r>
                      <a:r>
                        <a:rPr dirty="0" err="1">
                          <a:rtl/>
                        </a:rPr>
                        <a:t>زملائك</a:t>
                      </a:r>
                      <a:r>
                        <a:rPr dirty="0">
                          <a:rtl/>
                        </a:rPr>
                        <a:t> </a:t>
                      </a:r>
                      <a:r>
                        <a:rPr dirty="0" err="1">
                          <a:rtl/>
                        </a:rPr>
                        <a:t>بتعديلات</a:t>
                      </a:r>
                      <a:r>
                        <a:rPr dirty="0">
                          <a:rtl/>
                        </a:rPr>
                        <a:t> </a:t>
                      </a:r>
                      <a:r>
                        <a:rPr dirty="0" err="1">
                          <a:rtl/>
                        </a:rPr>
                        <a:t>أو</a:t>
                      </a:r>
                      <a:r>
                        <a:rPr dirty="0">
                          <a:rtl/>
                        </a:rPr>
                        <a:t> </a:t>
                      </a:r>
                      <a:r>
                        <a:rPr dirty="0" err="1">
                          <a:rtl/>
                        </a:rPr>
                        <a:t>بدائل</a:t>
                      </a:r>
                      <a:r>
                        <a:rPr dirty="0">
                          <a:rtl/>
                        </a:rPr>
                        <a:t> </a:t>
                      </a:r>
                      <a:r>
                        <a:rPr dirty="0" err="1">
                          <a:rtl/>
                        </a:rPr>
                        <a:t>للتمارين</a:t>
                      </a:r>
                      <a:r>
                        <a:rPr dirty="0">
                          <a:rtl/>
                        </a:rPr>
                        <a:t> </a:t>
                      </a:r>
                      <a:r>
                        <a:rPr dirty="0" err="1">
                          <a:rtl/>
                        </a:rPr>
                        <a:t>بما</a:t>
                      </a:r>
                      <a:r>
                        <a:rPr dirty="0">
                          <a:rtl/>
                        </a:rPr>
                        <a:t> </a:t>
                      </a:r>
                      <a:r>
                        <a:rPr dirty="0" err="1">
                          <a:rtl/>
                        </a:rPr>
                        <a:t>يناسب</a:t>
                      </a:r>
                      <a:r>
                        <a:rPr dirty="0">
                          <a:rtl/>
                        </a:rPr>
                        <a:t> </a:t>
                      </a:r>
                      <a:r>
                        <a:rPr dirty="0" err="1">
                          <a:rtl/>
                        </a:rPr>
                        <a:t>قدراتهم</a:t>
                      </a:r>
                      <a:r>
                        <a:rPr dirty="0">
                          <a:rtl/>
                        </a:rPr>
                        <a:t>!</a:t>
                      </a:r>
                    </a:p>
                    <a:p>
                      <a:pPr algn="r" rtl="1"/>
                      <a:endParaRPr sz="1000" b="1"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كل</a:t>
                      </a:r>
                      <a:r>
                        <a:rPr dirty="0">
                          <a:rtl/>
                        </a:rPr>
                        <a:t> </a:t>
                      </a:r>
                      <a:r>
                        <a:rPr dirty="0" err="1">
                          <a:rtl/>
                        </a:rPr>
                        <a:t>قائد</a:t>
                      </a:r>
                      <a:r>
                        <a:rPr dirty="0">
                          <a:rtl/>
                        </a:rPr>
                        <a:t> </a:t>
                      </a:r>
                      <a:r>
                        <a:rPr dirty="0" err="1">
                          <a:rtl/>
                        </a:rPr>
                        <a:t>للياقة</a:t>
                      </a:r>
                      <a:r>
                        <a:rPr dirty="0">
                          <a:rtl/>
                        </a:rPr>
                        <a:t> </a:t>
                      </a:r>
                      <a:r>
                        <a:rPr dirty="0" err="1">
                          <a:rtl/>
                        </a:rPr>
                        <a:t>البدنية</a:t>
                      </a:r>
                      <a:r>
                        <a:rPr dirty="0">
                          <a:rtl/>
                        </a:rPr>
                        <a:t> </a:t>
                      </a:r>
                      <a:r>
                        <a:rPr dirty="0" err="1">
                          <a:rtl/>
                        </a:rPr>
                        <a:t>مشاركة</a:t>
                      </a:r>
                      <a:r>
                        <a:rPr dirty="0">
                          <a:rtl/>
                        </a:rPr>
                        <a:t> </a:t>
                      </a:r>
                      <a:r>
                        <a:rPr dirty="0" err="1">
                          <a:rtl/>
                        </a:rPr>
                        <a:t>تمرين</a:t>
                      </a:r>
                      <a:r>
                        <a:rPr dirty="0">
                          <a:rtl/>
                        </a:rPr>
                        <a:t> </a:t>
                      </a:r>
                      <a:r>
                        <a:rPr dirty="0" err="1">
                          <a:rtl/>
                        </a:rPr>
                        <a:t>إحماء</a:t>
                      </a:r>
                      <a:r>
                        <a:rPr dirty="0">
                          <a:rtl/>
                        </a:rPr>
                        <a:t> </a:t>
                      </a:r>
                      <a:r>
                        <a:rPr dirty="0" err="1">
                          <a:rtl/>
                        </a:rPr>
                        <a:t>مفضل</a:t>
                      </a:r>
                      <a:r>
                        <a:rPr dirty="0">
                          <a:rtl/>
                        </a:rPr>
                        <a:t> </a:t>
                      </a:r>
                      <a:r>
                        <a:rPr dirty="0" err="1">
                          <a:rtl/>
                        </a:rPr>
                        <a:t>لديه</a:t>
                      </a:r>
                      <a:r>
                        <a:rPr dirty="0">
                          <a:rtl/>
                        </a:rPr>
                        <a:t>: </a:t>
                      </a:r>
                      <a:r>
                        <a:rPr dirty="0" err="1">
                          <a:rtl/>
                        </a:rPr>
                        <a:t>يمكنهم</a:t>
                      </a:r>
                      <a:r>
                        <a:rPr dirty="0">
                          <a:rtl/>
                        </a:rPr>
                        <a:t> </a:t>
                      </a:r>
                      <a:r>
                        <a:rPr dirty="0" err="1">
                          <a:rtl/>
                        </a:rPr>
                        <a:t>اختيار</a:t>
                      </a:r>
                      <a:r>
                        <a:rPr dirty="0">
                          <a:rtl/>
                        </a:rPr>
                        <a:t> </a:t>
                      </a:r>
                      <a:r>
                        <a:rPr dirty="0" err="1">
                          <a:rtl/>
                        </a:rPr>
                        <a:t>نشاط</a:t>
                      </a:r>
                      <a:r>
                        <a:rPr dirty="0">
                          <a:rtl/>
                        </a:rPr>
                        <a:t> </a:t>
                      </a:r>
                      <a:r>
                        <a:rPr dirty="0" err="1">
                          <a:rtl/>
                        </a:rPr>
                        <a:t>أيروبيك</a:t>
                      </a:r>
                      <a:r>
                        <a:rPr dirty="0">
                          <a:rtl/>
                        </a:rPr>
                        <a:t> </a:t>
                      </a:r>
                      <a:r>
                        <a:rPr dirty="0" err="1">
                          <a:rtl/>
                        </a:rPr>
                        <a:t>أو</a:t>
                      </a:r>
                      <a:r>
                        <a:rPr dirty="0">
                          <a:rtl/>
                        </a:rPr>
                        <a:t> </a:t>
                      </a:r>
                      <a:r>
                        <a:rPr dirty="0" err="1">
                          <a:rtl/>
                        </a:rPr>
                        <a:t>تمرين</a:t>
                      </a:r>
                      <a:r>
                        <a:rPr dirty="0">
                          <a:rtl/>
                        </a:rPr>
                        <a:t> </a:t>
                      </a:r>
                      <a:r>
                        <a:rPr dirty="0" err="1">
                          <a:rtl/>
                        </a:rPr>
                        <a:t>إطالة</a:t>
                      </a:r>
                      <a:r>
                        <a:rPr dirty="0">
                          <a:rtl/>
                        </a:rPr>
                        <a:t> </a:t>
                      </a:r>
                      <a:r>
                        <a:rPr dirty="0" err="1">
                          <a:rtl/>
                        </a:rPr>
                        <a:t>ديناميكي</a:t>
                      </a:r>
                      <a:r>
                        <a:rPr dirty="0">
                          <a:rtl/>
                        </a:rPr>
                        <a:t>.</a:t>
                      </a:r>
                      <a:endParaRPr sz="1000" b="0" i="0" u="none" strike="noStrike" kern="1200" baseline="0" dirty="0">
                        <a:solidFill>
                          <a:schemeClr val="dk1"/>
                        </a:solidFill>
                        <a:latin typeface="Ubuntu" panose="020B0504030602030204" pitchFamily="34" charset="0"/>
                        <a:ea typeface="+mn-ea"/>
                        <a:cs typeface="+mn-cs"/>
                      </a:endParaRPr>
                    </a:p>
                    <a:p>
                      <a:pPr algn="r" rtl="1"/>
                      <a:endParaRPr sz="1000" b="0"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ممارسة تمارين الإحماء والتهدئة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الغرض من أداء تمارين التهدئة</a:t>
                      </a:r>
                    </a:p>
                    <a:p>
                      <a:pPr marL="0" algn="r" defTabSz="914400" rtl="1" eaLnBrk="1" latinLnBrk="0" hangingPunct="1"/>
                      <a:endParaRPr sz="1000" b="0" i="0" u="none" strike="noStrike" kern="1200" baseline="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4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الآن، دعونا نتحدث عن تمارين التهدئة! عقب الانتهاء من تدريبك أو تمرينك أو جلسة الرياضة، ينبغي عليك دائمًا أداء تمارين التهدئة. لا تقل أهمية التهدئة الجيدة بعد التمرين عن أهمية الإحماء الجيد قبله. </a:t>
                      </a:r>
                    </a:p>
                    <a:p>
                      <a:pPr algn="r" rtl="1"/>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ما أهمية تمارين التهدئة بالنسبة للاعبين؟</a:t>
                      </a:r>
                    </a:p>
                    <a:p>
                      <a:pPr algn="r" rtl="1"/>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a:rtl/>
                        </a:rPr>
                        <a:t>اطلب من المشاركين تدوين إجاباتهم أو رفع أيديهم للمشاركة في الرد.</a:t>
                      </a:r>
                    </a:p>
                    <a:p>
                      <a:pPr algn="r" rtl="1"/>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مثل تمارين الإحماء، تقدم تمارين التهدئة العديد من الفوائد البدنية والنفسية. </a:t>
                      </a:r>
                      <a:r>
                        <a:rPr b="1">
                          <a:rtl/>
                        </a:rPr>
                        <a:t>اقرأ بعض الفوائد المذكورة في الشريحة وقارنها بما قاله اللاعبون.</a:t>
                      </a:r>
                    </a:p>
                    <a:p>
                      <a:pPr algn="r" rtl="1"/>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a:rtl/>
                        </a:rPr>
                        <a:t>سؤال:</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ماذا تلاحظ عند النظر إلى هذه القائمة؟ ما الاختلافات بين تمارين التهدئة وتمارين الإحماء؟</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ربما لاحظت أن تمارين التهدئة تقدم فوائد معاكسة أو مختلفة عن تلك التي تقدمها تمارين الإحماء. على سبيل المثال، تزيد تمارين الإحماء من معدل ضربات القلب، في حين تعمل تمارين التهدئة على خفضه. </a:t>
                      </a:r>
                    </a:p>
                    <a:p>
                      <a:pPr algn="r" rtl="1"/>
                      <a:endParaRPr sz="1000" b="0" i="0" u="none" strike="noStrike" kern="1200" baseline="0">
                        <a:solidFill>
                          <a:schemeClr val="dk1"/>
                        </a:solidFill>
                        <a:latin typeface="Ubuntu" panose="020B0504030602030204" pitchFamily="34" charset="0"/>
                        <a:ea typeface="+mn-ea"/>
                        <a:cs typeface="+mn-cs"/>
                      </a:endParaRPr>
                    </a:p>
                    <a:p>
                      <a:pPr algn="r" rtl="1">
                        <a:defRPr sz="1000">
                          <a:solidFill>
                            <a:schemeClr val="dk1"/>
                          </a:solidFill>
                          <a:latin typeface="Ubuntu" panose="020B0504030602030204" pitchFamily="34" charset="0"/>
                        </a:defRPr>
                      </a:pPr>
                      <a:r>
                        <a:rPr>
                          <a:rtl/>
                        </a:rPr>
                        <a:t>تُعدّ فترة التهدئة مرحلة مخصصة للاسترخاء والاستراحة.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AF598267-C067-B26B-3034-776353513856}"/>
              </a:ext>
            </a:extLst>
          </p:cNvPr>
          <p:cNvPicPr>
            <a:picLocks noChangeAspect="1"/>
          </p:cNvPicPr>
          <p:nvPr/>
        </p:nvPicPr>
        <p:blipFill>
          <a:blip r:embed="rId2"/>
          <a:stretch>
            <a:fillRect/>
          </a:stretch>
        </p:blipFill>
        <p:spPr>
          <a:xfrm>
            <a:off x="687022" y="1561595"/>
            <a:ext cx="1981392" cy="1086733"/>
          </a:xfrm>
          <a:prstGeom prst="rect">
            <a:avLst/>
          </a:prstGeom>
        </p:spPr>
      </p:pic>
      <p:pic>
        <p:nvPicPr>
          <p:cNvPr id="7" name="Picture 6">
            <a:extLst>
              <a:ext uri="{FF2B5EF4-FFF2-40B4-BE49-F238E27FC236}">
                <a16:creationId xmlns:a16="http://schemas.microsoft.com/office/drawing/2014/main" id="{0CB8E0A6-6C17-A3AB-F237-EB1BB08234CA}"/>
              </a:ext>
            </a:extLst>
          </p:cNvPr>
          <p:cNvPicPr>
            <a:picLocks noChangeAspect="1"/>
          </p:cNvPicPr>
          <p:nvPr/>
        </p:nvPicPr>
        <p:blipFill>
          <a:blip r:embed="rId3"/>
          <a:stretch>
            <a:fillRect/>
          </a:stretch>
        </p:blipFill>
        <p:spPr>
          <a:xfrm>
            <a:off x="687022" y="3429000"/>
            <a:ext cx="1807965" cy="1000315"/>
          </a:xfrm>
          <a:prstGeom prst="rect">
            <a:avLst/>
          </a:prstGeom>
        </p:spPr>
      </p:pic>
      <p:pic>
        <p:nvPicPr>
          <p:cNvPr id="10" name="Picture 9">
            <a:extLst>
              <a:ext uri="{FF2B5EF4-FFF2-40B4-BE49-F238E27FC236}">
                <a16:creationId xmlns:a16="http://schemas.microsoft.com/office/drawing/2014/main" id="{51B9D065-E2FE-45C8-8AFB-CDB8E4BCC25B}"/>
              </a:ext>
            </a:extLst>
          </p:cNvPr>
          <p:cNvPicPr>
            <a:picLocks noChangeAspect="1"/>
          </p:cNvPicPr>
          <p:nvPr/>
        </p:nvPicPr>
        <p:blipFill>
          <a:blip r:embed="rId4"/>
          <a:stretch>
            <a:fillRect/>
          </a:stretch>
        </p:blipFill>
        <p:spPr>
          <a:xfrm>
            <a:off x="687022" y="4869779"/>
            <a:ext cx="1807966" cy="999463"/>
          </a:xfrm>
          <a:prstGeom prst="rect">
            <a:avLst/>
          </a:prstGeom>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874160805"/>
              </p:ext>
            </p:extLst>
          </p:nvPr>
        </p:nvGraphicFramePr>
        <p:xfrm>
          <a:off x="555382" y="205105"/>
          <a:ext cx="8518837" cy="4991735"/>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الوصف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17302">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ممارسة تمارين الإحماء والتهدئة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مشاركة تمرين التهدئة الذي تفضله</a:t>
                      </a:r>
                    </a:p>
                    <a:p>
                      <a:pPr marL="0" algn="r" defTabSz="914400" rtl="1" eaLnBrk="1" latinLnBrk="0" hangingPunct="1">
                        <a:defRPr sz="1000">
                          <a:latin typeface="Ubuntu" panose="020B0504030602030204" pitchFamily="34" charset="0"/>
                        </a:defRPr>
                      </a:pPr>
                      <a:r>
                        <a:rPr>
                          <a:rtl/>
                        </a:rPr>
                        <a:t>  </a:t>
                      </a: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دقيقتان</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defRPr sz="1000">
                          <a:solidFill>
                            <a:schemeClr val="dk1"/>
                          </a:solidFill>
                          <a:latin typeface="Ubuntu" panose="020B0504030602030204" pitchFamily="34" charset="0"/>
                        </a:defRPr>
                      </a:pPr>
                      <a:r>
                        <a:rPr>
                          <a:rtl/>
                        </a:rPr>
                        <a:t>مثل تمارين الإحماء، يتضمن روتين تمارين التهدئة ما يلي:</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a:rtl/>
                        </a:rPr>
                        <a:t>نشاط أيروبيك</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a:rtl/>
                        </a:rPr>
                        <a:t>تمارين الإطالة الثابتة</a:t>
                      </a:r>
                    </a:p>
                    <a:p>
                      <a:pPr algn="r" rtl="1"/>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يجب أداء تمارين التهدئة بوتيرة بطيئة ومريحة، ويجب أن تكون تمارين الإطالة "ثابتة" أو بدون حركة. </a:t>
                      </a:r>
                    </a:p>
                    <a:p>
                      <a:pPr marL="0" marR="0" lvl="0" indent="0" algn="r" defTabSz="914400" rtl="1" eaLnBrk="1" fontAlgn="auto" latinLnBrk="0" hangingPunct="1">
                        <a:lnSpc>
                          <a:spcPct val="100000"/>
                        </a:lnSpc>
                        <a:spcBef>
                          <a:spcPts val="0"/>
                        </a:spcBef>
                        <a:spcAft>
                          <a:spcPts val="0"/>
                        </a:spcAft>
                        <a:buClrTx/>
                        <a:buSzTx/>
                        <a:buFontTx/>
                        <a:buNone/>
                        <a:tabLst/>
                      </a:pPr>
                      <a:endParaRPr sz="1000" b="1"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تذكّر أن تمارين التهدئة يجب أن تكون مخصصة للرياضة التي تمارسها!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a:rtl/>
                        </a:rPr>
                        <a:t>اطلب من كل قائد للياقة البدنية أن يشارك تمرين تمدد مفضل لديه يدمجه ضمن تمارين التهدئة التي يمارسها.</a:t>
                      </a: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ممارسة تمارين الإحماء والتهدئة</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تأملات السنة الأولى</a:t>
                      </a:r>
                    </a:p>
                    <a:p>
                      <a:pPr marL="0" algn="r" defTabSz="914400" rtl="1" eaLnBrk="1" latinLnBrk="0" hangingPunct="1">
                        <a:defRPr sz="1000">
                          <a:latin typeface="Ubuntu" panose="020B0504030602030204" pitchFamily="34" charset="0"/>
                        </a:defRPr>
                      </a:pPr>
                      <a:r>
                        <a:rPr>
                          <a:rtl/>
                        </a:rPr>
                        <a:t>  </a:t>
                      </a:r>
                    </a:p>
                    <a:p>
                      <a:pPr marL="0" algn="r" defTabSz="914400" rtl="1" eaLnBrk="1" latinLnBrk="0" hangingPunct="1">
                        <a:defRPr sz="1000">
                          <a:latin typeface="Ubuntu" panose="020B0504030602030204" pitchFamily="34" charset="0"/>
                        </a:defRPr>
                      </a:pPr>
                      <a:r>
                        <a:rPr>
                          <a:rtl/>
                        </a:rPr>
                        <a:t>  </a:t>
                      </a: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10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rtl="1">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الجانب</a:t>
                      </a:r>
                      <a:r>
                        <a:rPr dirty="0">
                          <a:rtl/>
                        </a:rPr>
                        <a:t> </a:t>
                      </a:r>
                      <a:r>
                        <a:rPr dirty="0" err="1">
                          <a:rtl/>
                        </a:rPr>
                        <a:t>الذي</a:t>
                      </a:r>
                      <a:r>
                        <a:rPr dirty="0">
                          <a:rtl/>
                        </a:rPr>
                        <a:t> </a:t>
                      </a:r>
                      <a:r>
                        <a:rPr dirty="0" err="1">
                          <a:rtl/>
                        </a:rPr>
                        <a:t>تفضله</a:t>
                      </a:r>
                      <a:r>
                        <a:rPr dirty="0">
                          <a:rtl/>
                        </a:rPr>
                        <a:t> </a:t>
                      </a:r>
                      <a:r>
                        <a:rPr dirty="0" err="1">
                          <a:rtl/>
                        </a:rPr>
                        <a:t>في</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r>
                        <a:rPr dirty="0" err="1">
                          <a:rtl/>
                        </a:rPr>
                        <a:t>والتهدئة</a:t>
                      </a:r>
                      <a:r>
                        <a:rPr dirty="0">
                          <a:rtl/>
                        </a:rPr>
                        <a:t> </a:t>
                      </a:r>
                      <a:r>
                        <a:rPr dirty="0" err="1">
                          <a:rtl/>
                        </a:rPr>
                        <a:t>لفريقك</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b="1">
                          <a:solidFill>
                            <a:srgbClr val="316355"/>
                          </a:solidFill>
                          <a:latin typeface="Ubuntu" panose="020B0504030602030204" pitchFamily="34" charset="0"/>
                        </a:defRPr>
                      </a:pPr>
                      <a:r>
                        <a:rPr dirty="0" err="1">
                          <a:rtl/>
                        </a:rPr>
                        <a:t>سؤال</a:t>
                      </a:r>
                      <a:r>
                        <a:rPr dirty="0">
                          <a:rtl/>
                        </a:rPr>
                        <a:t>:</a:t>
                      </a:r>
                    </a:p>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dirty="0" err="1">
                          <a:rtl/>
                        </a:rPr>
                        <a:t>ما</a:t>
                      </a:r>
                      <a:r>
                        <a:rPr dirty="0">
                          <a:rtl/>
                        </a:rPr>
                        <a:t> </a:t>
                      </a:r>
                      <a:r>
                        <a:rPr dirty="0" err="1">
                          <a:rtl/>
                        </a:rPr>
                        <a:t>التحديات</a:t>
                      </a:r>
                      <a:r>
                        <a:rPr dirty="0">
                          <a:rtl/>
                        </a:rPr>
                        <a:t> </a:t>
                      </a:r>
                      <a:r>
                        <a:rPr dirty="0" err="1">
                          <a:rtl/>
                        </a:rPr>
                        <a:t>التي</a:t>
                      </a:r>
                      <a:r>
                        <a:rPr dirty="0">
                          <a:rtl/>
                        </a:rPr>
                        <a:t> </a:t>
                      </a:r>
                      <a:r>
                        <a:rPr dirty="0" err="1">
                          <a:rtl/>
                        </a:rPr>
                        <a:t>تواجهها</a:t>
                      </a:r>
                      <a:r>
                        <a:rPr dirty="0">
                          <a:rtl/>
                        </a:rPr>
                        <a:t> </a:t>
                      </a:r>
                      <a:r>
                        <a:rPr dirty="0" err="1">
                          <a:rtl/>
                        </a:rPr>
                        <a:t>عند</a:t>
                      </a:r>
                      <a:r>
                        <a:rPr dirty="0">
                          <a:rtl/>
                        </a:rPr>
                        <a:t> </a:t>
                      </a:r>
                      <a:r>
                        <a:rPr dirty="0" err="1">
                          <a:rtl/>
                        </a:rPr>
                        <a:t>قيادة</a:t>
                      </a:r>
                      <a:r>
                        <a:rPr dirty="0">
                          <a:rtl/>
                        </a:rPr>
                        <a:t> </a:t>
                      </a:r>
                      <a:r>
                        <a:rPr dirty="0" err="1">
                          <a:rtl/>
                        </a:rPr>
                        <a:t>تمارين</a:t>
                      </a:r>
                      <a:r>
                        <a:rPr dirty="0">
                          <a:rtl/>
                        </a:rPr>
                        <a:t> </a:t>
                      </a:r>
                      <a:r>
                        <a:rPr dirty="0" err="1">
                          <a:rtl/>
                        </a:rPr>
                        <a:t>الإحماء</a:t>
                      </a:r>
                      <a:r>
                        <a:rPr dirty="0">
                          <a:rtl/>
                        </a:rPr>
                        <a:t> </a:t>
                      </a:r>
                      <a:r>
                        <a:rPr dirty="0" err="1">
                          <a:rtl/>
                        </a:rPr>
                        <a:t>أو</a:t>
                      </a:r>
                      <a:r>
                        <a:rPr dirty="0">
                          <a:rtl/>
                        </a:rPr>
                        <a:t> </a:t>
                      </a:r>
                      <a:r>
                        <a:rPr dirty="0" err="1">
                          <a:rtl/>
                        </a:rPr>
                        <a:t>التهدئة</a:t>
                      </a:r>
                      <a:r>
                        <a:rPr dirty="0">
                          <a:rtl/>
                        </a:rPr>
                        <a:t>؟</a:t>
                      </a:r>
                    </a:p>
                    <a:p>
                      <a:pPr algn="r" rtl="1"/>
                      <a:endParaRPr sz="1000" b="0" i="0" u="none" strike="noStrike" kern="1200" baseline="0" dirty="0">
                        <a:solidFill>
                          <a:schemeClr val="dk1"/>
                        </a:solidFill>
                        <a:latin typeface="Ubuntu" panose="020B0504030602030204" pitchFamily="34" charset="0"/>
                        <a:ea typeface="+mn-ea"/>
                        <a:cs typeface="+mn-cs"/>
                      </a:endParaRPr>
                    </a:p>
                    <a:p>
                      <a:pPr algn="r" rtl="1">
                        <a:defRPr sz="1000" b="1">
                          <a:solidFill>
                            <a:schemeClr val="dk1"/>
                          </a:solidFill>
                          <a:latin typeface="Ubuntu" panose="020B0504030602030204" pitchFamily="34" charset="0"/>
                        </a:defRPr>
                      </a:pPr>
                      <a:r>
                        <a:rPr dirty="0" err="1">
                          <a:rtl/>
                        </a:rPr>
                        <a:t>اطلب</a:t>
                      </a:r>
                      <a:r>
                        <a:rPr dirty="0">
                          <a:rtl/>
                        </a:rPr>
                        <a:t> </a:t>
                      </a:r>
                      <a:r>
                        <a:rPr dirty="0" err="1">
                          <a:rtl/>
                        </a:rPr>
                        <a:t>من</a:t>
                      </a:r>
                      <a:r>
                        <a:rPr dirty="0">
                          <a:rtl/>
                        </a:rPr>
                        <a:t> </a:t>
                      </a:r>
                      <a:r>
                        <a:rPr dirty="0" err="1">
                          <a:rtl/>
                        </a:rPr>
                        <a:t>المشاركين</a:t>
                      </a:r>
                      <a:r>
                        <a:rPr dirty="0">
                          <a:rtl/>
                        </a:rPr>
                        <a:t> </a:t>
                      </a:r>
                      <a:r>
                        <a:rPr dirty="0" err="1">
                          <a:rtl/>
                        </a:rPr>
                        <a:t>إذا</a:t>
                      </a:r>
                      <a:r>
                        <a:rPr dirty="0">
                          <a:rtl/>
                        </a:rPr>
                        <a:t> </a:t>
                      </a:r>
                      <a:r>
                        <a:rPr dirty="0" err="1">
                          <a:rtl/>
                        </a:rPr>
                        <a:t>كان</a:t>
                      </a:r>
                      <a:r>
                        <a:rPr dirty="0">
                          <a:rtl/>
                        </a:rPr>
                        <a:t> </a:t>
                      </a:r>
                      <a:r>
                        <a:rPr dirty="0" err="1">
                          <a:rtl/>
                        </a:rPr>
                        <a:t>لدى</a:t>
                      </a:r>
                      <a:r>
                        <a:rPr dirty="0">
                          <a:rtl/>
                        </a:rPr>
                        <a:t> </a:t>
                      </a:r>
                      <a:r>
                        <a:rPr dirty="0" err="1">
                          <a:rtl/>
                        </a:rPr>
                        <a:t>أيٍّ</a:t>
                      </a:r>
                      <a:r>
                        <a:rPr dirty="0">
                          <a:rtl/>
                        </a:rPr>
                        <a:t> </a:t>
                      </a:r>
                      <a:r>
                        <a:rPr dirty="0" err="1">
                          <a:rtl/>
                        </a:rPr>
                        <a:t>منهم</a:t>
                      </a:r>
                      <a:r>
                        <a:rPr dirty="0">
                          <a:rtl/>
                        </a:rPr>
                        <a:t> </a:t>
                      </a:r>
                      <a:r>
                        <a:rPr dirty="0" err="1">
                          <a:rtl/>
                        </a:rPr>
                        <a:t>سؤال</a:t>
                      </a:r>
                      <a:r>
                        <a:rPr dirty="0">
                          <a:rtl/>
                        </a:rPr>
                        <a:t> </a:t>
                      </a:r>
                      <a:r>
                        <a:rPr dirty="0" err="1">
                          <a:rtl/>
                        </a:rPr>
                        <a:t>أو</a:t>
                      </a:r>
                      <a:r>
                        <a:rPr dirty="0">
                          <a:rtl/>
                        </a:rPr>
                        <a:t> </a:t>
                      </a:r>
                      <a:r>
                        <a:rPr dirty="0" err="1">
                          <a:rtl/>
                        </a:rPr>
                        <a:t>موقف</a:t>
                      </a:r>
                      <a:r>
                        <a:rPr dirty="0">
                          <a:rtl/>
                        </a:rPr>
                        <a:t> </a:t>
                      </a:r>
                      <a:r>
                        <a:rPr dirty="0" err="1">
                          <a:rtl/>
                        </a:rPr>
                        <a:t>يرغب</a:t>
                      </a:r>
                      <a:r>
                        <a:rPr dirty="0">
                          <a:rtl/>
                        </a:rPr>
                        <a:t> </a:t>
                      </a:r>
                      <a:r>
                        <a:rPr dirty="0" err="1">
                          <a:rtl/>
                        </a:rPr>
                        <a:t>في</a:t>
                      </a:r>
                      <a:r>
                        <a:rPr dirty="0">
                          <a:rtl/>
                        </a:rPr>
                        <a:t> </a:t>
                      </a:r>
                      <a:r>
                        <a:rPr dirty="0" err="1">
                          <a:rtl/>
                        </a:rPr>
                        <a:t>مناقشته</a:t>
                      </a:r>
                      <a:r>
                        <a:rPr dirty="0">
                          <a:rtl/>
                        </a:rPr>
                        <a:t> </a:t>
                      </a:r>
                      <a:r>
                        <a:rPr dirty="0" err="1">
                          <a:rtl/>
                        </a:rPr>
                        <a:t>مع</a:t>
                      </a:r>
                      <a:r>
                        <a:rPr dirty="0">
                          <a:rtl/>
                        </a:rPr>
                        <a:t> </a:t>
                      </a:r>
                      <a:r>
                        <a:rPr dirty="0" err="1">
                          <a:rtl/>
                        </a:rPr>
                        <a:t>المجموعة</a:t>
                      </a:r>
                      <a:r>
                        <a:rPr dirty="0">
                          <a:rtl/>
                        </a:rPr>
                        <a:t>. </a:t>
                      </a:r>
                    </a:p>
                    <a:p>
                      <a:pPr algn="r" rtl="1"/>
                      <a:endParaRPr sz="1000" b="1" i="0" u="none" strike="noStrike" kern="1200" baseline="0" dirty="0">
                        <a:solidFill>
                          <a:schemeClr val="dk1"/>
                        </a:solidFill>
                        <a:latin typeface="Ubuntu" panose="020B0504030602030204" pitchFamily="34" charset="0"/>
                        <a:ea typeface="+mn-ea"/>
                        <a:cs typeface="+mn-cs"/>
                      </a:endParaRPr>
                    </a:p>
                    <a:p>
                      <a:pPr marL="0" indent="0" algn="r" rtl="1">
                        <a:buFont typeface="Arial" panose="020B0604020202020204" pitchFamily="34" charset="0"/>
                        <a:buNone/>
                        <a:defRPr sz="1000" b="1">
                          <a:solidFill>
                            <a:schemeClr val="dk1"/>
                          </a:solidFill>
                          <a:latin typeface="Ubuntu" panose="020B0504030602030204" pitchFamily="34" charset="0"/>
                        </a:defRPr>
                      </a:pPr>
                      <a:r>
                        <a:rPr dirty="0" err="1">
                          <a:rtl/>
                        </a:rPr>
                        <a:t>مواقف</a:t>
                      </a:r>
                      <a:r>
                        <a:rPr dirty="0">
                          <a:rtl/>
                        </a:rPr>
                        <a:t> </a:t>
                      </a:r>
                      <a:r>
                        <a:rPr dirty="0" err="1">
                          <a:rtl/>
                        </a:rPr>
                        <a:t>مقترحة</a:t>
                      </a:r>
                      <a:r>
                        <a:rPr dirty="0">
                          <a:rtl/>
                        </a:rPr>
                        <a:t> </a:t>
                      </a:r>
                      <a:r>
                        <a:rPr dirty="0" err="1">
                          <a:rtl/>
                        </a:rPr>
                        <a:t>للنقاش</a:t>
                      </a:r>
                      <a:r>
                        <a:rPr dirty="0">
                          <a:rtl/>
                        </a:rPr>
                        <a:t>:</a:t>
                      </a: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يقاطع</a:t>
                      </a:r>
                      <a:r>
                        <a:rPr dirty="0">
                          <a:rtl/>
                        </a:rPr>
                        <a:t> </a:t>
                      </a:r>
                      <a:r>
                        <a:rPr dirty="0" err="1">
                          <a:rtl/>
                        </a:rPr>
                        <a:t>مدربك</a:t>
                      </a:r>
                      <a:r>
                        <a:rPr dirty="0">
                          <a:rtl/>
                        </a:rPr>
                        <a:t> </a:t>
                      </a:r>
                      <a:r>
                        <a:rPr dirty="0" err="1">
                          <a:rtl/>
                        </a:rPr>
                        <a:t>جلسة</a:t>
                      </a:r>
                      <a:r>
                        <a:rPr dirty="0">
                          <a:rtl/>
                        </a:rPr>
                        <a:t> </a:t>
                      </a:r>
                      <a:r>
                        <a:rPr dirty="0" err="1">
                          <a:rtl/>
                        </a:rPr>
                        <a:t>الإحماء</a:t>
                      </a:r>
                      <a:r>
                        <a:rPr dirty="0">
                          <a:rtl/>
                        </a:rPr>
                        <a:t> </a:t>
                      </a:r>
                      <a:r>
                        <a:rPr dirty="0" err="1">
                          <a:rtl/>
                        </a:rPr>
                        <a:t>التي</a:t>
                      </a:r>
                      <a:r>
                        <a:rPr dirty="0">
                          <a:rtl/>
                        </a:rPr>
                        <a:t> </a:t>
                      </a:r>
                      <a:r>
                        <a:rPr dirty="0" err="1">
                          <a:rtl/>
                        </a:rPr>
                        <a:t>كنت</a:t>
                      </a:r>
                      <a:r>
                        <a:rPr dirty="0">
                          <a:rtl/>
                        </a:rPr>
                        <a:t> </a:t>
                      </a:r>
                      <a:r>
                        <a:rPr dirty="0" err="1">
                          <a:rtl/>
                        </a:rPr>
                        <a:t>تمارسها</a:t>
                      </a:r>
                      <a:r>
                        <a:rPr dirty="0">
                          <a:rtl/>
                        </a:rPr>
                        <a:t> </a:t>
                      </a:r>
                      <a:r>
                        <a:rPr dirty="0" err="1">
                          <a:rtl/>
                        </a:rPr>
                        <a:t>ليبدأ</a:t>
                      </a:r>
                      <a:r>
                        <a:rPr dirty="0">
                          <a:rtl/>
                        </a:rPr>
                        <a:t> </a:t>
                      </a:r>
                      <a:r>
                        <a:rPr dirty="0" err="1">
                          <a:rtl/>
                        </a:rPr>
                        <a:t>التدريب</a:t>
                      </a:r>
                      <a:endParaRPr dirty="0">
                        <a:rtl/>
                      </a:endParaRP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يغادر</a:t>
                      </a:r>
                      <a:r>
                        <a:rPr dirty="0">
                          <a:rtl/>
                        </a:rPr>
                        <a:t> </a:t>
                      </a:r>
                      <a:r>
                        <a:rPr dirty="0" err="1">
                          <a:rtl/>
                        </a:rPr>
                        <a:t>زملاؤك</a:t>
                      </a:r>
                      <a:r>
                        <a:rPr dirty="0">
                          <a:rtl/>
                        </a:rPr>
                        <a:t> </a:t>
                      </a:r>
                      <a:r>
                        <a:rPr dirty="0" err="1">
                          <a:rtl/>
                        </a:rPr>
                        <a:t>في</a:t>
                      </a:r>
                      <a:r>
                        <a:rPr dirty="0">
                          <a:rtl/>
                        </a:rPr>
                        <a:t> </a:t>
                      </a:r>
                      <a:r>
                        <a:rPr dirty="0" err="1">
                          <a:rtl/>
                        </a:rPr>
                        <a:t>الفريق</a:t>
                      </a:r>
                      <a:r>
                        <a:rPr dirty="0">
                          <a:rtl/>
                        </a:rPr>
                        <a:t> </a:t>
                      </a:r>
                      <a:r>
                        <a:rPr dirty="0" err="1">
                          <a:rtl/>
                        </a:rPr>
                        <a:t>التدريب</a:t>
                      </a:r>
                      <a:r>
                        <a:rPr dirty="0">
                          <a:rtl/>
                        </a:rPr>
                        <a:t> </a:t>
                      </a:r>
                      <a:r>
                        <a:rPr dirty="0" err="1">
                          <a:rtl/>
                        </a:rPr>
                        <a:t>قبل</a:t>
                      </a:r>
                      <a:r>
                        <a:rPr dirty="0">
                          <a:rtl/>
                        </a:rPr>
                        <a:t> </a:t>
                      </a:r>
                      <a:r>
                        <a:rPr dirty="0" err="1">
                          <a:rtl/>
                        </a:rPr>
                        <a:t>أن</a:t>
                      </a:r>
                      <a:r>
                        <a:rPr dirty="0">
                          <a:rtl/>
                        </a:rPr>
                        <a:t> </a:t>
                      </a:r>
                      <a:r>
                        <a:rPr dirty="0" err="1">
                          <a:rtl/>
                        </a:rPr>
                        <a:t>تُتاح</a:t>
                      </a:r>
                      <a:r>
                        <a:rPr dirty="0">
                          <a:rtl/>
                        </a:rPr>
                        <a:t> </a:t>
                      </a:r>
                      <a:r>
                        <a:rPr dirty="0" err="1">
                          <a:rtl/>
                        </a:rPr>
                        <a:t>لك</a:t>
                      </a:r>
                      <a:r>
                        <a:rPr dirty="0">
                          <a:rtl/>
                        </a:rPr>
                        <a:t> </a:t>
                      </a:r>
                      <a:r>
                        <a:rPr dirty="0" err="1">
                          <a:rtl/>
                        </a:rPr>
                        <a:t>الفرصة</a:t>
                      </a:r>
                      <a:r>
                        <a:rPr dirty="0">
                          <a:rtl/>
                        </a:rPr>
                        <a:t> </a:t>
                      </a:r>
                      <a:r>
                        <a:rPr dirty="0" err="1">
                          <a:rtl/>
                        </a:rPr>
                        <a:t>لمشاركة</a:t>
                      </a:r>
                      <a:r>
                        <a:rPr dirty="0">
                          <a:rtl/>
                        </a:rPr>
                        <a:t> </a:t>
                      </a:r>
                      <a:r>
                        <a:rPr dirty="0" err="1">
                          <a:rtl/>
                        </a:rPr>
                        <a:t>نصيحتك</a:t>
                      </a:r>
                      <a:r>
                        <a:rPr dirty="0">
                          <a:rtl/>
                        </a:rPr>
                        <a:t> </a:t>
                      </a:r>
                      <a:r>
                        <a:rPr dirty="0" err="1">
                          <a:rtl/>
                        </a:rPr>
                        <a:t>الصحية</a:t>
                      </a:r>
                      <a:endParaRPr dirty="0">
                        <a:rtl/>
                      </a:endParaRP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يؤدي</a:t>
                      </a:r>
                      <a:r>
                        <a:rPr dirty="0">
                          <a:rtl/>
                        </a:rPr>
                        <a:t> </a:t>
                      </a:r>
                      <a:r>
                        <a:rPr dirty="0" err="1">
                          <a:rtl/>
                        </a:rPr>
                        <a:t>أحد</a:t>
                      </a:r>
                      <a:r>
                        <a:rPr dirty="0">
                          <a:rtl/>
                        </a:rPr>
                        <a:t> </a:t>
                      </a:r>
                      <a:r>
                        <a:rPr dirty="0" err="1">
                          <a:rtl/>
                        </a:rPr>
                        <a:t>الزملاء</a:t>
                      </a:r>
                      <a:r>
                        <a:rPr dirty="0">
                          <a:rtl/>
                        </a:rPr>
                        <a:t> </a:t>
                      </a:r>
                      <a:r>
                        <a:rPr dirty="0" err="1">
                          <a:rtl/>
                        </a:rPr>
                        <a:t>التمرين</a:t>
                      </a:r>
                      <a:r>
                        <a:rPr dirty="0">
                          <a:rtl/>
                        </a:rPr>
                        <a:t> </a:t>
                      </a:r>
                      <a:r>
                        <a:rPr dirty="0" err="1">
                          <a:rtl/>
                        </a:rPr>
                        <a:t>بطريقة</a:t>
                      </a:r>
                      <a:r>
                        <a:rPr dirty="0">
                          <a:rtl/>
                        </a:rPr>
                        <a:t> </a:t>
                      </a:r>
                      <a:r>
                        <a:rPr dirty="0" err="1">
                          <a:rtl/>
                        </a:rPr>
                        <a:t>خاطئة</a:t>
                      </a:r>
                      <a:endParaRPr dirty="0">
                        <a:rtl/>
                      </a:endParaRP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يمتنع</a:t>
                      </a:r>
                      <a:r>
                        <a:rPr dirty="0">
                          <a:rtl/>
                        </a:rPr>
                        <a:t> </a:t>
                      </a:r>
                      <a:r>
                        <a:rPr dirty="0" err="1">
                          <a:rtl/>
                        </a:rPr>
                        <a:t>بعض</a:t>
                      </a:r>
                      <a:r>
                        <a:rPr dirty="0">
                          <a:rtl/>
                        </a:rPr>
                        <a:t> </a:t>
                      </a:r>
                      <a:r>
                        <a:rPr dirty="0" err="1">
                          <a:rtl/>
                        </a:rPr>
                        <a:t>الزملاء</a:t>
                      </a:r>
                      <a:r>
                        <a:rPr dirty="0">
                          <a:rtl/>
                        </a:rPr>
                        <a:t> </a:t>
                      </a:r>
                      <a:r>
                        <a:rPr dirty="0" err="1">
                          <a:rtl/>
                        </a:rPr>
                        <a:t>عن</a:t>
                      </a:r>
                      <a:r>
                        <a:rPr dirty="0">
                          <a:rtl/>
                        </a:rPr>
                        <a:t> </a:t>
                      </a:r>
                      <a:r>
                        <a:rPr dirty="0" err="1">
                          <a:rtl/>
                        </a:rPr>
                        <a:t>المشاركة</a:t>
                      </a:r>
                      <a:r>
                        <a:rPr dirty="0">
                          <a:rtl/>
                        </a:rPr>
                        <a:t> </a:t>
                      </a:r>
                      <a:r>
                        <a:rPr dirty="0" err="1">
                          <a:rtl/>
                        </a:rPr>
                        <a:t>في</a:t>
                      </a:r>
                      <a:r>
                        <a:rPr dirty="0">
                          <a:rtl/>
                        </a:rPr>
                        <a:t> </a:t>
                      </a:r>
                      <a:r>
                        <a:rPr dirty="0" err="1">
                          <a:rtl/>
                        </a:rPr>
                        <a:t>تمارين</a:t>
                      </a:r>
                      <a:r>
                        <a:rPr dirty="0">
                          <a:rtl/>
                        </a:rPr>
                        <a:t> </a:t>
                      </a:r>
                      <a:r>
                        <a:rPr dirty="0" err="1">
                          <a:rtl/>
                        </a:rPr>
                        <a:t>الإحماء</a:t>
                      </a:r>
                      <a:r>
                        <a:rPr dirty="0">
                          <a:rtl/>
                        </a:rPr>
                        <a:t> </a:t>
                      </a:r>
                      <a:r>
                        <a:rPr dirty="0" err="1">
                          <a:rtl/>
                        </a:rPr>
                        <a:t>أو</a:t>
                      </a:r>
                      <a:r>
                        <a:rPr dirty="0">
                          <a:rtl/>
                        </a:rPr>
                        <a:t> </a:t>
                      </a:r>
                      <a:r>
                        <a:rPr dirty="0" err="1">
                          <a:rtl/>
                        </a:rPr>
                        <a:t>التهدئة</a:t>
                      </a:r>
                      <a:endParaRPr dirty="0">
                        <a:rtl/>
                      </a:endParaRPr>
                    </a:p>
                    <a:p>
                      <a:pPr marL="171450" indent="-171450" algn="r" rtl="1">
                        <a:buFont typeface="Arial" panose="020B0604020202020204" pitchFamily="34" charset="0"/>
                        <a:buChar char="•"/>
                        <a:defRPr sz="1000">
                          <a:solidFill>
                            <a:schemeClr val="dk1"/>
                          </a:solidFill>
                          <a:latin typeface="Ubuntu" panose="020B0504030602030204" pitchFamily="34" charset="0"/>
                        </a:defRPr>
                      </a:pPr>
                      <a:r>
                        <a:rPr dirty="0" err="1">
                          <a:rtl/>
                        </a:rPr>
                        <a:t>يحتاج</a:t>
                      </a:r>
                      <a:r>
                        <a:rPr dirty="0">
                          <a:rtl/>
                        </a:rPr>
                        <a:t> </a:t>
                      </a:r>
                      <a:r>
                        <a:rPr dirty="0" err="1">
                          <a:rtl/>
                        </a:rPr>
                        <a:t>أحد</a:t>
                      </a:r>
                      <a:r>
                        <a:rPr dirty="0">
                          <a:rtl/>
                        </a:rPr>
                        <a:t> </a:t>
                      </a:r>
                      <a:r>
                        <a:rPr dirty="0" err="1">
                          <a:rtl/>
                        </a:rPr>
                        <a:t>الزملاء</a:t>
                      </a:r>
                      <a:r>
                        <a:rPr dirty="0">
                          <a:rtl/>
                        </a:rPr>
                        <a:t> </a:t>
                      </a:r>
                      <a:r>
                        <a:rPr dirty="0" err="1">
                          <a:rtl/>
                        </a:rPr>
                        <a:t>إلى</a:t>
                      </a:r>
                      <a:r>
                        <a:rPr dirty="0">
                          <a:rtl/>
                        </a:rPr>
                        <a:t> </a:t>
                      </a:r>
                      <a:r>
                        <a:rPr dirty="0" err="1">
                          <a:rtl/>
                        </a:rPr>
                        <a:t>تعديل</a:t>
                      </a:r>
                      <a:r>
                        <a:rPr dirty="0">
                          <a:rtl/>
                        </a:rPr>
                        <a:t> </a:t>
                      </a:r>
                      <a:r>
                        <a:rPr dirty="0" err="1">
                          <a:rtl/>
                        </a:rPr>
                        <a:t>في</a:t>
                      </a:r>
                      <a:r>
                        <a:rPr dirty="0">
                          <a:rtl/>
                        </a:rPr>
                        <a:t> </a:t>
                      </a:r>
                      <a:r>
                        <a:rPr dirty="0" err="1">
                          <a:rtl/>
                        </a:rPr>
                        <a:t>التمرين</a:t>
                      </a:r>
                      <a:endParaRPr dirty="0">
                        <a:rtl/>
                      </a:endParaRPr>
                    </a:p>
                    <a:p>
                      <a:pPr marL="0" indent="0" algn="r" rtl="1">
                        <a:buFont typeface="Arial" panose="020B0604020202020204" pitchFamily="34" charset="0"/>
                        <a:buNone/>
                      </a:pPr>
                      <a:endParaRPr sz="1000" b="0" i="0" u="none" strike="noStrike" kern="1200" baseline="0" dirty="0">
                        <a:solidFill>
                          <a:schemeClr val="dk1"/>
                        </a:solidFill>
                        <a:latin typeface="Ubuntu" panose="020B0504030602030204" pitchFamily="34" charset="0"/>
                        <a:ea typeface="+mn-ea"/>
                        <a:cs typeface="+mn-cs"/>
                      </a:endParaRPr>
                    </a:p>
                    <a:p>
                      <a:pPr marL="0" indent="0" algn="r" rtl="1">
                        <a:buFont typeface="Arial" panose="020B0604020202020204" pitchFamily="34" charset="0"/>
                        <a:buNone/>
                      </a:pPr>
                      <a:endParaRPr sz="1000" b="0" i="0" u="none" strike="noStrike" kern="1200" baseline="0" dirty="0">
                        <a:solidFill>
                          <a:schemeClr val="dk1"/>
                        </a:solidFill>
                        <a:latin typeface="Ubuntu" panose="020B0504030602030204" pitchFamily="34" charset="0"/>
                        <a:ea typeface="+mn-ea"/>
                        <a:cs typeface="+mn-cs"/>
                      </a:endParaRPr>
                    </a:p>
                    <a:p>
                      <a:pPr algn="r" rtl="1"/>
                      <a:endParaRPr sz="1000" b="1" i="0" u="none" strike="noStrike" kern="1200" baseline="0" dirty="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4" name="Picture 3">
            <a:extLst>
              <a:ext uri="{FF2B5EF4-FFF2-40B4-BE49-F238E27FC236}">
                <a16:creationId xmlns:a16="http://schemas.microsoft.com/office/drawing/2014/main" id="{47AF03FA-4EE3-6BAE-4426-BE488B22D286}"/>
              </a:ext>
            </a:extLst>
          </p:cNvPr>
          <p:cNvPicPr>
            <a:picLocks noChangeAspect="1"/>
          </p:cNvPicPr>
          <p:nvPr/>
        </p:nvPicPr>
        <p:blipFill>
          <a:blip r:embed="rId2"/>
          <a:stretch>
            <a:fillRect/>
          </a:stretch>
        </p:blipFill>
        <p:spPr>
          <a:xfrm>
            <a:off x="671315" y="1134324"/>
            <a:ext cx="1897826" cy="1037798"/>
          </a:xfrm>
          <a:prstGeom prst="rect">
            <a:avLst/>
          </a:prstGeom>
        </p:spPr>
      </p:pic>
      <p:pic>
        <p:nvPicPr>
          <p:cNvPr id="7" name="Picture 6">
            <a:extLst>
              <a:ext uri="{FF2B5EF4-FFF2-40B4-BE49-F238E27FC236}">
                <a16:creationId xmlns:a16="http://schemas.microsoft.com/office/drawing/2014/main" id="{1AC517F7-2F7F-130B-26A2-277426550341}"/>
              </a:ext>
            </a:extLst>
          </p:cNvPr>
          <p:cNvPicPr>
            <a:picLocks noChangeAspect="1"/>
          </p:cNvPicPr>
          <p:nvPr/>
        </p:nvPicPr>
        <p:blipFill>
          <a:blip r:embed="rId3"/>
          <a:stretch>
            <a:fillRect/>
          </a:stretch>
        </p:blipFill>
        <p:spPr>
          <a:xfrm>
            <a:off x="671315" y="3296288"/>
            <a:ext cx="1897827" cy="1045180"/>
          </a:xfrm>
          <a:prstGeom prst="rect">
            <a:avLst/>
          </a:prstGeom>
        </p:spPr>
      </p:pic>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13129-28D3-7DBF-E75A-114FA809598F}"/>
            </a:ext>
          </a:extLst>
        </p:cNvPr>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302E165F-7616-F3B0-73C8-47DE8FFAB3C4}"/>
              </a:ext>
            </a:extLst>
          </p:cNvPr>
          <p:cNvGraphicFramePr>
            <a:graphicFrameLocks noGrp="1"/>
          </p:cNvGraphicFramePr>
          <p:nvPr>
            <p:extLst>
              <p:ext uri="{D42A27DB-BD31-4B8C-83A1-F6EECF244321}">
                <p14:modId xmlns:p14="http://schemas.microsoft.com/office/powerpoint/2010/main" val="809543674"/>
              </p:ext>
            </p:extLst>
          </p:nvPr>
        </p:nvGraphicFramePr>
        <p:xfrm>
          <a:off x="555382" y="205105"/>
          <a:ext cx="8518837" cy="4169610"/>
        </p:xfrm>
        <a:graphic>
          <a:graphicData uri="http://schemas.openxmlformats.org/drawingml/2006/table">
            <a:tbl>
              <a:tblPr rtl="1"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pPr algn="r" rtl="1">
                        <a:defRPr sz="1400">
                          <a:solidFill>
                            <a:srgbClr val="316355"/>
                          </a:solidFill>
                          <a:latin typeface="Ubuntu" panose="020B0504030602030204" pitchFamily="34" charset="0"/>
                        </a:defRPr>
                      </a:pPr>
                      <a:r>
                        <a:rPr>
                          <a:rtl/>
                        </a:rPr>
                        <a:t>التحضير</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dirty="0" err="1">
                          <a:rtl/>
                        </a:rPr>
                        <a:t>الوصف</a:t>
                      </a:r>
                      <a:endParaRPr dirty="0">
                        <a:rtl/>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pPr algn="r" rtl="1">
                        <a:defRPr sz="1400">
                          <a:solidFill>
                            <a:srgbClr val="316355"/>
                          </a:solidFill>
                          <a:latin typeface="Ubuntu" panose="020B0504030602030204" pitchFamily="34" charset="0"/>
                        </a:defRPr>
                      </a:pPr>
                      <a:r>
                        <a:rPr>
                          <a:rtl/>
                        </a:rPr>
                        <a:t>الشريحة</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9162">
                <a:tc>
                  <a:txBody>
                    <a:bodyPr/>
                    <a:lstStyle/>
                    <a:p>
                      <a:pPr marL="0" algn="r" defTabSz="914400" rtl="1" eaLnBrk="1" latinLnBrk="0" hangingPunct="1">
                        <a:defRPr sz="1000" b="1">
                          <a:solidFill>
                            <a:srgbClr val="316355"/>
                          </a:solidFill>
                          <a:latin typeface="Ubuntu" panose="020B0504030602030204" pitchFamily="34" charset="0"/>
                        </a:defRPr>
                      </a:pPr>
                      <a:r>
                        <a:rPr dirty="0" err="1">
                          <a:rtl/>
                        </a:rPr>
                        <a:t>الموضوع</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dirty="0" err="1">
                          <a:solidFill>
                            <a:srgbClr val="316355"/>
                          </a:solidFill>
                          <a:rtl/>
                        </a:rPr>
                        <a:t>الجزء</a:t>
                      </a:r>
                      <a:r>
                        <a:rPr b="1" dirty="0">
                          <a:solidFill>
                            <a:srgbClr val="316355"/>
                          </a:solidFill>
                          <a:rtl/>
                        </a:rPr>
                        <a:t> </a:t>
                      </a:r>
                      <a:r>
                        <a:rPr b="1" dirty="0" err="1">
                          <a:solidFill>
                            <a:srgbClr val="316355"/>
                          </a:solidFill>
                          <a:rtl/>
                        </a:rPr>
                        <a:t>الأول</a:t>
                      </a:r>
                      <a:r>
                        <a:rPr b="1" dirty="0">
                          <a:solidFill>
                            <a:srgbClr val="316355"/>
                          </a:solidFill>
                          <a:rtl/>
                        </a:rPr>
                        <a:t>: </a:t>
                      </a:r>
                      <a:r>
                        <a:rPr dirty="0" err="1">
                          <a:rtl/>
                        </a:rPr>
                        <a:t>مراجعة</a:t>
                      </a:r>
                      <a:r>
                        <a:rPr dirty="0">
                          <a:rtl/>
                        </a:rPr>
                        <a:t> </a:t>
                      </a:r>
                      <a:r>
                        <a:rPr dirty="0" err="1">
                          <a:rtl/>
                        </a:rPr>
                        <a:t>السنة</a:t>
                      </a:r>
                      <a:r>
                        <a:rPr dirty="0">
                          <a:rtl/>
                        </a:rPr>
                        <a:t> </a:t>
                      </a:r>
                      <a:r>
                        <a:rPr dirty="0" err="1">
                          <a:rtl/>
                        </a:rPr>
                        <a:t>الأولى</a:t>
                      </a:r>
                      <a:endParaRPr dirty="0">
                        <a:rtl/>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dirty="0" err="1">
                          <a:rtl/>
                        </a:rPr>
                        <a:t>التواصل</a:t>
                      </a:r>
                      <a:r>
                        <a:rPr dirty="0">
                          <a:rtl/>
                        </a:rPr>
                        <a:t> </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dirty="0">
                        <a:solidFill>
                          <a:schemeClr val="tx1"/>
                        </a:solidFill>
                        <a:latin typeface="Ubuntu" panose="020B0504030602030204" pitchFamily="34" charset="0"/>
                        <a:ea typeface="+mn-ea"/>
                        <a:cs typeface="+mn-cs"/>
                      </a:endParaRPr>
                    </a:p>
                    <a:p>
                      <a:pPr marL="0" algn="r" defTabSz="914400" rtl="1" eaLnBrk="1" latinLnBrk="0" hangingPunct="1">
                        <a:defRPr sz="1000">
                          <a:latin typeface="Ubuntu" panose="020B0504030602030204" pitchFamily="34" charset="0"/>
                        </a:defRPr>
                      </a:pPr>
                      <a:r>
                        <a:rPr b="1" dirty="0" err="1">
                          <a:solidFill>
                            <a:srgbClr val="316355"/>
                          </a:solidFill>
                          <a:rtl/>
                        </a:rPr>
                        <a:t>الوقت</a:t>
                      </a:r>
                      <a:r>
                        <a:rPr b="1" dirty="0">
                          <a:solidFill>
                            <a:srgbClr val="316355"/>
                          </a:solidFill>
                          <a:rtl/>
                        </a:rPr>
                        <a:t>: </a:t>
                      </a:r>
                      <a:r>
                        <a:rPr dirty="0" err="1">
                          <a:rtl/>
                        </a:rPr>
                        <a:t>دقيقتان</a:t>
                      </a:r>
                      <a:endParaRPr dirty="0">
                        <a:rtl/>
                      </a:endParaRPr>
                    </a:p>
                    <a:p>
                      <a:pPr marL="0" algn="r" defTabSz="914400" rtl="1" eaLnBrk="1" latinLnBrk="0" hangingPunct="1">
                        <a:defRPr sz="1000" b="1">
                          <a:solidFill>
                            <a:srgbClr val="316355"/>
                          </a:solidFill>
                          <a:latin typeface="Ubuntu" panose="020B0504030602030204" pitchFamily="34" charset="0"/>
                        </a:defRPr>
                      </a:pPr>
                      <a:r>
                        <a:rPr dirty="0" err="1">
                          <a:rtl/>
                        </a:rPr>
                        <a:t>قائد</a:t>
                      </a:r>
                      <a:r>
                        <a:rPr dirty="0">
                          <a:rtl/>
                        </a:rPr>
                        <a:t> </a:t>
                      </a:r>
                      <a:r>
                        <a:rPr dirty="0" err="1">
                          <a:rtl/>
                        </a:rPr>
                        <a:t>الجلسة</a:t>
                      </a:r>
                      <a:r>
                        <a:rPr dirty="0">
                          <a:rtl/>
                        </a:rPr>
                        <a:t>: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a:solidFill>
                            <a:schemeClr val="dk1"/>
                          </a:solidFill>
                          <a:latin typeface="Ubuntu" panose="020B0504030602030204" pitchFamily="34" charset="0"/>
                        </a:defRPr>
                      </a:pPr>
                      <a:r>
                        <a:rPr>
                          <a:rtl/>
                        </a:rPr>
                        <a:t>بناءً على ما تناولناه في المواقف السابقة، من المهم أن تتحدث مع مدربك عن دورك بصفتك قائدًا للياقة البدنية. ينبغي تنفيذ هذا الإجراء مع انطلاقة كل موسم، وطوال الموسم قبل الحصص التدريبية وبعدها أو وفق الوقت المحدد المتفق عليه.</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أخبر مدربك بفوائد تمارين الإحماء والتهدئة عندما تتحدث معه قبل أول تدريب</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شارك الآخرين مدى أهمية أن يتمتع اللاعب بالصحة واللياقة البدنية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sz="1000">
                          <a:solidFill>
                            <a:schemeClr val="dk1"/>
                          </a:solidFill>
                          <a:latin typeface="Ubuntu" panose="020B0504030602030204" pitchFamily="34" charset="0"/>
                        </a:defRPr>
                      </a:pPr>
                      <a:r>
                        <a:rPr>
                          <a:rtl/>
                        </a:rPr>
                        <a:t>اشرح لمدربك أهمية دورك كقائد للياقة البدنية من وجهة نظرك الشخصية!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rPr>
                          <a:rtl/>
                        </a:rPr>
                        <a:t>أنت تمتلك كل المعلومات والمهارات اللازمة لتولي دور قائد اللياقة البدنية بجدارة – أثبت ذلك لمدربك!</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r" defTabSz="914400" rtl="1" eaLnBrk="1" latinLnBrk="0" hangingPunct="1">
                        <a:defRPr sz="1000" b="1">
                          <a:solidFill>
                            <a:srgbClr val="316355"/>
                          </a:solidFill>
                          <a:latin typeface="Ubuntu" panose="020B0504030602030204" pitchFamily="34" charset="0"/>
                        </a:defRPr>
                      </a:pPr>
                      <a:r>
                        <a:rPr>
                          <a:rtl/>
                        </a:rPr>
                        <a:t>الموضوع </a:t>
                      </a:r>
                    </a:p>
                    <a:p>
                      <a:pPr marL="0" marR="0" lvl="0" indent="0" algn="r" defTabSz="914400" rtl="1" eaLnBrk="1" fontAlgn="auto" latinLnBrk="0" hangingPunct="1">
                        <a:lnSpc>
                          <a:spcPct val="100000"/>
                        </a:lnSpc>
                        <a:spcBef>
                          <a:spcPts val="0"/>
                        </a:spcBef>
                        <a:spcAft>
                          <a:spcPts val="0"/>
                        </a:spcAft>
                        <a:buClrTx/>
                        <a:buSzTx/>
                        <a:buFontTx/>
                        <a:buNone/>
                        <a:tabLst/>
                        <a:defRPr sz="1000">
                          <a:latin typeface="Ubuntu" panose="020B0504030602030204" pitchFamily="34" charset="0"/>
                        </a:defRPr>
                      </a:pPr>
                      <a:r>
                        <a:rPr b="1">
                          <a:solidFill>
                            <a:srgbClr val="316355"/>
                          </a:solidFill>
                          <a:rtl/>
                        </a:rPr>
                        <a:t>الجزء الأول: </a:t>
                      </a:r>
                      <a:r>
                        <a:rPr>
                          <a:rtl/>
                        </a:rPr>
                        <a:t>مراجعة السنة الأولى، التواصل</a:t>
                      </a:r>
                    </a:p>
                    <a:p>
                      <a:pPr marL="0" marR="0" lvl="0" indent="0" algn="r" defTabSz="914400" rtl="1" eaLnBrk="1" fontAlgn="auto" latinLnBrk="0" hangingPunct="1">
                        <a:lnSpc>
                          <a:spcPct val="100000"/>
                        </a:lnSpc>
                        <a:spcBef>
                          <a:spcPts val="0"/>
                        </a:spcBef>
                        <a:spcAft>
                          <a:spcPts val="0"/>
                        </a:spcAft>
                        <a:buClrTx/>
                        <a:buSzTx/>
                        <a:buFontTx/>
                        <a:buNone/>
                        <a:tabLst/>
                      </a:pPr>
                      <a:endParaRPr sz="1000" b="0" i="0" u="none" strike="noStrike" kern="1200" baseline="0">
                        <a:solidFill>
                          <a:schemeClr val="tx1"/>
                        </a:solidFill>
                        <a:latin typeface="Ubuntu" panose="020B0504030602030204" pitchFamily="34" charset="0"/>
                        <a:ea typeface="+mn-ea"/>
                        <a:cs typeface="+mn-cs"/>
                      </a:endParaRPr>
                    </a:p>
                    <a:p>
                      <a:pPr algn="r" rtl="1">
                        <a:defRPr sz="1000">
                          <a:latin typeface="Ubuntu" panose="020B0504030602030204" pitchFamily="34" charset="0"/>
                        </a:defRPr>
                      </a:pPr>
                      <a:r>
                        <a:rPr>
                          <a:rtl/>
                        </a:rPr>
                        <a:t>التواصل مع مدربك</a:t>
                      </a:r>
                    </a:p>
                    <a:p>
                      <a:pPr marL="0" algn="r" defTabSz="914400" rtl="1" eaLnBrk="1" latinLnBrk="0" hangingPunct="1">
                        <a:defRPr sz="1000">
                          <a:latin typeface="Ubuntu" panose="020B0504030602030204" pitchFamily="34" charset="0"/>
                        </a:defRPr>
                      </a:pPr>
                      <a:r>
                        <a:rPr>
                          <a:rtl/>
                        </a:rPr>
                        <a:t>  </a:t>
                      </a:r>
                    </a:p>
                    <a:p>
                      <a:pPr marL="0" algn="r" defTabSz="914400" rtl="1" eaLnBrk="1" latinLnBrk="0" hangingPunct="1">
                        <a:defRPr sz="1000">
                          <a:latin typeface="Ubuntu" panose="020B0504030602030204" pitchFamily="34" charset="0"/>
                        </a:defRPr>
                      </a:pPr>
                      <a:r>
                        <a:rPr>
                          <a:rtl/>
                        </a:rPr>
                        <a:t>  </a:t>
                      </a:r>
                    </a:p>
                    <a:p>
                      <a:pPr marL="0" algn="r" defTabSz="914400" rtl="1" eaLnBrk="1" latinLnBrk="0" hangingPunct="1">
                        <a:defRPr sz="1000">
                          <a:latin typeface="Ubuntu" panose="020B0504030602030204" pitchFamily="34" charset="0"/>
                        </a:defRPr>
                      </a:pPr>
                      <a:r>
                        <a:rPr b="1">
                          <a:solidFill>
                            <a:srgbClr val="316355"/>
                          </a:solidFill>
                          <a:rtl/>
                        </a:rPr>
                        <a:t>الوقت: </a:t>
                      </a:r>
                      <a:r>
                        <a:rPr>
                          <a:rtl/>
                        </a:rPr>
                        <a:t>5 دقائق</a:t>
                      </a:r>
                    </a:p>
                    <a:p>
                      <a:pPr marL="0" algn="r" defTabSz="914400" rtl="1" eaLnBrk="1" latinLnBrk="0" hangingPunct="1">
                        <a:defRPr sz="1000" b="1">
                          <a:solidFill>
                            <a:srgbClr val="316355"/>
                          </a:solidFill>
                          <a:latin typeface="Ubuntu" panose="020B0504030602030204" pitchFamily="34" charset="0"/>
                        </a:defRPr>
                      </a:pPr>
                      <a:r>
                        <a:rPr>
                          <a:rtl/>
                        </a:rPr>
                        <a:t>قائد الجلسة: </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sz="1000" b="1">
                          <a:solidFill>
                            <a:schemeClr val="dk1"/>
                          </a:solidFill>
                          <a:latin typeface="Ubuntu" panose="020B0504030602030204" pitchFamily="34" charset="0"/>
                        </a:defRPr>
                      </a:pPr>
                      <a:r>
                        <a:rPr>
                          <a:rtl/>
                        </a:rPr>
                        <a:t>اطلب من المشاركين أن يشاركوا نصيحة مجرّبة تساعدهم عند التواصل مع مدربهم. استخدم الأسئلة الظاهرة على الشاشة لتوجيه سير المحادثة.</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sz="1000">
                          <a:solidFill>
                            <a:schemeClr val="dk1"/>
                          </a:solidFill>
                          <a:latin typeface="Ubuntu" panose="020B0504030602030204" pitchFamily="34" charset="0"/>
                        </a:defRPr>
                      </a:pPr>
                      <a:r>
                        <a:rPr>
                          <a:rtl/>
                        </a:rPr>
                        <a:t>تذكّر أن مدربك وموظفو برنامج الأولمبياد الخاص موجودون هنا لمساعدتك! اطرح عليهم الأسئلة وأخبرهم كيف يمكنهم دعمك!</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pPr>
                      <a:endParaRPr sz="1000" b="0" i="0" u="none" strike="noStrike" kern="1200" baseline="0">
                        <a:solidFill>
                          <a:schemeClr val="dk1"/>
                        </a:solidFill>
                        <a:latin typeface="Ubuntu" panose="020B0504030602030204" pitchFamily="34" charset="0"/>
                        <a:ea typeface="+mn-ea"/>
                        <a:cs typeface="+mn-cs"/>
                      </a:endParaRPr>
                    </a:p>
                    <a:p>
                      <a:pPr marL="0" indent="0" algn="r" rtl="1">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marL="0" indent="0" algn="r" rtl="1">
                        <a:buFont typeface="Arial" panose="020B0604020202020204" pitchFamily="34" charset="0"/>
                        <a:buNone/>
                      </a:pPr>
                      <a:endParaRPr sz="1000" b="0" i="0" u="none" strike="noStrike" kern="1200" baseline="0">
                        <a:solidFill>
                          <a:schemeClr val="dk1"/>
                        </a:solidFill>
                        <a:latin typeface="Ubuntu" panose="020B0504030602030204" pitchFamily="34" charset="0"/>
                        <a:ea typeface="+mn-ea"/>
                        <a:cs typeface="+mn-cs"/>
                      </a:endParaRPr>
                    </a:p>
                    <a:p>
                      <a:pPr algn="r" rtl="1"/>
                      <a:endParaRPr sz="1000" b="1" i="0" u="none" strike="noStrike" kern="1200" baseline="0">
                        <a:solidFill>
                          <a:schemeClr val="dk1"/>
                        </a:solidFill>
                        <a:latin typeface="Ubuntu" panose="020B0504030602030204" pitchFamily="34" charset="0"/>
                        <a:ea typeface="+mn-ea"/>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r" rtl="1"/>
                      <a:endParaRPr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10D53A1C-436A-B386-7F67-A63ED90F9A6F}"/>
              </a:ext>
            </a:extLst>
          </p:cNvPr>
          <p:cNvPicPr>
            <a:picLocks noChangeAspect="1"/>
          </p:cNvPicPr>
          <p:nvPr/>
        </p:nvPicPr>
        <p:blipFill>
          <a:blip r:embed="rId2"/>
          <a:stretch>
            <a:fillRect/>
          </a:stretch>
        </p:blipFill>
        <p:spPr>
          <a:xfrm>
            <a:off x="735774" y="1106603"/>
            <a:ext cx="1768907" cy="982893"/>
          </a:xfrm>
          <a:prstGeom prst="rect">
            <a:avLst/>
          </a:prstGeom>
        </p:spPr>
      </p:pic>
      <p:pic>
        <p:nvPicPr>
          <p:cNvPr id="7" name="Picture 6">
            <a:extLst>
              <a:ext uri="{FF2B5EF4-FFF2-40B4-BE49-F238E27FC236}">
                <a16:creationId xmlns:a16="http://schemas.microsoft.com/office/drawing/2014/main" id="{DD935478-2AB4-6AC2-174A-21A638398DD6}"/>
              </a:ext>
            </a:extLst>
          </p:cNvPr>
          <p:cNvPicPr>
            <a:picLocks noChangeAspect="1"/>
          </p:cNvPicPr>
          <p:nvPr/>
        </p:nvPicPr>
        <p:blipFill>
          <a:blip r:embed="rId3"/>
          <a:stretch>
            <a:fillRect/>
          </a:stretch>
        </p:blipFill>
        <p:spPr>
          <a:xfrm>
            <a:off x="647177" y="2990994"/>
            <a:ext cx="1857504" cy="1041231"/>
          </a:xfrm>
          <a:prstGeom prst="rect">
            <a:avLst/>
          </a:prstGeom>
        </p:spPr>
      </p:pic>
    </p:spTree>
    <p:extLst>
      <p:ext uri="{BB962C8B-B14F-4D97-AF65-F5344CB8AC3E}">
        <p14:creationId xmlns:p14="http://schemas.microsoft.com/office/powerpoint/2010/main" val="230947879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cc34436-ac2d-44b5-a33a-284d93c5f802" xsi:nil="true"/>
    <lcf76f155ced4ddcb4097134ff3c332f xmlns="90691afd-68d4-4dbf-a3a5-86be4e25f7f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7A03845707B44AA671CD7D697E4E95" ma:contentTypeVersion="18" ma:contentTypeDescription="Create a new document." ma:contentTypeScope="" ma:versionID="7e21e048590a5ffba7ae854fdc79f1d2">
  <xsd:schema xmlns:xsd="http://www.w3.org/2001/XMLSchema" xmlns:xs="http://www.w3.org/2001/XMLSchema" xmlns:p="http://schemas.microsoft.com/office/2006/metadata/properties" xmlns:ns2="90691afd-68d4-4dbf-a3a5-86be4e25f7f0" xmlns:ns3="2cc34436-ac2d-44b5-a33a-284d93c5f802" targetNamespace="http://schemas.microsoft.com/office/2006/metadata/properties" ma:root="true" ma:fieldsID="a12057df34be0e83184f1dd6aef30350" ns2:_="" ns3:_="">
    <xsd:import namespace="90691afd-68d4-4dbf-a3a5-86be4e25f7f0"/>
    <xsd:import namespace="2cc34436-ac2d-44b5-a33a-284d93c5f80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91afd-68d4-4dbf-a3a5-86be4e25f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b950ee-0551-49f2-b79a-5519cdec45e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c34436-ac2d-44b5-a33a-284d93c5f80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db5ef59-1e6b-4fb5-b35a-89389cd2dbf4}" ma:internalName="TaxCatchAll" ma:showField="CatchAllData" ma:web="2cc34436-ac2d-44b5-a33a-284d93c5f8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8E8F9B-0E41-4458-8115-0EE4A12A9EBC}">
  <ds:schemaRefs>
    <ds:schemaRef ds:uri="http://schemas.microsoft.com/sharepoint/v3/contenttype/forms"/>
  </ds:schemaRefs>
</ds:datastoreItem>
</file>

<file path=customXml/itemProps2.xml><?xml version="1.0" encoding="utf-8"?>
<ds:datastoreItem xmlns:ds="http://schemas.openxmlformats.org/officeDocument/2006/customXml" ds:itemID="{014E04F5-90A8-4552-912B-BAC0A0FC6FC4}">
  <ds:schemaRefs>
    <ds:schemaRef ds:uri="http://schemas.microsoft.com/office/2006/metadata/properties"/>
    <ds:schemaRef ds:uri="http://schemas.microsoft.com/office/infopath/2007/PartnerControls"/>
    <ds:schemaRef ds:uri="2cc34436-ac2d-44b5-a33a-284d93c5f802"/>
    <ds:schemaRef ds:uri="90691afd-68d4-4dbf-a3a5-86be4e25f7f0"/>
  </ds:schemaRefs>
</ds:datastoreItem>
</file>

<file path=customXml/itemProps3.xml><?xml version="1.0" encoding="utf-8"?>
<ds:datastoreItem xmlns:ds="http://schemas.openxmlformats.org/officeDocument/2006/customXml" ds:itemID="{3F534372-D656-4B65-BDAB-FA72B2026D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691afd-68d4-4dbf-a3a5-86be4e25f7f0"/>
    <ds:schemaRef ds:uri="2cc34436-ac2d-44b5-a33a-284d93c5f8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29232</TotalTime>
  <Words>4054</Words>
  <Application>Microsoft Office PowerPoint</Application>
  <PresentationFormat>A4 Paper (210x297 mm)</PresentationFormat>
  <Paragraphs>657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Simplified Arabic</vt:lpstr>
      <vt:lpstr>Ubuntu</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Gwendolyn Apgar</cp:lastModifiedBy>
  <cp:revision>90</cp:revision>
  <dcterms:created xsi:type="dcterms:W3CDTF">2021-10-30T18:12:00Z</dcterms:created>
  <dcterms:modified xsi:type="dcterms:W3CDTF">2025-12-17T17:32:24Z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0x0101008A7A03845707B44AA671CD7D697E4E95</vt:lpwstr>
  </property>
</Properties>
</file>