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1"/>
    <p:sldMasterId id="2147483796" r:id="rId2"/>
    <p:sldMasterId id="2147483815" r:id="rId3"/>
    <p:sldMasterId id="2147483828" r:id="rId4"/>
  </p:sldMasterIdLst>
  <p:notesMasterIdLst>
    <p:notesMasterId r:id="rId29"/>
  </p:notesMasterIdLst>
  <p:handoutMasterIdLst>
    <p:handoutMasterId r:id="rId30"/>
  </p:handoutMasterIdLst>
  <p:sldIdLst>
    <p:sldId id="304" r:id="rId5"/>
    <p:sldId id="280" r:id="rId6"/>
    <p:sldId id="281" r:id="rId7"/>
    <p:sldId id="321" r:id="rId8"/>
    <p:sldId id="277" r:id="rId9"/>
    <p:sldId id="282" r:id="rId10"/>
    <p:sldId id="283" r:id="rId11"/>
    <p:sldId id="317" r:id="rId12"/>
    <p:sldId id="285" r:id="rId13"/>
    <p:sldId id="284" r:id="rId14"/>
    <p:sldId id="322" r:id="rId15"/>
    <p:sldId id="319" r:id="rId16"/>
    <p:sldId id="288" r:id="rId17"/>
    <p:sldId id="289" r:id="rId18"/>
    <p:sldId id="290" r:id="rId19"/>
    <p:sldId id="291" r:id="rId20"/>
    <p:sldId id="294" r:id="rId21"/>
    <p:sldId id="295" r:id="rId22"/>
    <p:sldId id="296" r:id="rId23"/>
    <p:sldId id="299" r:id="rId24"/>
    <p:sldId id="300" r:id="rId25"/>
    <p:sldId id="320" r:id="rId26"/>
    <p:sldId id="315" r:id="rId27"/>
    <p:sldId id="27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Klinger" initials="EK" lastIdx="1" clrIdx="0">
    <p:extLst>
      <p:ext uri="{19B8F6BF-5375-455C-9EA6-DF929625EA0E}">
        <p15:presenceInfo xmlns:p15="http://schemas.microsoft.com/office/powerpoint/2012/main" userId="S::eklinger@specialolympics.org::32fd7057-244c-48f8-a445-f523d89347a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421"/>
    <a:srgbClr val="2E3333"/>
    <a:srgbClr val="1A1A16"/>
    <a:srgbClr val="1A1A10"/>
    <a:srgbClr val="16151E"/>
    <a:srgbClr val="292511"/>
    <a:srgbClr val="000000"/>
    <a:srgbClr val="FF5517"/>
    <a:srgbClr val="FF7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6" autoAdjust="0"/>
    <p:restoredTop sz="94249" autoAdjust="0"/>
  </p:normalViewPr>
  <p:slideViewPr>
    <p:cSldViewPr snapToGrid="0" snapToObjects="1">
      <p:cViewPr varScale="1">
        <p:scale>
          <a:sx n="86" d="100"/>
          <a:sy n="86" d="100"/>
        </p:scale>
        <p:origin x="365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-323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ducciones PTY" userId="5bfa9bb023ce78d1" providerId="LiveId" clId="{C3430671-464D-4E6E-BFD2-8EDB5E9E33E5}"/>
    <pc:docChg chg="modSld">
      <pc:chgData name="Traducciones PTY" userId="5bfa9bb023ce78d1" providerId="LiveId" clId="{C3430671-464D-4E6E-BFD2-8EDB5E9E33E5}" dt="2021-06-27T22:51:38.160" v="23" actId="14100"/>
      <pc:docMkLst>
        <pc:docMk/>
      </pc:docMkLst>
      <pc:sldChg chg="modSp mod">
        <pc:chgData name="Traducciones PTY" userId="5bfa9bb023ce78d1" providerId="LiveId" clId="{C3430671-464D-4E6E-BFD2-8EDB5E9E33E5}" dt="2021-06-27T22:45:11.747" v="1" actId="20577"/>
        <pc:sldMkLst>
          <pc:docMk/>
          <pc:sldMk cId="3047000875" sldId="280"/>
        </pc:sldMkLst>
        <pc:spChg chg="mod">
          <ac:chgData name="Traducciones PTY" userId="5bfa9bb023ce78d1" providerId="LiveId" clId="{C3430671-464D-4E6E-BFD2-8EDB5E9E33E5}" dt="2021-06-27T22:45:11.747" v="1" actId="20577"/>
          <ac:spMkLst>
            <pc:docMk/>
            <pc:sldMk cId="3047000875" sldId="280"/>
            <ac:spMk id="2" creationId="{00000000-0000-0000-0000-000000000000}"/>
          </ac:spMkLst>
        </pc:spChg>
      </pc:sldChg>
      <pc:sldChg chg="modSp mod">
        <pc:chgData name="Traducciones PTY" userId="5bfa9bb023ce78d1" providerId="LiveId" clId="{C3430671-464D-4E6E-BFD2-8EDB5E9E33E5}" dt="2021-06-27T22:48:58.613" v="5" actId="120"/>
        <pc:sldMkLst>
          <pc:docMk/>
          <pc:sldMk cId="1563454051" sldId="317"/>
        </pc:sldMkLst>
        <pc:spChg chg="mod">
          <ac:chgData name="Traducciones PTY" userId="5bfa9bb023ce78d1" providerId="LiveId" clId="{C3430671-464D-4E6E-BFD2-8EDB5E9E33E5}" dt="2021-06-27T22:48:58.613" v="5" actId="120"/>
          <ac:spMkLst>
            <pc:docMk/>
            <pc:sldMk cId="1563454051" sldId="317"/>
            <ac:spMk id="3" creationId="{00000000-0000-0000-0000-000000000000}"/>
          </ac:spMkLst>
        </pc:spChg>
      </pc:sldChg>
      <pc:sldChg chg="modSp mod">
        <pc:chgData name="Traducciones PTY" userId="5bfa9bb023ce78d1" providerId="LiveId" clId="{C3430671-464D-4E6E-BFD2-8EDB5E9E33E5}" dt="2021-06-27T22:51:38.160" v="23" actId="14100"/>
        <pc:sldMkLst>
          <pc:docMk/>
          <pc:sldMk cId="206256685" sldId="319"/>
        </pc:sldMkLst>
        <pc:spChg chg="mod">
          <ac:chgData name="Traducciones PTY" userId="5bfa9bb023ce78d1" providerId="LiveId" clId="{C3430671-464D-4E6E-BFD2-8EDB5E9E33E5}" dt="2021-06-27T22:51:38.160" v="23" actId="14100"/>
          <ac:spMkLst>
            <pc:docMk/>
            <pc:sldMk cId="206256685" sldId="319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70A94-535E-A242-8751-E65D819C19D3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42F98-C731-A94C-AA10-6D9C96A04D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05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25BBB-A885-FB47-A586-C46B257BEE92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B4B2F-0019-C942-9AE2-8EB4A07943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320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B4B2F-0019-C942-9AE2-8EB4A07943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658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DC97-A316-4DBB-9FCA-C9C130CE04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92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DC97-A316-4DBB-9FCA-C9C130CE04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66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DC97-A316-4DBB-9FCA-C9C130CE04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00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57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Dans les activités autonomes et le manuel de ce cours, les responsables d'athlètes disposent d'une carte plus détaillée du parcours de leadership qu'ils peuvent réaliser seuls.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62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Gracias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B4B2F-0019-C942-9AE2-8EB4A07943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473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emf"/><Relationship Id="rId4" Type="http://schemas.openxmlformats.org/officeDocument/2006/relationships/image" Target="../media/image3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emf"/><Relationship Id="rId4" Type="http://schemas.openxmlformats.org/officeDocument/2006/relationships/image" Target="../media/image3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emf"/><Relationship Id="rId4" Type="http://schemas.openxmlformats.org/officeDocument/2006/relationships/image" Target="../media/image39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emf"/><Relationship Id="rId4" Type="http://schemas.openxmlformats.org/officeDocument/2006/relationships/image" Target="../media/image4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emf"/><Relationship Id="rId4" Type="http://schemas.openxmlformats.org/officeDocument/2006/relationships/image" Target="../media/image45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7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openxmlformats.org/officeDocument/2006/relationships/image" Target="../media/image1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openxmlformats.org/officeDocument/2006/relationships/image" Target="../media/image14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openxmlformats.org/officeDocument/2006/relationships/image" Target="../media/image17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openxmlformats.org/officeDocument/2006/relationships/image" Target="../media/image20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0.emf"/><Relationship Id="rId4" Type="http://schemas.openxmlformats.org/officeDocument/2006/relationships/image" Target="../media/image33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0.emf"/><Relationship Id="rId4" Type="http://schemas.openxmlformats.org/officeDocument/2006/relationships/image" Target="../media/image36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0.emf"/><Relationship Id="rId4" Type="http://schemas.openxmlformats.org/officeDocument/2006/relationships/image" Target="../media/image39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0.emf"/><Relationship Id="rId4" Type="http://schemas.openxmlformats.org/officeDocument/2006/relationships/image" Target="../media/image42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0.emf"/><Relationship Id="rId4" Type="http://schemas.openxmlformats.org/officeDocument/2006/relationships/image" Target="../media/image45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6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1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4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7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0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D1098B-B32E-0948-8784-67408D0D42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9BFFBD-4CFD-F74C-8671-23D116989C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22569" y="344960"/>
            <a:ext cx="2316019" cy="607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BA9C8C-2EFF-344C-BF9B-C7035A7BC7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7341" y="1663701"/>
            <a:ext cx="5925897" cy="2024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3D4EC-2406-B148-9BA1-795D715C69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7340" y="482313"/>
            <a:ext cx="2180037" cy="1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0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7700A1-4F1C-DD43-B567-5B80208EF3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313C29-9F6E-C546-826F-153BD8D1BC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0008" y="1908729"/>
            <a:ext cx="10071985" cy="279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4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913F1B-F886-EB4B-BB16-CB1C571340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90087" y="1870677"/>
            <a:ext cx="5540080" cy="6005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7529C6-E491-0242-B48B-1710690F85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747" y="1303481"/>
            <a:ext cx="5323461" cy="18184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DFAD10-9F26-834A-86F7-1A76BFB714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0985" y="481246"/>
            <a:ext cx="2196393" cy="1029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D699ED-30D3-4D42-8E8A-16A218130B2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10394" y="332901"/>
            <a:ext cx="840509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23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A7C546-E535-F942-A724-EE3E7ED9B9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985" y="1311566"/>
            <a:ext cx="5158607" cy="1459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646A00-1F34-BE4A-99A8-251C18B6DF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85002" y="1597894"/>
            <a:ext cx="8867705" cy="608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41346D-3DF8-8844-BEA9-CACDA0A637A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2747" y="480174"/>
            <a:ext cx="2250044" cy="1040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D6B3D0F-516D-4449-A3CE-D2D7D80252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10394" y="332901"/>
            <a:ext cx="840509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47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4CAD04-2298-3E41-ACDE-E8C4F85CAF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985" y="1303481"/>
            <a:ext cx="5479753" cy="1273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85ADA3-36C9-EF42-8BEB-47DEB1A09B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40102" y="2411326"/>
            <a:ext cx="6312031" cy="5316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EA6B1D-0275-5748-8CD0-3020CEDFC4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9222" y="485287"/>
            <a:ext cx="2366281" cy="103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60ACCD-E9DB-8F40-B5B7-FBE94FB586A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10394" y="332901"/>
            <a:ext cx="840509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4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8D2DFC-764E-3842-8C73-A89F407FCE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984" y="1304925"/>
            <a:ext cx="5574560" cy="18438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C6D6B6-2D1B-5B4E-8AF2-20709B9397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58243" y="2413331"/>
            <a:ext cx="6265893" cy="61517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062D68-DF3A-3547-9E44-0FAFC94C36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0984" y="479931"/>
            <a:ext cx="2147173" cy="104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11620E-4B6C-CF49-91F9-CBD3B201B3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10394" y="332901"/>
            <a:ext cx="840509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8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24F888-09CB-D040-A077-060A8FBA49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984" y="1304925"/>
            <a:ext cx="5343216" cy="1363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C9C700-BEFD-9045-8C0F-E6A9FCD711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0673" y="1951201"/>
            <a:ext cx="7573947" cy="63012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9748ED-4F29-544E-A8D2-ED7A5298D7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7340" y="480029"/>
            <a:ext cx="2037123" cy="1041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D2685F-B1D7-A24B-946D-18EE0EF9798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10394" y="332901"/>
            <a:ext cx="840509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94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ECD938-3303-6D47-A05C-F5C8C9CC9B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985" y="1304925"/>
            <a:ext cx="5428273" cy="13542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BD0F29-56B2-B84A-ACED-4445817BF1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15549" y="2295877"/>
            <a:ext cx="9072896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3C333C-6CE4-244B-BB6E-6300819F5F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0985" y="485285"/>
            <a:ext cx="2053479" cy="103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2C6015-8201-A54B-9DB4-0FC7DFE3F33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10394" y="332901"/>
            <a:ext cx="840509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04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A646A00-1F34-BE4A-99A8-251C18B6DF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42395"/>
            <a:ext cx="1641492" cy="11268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D6B3D0F-516D-4449-A3CE-D2D7D80252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10394" y="332901"/>
            <a:ext cx="840509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98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AD87FF-80D3-CD45-A107-B5D4895196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D5E192-F92E-3944-A718-50AC732ECA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22569" y="388505"/>
            <a:ext cx="2316019" cy="6074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86B601-FDB4-FD44-96D6-7093FB46B6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7340" y="1608284"/>
            <a:ext cx="4495595" cy="182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80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D1098B-B32E-0948-8784-67408D0D42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9BFFBD-4CFD-F74C-8671-23D116989C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22569" y="344960"/>
            <a:ext cx="2316019" cy="607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BA9C8C-2EFF-344C-BF9B-C7035A7BC7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7341" y="1663701"/>
            <a:ext cx="5925897" cy="2024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3D4EC-2406-B148-9BA1-795D715C69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7340" y="482313"/>
            <a:ext cx="2180037" cy="1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8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2FC09F3-CE9B-324B-B73C-0E51FD0A17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B5C22D-0508-F542-BFE2-110B4B5E60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341" y="1663700"/>
            <a:ext cx="5618017" cy="15893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B55756-C4E8-6E4E-AF38-2B9CFEB35B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51" y="485287"/>
            <a:ext cx="2236740" cy="97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1DD882-A013-1C44-A714-37836256336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22569" y="344960"/>
            <a:ext cx="2316019" cy="6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02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B48DF958-51CE-411C-9868-D0A5BC4AB7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1DD882-A013-1C44-A714-3783625633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22569" y="344960"/>
            <a:ext cx="2316019" cy="60742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BA4B731-BAF3-47AF-AB4D-31A7F34DCA57}"/>
              </a:ext>
            </a:extLst>
          </p:cNvPr>
          <p:cNvSpPr txBox="1"/>
          <p:nvPr userDrawn="1"/>
        </p:nvSpPr>
        <p:spPr>
          <a:xfrm>
            <a:off x="638630" y="1582341"/>
            <a:ext cx="39388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6000" b="1" dirty="0">
                <a:solidFill>
                  <a:schemeClr val="bg1"/>
                </a:solidFill>
                <a:latin typeface="Ubuntu Light" panose="020B0304030602030204" pitchFamily="34" charset="0"/>
              </a:rPr>
              <a:t>MONTRER </a:t>
            </a:r>
          </a:p>
          <a:p>
            <a:r>
              <a:rPr lang="es-PA" sz="6000" b="1" dirty="0">
                <a:solidFill>
                  <a:schemeClr val="bg1"/>
                </a:solidFill>
                <a:latin typeface="Ubuntu Light" panose="020B0304030602030204" pitchFamily="34" charset="0"/>
              </a:rPr>
              <a:t>LE CHEMIN</a:t>
            </a:r>
            <a:endParaRPr lang="de-DE" sz="18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6D82BB8-B800-4DA4-A7F4-16408A9A2307}"/>
              </a:ext>
            </a:extLst>
          </p:cNvPr>
          <p:cNvSpPr txBox="1"/>
          <p:nvPr userDrawn="1"/>
        </p:nvSpPr>
        <p:spPr>
          <a:xfrm>
            <a:off x="369975" y="376673"/>
            <a:ext cx="18229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LEADERSHIP DES ATHLÈTES</a:t>
            </a:r>
            <a:endParaRPr lang="de-DE" sz="9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95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EB55756-C4E8-6E4E-AF38-2B9CFEB35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051" y="485287"/>
            <a:ext cx="2236740" cy="97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1DD882-A013-1C44-A714-3783625633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22569" y="344960"/>
            <a:ext cx="2316019" cy="60742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7D3CF5C-4A12-4A58-8165-A06951324A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7522" b="75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32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C28958-B591-0043-A53C-4F2CC02DB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E30B7D-4587-7E43-A824-A2AFD0A41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340" y="1663701"/>
            <a:ext cx="6119928" cy="20241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8BA1CB-C129-B044-812E-2FA18B6484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7341" y="485288"/>
            <a:ext cx="2130817" cy="971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480D00-73B6-FE46-8318-C8BCB4FA63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22569" y="344960"/>
            <a:ext cx="2316019" cy="6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14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D7EDF7-F688-784F-81B7-0C830749A0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50B374-CA25-DB4C-A007-A871D3F32F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340" y="1663701"/>
            <a:ext cx="5837453" cy="13565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D78F19-4C5A-4641-83D7-E60856294F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7341" y="485287"/>
            <a:ext cx="2366281" cy="971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6D246F-94D6-EA42-AD22-D85D5A18E57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22569" y="344960"/>
            <a:ext cx="2316019" cy="6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63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20B4D7-CD43-B64C-8F84-BCA0A3593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C7162D-D28C-BC42-A35D-93AE3E7452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341" y="1663700"/>
            <a:ext cx="5408660" cy="1380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CA9856-4683-EC4E-B797-8E435FCA79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51" y="485285"/>
            <a:ext cx="2048412" cy="994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6B318B-3EA2-7648-A061-40E0DD0564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22569" y="344960"/>
            <a:ext cx="2316019" cy="6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49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305C28-E0C0-2B45-8761-F01135C065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95E7F6-1C72-D94B-BE02-7E61CF13BE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340" y="1608285"/>
            <a:ext cx="5837453" cy="145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6765CF-125E-664E-A275-351B6D6FDF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51" y="485286"/>
            <a:ext cx="2048412" cy="971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6BBE7A-BABE-864C-A8B5-DC0E6210F54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22569" y="344960"/>
            <a:ext cx="2316019" cy="6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85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F835A8-0BEF-464E-AE1F-3779C0EFB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09740A-7AEB-3E4A-A17E-727C01231D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915" y="1884218"/>
            <a:ext cx="9746156" cy="28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50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432AF1-7B15-B14A-AFB4-883FBBF943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8FEB22-D611-584A-A806-FF22FE42AB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4584" y="1893456"/>
            <a:ext cx="9202833" cy="279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244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7700A1-4F1C-DD43-B567-5B80208EF3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313C29-9F6E-C546-826F-153BD8D1BC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0008" y="1908729"/>
            <a:ext cx="10071985" cy="279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465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913F1B-F886-EB4B-BB16-CB1C571340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90087" y="1870677"/>
            <a:ext cx="5540080" cy="6005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7529C6-E491-0242-B48B-1710690F85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747" y="1303481"/>
            <a:ext cx="5323461" cy="18184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DFAD10-9F26-834A-86F7-1A76BFB714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0985" y="481246"/>
            <a:ext cx="2196393" cy="1029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D699ED-30D3-4D42-8E8A-16A218130B2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10394" y="332901"/>
            <a:ext cx="840509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4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EB55756-C4E8-6E4E-AF38-2B9CFEB35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051" y="485287"/>
            <a:ext cx="2236740" cy="97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1DD882-A013-1C44-A714-3783625633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22569" y="344960"/>
            <a:ext cx="2316019" cy="60742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B6A07D4-B9F6-446A-BBA4-B3E6A3438C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7522" b="75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878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A7C546-E535-F942-A724-EE3E7ED9B9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985" y="1311566"/>
            <a:ext cx="5158607" cy="1459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646A00-1F34-BE4A-99A8-251C18B6DF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85002" y="1597894"/>
            <a:ext cx="8867705" cy="608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41346D-3DF8-8844-BEA9-CACDA0A637A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2747" y="480174"/>
            <a:ext cx="2250044" cy="1040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D6B3D0F-516D-4449-A3CE-D2D7D80252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10394" y="332901"/>
            <a:ext cx="840509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37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4CAD04-2298-3E41-ACDE-E8C4F85CAF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985" y="1303481"/>
            <a:ext cx="5479753" cy="1273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85ADA3-36C9-EF42-8BEB-47DEB1A09B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40102" y="2411326"/>
            <a:ext cx="6312031" cy="5316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EA6B1D-0275-5748-8CD0-3020CEDFC4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9222" y="485287"/>
            <a:ext cx="2366281" cy="103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60ACCD-E9DB-8F40-B5B7-FBE94FB586A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10394" y="332901"/>
            <a:ext cx="840509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03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8D2DFC-764E-3842-8C73-A89F407FCE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984" y="1304925"/>
            <a:ext cx="5574560" cy="18438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C6D6B6-2D1B-5B4E-8AF2-20709B9397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58243" y="2413331"/>
            <a:ext cx="6265893" cy="61517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062D68-DF3A-3547-9E44-0FAFC94C36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0984" y="479931"/>
            <a:ext cx="2147173" cy="104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11620E-4B6C-CF49-91F9-CBD3B201B3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10394" y="332901"/>
            <a:ext cx="840509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07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24F888-09CB-D040-A077-060A8FBA49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984" y="1304925"/>
            <a:ext cx="5343216" cy="1363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C9C700-BEFD-9045-8C0F-E6A9FCD711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0673" y="1951201"/>
            <a:ext cx="7573947" cy="63012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9748ED-4F29-544E-A8D2-ED7A5298D7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7340" y="480029"/>
            <a:ext cx="2037123" cy="1041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D2685F-B1D7-A24B-946D-18EE0EF9798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10394" y="332901"/>
            <a:ext cx="840509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84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ECD938-3303-6D47-A05C-F5C8C9CC9B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985" y="1304925"/>
            <a:ext cx="5428273" cy="13542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BD0F29-56B2-B84A-ACED-4445817BF1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15549" y="2295877"/>
            <a:ext cx="9072896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3C333C-6CE4-244B-BB6E-6300819F5F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0985" y="485285"/>
            <a:ext cx="2053479" cy="103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2C6015-8201-A54B-9DB4-0FC7DFE3F33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10394" y="332901"/>
            <a:ext cx="840509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01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F18C78E-B2EB-44FE-BF43-6DE2B45E1411}"/>
              </a:ext>
            </a:extLst>
          </p:cNvPr>
          <p:cNvSpPr txBox="1"/>
          <p:nvPr userDrawn="1"/>
        </p:nvSpPr>
        <p:spPr>
          <a:xfrm>
            <a:off x="1584396" y="257196"/>
            <a:ext cx="2632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1400" b="1" dirty="0">
                <a:solidFill>
                  <a:srgbClr val="0093D4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LEADERSHIP DES ATHLÈTES</a:t>
            </a:r>
            <a:endParaRPr lang="de-DE" sz="1400" b="1" dirty="0">
              <a:solidFill>
                <a:srgbClr val="0093D4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4618B29F-35AE-46F3-A37C-643C6079AD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8" y="38100"/>
            <a:ext cx="1389348" cy="1389348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577FF7C2-217E-4891-BD37-EA022C221C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3533" y="282614"/>
            <a:ext cx="909203" cy="9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396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AD87FF-80D3-CD45-A107-B5D4895196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D5E192-F92E-3944-A718-50AC732ECA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22569" y="388505"/>
            <a:ext cx="2316019" cy="6074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86B601-FDB4-FD44-96D6-7093FB46B6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7340" y="1608284"/>
            <a:ext cx="4495595" cy="182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18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843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234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6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C28958-B591-0043-A53C-4F2CC02DB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E30B7D-4587-7E43-A824-A2AFD0A41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340" y="1663701"/>
            <a:ext cx="6119928" cy="20241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8BA1CB-C129-B044-812E-2FA18B6484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7341" y="485288"/>
            <a:ext cx="2130817" cy="971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480D00-73B6-FE46-8318-C8BCB4FA63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22569" y="344960"/>
            <a:ext cx="2316019" cy="6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942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250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048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794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2381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423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9842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545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1236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885294A-44C0-42EF-803E-2EF6C98715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558" b="12558"/>
          <a:stretch/>
        </p:blipFill>
        <p:spPr>
          <a:xfrm>
            <a:off x="-9525" y="0"/>
            <a:ext cx="12211050" cy="6858000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B4CC3AE2-D3D7-4F49-9D47-F93CBF00EB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22568" y="344960"/>
            <a:ext cx="2316019" cy="80989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A5F6BF7-88B0-41FF-B3B1-84BAD8BE701B}"/>
              </a:ext>
            </a:extLst>
          </p:cNvPr>
          <p:cNvSpPr txBox="1"/>
          <p:nvPr userDrawn="1"/>
        </p:nvSpPr>
        <p:spPr>
          <a:xfrm>
            <a:off x="553413" y="545950"/>
            <a:ext cx="2978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1600" b="1" dirty="0">
                <a:solidFill>
                  <a:schemeClr val="bg1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LEADERSHIP DES ATHLÈTES</a:t>
            </a:r>
            <a:endParaRPr lang="de-DE" sz="1600" b="1" dirty="0">
              <a:solidFill>
                <a:schemeClr val="bg1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9932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65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D7EDF7-F688-784F-81B7-0C830749A0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50B374-CA25-DB4C-A007-A871D3F32F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340" y="1663701"/>
            <a:ext cx="5837453" cy="13565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D78F19-4C5A-4641-83D7-E60856294F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7341" y="485287"/>
            <a:ext cx="2366281" cy="971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6D246F-94D6-EA42-AD22-D85D5A18E57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22569" y="344960"/>
            <a:ext cx="2316019" cy="6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07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304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3299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4258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254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5812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8952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207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3798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840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8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20B4D7-CD43-B64C-8F84-BCA0A3593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C7162D-D28C-BC42-A35D-93AE3E7452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341" y="1663700"/>
            <a:ext cx="5408660" cy="1380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CA9856-4683-EC4E-B797-8E435FCA79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51" y="485285"/>
            <a:ext cx="2048412" cy="994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6B318B-3EA2-7648-A061-40E0DD0564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22569" y="344960"/>
            <a:ext cx="2316019" cy="6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234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0D2C75D-DF5B-46CF-91EA-160DE9045594}"/>
              </a:ext>
            </a:extLst>
          </p:cNvPr>
          <p:cNvSpPr txBox="1"/>
          <p:nvPr userDrawn="1"/>
        </p:nvSpPr>
        <p:spPr>
          <a:xfrm>
            <a:off x="1584396" y="253822"/>
            <a:ext cx="2632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1400" b="1" dirty="0">
                <a:solidFill>
                  <a:srgbClr val="0093D4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LEADERSHIP DES ATHLÈTES</a:t>
            </a:r>
            <a:endParaRPr lang="de-DE" sz="1400" b="1" dirty="0">
              <a:solidFill>
                <a:srgbClr val="0093D4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35997411-9C8D-4C7F-8002-03805132F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8" y="38100"/>
            <a:ext cx="1389348" cy="1389348"/>
          </a:xfrm>
          <a:prstGeom prst="rect">
            <a:avLst/>
          </a:prstGeom>
        </p:spPr>
      </p:pic>
      <p:pic>
        <p:nvPicPr>
          <p:cNvPr id="6" name="Picture 17">
            <a:extLst>
              <a:ext uri="{FF2B5EF4-FFF2-40B4-BE49-F238E27FC236}">
                <a16:creationId xmlns:a16="http://schemas.microsoft.com/office/drawing/2014/main" id="{6D1A7390-C6CD-467D-8EE3-588EA4CD4F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3533" y="282614"/>
            <a:ext cx="909203" cy="9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2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305C28-E0C0-2B45-8761-F01135C065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95E7F6-1C72-D94B-BE02-7E61CF13BE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340" y="1608285"/>
            <a:ext cx="5837453" cy="145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6765CF-125E-664E-A275-351B6D6FDF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51" y="485286"/>
            <a:ext cx="2048412" cy="971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6BBE7A-BABE-864C-A8B5-DC0E6210F54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22569" y="344960"/>
            <a:ext cx="2316019" cy="6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8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F835A8-0BEF-464E-AE1F-3779C0EFB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09740A-7AEB-3E4A-A17E-727C01231D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915" y="1884218"/>
            <a:ext cx="9746156" cy="28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2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432AF1-7B15-B14A-AFB4-883FBBF943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8FEB22-D611-584A-A806-FF22FE42AB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4584" y="1893456"/>
            <a:ext cx="9202833" cy="279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6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65EF09-E786-FE4E-BB60-DF7671C184A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687340" y="490780"/>
            <a:ext cx="2180037" cy="1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6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68" r:id="rId2"/>
    <p:sldLayoutId id="2147483795" r:id="rId3"/>
    <p:sldLayoutId id="2147483779" r:id="rId4"/>
    <p:sldLayoutId id="2147483780" r:id="rId5"/>
    <p:sldLayoutId id="2147483781" r:id="rId6"/>
    <p:sldLayoutId id="2147483782" r:id="rId7"/>
    <p:sldLayoutId id="2147483784" r:id="rId8"/>
    <p:sldLayoutId id="2147483785" r:id="rId9"/>
    <p:sldLayoutId id="2147483787" r:id="rId10"/>
    <p:sldLayoutId id="2147483786" r:id="rId11"/>
    <p:sldLayoutId id="2147483789" r:id="rId12"/>
    <p:sldLayoutId id="2147483790" r:id="rId13"/>
    <p:sldLayoutId id="2147483791" r:id="rId14"/>
    <p:sldLayoutId id="2147483792" r:id="rId15"/>
    <p:sldLayoutId id="2147483788" r:id="rId16"/>
    <p:sldLayoutId id="2147483794" r:id="rId17"/>
    <p:sldLayoutId id="214748379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 userDrawn="1">
          <p15:clr>
            <a:srgbClr val="F26B43"/>
          </p15:clr>
        </p15:guide>
        <p15:guide id="2" pos="423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65EF09-E786-FE4E-BB60-DF7671C184A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687340" y="490780"/>
            <a:ext cx="2180037" cy="1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6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 userDrawn="1">
          <p15:clr>
            <a:srgbClr val="F26B43"/>
          </p15:clr>
        </p15:guide>
        <p15:guide id="2" pos="423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EE6D6347-AED9-4F76-B88F-67DA1D86D6A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87340" y="490780"/>
            <a:ext cx="2180037" cy="1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 userDrawn="1">
          <p15:clr>
            <a:srgbClr val="F26B43"/>
          </p15:clr>
        </p15:guide>
        <p15:guide id="2" pos="423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28BEE5D5-28D4-4A1C-B667-78FA8B062BC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87340" y="490780"/>
            <a:ext cx="2180037" cy="1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4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 userDrawn="1">
          <p15:clr>
            <a:srgbClr val="F26B43"/>
          </p15:clr>
        </p15:guide>
        <p15:guide id="2" pos="423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ialolympics.qualtrics.com/jfe/form/SV_5cZHOzU0qemAkD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15969" y="5367338"/>
            <a:ext cx="5682449" cy="80645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es-PA" sz="3600" b="1" dirty="0" err="1">
                <a:solidFill>
                  <a:schemeClr val="bg1"/>
                </a:solidFill>
                <a:latin typeface="Ubuntu Light" panose="020B0304030602030204" pitchFamily="34" charset="0"/>
              </a:rPr>
              <a:t>Comprendre</a:t>
            </a:r>
            <a:r>
              <a:rPr lang="es-PA" sz="3600" b="1" dirty="0">
                <a:solidFill>
                  <a:schemeClr val="bg1"/>
                </a:solidFill>
                <a:latin typeface="Ubuntu Light" panose="020B0304030602030204" pitchFamily="34" charset="0"/>
              </a:rPr>
              <a:t> le </a:t>
            </a:r>
            <a:r>
              <a:rPr lang="es-PA" sz="3600" b="1" dirty="0" err="1">
                <a:solidFill>
                  <a:schemeClr val="bg1"/>
                </a:solidFill>
                <a:latin typeface="Ubuntu Light" panose="020B0304030602030204" pitchFamily="34" charset="0"/>
              </a:rPr>
              <a:t>Leadership</a:t>
            </a:r>
            <a:endParaRPr lang="es-PA" sz="36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346" y="3792332"/>
            <a:ext cx="1833694" cy="1855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431B5A2-C27B-45F1-9BEC-AD5A4450680D}"/>
              </a:ext>
            </a:extLst>
          </p:cNvPr>
          <p:cNvSpPr txBox="1"/>
          <p:nvPr/>
        </p:nvSpPr>
        <p:spPr>
          <a:xfrm>
            <a:off x="1210475" y="1992150"/>
            <a:ext cx="5293437" cy="2041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PA" sz="8800" dirty="0">
                <a:solidFill>
                  <a:schemeClr val="bg1"/>
                </a:solidFill>
                <a:latin typeface="GT Walsheim Pro Condensed Black" panose="00000906000000000000" pitchFamily="2" charset="0"/>
              </a:rPr>
              <a:t>MONTRER </a:t>
            </a:r>
          </a:p>
          <a:p>
            <a:pPr algn="ctr">
              <a:lnSpc>
                <a:spcPct val="70000"/>
              </a:lnSpc>
            </a:pPr>
            <a:r>
              <a:rPr lang="es-PA" sz="8800" dirty="0">
                <a:solidFill>
                  <a:schemeClr val="bg1"/>
                </a:solidFill>
                <a:latin typeface="GT Walsheim Pro Condensed Black" panose="00000906000000000000" pitchFamily="2" charset="0"/>
              </a:rPr>
              <a:t>LE CHEMIN</a:t>
            </a:r>
          </a:p>
        </p:txBody>
      </p:sp>
    </p:spTree>
    <p:extLst>
      <p:ext uri="{BB962C8B-B14F-4D97-AF65-F5344CB8AC3E}">
        <p14:creationId xmlns:p14="http://schemas.microsoft.com/office/powerpoint/2010/main" val="2260736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9EBA701-6D45-4F58-A284-DD052B3A533D}"/>
              </a:ext>
            </a:extLst>
          </p:cNvPr>
          <p:cNvSpPr txBox="1">
            <a:spLocks/>
          </p:cNvSpPr>
          <p:nvPr/>
        </p:nvSpPr>
        <p:spPr>
          <a:xfrm>
            <a:off x="1573803" y="476250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fr-FR" sz="3200" b="1" dirty="0">
                <a:solidFill>
                  <a:prstClr val="black"/>
                </a:solidFill>
                <a:latin typeface="Ubuntu Light" panose="020B0304030602030204" pitchFamily="34" charset="0"/>
                <a:sym typeface="Gill Sans" charset="0"/>
              </a:rPr>
              <a:t>Leaders au Jour le Jour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BE4B2A-0634-460B-8038-E24C81BB5B2A}"/>
              </a:ext>
            </a:extLst>
          </p:cNvPr>
          <p:cNvSpPr txBox="1">
            <a:spLocks/>
          </p:cNvSpPr>
          <p:nvPr/>
        </p:nvSpPr>
        <p:spPr>
          <a:xfrm>
            <a:off x="696000" y="1797050"/>
            <a:ext cx="10800000" cy="4205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s-PA" sz="2000" dirty="0" err="1">
                <a:latin typeface="Ubuntu Light" panose="020B0304030602030204" pitchFamily="34" charset="0"/>
              </a:rPr>
              <a:t>Pensez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au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comportement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ou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aux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actions</a:t>
            </a:r>
            <a:r>
              <a:rPr lang="es-PA" sz="2000" dirty="0">
                <a:latin typeface="Ubuntu Light" panose="020B0304030602030204" pitchFamily="34" charset="0"/>
              </a:rPr>
              <a:t> du leader que </a:t>
            </a:r>
            <a:r>
              <a:rPr lang="es-PA" sz="2000" dirty="0" err="1">
                <a:latin typeface="Ubuntu Light" panose="020B0304030602030204" pitchFamily="34" charset="0"/>
              </a:rPr>
              <a:t>vous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avez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nommé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ci-dessus</a:t>
            </a:r>
            <a:r>
              <a:rPr lang="es-PA" sz="2000" dirty="0">
                <a:latin typeface="Ubuntu Light" panose="020B0304030602030204" pitchFamily="34" charset="0"/>
              </a:rPr>
              <a:t>. </a:t>
            </a:r>
          </a:p>
          <a:p>
            <a:pPr marL="842954" lvl="1" indent="-385754" algn="just">
              <a:lnSpc>
                <a:spcPct val="150000"/>
              </a:lnSpc>
              <a:buFont typeface="+mj-lt"/>
              <a:buAutoNum type="arabicPeriod"/>
            </a:pPr>
            <a:r>
              <a:rPr lang="es-PA" sz="2000" dirty="0">
                <a:latin typeface="Ubuntu Light" panose="020B0304030602030204" pitchFamily="34" charset="0"/>
              </a:rPr>
              <a:t>¿</a:t>
            </a:r>
            <a:r>
              <a:rPr lang="es-PA" sz="2000" dirty="0" err="1">
                <a:latin typeface="Ubuntu Light" panose="020B0304030602030204" pitchFamily="34" charset="0"/>
              </a:rPr>
              <a:t>Qu´est</a:t>
            </a:r>
            <a:r>
              <a:rPr lang="es-PA" sz="2000" dirty="0">
                <a:latin typeface="Ubuntu Light" panose="020B0304030602030204" pitchFamily="34" charset="0"/>
              </a:rPr>
              <a:t>-ce qui incite les gens à </a:t>
            </a:r>
            <a:r>
              <a:rPr lang="es-PA" sz="2000" dirty="0" err="1">
                <a:latin typeface="Ubuntu Light" panose="020B0304030602030204" pitchFamily="34" charset="0"/>
              </a:rPr>
              <a:t>suivre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cette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personne</a:t>
            </a:r>
            <a:r>
              <a:rPr lang="es-PA" sz="2000" dirty="0">
                <a:latin typeface="Ubuntu Light" panose="020B0304030602030204" pitchFamily="34" charset="0"/>
              </a:rPr>
              <a:t> ? </a:t>
            </a:r>
          </a:p>
          <a:p>
            <a:pPr marL="842954" lvl="1" indent="-385754" algn="just">
              <a:lnSpc>
                <a:spcPct val="150000"/>
              </a:lnSpc>
              <a:buFont typeface="+mj-lt"/>
              <a:buAutoNum type="arabicPeriod"/>
            </a:pPr>
            <a:r>
              <a:rPr lang="es-PA" sz="2000" dirty="0" err="1">
                <a:latin typeface="Ubuntu Light" panose="020B0304030602030204" pitchFamily="34" charset="0"/>
              </a:rPr>
              <a:t>Pouvez-vous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partager</a:t>
            </a:r>
            <a:r>
              <a:rPr lang="es-PA" sz="2000" dirty="0">
                <a:latin typeface="Ubuntu Light" panose="020B0304030602030204" pitchFamily="34" charset="0"/>
              </a:rPr>
              <a:t> un </a:t>
            </a:r>
            <a:r>
              <a:rPr lang="es-PA" sz="2000" dirty="0" err="1">
                <a:latin typeface="Ubuntu Light" panose="020B0304030602030204" pitchFamily="34" charset="0"/>
              </a:rPr>
              <a:t>comportement</a:t>
            </a:r>
            <a:r>
              <a:rPr lang="es-PA" sz="2000" dirty="0">
                <a:latin typeface="Ubuntu Light" panose="020B0304030602030204" pitchFamily="34" charset="0"/>
              </a:rPr>
              <a:t> qui explique </a:t>
            </a:r>
            <a:r>
              <a:rPr lang="es-PA" sz="2000" dirty="0" err="1">
                <a:latin typeface="Ubuntu Light" panose="020B0304030602030204" pitchFamily="34" charset="0"/>
              </a:rPr>
              <a:t>pourquoi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vous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pensez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qu´il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est</a:t>
            </a:r>
            <a:r>
              <a:rPr lang="es-PA" sz="2000" dirty="0">
                <a:latin typeface="Ubuntu Light" panose="020B0304030602030204" pitchFamily="34" charset="0"/>
              </a:rPr>
              <a:t> un bon leader ? </a:t>
            </a:r>
          </a:p>
          <a:p>
            <a:pPr marL="842954" lvl="1" indent="-385754" algn="just">
              <a:lnSpc>
                <a:spcPct val="150000"/>
              </a:lnSpc>
              <a:buFont typeface="+mj-lt"/>
              <a:buAutoNum type="arabicPeriod"/>
            </a:pPr>
            <a:r>
              <a:rPr lang="es-PA" sz="2000" dirty="0" err="1">
                <a:latin typeface="Ubuntu Light" panose="020B0304030602030204" pitchFamily="34" charset="0"/>
              </a:rPr>
              <a:t>Soyez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prêt</a:t>
            </a:r>
            <a:r>
              <a:rPr lang="es-PA" sz="2000" dirty="0">
                <a:latin typeface="Ubuntu Light" panose="020B0304030602030204" pitchFamily="34" charset="0"/>
              </a:rPr>
              <a:t> à </a:t>
            </a:r>
            <a:r>
              <a:rPr lang="es-PA" sz="2000" dirty="0" err="1">
                <a:latin typeface="Ubuntu Light" panose="020B0304030602030204" pitchFamily="34" charset="0"/>
              </a:rPr>
              <a:t>partager</a:t>
            </a:r>
            <a:r>
              <a:rPr lang="es-PA" sz="2000" dirty="0">
                <a:latin typeface="Ubuntu Light" panose="020B0304030602030204" pitchFamily="34" charset="0"/>
              </a:rPr>
              <a:t> un </a:t>
            </a:r>
            <a:r>
              <a:rPr lang="es-PA" sz="2000" dirty="0" err="1">
                <a:latin typeface="Ubuntu Light" panose="020B0304030602030204" pitchFamily="34" charset="0"/>
              </a:rPr>
              <a:t>comportement</a:t>
            </a:r>
            <a:r>
              <a:rPr lang="es-PA" sz="2000" dirty="0">
                <a:latin typeface="Ubuntu Light" panose="020B0304030602030204" pitchFamily="34" charset="0"/>
              </a:rPr>
              <a:t> de </a:t>
            </a:r>
            <a:r>
              <a:rPr lang="es-PA" sz="2000" dirty="0" err="1">
                <a:latin typeface="Ubuntu Light" panose="020B0304030602030204" pitchFamily="34" charset="0"/>
              </a:rPr>
              <a:t>cette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personne</a:t>
            </a:r>
            <a:r>
              <a:rPr lang="es-PA" sz="2000" dirty="0">
                <a:latin typeface="Ubuntu Light" panose="020B0304030602030204" pitchFamily="34" charset="0"/>
              </a:rPr>
              <a:t> qui </a:t>
            </a:r>
            <a:r>
              <a:rPr lang="es-PA" sz="2000" dirty="0" err="1">
                <a:latin typeface="Ubuntu Light" panose="020B0304030602030204" pitchFamily="34" charset="0"/>
              </a:rPr>
              <a:t>vous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fait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penser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qu´elle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est</a:t>
            </a:r>
            <a:r>
              <a:rPr lang="es-PA" sz="2000" dirty="0">
                <a:latin typeface="Ubuntu Light" panose="020B0304030602030204" pitchFamily="34" charset="0"/>
              </a:rPr>
              <a:t> un bon leader. </a:t>
            </a:r>
          </a:p>
        </p:txBody>
      </p:sp>
    </p:spTree>
    <p:extLst>
      <p:ext uri="{BB962C8B-B14F-4D97-AF65-F5344CB8AC3E}">
        <p14:creationId xmlns:p14="http://schemas.microsoft.com/office/powerpoint/2010/main" val="4072944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3277E1-6753-4EEE-809D-6F0E60FD1E5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650" y="1604676"/>
            <a:ext cx="1027362" cy="1564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2EB4E0-49E9-4BB0-985A-C85A66AAC14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7" y="1708605"/>
            <a:ext cx="1359274" cy="14007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9AF3CB-6A06-4C23-A47C-5511B2D8F84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588" y="1732083"/>
            <a:ext cx="1359274" cy="135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33634E-7B81-461C-AA00-40DF6805452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088" y="4110008"/>
            <a:ext cx="1141509" cy="1323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4578E4-218D-4BA7-981B-461D8A93B11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371" y="4267244"/>
            <a:ext cx="1285543" cy="12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150DA0-8605-4F1E-9B31-657B23AEAD83}"/>
              </a:ext>
            </a:extLst>
          </p:cNvPr>
          <p:cNvSpPr txBox="1"/>
          <p:nvPr/>
        </p:nvSpPr>
        <p:spPr>
          <a:xfrm>
            <a:off x="1590555" y="3203641"/>
            <a:ext cx="2467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000" b="1" dirty="0" err="1">
                <a:latin typeface="Ubuntu" panose="020B0504030602030204" pitchFamily="34" charset="0"/>
              </a:rPr>
              <a:t>Modèler</a:t>
            </a:r>
            <a:r>
              <a:rPr lang="es-PA" sz="2000" b="1" dirty="0">
                <a:latin typeface="Ubuntu" panose="020B0504030602030204" pitchFamily="34" charset="0"/>
              </a:rPr>
              <a:t> le </a:t>
            </a:r>
            <a:r>
              <a:rPr lang="es-PA" sz="2000" b="1" dirty="0" err="1">
                <a:latin typeface="Ubuntu" panose="020B0504030602030204" pitchFamily="34" charset="0"/>
              </a:rPr>
              <a:t>chemin</a:t>
            </a:r>
            <a:endParaRPr lang="es-PA" sz="2000" b="1" dirty="0">
              <a:latin typeface="Ubuntu" panose="020B05040306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5D91A1-FC6D-444D-85AC-F859291B6A31}"/>
              </a:ext>
            </a:extLst>
          </p:cNvPr>
          <p:cNvSpPr txBox="1"/>
          <p:nvPr/>
        </p:nvSpPr>
        <p:spPr>
          <a:xfrm>
            <a:off x="5101822" y="3169136"/>
            <a:ext cx="2250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000" b="1" dirty="0" err="1">
                <a:latin typeface="Ubuntu" panose="020B0504030602030204" pitchFamily="34" charset="0"/>
              </a:rPr>
              <a:t>Inspirer</a:t>
            </a:r>
            <a:r>
              <a:rPr lang="es-PA" sz="2000" b="1" dirty="0">
                <a:latin typeface="Ubuntu" panose="020B0504030602030204" pitchFamily="34" charset="0"/>
              </a:rPr>
              <a:t> la </a:t>
            </a:r>
            <a:r>
              <a:rPr lang="es-PA" sz="2000" b="1" dirty="0" err="1">
                <a:latin typeface="Ubuntu" panose="020B0504030602030204" pitchFamily="34" charset="0"/>
              </a:rPr>
              <a:t>vision</a:t>
            </a:r>
            <a:r>
              <a:rPr lang="es-PA" sz="2000" b="1" dirty="0">
                <a:latin typeface="Ubuntu" panose="020B0504030602030204" pitchFamily="34" charset="0"/>
              </a:rPr>
              <a:t> </a:t>
            </a:r>
            <a:r>
              <a:rPr lang="es-PA" sz="2000" b="1" dirty="0" err="1">
                <a:latin typeface="Ubuntu" panose="020B0504030602030204" pitchFamily="34" charset="0"/>
              </a:rPr>
              <a:t>commune</a:t>
            </a:r>
            <a:endParaRPr lang="es-PA" sz="2000" b="1" dirty="0">
              <a:latin typeface="Ubuntu" panose="020B05040306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9CD07A-9212-4653-823A-B6BEA147A6D9}"/>
              </a:ext>
            </a:extLst>
          </p:cNvPr>
          <p:cNvSpPr txBox="1"/>
          <p:nvPr/>
        </p:nvSpPr>
        <p:spPr>
          <a:xfrm>
            <a:off x="8396035" y="3224138"/>
            <a:ext cx="2783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000" b="1" dirty="0" err="1">
                <a:latin typeface="Ubuntu" panose="020B0504030602030204" pitchFamily="34" charset="0"/>
              </a:rPr>
              <a:t>Défier</a:t>
            </a:r>
            <a:r>
              <a:rPr lang="es-PA" sz="2000" b="1" dirty="0">
                <a:latin typeface="Ubuntu" panose="020B0504030602030204" pitchFamily="34" charset="0"/>
              </a:rPr>
              <a:t> le </a:t>
            </a:r>
            <a:r>
              <a:rPr lang="es-PA" sz="2000" b="1" dirty="0" err="1">
                <a:latin typeface="Ubuntu" panose="020B0504030602030204" pitchFamily="34" charset="0"/>
              </a:rPr>
              <a:t>Processus</a:t>
            </a:r>
            <a:endParaRPr lang="es-PA" sz="2000" b="1" dirty="0">
              <a:latin typeface="Ubuntu" panose="020B05040306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E3FF6C-B877-4F47-ABE4-5E23771BDE5C}"/>
              </a:ext>
            </a:extLst>
          </p:cNvPr>
          <p:cNvSpPr txBox="1"/>
          <p:nvPr/>
        </p:nvSpPr>
        <p:spPr>
          <a:xfrm>
            <a:off x="2015478" y="5609423"/>
            <a:ext cx="2868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000" b="1" dirty="0" err="1">
                <a:latin typeface="Ubuntu" panose="020B0504030602030204" pitchFamily="34" charset="0"/>
              </a:rPr>
              <a:t>Encourager</a:t>
            </a:r>
            <a:r>
              <a:rPr lang="es-PA" sz="2000" b="1" dirty="0">
                <a:latin typeface="Ubuntu" panose="020B0504030602030204" pitchFamily="34" charset="0"/>
              </a:rPr>
              <a:t> le </a:t>
            </a:r>
            <a:r>
              <a:rPr lang="es-PA" sz="2000" b="1" dirty="0" err="1">
                <a:latin typeface="Ubuntu" panose="020B0504030602030204" pitchFamily="34" charset="0"/>
              </a:rPr>
              <a:t>coeur</a:t>
            </a:r>
            <a:endParaRPr lang="es-PA" sz="2000" b="1" dirty="0">
              <a:latin typeface="Ubuntu" panose="020B05040306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67ADEF-784B-47BB-A89A-9972B5396BE7}"/>
              </a:ext>
            </a:extLst>
          </p:cNvPr>
          <p:cNvSpPr txBox="1"/>
          <p:nvPr/>
        </p:nvSpPr>
        <p:spPr>
          <a:xfrm>
            <a:off x="7668567" y="5590373"/>
            <a:ext cx="2250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000" b="1" dirty="0" err="1">
                <a:latin typeface="Ubuntu" panose="020B0504030602030204" pitchFamily="34" charset="0"/>
              </a:rPr>
              <a:t>Préparer</a:t>
            </a:r>
            <a:r>
              <a:rPr lang="es-PA" sz="2000" b="1" dirty="0">
                <a:latin typeface="Ubuntu" panose="020B0504030602030204" pitchFamily="34" charset="0"/>
              </a:rPr>
              <a:t> les </a:t>
            </a:r>
            <a:r>
              <a:rPr lang="es-PA" sz="2000" b="1" dirty="0" err="1">
                <a:latin typeface="Ubuntu" panose="020B0504030602030204" pitchFamily="34" charset="0"/>
              </a:rPr>
              <a:t>autres</a:t>
            </a:r>
            <a:r>
              <a:rPr lang="es-PA" sz="2000" b="1" dirty="0">
                <a:latin typeface="Ubuntu" panose="020B0504030602030204" pitchFamily="34" charset="0"/>
              </a:rPr>
              <a:t> à </a:t>
            </a:r>
            <a:r>
              <a:rPr lang="es-PA" sz="2000" b="1" dirty="0" err="1">
                <a:latin typeface="Ubuntu" panose="020B0504030602030204" pitchFamily="34" charset="0"/>
              </a:rPr>
              <a:t>l´action</a:t>
            </a:r>
            <a:endParaRPr lang="es-PA" sz="2000" b="1" dirty="0">
              <a:latin typeface="Ubuntu" panose="020B0504030602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AC0DBBB-954D-4A2E-9283-3E24295F16B5}"/>
              </a:ext>
            </a:extLst>
          </p:cNvPr>
          <p:cNvSpPr txBox="1">
            <a:spLocks/>
          </p:cNvSpPr>
          <p:nvPr/>
        </p:nvSpPr>
        <p:spPr>
          <a:xfrm>
            <a:off x="1555043" y="486312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fr-FR" sz="3200" b="1" dirty="0">
                <a:solidFill>
                  <a:prstClr val="black"/>
                </a:solidFill>
                <a:latin typeface="Ubuntu Light" panose="020B0304030602030204" pitchFamily="34" charset="0"/>
                <a:sym typeface="Gill Sans" charset="0"/>
              </a:rPr>
              <a:t>5 comportements des grands leaders</a:t>
            </a:r>
          </a:p>
        </p:txBody>
      </p:sp>
    </p:spTree>
    <p:extLst>
      <p:ext uri="{BB962C8B-B14F-4D97-AF65-F5344CB8AC3E}">
        <p14:creationId xmlns:p14="http://schemas.microsoft.com/office/powerpoint/2010/main" val="3319943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1CA5750-2DD7-4342-913E-7CC12CFABA2A}"/>
              </a:ext>
            </a:extLst>
          </p:cNvPr>
          <p:cNvSpPr txBox="1">
            <a:spLocks/>
          </p:cNvSpPr>
          <p:nvPr/>
        </p:nvSpPr>
        <p:spPr>
          <a:xfrm>
            <a:off x="1591558" y="476250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fr-FR" sz="3200" b="1" dirty="0">
                <a:solidFill>
                  <a:prstClr val="black"/>
                </a:solidFill>
                <a:latin typeface="Ubuntu Light" panose="020B0304030602030204" pitchFamily="34" charset="0"/>
                <a:sym typeface="Gill Sans" charset="0"/>
              </a:rPr>
              <a:t>Votre comportement comme Leader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65B2C7-C95E-45E8-8A99-4980DF4E58CD}"/>
              </a:ext>
            </a:extLst>
          </p:cNvPr>
          <p:cNvSpPr txBox="1">
            <a:spLocks/>
          </p:cNvSpPr>
          <p:nvPr/>
        </p:nvSpPr>
        <p:spPr>
          <a:xfrm>
            <a:off x="696000" y="1797050"/>
            <a:ext cx="10800000" cy="4205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fr-FR" sz="2000" dirty="0">
                <a:latin typeface="Ubuntu Light" panose="020B0304030602030204" pitchFamily="34" charset="0"/>
              </a:rPr>
              <a:t>En groupes de travail, chaque personne </a:t>
            </a:r>
            <a:r>
              <a:rPr lang="fr-FR" sz="2000" dirty="0" err="1">
                <a:latin typeface="Ubuntu Light" panose="020B0304030602030204" pitchFamily="34" charset="0"/>
              </a:rPr>
              <a:t>repondra</a:t>
            </a:r>
            <a:r>
              <a:rPr lang="fr-FR" sz="2000" dirty="0">
                <a:latin typeface="Ubuntu Light" panose="020B0304030602030204" pitchFamily="34" charset="0"/>
              </a:rPr>
              <a:t> à tour de rôle à ces questions sur le comportement attribué à son groupe : 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latin typeface="Ubuntu Light" panose="020B0304030602030204" pitchFamily="34" charset="0"/>
              </a:rPr>
              <a:t>Comment avez-vous montré ce comportement en tant que leader ?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latin typeface="Ubuntu Light" panose="020B0304030602030204" pitchFamily="34" charset="0"/>
              </a:rPr>
              <a:t>Comment avez vous vu d´autres leaders montrer ce comportement ?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latin typeface="Ubuntu Light" panose="020B0304030602030204" pitchFamily="34" charset="0"/>
              </a:rPr>
              <a:t>Ce comportement est-il parfois difficile à montrer ? Si oui, comment est-il difficile de toujours montrer ce comportement ?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sz="2000" dirty="0" err="1"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6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405706" y="1638300"/>
            <a:ext cx="4725261" cy="4614943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7BBD75A8-B3E7-482C-BBAF-D9720170777E}"/>
              </a:ext>
            </a:extLst>
          </p:cNvPr>
          <p:cNvSpPr txBox="1">
            <a:spLocks/>
          </p:cNvSpPr>
          <p:nvPr/>
        </p:nvSpPr>
        <p:spPr>
          <a:xfrm>
            <a:off x="655438" y="820818"/>
            <a:ext cx="11160000" cy="6511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chemeClr val="bg1"/>
                </a:solidFill>
                <a:latin typeface="Ubuntu Light" panose="020B0304030602030204" pitchFamily="34" charset="0"/>
              </a:rPr>
              <a:t>Leçon 3: </a:t>
            </a:r>
            <a:r>
              <a:rPr lang="fr-FR" sz="3200" b="1" dirty="0" err="1">
                <a:solidFill>
                  <a:schemeClr val="bg1"/>
                </a:solidFill>
                <a:latin typeface="Ubuntu Light" panose="020B0304030602030204" pitchFamily="34" charset="0"/>
              </a:rPr>
              <a:t>Compétances</a:t>
            </a:r>
            <a:r>
              <a:rPr lang="fr-FR" sz="3200" b="1" dirty="0">
                <a:solidFill>
                  <a:schemeClr val="bg1"/>
                </a:solidFill>
                <a:latin typeface="Ubuntu Light" panose="020B0304030602030204" pitchFamily="34" charset="0"/>
              </a:rPr>
              <a:t> de Base du Leadership </a:t>
            </a:r>
            <a:endParaRPr lang="en-US" sz="32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F363F06-C7A7-4428-9CEE-22647F92D303}"/>
              </a:ext>
            </a:extLst>
          </p:cNvPr>
          <p:cNvSpPr txBox="1">
            <a:spLocks/>
          </p:cNvSpPr>
          <p:nvPr/>
        </p:nvSpPr>
        <p:spPr>
          <a:xfrm>
            <a:off x="696000" y="1941683"/>
            <a:ext cx="5539438" cy="32635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A" b="1" u="sng" dirty="0">
                <a:solidFill>
                  <a:schemeClr val="bg1"/>
                </a:solidFill>
                <a:latin typeface="Ubuntu Light" panose="020B0304030602030204" pitchFamily="34" charset="0"/>
              </a:rPr>
              <a:t>Dans </a:t>
            </a:r>
            <a:r>
              <a:rPr lang="es-PA" b="1" u="sng" dirty="0" err="1">
                <a:solidFill>
                  <a:schemeClr val="bg1"/>
                </a:solidFill>
                <a:latin typeface="Ubuntu Light" panose="020B0304030602030204" pitchFamily="34" charset="0"/>
              </a:rPr>
              <a:t>cette</a:t>
            </a:r>
            <a:r>
              <a:rPr lang="es-PA" b="1" u="sng" dirty="0">
                <a:solidFill>
                  <a:schemeClr val="bg1"/>
                </a:solidFill>
                <a:latin typeface="Ubuntu Light" panose="020B0304030602030204" pitchFamily="34" charset="0"/>
              </a:rPr>
              <a:t> </a:t>
            </a:r>
            <a:r>
              <a:rPr lang="es-PA" b="1" u="sng" dirty="0" err="1">
                <a:solidFill>
                  <a:schemeClr val="bg1"/>
                </a:solidFill>
                <a:latin typeface="Ubuntu Light" panose="020B0304030602030204" pitchFamily="34" charset="0"/>
              </a:rPr>
              <a:t>leçon</a:t>
            </a:r>
            <a:r>
              <a:rPr lang="es-PA" b="1" u="sng" dirty="0">
                <a:solidFill>
                  <a:schemeClr val="bg1"/>
                </a:solidFill>
                <a:latin typeface="Ubuntu Light" panose="020B0304030602030204" pitchFamily="34" charset="0"/>
              </a:rPr>
              <a:t>:  </a:t>
            </a:r>
          </a:p>
          <a:p>
            <a:pPr marL="257168" indent="-257168">
              <a:lnSpc>
                <a:spcPct val="150000"/>
              </a:lnSpc>
            </a:pPr>
            <a:r>
              <a:rPr lang="es-PA" sz="2800" dirty="0">
                <a:solidFill>
                  <a:schemeClr val="bg1"/>
                </a:solidFill>
                <a:latin typeface="Ubuntu Light" panose="020B0304030602030204" pitchFamily="34" charset="0"/>
              </a:rPr>
              <a:t>Nous </a:t>
            </a:r>
            <a:r>
              <a:rPr lang="es-PA" sz="2800" dirty="0" err="1">
                <a:solidFill>
                  <a:schemeClr val="bg1"/>
                </a:solidFill>
                <a:latin typeface="Ubuntu Light" panose="020B0304030602030204" pitchFamily="34" charset="0"/>
              </a:rPr>
              <a:t>aborderons</a:t>
            </a:r>
            <a:r>
              <a:rPr lang="es-PA" sz="2800" dirty="0">
                <a:solidFill>
                  <a:schemeClr val="bg1"/>
                </a:solidFill>
                <a:latin typeface="Ubuntu Light" panose="020B0304030602030204" pitchFamily="34" charset="0"/>
              </a:rPr>
              <a:t> les 6 </a:t>
            </a:r>
            <a:r>
              <a:rPr lang="es-PA" sz="2800" dirty="0" err="1">
                <a:solidFill>
                  <a:schemeClr val="bg1"/>
                </a:solidFill>
                <a:latin typeface="Ubuntu Light" panose="020B0304030602030204" pitchFamily="34" charset="0"/>
              </a:rPr>
              <a:t>compétences</a:t>
            </a:r>
            <a:r>
              <a:rPr lang="es-PA" sz="2800" dirty="0">
                <a:solidFill>
                  <a:schemeClr val="bg1"/>
                </a:solidFill>
                <a:latin typeface="Ubuntu Light" panose="020B0304030602030204" pitchFamily="34" charset="0"/>
              </a:rPr>
              <a:t> de base du </a:t>
            </a:r>
            <a:r>
              <a:rPr lang="es-PA" sz="2800" dirty="0" err="1">
                <a:solidFill>
                  <a:schemeClr val="bg1"/>
                </a:solidFill>
                <a:latin typeface="Ubuntu Light" panose="020B0304030602030204" pitchFamily="34" charset="0"/>
              </a:rPr>
              <a:t>leadership</a:t>
            </a:r>
            <a:endParaRPr lang="es-PA" sz="2800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906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13156" y="2414271"/>
            <a:ext cx="3673893" cy="358812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9045F3-8146-49A0-AD91-14D7AD5E1CF7}"/>
              </a:ext>
            </a:extLst>
          </p:cNvPr>
          <p:cNvSpPr txBox="1">
            <a:spLocks/>
          </p:cNvSpPr>
          <p:nvPr/>
        </p:nvSpPr>
        <p:spPr>
          <a:xfrm>
            <a:off x="696000" y="1797050"/>
            <a:ext cx="10800000" cy="4205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A" sz="2000" b="1" u="sng" dirty="0" err="1">
                <a:latin typeface="Ubuntu Light" panose="020B0304030602030204" pitchFamily="34" charset="0"/>
              </a:rPr>
              <a:t>Six</a:t>
            </a:r>
            <a:r>
              <a:rPr lang="es-PA" sz="2000" b="1" u="sng" dirty="0">
                <a:latin typeface="Ubuntu Light" panose="020B0304030602030204" pitchFamily="34" charset="0"/>
              </a:rPr>
              <a:t> </a:t>
            </a:r>
            <a:r>
              <a:rPr lang="es-PA" sz="2000" b="1" u="sng" dirty="0" err="1">
                <a:latin typeface="Ubuntu Light" panose="020B0304030602030204" pitchFamily="34" charset="0"/>
              </a:rPr>
              <a:t>compétences</a:t>
            </a:r>
            <a:r>
              <a:rPr lang="es-PA" sz="2000" b="1" u="sng" dirty="0">
                <a:latin typeface="Ubuntu Light" panose="020B0304030602030204" pitchFamily="34" charset="0"/>
              </a:rPr>
              <a:t> </a:t>
            </a:r>
            <a:r>
              <a:rPr lang="es-PA" sz="2000" b="1" u="sng" dirty="0" err="1">
                <a:latin typeface="Ubuntu Light" panose="020B0304030602030204" pitchFamily="34" charset="0"/>
              </a:rPr>
              <a:t>dont</a:t>
            </a:r>
            <a:r>
              <a:rPr lang="es-PA" sz="2000" b="1" u="sng" dirty="0">
                <a:latin typeface="Ubuntu Light" panose="020B0304030602030204" pitchFamily="34" charset="0"/>
              </a:rPr>
              <a:t> </a:t>
            </a:r>
            <a:r>
              <a:rPr lang="es-PA" sz="2000" b="1" u="sng" dirty="0" err="1">
                <a:latin typeface="Ubuntu Light" panose="020B0304030602030204" pitchFamily="34" charset="0"/>
              </a:rPr>
              <a:t>tout</a:t>
            </a:r>
            <a:r>
              <a:rPr lang="es-PA" sz="2000" b="1" u="sng" dirty="0">
                <a:latin typeface="Ubuntu Light" panose="020B0304030602030204" pitchFamily="34" charset="0"/>
              </a:rPr>
              <a:t> leader a </a:t>
            </a:r>
            <a:r>
              <a:rPr lang="es-PA" sz="2000" b="1" u="sng" dirty="0" err="1">
                <a:latin typeface="Ubuntu Light" panose="020B0304030602030204" pitchFamily="34" charset="0"/>
              </a:rPr>
              <a:t>besoin</a:t>
            </a:r>
            <a:r>
              <a:rPr lang="es-PA" sz="2000" b="1" u="sng" dirty="0">
                <a:latin typeface="Ubuntu Light" panose="020B0304030602030204" pitchFamily="34" charset="0"/>
              </a:rPr>
              <a:t> </a:t>
            </a:r>
            <a:r>
              <a:rPr lang="es-PA" sz="2000" b="1" u="sng" dirty="0" err="1">
                <a:latin typeface="Ubuntu Light" panose="020B0304030602030204" pitchFamily="34" charset="0"/>
              </a:rPr>
              <a:t>pour</a:t>
            </a:r>
            <a:r>
              <a:rPr lang="es-PA" sz="2000" b="1" u="sng" dirty="0">
                <a:latin typeface="Ubuntu Light" panose="020B0304030602030204" pitchFamily="34" charset="0"/>
              </a:rPr>
              <a:t> </a:t>
            </a:r>
            <a:r>
              <a:rPr lang="es-PA" sz="2000" b="1" u="sng" dirty="0" err="1">
                <a:latin typeface="Ubuntu Light" panose="020B0304030602030204" pitchFamily="34" charset="0"/>
              </a:rPr>
              <a:t>réussir</a:t>
            </a:r>
            <a:r>
              <a:rPr lang="es-PA" sz="2000" b="1" u="sng" dirty="0">
                <a:latin typeface="Ubuntu Light" panose="020B0304030602030204" pitchFamily="34" charset="0"/>
              </a:rPr>
              <a:t>: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PA" sz="2000" dirty="0" err="1">
                <a:latin typeface="Ubuntu Light" panose="020B0304030602030204" pitchFamily="34" charset="0"/>
              </a:rPr>
              <a:t>Communication</a:t>
            </a:r>
            <a:endParaRPr lang="es-PA" sz="2000" dirty="0">
              <a:latin typeface="Ubuntu Light" panose="020B0304030602030204" pitchFamily="34" charset="0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es-PA" sz="2000" dirty="0" err="1">
                <a:latin typeface="Ubuntu Light" panose="020B0304030602030204" pitchFamily="34" charset="0"/>
              </a:rPr>
              <a:t>Prise</a:t>
            </a:r>
            <a:r>
              <a:rPr lang="es-PA" sz="2000" dirty="0">
                <a:latin typeface="Ubuntu Light" panose="020B0304030602030204" pitchFamily="34" charset="0"/>
              </a:rPr>
              <a:t> de </a:t>
            </a:r>
            <a:r>
              <a:rPr lang="es-PA" sz="2000" dirty="0" err="1">
                <a:latin typeface="Ubuntu Light" panose="020B0304030602030204" pitchFamily="34" charset="0"/>
              </a:rPr>
              <a:t>Décision</a:t>
            </a:r>
            <a:endParaRPr lang="es-PA" sz="2000" dirty="0">
              <a:latin typeface="Ubuntu Light" panose="020B0304030602030204" pitchFamily="34" charset="0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es-PA" sz="2000" dirty="0" err="1">
                <a:latin typeface="Ubuntu Light" panose="020B0304030602030204" pitchFamily="34" charset="0"/>
              </a:rPr>
              <a:t>Adaptabilité</a:t>
            </a:r>
            <a:endParaRPr lang="es-PA" sz="2000" dirty="0">
              <a:latin typeface="Ubuntu Light" panose="020B0304030602030204" pitchFamily="34" charset="0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es-PA" sz="2000" dirty="0" err="1">
                <a:latin typeface="Ubuntu Light" panose="020B0304030602030204" pitchFamily="34" charset="0"/>
              </a:rPr>
              <a:t>Construction</a:t>
            </a:r>
            <a:r>
              <a:rPr lang="es-PA" sz="2000" dirty="0">
                <a:latin typeface="Ubuntu Light" panose="020B0304030602030204" pitchFamily="34" charset="0"/>
              </a:rPr>
              <a:t> de </a:t>
            </a:r>
            <a:r>
              <a:rPr lang="es-PA" sz="2000" dirty="0" err="1">
                <a:latin typeface="Ubuntu Light" panose="020B0304030602030204" pitchFamily="34" charset="0"/>
              </a:rPr>
              <a:t>Relations</a:t>
            </a:r>
            <a:endParaRPr lang="es-PA" sz="2000" dirty="0">
              <a:latin typeface="Ubuntu Light" panose="020B0304030602030204" pitchFamily="34" charset="0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es-PA" sz="2000" dirty="0">
                <a:latin typeface="Ubuntu Light" panose="020B0304030602030204" pitchFamily="34" charset="0"/>
              </a:rPr>
              <a:t>Orienté </a:t>
            </a:r>
            <a:r>
              <a:rPr lang="es-PA" sz="2000" dirty="0" err="1">
                <a:latin typeface="Ubuntu Light" panose="020B0304030602030204" pitchFamily="34" charset="0"/>
              </a:rPr>
              <a:t>vers</a:t>
            </a:r>
            <a:r>
              <a:rPr lang="es-PA" sz="2000" dirty="0">
                <a:latin typeface="Ubuntu Light" panose="020B0304030602030204" pitchFamily="34" charset="0"/>
              </a:rPr>
              <a:t> les </a:t>
            </a:r>
            <a:r>
              <a:rPr lang="es-PA" sz="2000" dirty="0" err="1">
                <a:latin typeface="Ubuntu Light" panose="020B0304030602030204" pitchFamily="34" charset="0"/>
              </a:rPr>
              <a:t>Objectifs</a:t>
            </a:r>
            <a:endParaRPr lang="es-PA" sz="2000" dirty="0">
              <a:latin typeface="Ubuntu Light" panose="020B0304030602030204" pitchFamily="34" charset="0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es-PA" sz="2000" dirty="0" err="1">
                <a:latin typeface="Ubuntu Light" panose="020B0304030602030204" pitchFamily="34" charset="0"/>
              </a:rPr>
              <a:t>Amélioration</a:t>
            </a:r>
            <a:r>
              <a:rPr lang="es-PA" sz="2000" dirty="0">
                <a:latin typeface="Ubuntu Light" panose="020B0304030602030204" pitchFamily="34" charset="0"/>
              </a:rPr>
              <a:t> Continue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sz="2000" dirty="0" err="1">
              <a:latin typeface="Ubuntu Light" panose="020B0304030602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1C4A7C1-8A6C-4159-A810-FB002845C12F}"/>
              </a:ext>
            </a:extLst>
          </p:cNvPr>
          <p:cNvSpPr txBox="1">
            <a:spLocks/>
          </p:cNvSpPr>
          <p:nvPr/>
        </p:nvSpPr>
        <p:spPr>
          <a:xfrm>
            <a:off x="1556048" y="488479"/>
            <a:ext cx="8946235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es-PA" sz="3200" b="1" dirty="0" err="1">
                <a:latin typeface="Ubuntu Light" panose="020B0304030602030204" pitchFamily="34" charset="0"/>
              </a:rPr>
              <a:t>Leçon</a:t>
            </a:r>
            <a:r>
              <a:rPr lang="es-PA" sz="3200" b="1" dirty="0">
                <a:latin typeface="Ubuntu Light" panose="020B0304030602030204" pitchFamily="34" charset="0"/>
              </a:rPr>
              <a:t> 3: </a:t>
            </a:r>
            <a:r>
              <a:rPr lang="es-PA" sz="3200" b="1" dirty="0" err="1">
                <a:latin typeface="Ubuntu Light" panose="020B0304030602030204" pitchFamily="34" charset="0"/>
              </a:rPr>
              <a:t>Compétances</a:t>
            </a:r>
            <a:r>
              <a:rPr lang="es-PA" sz="3200" b="1" dirty="0">
                <a:latin typeface="Ubuntu Light" panose="020B0304030602030204" pitchFamily="34" charset="0"/>
              </a:rPr>
              <a:t> de Base du </a:t>
            </a:r>
            <a:r>
              <a:rPr lang="es-PA" sz="3200" b="1" dirty="0" err="1">
                <a:latin typeface="Ubuntu Light" panose="020B0304030602030204" pitchFamily="34" charset="0"/>
              </a:rPr>
              <a:t>Leadership</a:t>
            </a:r>
            <a:endParaRPr lang="fr-FR" sz="3200" b="1" dirty="0">
              <a:solidFill>
                <a:prstClr val="black"/>
              </a:solidFill>
              <a:latin typeface="Ubuntu Light" panose="020B030403060203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131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8" y="4689763"/>
            <a:ext cx="1312629" cy="131262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C87BB7-4E2B-4E5C-8B32-5E7D217AF99B}"/>
              </a:ext>
            </a:extLst>
          </p:cNvPr>
          <p:cNvSpPr txBox="1">
            <a:spLocks/>
          </p:cNvSpPr>
          <p:nvPr/>
        </p:nvSpPr>
        <p:spPr>
          <a:xfrm>
            <a:off x="696000" y="1797050"/>
            <a:ext cx="10800000" cy="4205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2" indent="-342892" algn="just">
              <a:lnSpc>
                <a:spcPct val="150000"/>
              </a:lnSpc>
            </a:pPr>
            <a:r>
              <a:rPr lang="es-PA" sz="2000" dirty="0" err="1">
                <a:latin typeface="Ubuntu Light" panose="020B0304030602030204" pitchFamily="34" charset="0"/>
              </a:rPr>
              <a:t>Il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revient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au</a:t>
            </a:r>
            <a:r>
              <a:rPr lang="es-PA" sz="2000" dirty="0">
                <a:latin typeface="Ubuntu Light" panose="020B0304030602030204" pitchFamily="34" charset="0"/>
              </a:rPr>
              <a:t> leader </a:t>
            </a:r>
            <a:r>
              <a:rPr lang="es-PA" sz="2000" dirty="0" err="1">
                <a:latin typeface="Ubuntu Light" panose="020B0304030602030204" pitchFamily="34" charset="0"/>
              </a:rPr>
              <a:t>d´</a:t>
            </a:r>
            <a:r>
              <a:rPr lang="es-PA" sz="2000" b="1" dirty="0" err="1">
                <a:latin typeface="Ubuntu Light" panose="020B0304030602030204" pitchFamily="34" charset="0"/>
              </a:rPr>
              <a:t>inspirer</a:t>
            </a:r>
            <a:r>
              <a:rPr lang="es-PA" sz="2000" dirty="0">
                <a:latin typeface="Ubuntu Light" panose="020B0304030602030204" pitchFamily="34" charset="0"/>
              </a:rPr>
              <a:t> et de </a:t>
            </a:r>
            <a:r>
              <a:rPr lang="es-PA" sz="2000" b="1" dirty="0" err="1">
                <a:latin typeface="Ubuntu Light" panose="020B0304030602030204" pitchFamily="34" charset="0"/>
              </a:rPr>
              <a:t>motiver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l´équipe</a:t>
            </a:r>
            <a:r>
              <a:rPr lang="es-PA" sz="2000" dirty="0">
                <a:latin typeface="Ubuntu Light" panose="020B0304030602030204" pitchFamily="34" charset="0"/>
              </a:rPr>
              <a:t>. </a:t>
            </a:r>
          </a:p>
          <a:p>
            <a:pPr marL="342892" indent="-342892" algn="just">
              <a:lnSpc>
                <a:spcPct val="150000"/>
              </a:lnSpc>
            </a:pPr>
            <a:r>
              <a:rPr lang="es-PA" sz="2000" dirty="0">
                <a:latin typeface="Ubuntu Light" panose="020B0304030602030204" pitchFamily="34" charset="0"/>
              </a:rPr>
              <a:t>La </a:t>
            </a:r>
            <a:r>
              <a:rPr lang="es-PA" sz="2000" dirty="0" err="1">
                <a:latin typeface="Ubuntu Light" panose="020B0304030602030204" pitchFamily="34" charset="0"/>
              </a:rPr>
              <a:t>bonne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communication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ne</a:t>
            </a:r>
            <a:r>
              <a:rPr lang="es-PA" sz="2000" dirty="0">
                <a:latin typeface="Ubuntu Light" panose="020B0304030602030204" pitchFamily="34" charset="0"/>
              </a:rPr>
              <a:t> consiste </a:t>
            </a:r>
            <a:r>
              <a:rPr lang="es-PA" sz="2000" dirty="0" err="1">
                <a:latin typeface="Ubuntu Light" panose="020B0304030602030204" pitchFamily="34" charset="0"/>
              </a:rPr>
              <a:t>pas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seulement</a:t>
            </a:r>
            <a:r>
              <a:rPr lang="es-PA" sz="2000" dirty="0">
                <a:latin typeface="Ubuntu Light" panose="020B0304030602030204" pitchFamily="34" charset="0"/>
              </a:rPr>
              <a:t> à ce que </a:t>
            </a:r>
            <a:r>
              <a:rPr lang="es-PA" sz="2000" dirty="0" err="1">
                <a:latin typeface="Ubuntu Light" panose="020B0304030602030204" pitchFamily="34" charset="0"/>
              </a:rPr>
              <a:t>vous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passez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votre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message</a:t>
            </a:r>
            <a:r>
              <a:rPr lang="es-PA" sz="2000" dirty="0">
                <a:latin typeface="Ubuntu Light" panose="020B0304030602030204" pitchFamily="34" charset="0"/>
              </a:rPr>
              <a:t>; </a:t>
            </a:r>
            <a:r>
              <a:rPr lang="es-PA" sz="2000" b="1" dirty="0" err="1">
                <a:latin typeface="Ubuntu Light" panose="020B0304030602030204" pitchFamily="34" charset="0"/>
              </a:rPr>
              <a:t>mais</a:t>
            </a:r>
            <a:r>
              <a:rPr lang="es-PA" sz="2000" b="1" dirty="0">
                <a:latin typeface="Ubuntu Light" panose="020B0304030602030204" pitchFamily="34" charset="0"/>
              </a:rPr>
              <a:t> </a:t>
            </a:r>
            <a:r>
              <a:rPr lang="es-PA" sz="2000" b="1" dirty="0" err="1">
                <a:latin typeface="Ubuntu Light" panose="020B0304030602030204" pitchFamily="34" charset="0"/>
              </a:rPr>
              <a:t>aussi</a:t>
            </a:r>
            <a:r>
              <a:rPr lang="es-PA" sz="2000" b="1" dirty="0">
                <a:latin typeface="Ubuntu Light" panose="020B0304030602030204" pitchFamily="34" charset="0"/>
              </a:rPr>
              <a:t> à </a:t>
            </a:r>
            <a:r>
              <a:rPr lang="es-PA" sz="2000" b="1" dirty="0" err="1">
                <a:latin typeface="Ubuntu Light" panose="020B0304030602030204" pitchFamily="34" charset="0"/>
              </a:rPr>
              <a:t>écouter</a:t>
            </a:r>
            <a:r>
              <a:rPr lang="es-PA" sz="2000" b="1" dirty="0">
                <a:latin typeface="Ubuntu Light" panose="020B0304030602030204" pitchFamily="34" charset="0"/>
              </a:rPr>
              <a:t> et à </a:t>
            </a:r>
            <a:r>
              <a:rPr lang="es-PA" sz="2000" b="1" dirty="0" err="1">
                <a:latin typeface="Ubuntu Light" panose="020B0304030602030204" pitchFamily="34" charset="0"/>
              </a:rPr>
              <a:t>comprendre</a:t>
            </a:r>
            <a:r>
              <a:rPr lang="es-PA" sz="2000" b="1" dirty="0">
                <a:latin typeface="Ubuntu Light" panose="020B0304030602030204" pitchFamily="34" charset="0"/>
              </a:rPr>
              <a:t> les </a:t>
            </a:r>
            <a:r>
              <a:rPr lang="es-PA" sz="2000" b="1" dirty="0" err="1">
                <a:latin typeface="Ubuntu Light" panose="020B0304030602030204" pitchFamily="34" charset="0"/>
              </a:rPr>
              <a:t>messages</a:t>
            </a:r>
            <a:r>
              <a:rPr lang="es-PA" sz="2000" b="1" dirty="0">
                <a:latin typeface="Ubuntu Light" panose="020B0304030602030204" pitchFamily="34" charset="0"/>
              </a:rPr>
              <a:t> des </a:t>
            </a:r>
            <a:r>
              <a:rPr lang="es-PA" sz="2000" b="1" dirty="0" err="1">
                <a:latin typeface="Ubuntu Light" panose="020B0304030602030204" pitchFamily="34" charset="0"/>
              </a:rPr>
              <a:t>autres</a:t>
            </a:r>
            <a:r>
              <a:rPr lang="es-PA" sz="2000" b="1" dirty="0">
                <a:latin typeface="Ubuntu Light" panose="020B0304030602030204" pitchFamily="34" charset="0"/>
              </a:rPr>
              <a:t> </a:t>
            </a:r>
            <a:r>
              <a:rPr lang="es-PA" sz="2000" b="1" dirty="0" err="1">
                <a:latin typeface="Ubuntu Light" panose="020B0304030602030204" pitchFamily="34" charset="0"/>
              </a:rPr>
              <a:t>personnes</a:t>
            </a:r>
            <a:r>
              <a:rPr lang="es-PA" sz="2000" b="1" dirty="0">
                <a:latin typeface="Ubuntu Light" panose="020B0304030602030204" pitchFamily="34" charset="0"/>
              </a:rPr>
              <a:t>. </a:t>
            </a:r>
          </a:p>
          <a:p>
            <a:pPr marL="342892" indent="-342892" algn="just">
              <a:lnSpc>
                <a:spcPct val="150000"/>
              </a:lnSpc>
            </a:pPr>
            <a:r>
              <a:rPr lang="es-PA" sz="2000" dirty="0">
                <a:latin typeface="Ubuntu Light" panose="020B0304030602030204" pitchFamily="34" charset="0"/>
              </a:rPr>
              <a:t>En </a:t>
            </a:r>
            <a:r>
              <a:rPr lang="es-PA" sz="2000" dirty="0" err="1">
                <a:latin typeface="Ubuntu Light" panose="020B0304030602030204" pitchFamily="34" charset="0"/>
              </a:rPr>
              <a:t>tant</a:t>
            </a:r>
            <a:r>
              <a:rPr lang="es-PA" sz="2000" dirty="0">
                <a:latin typeface="Ubuntu Light" panose="020B0304030602030204" pitchFamily="34" charset="0"/>
              </a:rPr>
              <a:t> que leader, </a:t>
            </a:r>
            <a:r>
              <a:rPr lang="es-PA" sz="2000" dirty="0" err="1">
                <a:latin typeface="Ubuntu Light" panose="020B0304030602030204" pitchFamily="34" charset="0"/>
              </a:rPr>
              <a:t>veillez</a:t>
            </a:r>
            <a:r>
              <a:rPr lang="es-PA" sz="2000" dirty="0">
                <a:latin typeface="Ubuntu Light" panose="020B0304030602030204" pitchFamily="34" charset="0"/>
              </a:rPr>
              <a:t> à ce que </a:t>
            </a:r>
            <a:r>
              <a:rPr lang="es-PA" sz="2000" b="1" dirty="0" err="1">
                <a:latin typeface="Ubuntu Light" panose="020B0304030602030204" pitchFamily="34" charset="0"/>
              </a:rPr>
              <a:t>votre</a:t>
            </a:r>
            <a:r>
              <a:rPr lang="es-PA" sz="2000" b="1" dirty="0">
                <a:latin typeface="Ubuntu Light" panose="020B0304030602030204" pitchFamily="34" charset="0"/>
              </a:rPr>
              <a:t> </a:t>
            </a:r>
            <a:r>
              <a:rPr lang="es-PA" sz="2000" b="1" dirty="0" err="1">
                <a:latin typeface="Ubuntu Light" panose="020B0304030602030204" pitchFamily="34" charset="0"/>
              </a:rPr>
              <a:t>message</a:t>
            </a:r>
            <a:r>
              <a:rPr lang="es-PA" sz="2000" b="1" dirty="0">
                <a:latin typeface="Ubuntu Light" panose="020B0304030602030204" pitchFamily="34" charset="0"/>
              </a:rPr>
              <a:t> </a:t>
            </a:r>
            <a:r>
              <a:rPr lang="es-PA" sz="2000" b="1" dirty="0" err="1">
                <a:latin typeface="Ubuntu Light" panose="020B0304030602030204" pitchFamily="34" charset="0"/>
              </a:rPr>
              <a:t>soit</a:t>
            </a:r>
            <a:r>
              <a:rPr lang="es-PA" sz="2000" b="1" dirty="0">
                <a:latin typeface="Ubuntu Light" panose="020B0304030602030204" pitchFamily="34" charset="0"/>
              </a:rPr>
              <a:t> </a:t>
            </a:r>
            <a:r>
              <a:rPr lang="es-PA" sz="2000" b="1" dirty="0" err="1">
                <a:latin typeface="Ubuntu Light" panose="020B0304030602030204" pitchFamily="34" charset="0"/>
              </a:rPr>
              <a:t>facile</a:t>
            </a:r>
            <a:r>
              <a:rPr lang="es-PA" sz="2000" b="1" dirty="0">
                <a:latin typeface="Ubuntu Light" panose="020B0304030602030204" pitchFamily="34" charset="0"/>
              </a:rPr>
              <a:t> à </a:t>
            </a:r>
            <a:r>
              <a:rPr lang="es-PA" sz="2000" b="1" dirty="0" err="1">
                <a:latin typeface="Ubuntu Light" panose="020B0304030602030204" pitchFamily="34" charset="0"/>
              </a:rPr>
              <a:t>comprendre</a:t>
            </a:r>
            <a:r>
              <a:rPr lang="es-PA" sz="2000" b="1" dirty="0">
                <a:latin typeface="Ubuntu Light" panose="020B0304030602030204" pitchFamily="34" charset="0"/>
              </a:rPr>
              <a:t>. </a:t>
            </a:r>
            <a:endParaRPr lang="es-PA" sz="2000" dirty="0">
              <a:latin typeface="Ubuntu Light" panose="020B0304030602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2000" dirty="0" err="1">
              <a:latin typeface="Ubuntu Light" panose="020B0304030602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6CEEC5A-BEB0-48E6-8A06-825C1AC52D7D}"/>
              </a:ext>
            </a:extLst>
          </p:cNvPr>
          <p:cNvSpPr txBox="1">
            <a:spLocks/>
          </p:cNvSpPr>
          <p:nvPr/>
        </p:nvSpPr>
        <p:spPr>
          <a:xfrm>
            <a:off x="1529415" y="507651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es-PA" sz="3200" b="1" dirty="0" err="1">
                <a:latin typeface="Ubuntu Light" panose="020B0304030602030204" pitchFamily="34" charset="0"/>
              </a:rPr>
              <a:t>Communication</a:t>
            </a:r>
            <a:endParaRPr lang="fr-FR" sz="3200" b="1" dirty="0">
              <a:solidFill>
                <a:prstClr val="black"/>
              </a:solidFill>
              <a:latin typeface="Ubuntu Light" panose="020B030403060203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488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786" y="4573000"/>
            <a:ext cx="1429392" cy="14293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B9DED29-C179-4034-947A-F880A4AAB307}"/>
              </a:ext>
            </a:extLst>
          </p:cNvPr>
          <p:cNvSpPr txBox="1">
            <a:spLocks/>
          </p:cNvSpPr>
          <p:nvPr/>
        </p:nvSpPr>
        <p:spPr>
          <a:xfrm>
            <a:off x="696000" y="1797050"/>
            <a:ext cx="10800000" cy="4205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68" indent="-257168" algn="just">
              <a:lnSpc>
                <a:spcPct val="150000"/>
              </a:lnSpc>
            </a:pPr>
            <a:r>
              <a:rPr lang="es-PA" sz="2000" dirty="0">
                <a:latin typeface="Ubuntu Light" panose="020B0304030602030204" pitchFamily="34" charset="0"/>
              </a:rPr>
              <a:t>En </a:t>
            </a:r>
            <a:r>
              <a:rPr lang="es-PA" sz="2000" dirty="0" err="1">
                <a:latin typeface="Ubuntu Light" panose="020B0304030602030204" pitchFamily="34" charset="0"/>
              </a:rPr>
              <a:t>tant</a:t>
            </a:r>
            <a:r>
              <a:rPr lang="es-PA" sz="2000" dirty="0">
                <a:latin typeface="Ubuntu Light" panose="020B0304030602030204" pitchFamily="34" charset="0"/>
              </a:rPr>
              <a:t> que leader, </a:t>
            </a:r>
            <a:r>
              <a:rPr lang="es-PA" sz="2000" dirty="0" err="1">
                <a:latin typeface="Ubuntu Light" panose="020B0304030602030204" pitchFamily="34" charset="0"/>
              </a:rPr>
              <a:t>vous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devez</a:t>
            </a:r>
            <a:r>
              <a:rPr lang="es-PA" sz="2000" dirty="0">
                <a:latin typeface="Ubuntu Light" panose="020B0304030602030204" pitchFamily="34" charset="0"/>
              </a:rPr>
              <a:t> savoir ce qui va bien et ce qui </a:t>
            </a:r>
            <a:r>
              <a:rPr lang="es-PA" sz="2000" dirty="0" err="1">
                <a:latin typeface="Ubuntu Light" panose="020B0304030602030204" pitchFamily="34" charset="0"/>
              </a:rPr>
              <a:t>ne</a:t>
            </a:r>
            <a:r>
              <a:rPr lang="es-PA" sz="2000" dirty="0">
                <a:latin typeface="Ubuntu Light" panose="020B0304030602030204" pitchFamily="34" charset="0"/>
              </a:rPr>
              <a:t> va </a:t>
            </a:r>
            <a:r>
              <a:rPr lang="es-PA" sz="2000" dirty="0" err="1">
                <a:latin typeface="Ubuntu Light" panose="020B0304030602030204" pitchFamily="34" charset="0"/>
              </a:rPr>
              <a:t>pas</a:t>
            </a:r>
            <a:r>
              <a:rPr lang="es-PA" sz="2000" dirty="0">
                <a:latin typeface="Ubuntu Light" panose="020B0304030602030204" pitchFamily="34" charset="0"/>
              </a:rPr>
              <a:t>. </a:t>
            </a:r>
            <a:r>
              <a:rPr lang="es-PA" sz="2000" dirty="0" err="1">
                <a:latin typeface="Ubuntu Light" panose="020B0304030602030204" pitchFamily="34" charset="0"/>
              </a:rPr>
              <a:t>Vous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pourrez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ensuite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b="1" dirty="0" err="1">
                <a:latin typeface="Ubuntu Light" panose="020B0304030602030204" pitchFamily="34" charset="0"/>
              </a:rPr>
              <a:t>modifier</a:t>
            </a:r>
            <a:r>
              <a:rPr lang="es-PA" sz="2000" b="1" dirty="0">
                <a:latin typeface="Ubuntu Light" panose="020B0304030602030204" pitchFamily="34" charset="0"/>
              </a:rPr>
              <a:t> le plan si </a:t>
            </a:r>
            <a:r>
              <a:rPr lang="es-PA" sz="2000" b="1" dirty="0" err="1">
                <a:latin typeface="Ubuntu Light" panose="020B0304030602030204" pitchFamily="34" charset="0"/>
              </a:rPr>
              <a:t>necessaire</a:t>
            </a:r>
            <a:r>
              <a:rPr lang="es-PA" sz="2000" b="1" dirty="0">
                <a:latin typeface="Ubuntu Light" panose="020B0304030602030204" pitchFamily="34" charset="0"/>
              </a:rPr>
              <a:t>. </a:t>
            </a:r>
            <a:endParaRPr lang="es-PA" sz="2000" dirty="0">
              <a:latin typeface="Ubuntu Light" panose="020B0304030602030204" pitchFamily="34" charset="0"/>
            </a:endParaRPr>
          </a:p>
          <a:p>
            <a:pPr marL="257168" indent="-257168" algn="just">
              <a:lnSpc>
                <a:spcPct val="150000"/>
              </a:lnSpc>
            </a:pPr>
            <a:r>
              <a:rPr lang="es-PA" sz="2000" dirty="0">
                <a:latin typeface="Ubuntu Light" panose="020B0304030602030204" pitchFamily="34" charset="0"/>
              </a:rPr>
              <a:t>Une </a:t>
            </a:r>
            <a:r>
              <a:rPr lang="es-PA" sz="2000" dirty="0" err="1">
                <a:latin typeface="Ubuntu Light" panose="020B0304030602030204" pitchFamily="34" charset="0"/>
              </a:rPr>
              <a:t>compétence</a:t>
            </a:r>
            <a:r>
              <a:rPr lang="es-PA" sz="2000" dirty="0">
                <a:latin typeface="Ubuntu Light" panose="020B0304030602030204" pitchFamily="34" charset="0"/>
              </a:rPr>
              <a:t> importante </a:t>
            </a:r>
            <a:r>
              <a:rPr lang="es-PA" sz="2000" dirty="0" err="1">
                <a:latin typeface="Ubuntu Light" panose="020B0304030602030204" pitchFamily="34" charset="0"/>
              </a:rPr>
              <a:t>pour</a:t>
            </a:r>
            <a:r>
              <a:rPr lang="es-PA" sz="2000" dirty="0">
                <a:latin typeface="Ubuntu Light" panose="020B0304030602030204" pitchFamily="34" charset="0"/>
              </a:rPr>
              <a:t> un leader </a:t>
            </a:r>
            <a:r>
              <a:rPr lang="es-PA" sz="2000" dirty="0" err="1">
                <a:latin typeface="Ubuntu Light" panose="020B0304030602030204" pitchFamily="34" charset="0"/>
              </a:rPr>
              <a:t>est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b="1" dirty="0">
                <a:latin typeface="Ubuntu Light" panose="020B0304030602030204" pitchFamily="34" charset="0"/>
              </a:rPr>
              <a:t>de </a:t>
            </a:r>
            <a:r>
              <a:rPr lang="es-PA" sz="2000" b="1" dirty="0" err="1">
                <a:latin typeface="Ubuntu Light" panose="020B0304030602030204" pitchFamily="34" charset="0"/>
              </a:rPr>
              <a:t>s´adapter</a:t>
            </a:r>
            <a:r>
              <a:rPr lang="es-PA" sz="2000" b="1" dirty="0">
                <a:latin typeface="Ubuntu Light" panose="020B0304030602030204" pitchFamily="34" charset="0"/>
              </a:rPr>
              <a:t> et </a:t>
            </a:r>
            <a:r>
              <a:rPr lang="es-PA" sz="2000" b="1" dirty="0" err="1">
                <a:latin typeface="Ubuntu Light" panose="020B0304030602030204" pitchFamily="34" charset="0"/>
              </a:rPr>
              <a:t>d´aider</a:t>
            </a:r>
            <a:r>
              <a:rPr lang="es-PA" sz="2000" b="1" dirty="0">
                <a:latin typeface="Ubuntu Light" panose="020B0304030602030204" pitchFamily="34" charset="0"/>
              </a:rPr>
              <a:t> les </a:t>
            </a:r>
            <a:r>
              <a:rPr lang="es-PA" sz="2000" b="1" dirty="0" err="1">
                <a:latin typeface="Ubuntu Light" panose="020B0304030602030204" pitchFamily="34" charset="0"/>
              </a:rPr>
              <a:t>autres</a:t>
            </a:r>
            <a:r>
              <a:rPr lang="es-PA" sz="2000" b="1" dirty="0">
                <a:latin typeface="Ubuntu Light" panose="020B0304030602030204" pitchFamily="34" charset="0"/>
              </a:rPr>
              <a:t> </a:t>
            </a:r>
            <a:r>
              <a:rPr lang="es-PA" sz="2000" b="1" dirty="0" err="1">
                <a:latin typeface="Ubuntu Light" panose="020B0304030602030204" pitchFamily="34" charset="0"/>
              </a:rPr>
              <a:t>personnes</a:t>
            </a:r>
            <a:r>
              <a:rPr lang="es-PA" sz="2000" b="1" dirty="0">
                <a:latin typeface="Ubuntu Light" panose="020B0304030602030204" pitchFamily="34" charset="0"/>
              </a:rPr>
              <a:t> </a:t>
            </a:r>
            <a:r>
              <a:rPr lang="es-PA" sz="2000" dirty="0">
                <a:latin typeface="Ubuntu Light" panose="020B0304030602030204" pitchFamily="34" charset="0"/>
              </a:rPr>
              <a:t>à </a:t>
            </a:r>
            <a:r>
              <a:rPr lang="es-PA" sz="2000" dirty="0" err="1">
                <a:latin typeface="Ubuntu Light" panose="020B0304030602030204" pitchFamily="34" charset="0"/>
              </a:rPr>
              <a:t>utiliser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leurs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compétences</a:t>
            </a:r>
            <a:r>
              <a:rPr lang="es-PA" sz="2000" dirty="0">
                <a:latin typeface="Ubuntu Light" panose="020B0304030602030204" pitchFamily="34" charset="0"/>
              </a:rPr>
              <a:t> et </a:t>
            </a:r>
            <a:r>
              <a:rPr lang="es-PA" sz="2000" dirty="0" err="1">
                <a:latin typeface="Ubuntu Light" panose="020B0304030602030204" pitchFamily="34" charset="0"/>
              </a:rPr>
              <a:t>leurs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talents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pour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aider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l´équipe</a:t>
            </a:r>
            <a:r>
              <a:rPr lang="es-PA" sz="2000" dirty="0">
                <a:latin typeface="Ubuntu Light" panose="020B0304030602030204" pitchFamily="34" charset="0"/>
              </a:rPr>
              <a:t>.  </a:t>
            </a:r>
          </a:p>
          <a:p>
            <a:pPr marL="257168" indent="-257168" algn="just">
              <a:lnSpc>
                <a:spcPct val="150000"/>
              </a:lnSpc>
            </a:pPr>
            <a:r>
              <a:rPr lang="es-PA" sz="2000" dirty="0">
                <a:latin typeface="Ubuntu Light" panose="020B0304030602030204" pitchFamily="34" charset="0"/>
              </a:rPr>
              <a:t>Des </a:t>
            </a:r>
            <a:r>
              <a:rPr lang="es-PA" sz="2000" dirty="0" err="1">
                <a:latin typeface="Ubuntu Light" panose="020B0304030602030204" pitchFamily="34" charset="0"/>
              </a:rPr>
              <a:t>fois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il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est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nécessaire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d´être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b="1" dirty="0">
                <a:latin typeface="Ubuntu Light" panose="020B0304030602030204" pitchFamily="34" charset="0"/>
              </a:rPr>
              <a:t>flexible</a:t>
            </a:r>
            <a:r>
              <a:rPr lang="es-PA" sz="2000" dirty="0">
                <a:latin typeface="Ubuntu Light" panose="020B0304030602030204" pitchFamily="34" charset="0"/>
              </a:rPr>
              <a:t> et </a:t>
            </a:r>
            <a:r>
              <a:rPr lang="es-PA" sz="2000" dirty="0" err="1">
                <a:latin typeface="Ubuntu Light" panose="020B0304030602030204" pitchFamily="34" charset="0"/>
              </a:rPr>
              <a:t>laisser</a:t>
            </a:r>
            <a:r>
              <a:rPr lang="es-PA" sz="2000" dirty="0">
                <a:latin typeface="Ubuntu Light" panose="020B0304030602030204" pitchFamily="34" charset="0"/>
              </a:rPr>
              <a:t> les </a:t>
            </a:r>
            <a:r>
              <a:rPr lang="es-PA" sz="2000" dirty="0" err="1">
                <a:latin typeface="Ubuntu Light" panose="020B0304030602030204" pitchFamily="34" charset="0"/>
              </a:rPr>
              <a:t>autres</a:t>
            </a:r>
            <a:r>
              <a:rPr lang="es-PA" sz="2000" dirty="0">
                <a:latin typeface="Ubuntu Light" panose="020B0304030602030204" pitchFamily="34" charset="0"/>
              </a:rPr>
              <a:t> faire </a:t>
            </a:r>
            <a:r>
              <a:rPr lang="es-PA" sz="2000" dirty="0" err="1">
                <a:latin typeface="Ubuntu Light" panose="020B0304030602030204" pitchFamily="34" charset="0"/>
              </a:rPr>
              <a:t>leurs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tâches</a:t>
            </a:r>
            <a:r>
              <a:rPr lang="es-PA" sz="2000" dirty="0">
                <a:latin typeface="Ubuntu Light" panose="020B0304030602030204" pitchFamily="34" charset="0"/>
              </a:rPr>
              <a:t> de la </a:t>
            </a:r>
            <a:r>
              <a:rPr lang="es-PA" sz="2000" dirty="0" err="1">
                <a:latin typeface="Ubuntu Light" panose="020B0304030602030204" pitchFamily="34" charset="0"/>
              </a:rPr>
              <a:t>manière</a:t>
            </a:r>
            <a:r>
              <a:rPr lang="es-PA" sz="2000" dirty="0">
                <a:latin typeface="Ubuntu Light" panose="020B0304030602030204" pitchFamily="34" charset="0"/>
              </a:rPr>
              <a:t> qui </a:t>
            </a:r>
            <a:r>
              <a:rPr lang="es-PA" sz="2000" dirty="0" err="1">
                <a:latin typeface="Ubuntu Light" panose="020B0304030602030204" pitchFamily="34" charset="0"/>
              </a:rPr>
              <a:t>leur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fonctionne</a:t>
            </a:r>
            <a:r>
              <a:rPr lang="es-PA" sz="2000" dirty="0">
                <a:latin typeface="Ubuntu Light" panose="020B0304030602030204" pitchFamily="34" charset="0"/>
              </a:rPr>
              <a:t>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82E3D9-09B1-4B9F-BC37-FAE6829E0161}"/>
              </a:ext>
            </a:extLst>
          </p:cNvPr>
          <p:cNvSpPr txBox="1">
            <a:spLocks/>
          </p:cNvSpPr>
          <p:nvPr/>
        </p:nvSpPr>
        <p:spPr>
          <a:xfrm>
            <a:off x="1520537" y="476250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es-PA" sz="3200" b="1" dirty="0" err="1">
                <a:latin typeface="Ubuntu Light" panose="020B0304030602030204" pitchFamily="34" charset="0"/>
              </a:rPr>
              <a:t>Adaptabilité</a:t>
            </a:r>
            <a:endParaRPr lang="fr-FR" sz="3200" b="1" dirty="0">
              <a:solidFill>
                <a:prstClr val="black"/>
              </a:solidFill>
              <a:latin typeface="Ubuntu Light" panose="020B030403060203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056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08" y="4533900"/>
            <a:ext cx="1468492" cy="14684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5FC8B6-F7A6-4B85-A831-F29E4D76C09C}"/>
              </a:ext>
            </a:extLst>
          </p:cNvPr>
          <p:cNvSpPr txBox="1">
            <a:spLocks/>
          </p:cNvSpPr>
          <p:nvPr/>
        </p:nvSpPr>
        <p:spPr>
          <a:xfrm>
            <a:off x="696000" y="1797050"/>
            <a:ext cx="10800000" cy="4205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2" indent="-342892">
              <a:lnSpc>
                <a:spcPct val="150000"/>
              </a:lnSpc>
            </a:pPr>
            <a:r>
              <a:rPr lang="es-PA" sz="2000" dirty="0">
                <a:latin typeface="Ubuntu Light" panose="020B0304030602030204" pitchFamily="34" charset="0"/>
              </a:rPr>
              <a:t>Les </a:t>
            </a:r>
            <a:r>
              <a:rPr lang="es-PA" sz="2000" dirty="0" err="1">
                <a:latin typeface="Ubuntu Light" panose="020B0304030602030204" pitchFamily="34" charset="0"/>
              </a:rPr>
              <a:t>leaders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écoutent</a:t>
            </a:r>
            <a:r>
              <a:rPr lang="es-PA" sz="2000" dirty="0">
                <a:latin typeface="Ubuntu Light" panose="020B0304030602030204" pitchFamily="34" charset="0"/>
              </a:rPr>
              <a:t> les </a:t>
            </a:r>
            <a:r>
              <a:rPr lang="es-PA" sz="2000" dirty="0" err="1">
                <a:latin typeface="Ubuntu Light" panose="020B0304030602030204" pitchFamily="34" charset="0"/>
              </a:rPr>
              <a:t>idées</a:t>
            </a:r>
            <a:r>
              <a:rPr lang="es-PA" sz="2000" dirty="0">
                <a:latin typeface="Ubuntu Light" panose="020B0304030602030204" pitchFamily="34" charset="0"/>
              </a:rPr>
              <a:t> des </a:t>
            </a:r>
            <a:r>
              <a:rPr lang="es-PA" sz="2000" dirty="0" err="1">
                <a:latin typeface="Ubuntu Light" panose="020B0304030602030204" pitchFamily="34" charset="0"/>
              </a:rPr>
              <a:t>autres</a:t>
            </a:r>
            <a:r>
              <a:rPr lang="es-PA" sz="2000" dirty="0">
                <a:latin typeface="Ubuntu Light" panose="020B0304030602030204" pitchFamily="34" charset="0"/>
              </a:rPr>
              <a:t>, </a:t>
            </a:r>
            <a:r>
              <a:rPr lang="es-PA" sz="2000" dirty="0" err="1">
                <a:latin typeface="Ubuntu Light" panose="020B0304030602030204" pitchFamily="34" charset="0"/>
              </a:rPr>
              <a:t>obtienent</a:t>
            </a:r>
            <a:r>
              <a:rPr lang="es-PA" sz="2000" dirty="0">
                <a:latin typeface="Ubuntu Light" panose="020B0304030602030204" pitchFamily="34" charset="0"/>
              </a:rPr>
              <a:t> un </a:t>
            </a:r>
            <a:r>
              <a:rPr lang="es-PA" sz="2000" dirty="0" err="1">
                <a:latin typeface="Ubuntu Light" panose="020B0304030602030204" pitchFamily="34" charset="0"/>
              </a:rPr>
              <a:t>retour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d´information</a:t>
            </a:r>
            <a:r>
              <a:rPr lang="es-PA" sz="2000" dirty="0">
                <a:latin typeface="Ubuntu Light" panose="020B0304030602030204" pitchFamily="34" charset="0"/>
              </a:rPr>
              <a:t> et </a:t>
            </a:r>
            <a:r>
              <a:rPr lang="es-PA" sz="2000" b="1" dirty="0" err="1">
                <a:latin typeface="Ubuntu Light" panose="020B0304030602030204" pitchFamily="34" charset="0"/>
              </a:rPr>
              <a:t>prennent</a:t>
            </a:r>
            <a:r>
              <a:rPr lang="es-PA" sz="2000" b="1" dirty="0">
                <a:latin typeface="Ubuntu Light" panose="020B0304030602030204" pitchFamily="34" charset="0"/>
              </a:rPr>
              <a:t> des </a:t>
            </a:r>
            <a:r>
              <a:rPr lang="es-PA" sz="2000" b="1" dirty="0" err="1">
                <a:latin typeface="Ubuntu Light" panose="020B0304030602030204" pitchFamily="34" charset="0"/>
              </a:rPr>
              <a:t>décisions</a:t>
            </a:r>
            <a:r>
              <a:rPr lang="es-PA" sz="2000" b="1" dirty="0">
                <a:latin typeface="Ubuntu Light" panose="020B0304030602030204" pitchFamily="34" charset="0"/>
              </a:rPr>
              <a:t>. </a:t>
            </a:r>
            <a:r>
              <a:rPr lang="es-PA" sz="2000" dirty="0">
                <a:latin typeface="Ubuntu Light" panose="020B0304030602030204" pitchFamily="34" charset="0"/>
              </a:rPr>
              <a:t>Un bon leader </a:t>
            </a:r>
            <a:r>
              <a:rPr lang="es-PA" sz="2000" dirty="0" err="1">
                <a:latin typeface="Ubuntu Light" panose="020B0304030602030204" pitchFamily="34" charset="0"/>
              </a:rPr>
              <a:t>est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quelqu´un</a:t>
            </a:r>
            <a:r>
              <a:rPr lang="es-PA" sz="2000" dirty="0">
                <a:latin typeface="Ubuntu Light" panose="020B0304030602030204" pitchFamily="34" charset="0"/>
              </a:rPr>
              <a:t> qui </a:t>
            </a:r>
            <a:r>
              <a:rPr lang="es-PA" sz="2000" dirty="0" err="1">
                <a:latin typeface="Ubuntu Light" panose="020B0304030602030204" pitchFamily="34" charset="0"/>
              </a:rPr>
              <a:t>prend</a:t>
            </a:r>
            <a:r>
              <a:rPr lang="es-PA" sz="2000" dirty="0">
                <a:latin typeface="Ubuntu Light" panose="020B0304030602030204" pitchFamily="34" charset="0"/>
              </a:rPr>
              <a:t> la </a:t>
            </a:r>
            <a:r>
              <a:rPr lang="es-PA" sz="2000" dirty="0" err="1">
                <a:latin typeface="Ubuntu Light" panose="020B0304030602030204" pitchFamily="34" charset="0"/>
              </a:rPr>
              <a:t>décision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b="1" dirty="0">
                <a:latin typeface="Ubuntu Light" panose="020B0304030602030204" pitchFamily="34" charset="0"/>
              </a:rPr>
              <a:t>la plus </a:t>
            </a:r>
            <a:r>
              <a:rPr lang="es-PA" sz="2000" b="1" dirty="0" err="1">
                <a:latin typeface="Ubuntu Light" panose="020B0304030602030204" pitchFamily="34" charset="0"/>
              </a:rPr>
              <a:t>sensée</a:t>
            </a:r>
            <a:r>
              <a:rPr lang="es-PA" sz="2000" b="1" dirty="0">
                <a:latin typeface="Ubuntu Light" panose="020B0304030602030204" pitchFamily="34" charset="0"/>
              </a:rPr>
              <a:t> à un </a:t>
            </a:r>
            <a:r>
              <a:rPr lang="es-PA" sz="2000" b="1" dirty="0" err="1">
                <a:latin typeface="Ubuntu Light" panose="020B0304030602030204" pitchFamily="34" charset="0"/>
              </a:rPr>
              <a:t>moment</a:t>
            </a:r>
            <a:r>
              <a:rPr lang="es-PA" sz="2000" b="1" dirty="0">
                <a:latin typeface="Ubuntu Light" panose="020B0304030602030204" pitchFamily="34" charset="0"/>
              </a:rPr>
              <a:t> </a:t>
            </a:r>
            <a:r>
              <a:rPr lang="es-PA" sz="2000" b="1" dirty="0" err="1">
                <a:latin typeface="Ubuntu Light" panose="020B0304030602030204" pitchFamily="34" charset="0"/>
              </a:rPr>
              <a:t>donné</a:t>
            </a:r>
            <a:r>
              <a:rPr lang="es-PA" sz="2000" dirty="0">
                <a:latin typeface="Ubuntu Light" panose="020B0304030602030204" pitchFamily="34" charset="0"/>
              </a:rPr>
              <a:t>, non la decisión la plus </a:t>
            </a:r>
            <a:r>
              <a:rPr lang="es-PA" sz="2000" dirty="0" err="1">
                <a:latin typeface="Ubuntu Light" panose="020B0304030602030204" pitchFamily="34" charset="0"/>
              </a:rPr>
              <a:t>facile</a:t>
            </a:r>
            <a:r>
              <a:rPr lang="es-PA" sz="2000" dirty="0">
                <a:latin typeface="Ubuntu Light" panose="020B0304030602030204" pitchFamily="34" charset="0"/>
              </a:rPr>
              <a:t>. </a:t>
            </a:r>
          </a:p>
          <a:p>
            <a:pPr marL="257168" indent="-257168" algn="just">
              <a:lnSpc>
                <a:spcPct val="150000"/>
              </a:lnSpc>
            </a:pPr>
            <a:r>
              <a:rPr lang="es-PA" sz="2000" dirty="0" err="1">
                <a:latin typeface="Ubuntu Light" panose="020B0304030602030204" pitchFamily="34" charset="0"/>
              </a:rPr>
              <a:t>N´oubliez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pas</a:t>
            </a:r>
            <a:r>
              <a:rPr lang="es-PA" sz="2000" dirty="0">
                <a:latin typeface="Ubuntu Light" panose="020B0304030602030204" pitchFamily="34" charset="0"/>
              </a:rPr>
              <a:t> de </a:t>
            </a:r>
            <a:r>
              <a:rPr lang="es-PA" sz="2000" b="1" dirty="0" err="1">
                <a:latin typeface="Ubuntu Light" panose="020B0304030602030204" pitchFamily="34" charset="0"/>
              </a:rPr>
              <a:t>communiquer</a:t>
            </a:r>
            <a:r>
              <a:rPr lang="es-PA" sz="2000" dirty="0">
                <a:latin typeface="Ubuntu Light" panose="020B0304030602030204" pitchFamily="34" charset="0"/>
              </a:rPr>
              <a:t> la </a:t>
            </a:r>
            <a:r>
              <a:rPr lang="es-PA" sz="2000" dirty="0" err="1">
                <a:latin typeface="Ubuntu Light" panose="020B0304030602030204" pitchFamily="34" charset="0"/>
              </a:rPr>
              <a:t>décision</a:t>
            </a:r>
            <a:r>
              <a:rPr lang="es-PA" sz="2000" dirty="0">
                <a:latin typeface="Ubuntu Light" panose="020B0304030602030204" pitchFamily="34" charset="0"/>
              </a:rPr>
              <a:t> et </a:t>
            </a:r>
            <a:r>
              <a:rPr lang="es-PA" sz="2000" dirty="0" err="1">
                <a:latin typeface="Ubuntu Light" panose="020B0304030602030204" pitchFamily="34" charset="0"/>
              </a:rPr>
              <a:t>votre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raisonnement</a:t>
            </a:r>
            <a:r>
              <a:rPr lang="es-PA" sz="2000" dirty="0">
                <a:latin typeface="Ubuntu Light" panose="020B0304030602030204" pitchFamily="34" charset="0"/>
              </a:rPr>
              <a:t>. </a:t>
            </a:r>
            <a:r>
              <a:rPr lang="es-PA" sz="2000" dirty="0" err="1">
                <a:latin typeface="Ubuntu Light" panose="020B0304030602030204" pitchFamily="34" charset="0"/>
              </a:rPr>
              <a:t>Tout</a:t>
            </a:r>
            <a:r>
              <a:rPr lang="es-PA" sz="2000" dirty="0">
                <a:latin typeface="Ubuntu Light" panose="020B0304030602030204" pitchFamily="34" charset="0"/>
              </a:rPr>
              <a:t> le monde </a:t>
            </a:r>
            <a:r>
              <a:rPr lang="es-PA" sz="2000" dirty="0" err="1">
                <a:latin typeface="Ubuntu Light" panose="020B0304030602030204" pitchFamily="34" charset="0"/>
              </a:rPr>
              <a:t>ne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sera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pas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d´accord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avec</a:t>
            </a:r>
            <a:r>
              <a:rPr lang="es-PA" sz="2000" dirty="0">
                <a:latin typeface="Ubuntu Light" panose="020B0304030602030204" pitchFamily="34" charset="0"/>
              </a:rPr>
              <a:t> la </a:t>
            </a:r>
            <a:r>
              <a:rPr lang="es-PA" sz="2000" dirty="0" err="1">
                <a:latin typeface="Ubuntu Light" panose="020B0304030602030204" pitchFamily="34" charset="0"/>
              </a:rPr>
              <a:t>décision</a:t>
            </a:r>
            <a:r>
              <a:rPr lang="es-PA" sz="2000" dirty="0">
                <a:latin typeface="Ubuntu Light" panose="020B0304030602030204" pitchFamily="34" charset="0"/>
              </a:rPr>
              <a:t>, </a:t>
            </a:r>
            <a:r>
              <a:rPr lang="es-PA" sz="2000" dirty="0" err="1">
                <a:latin typeface="Ubuntu Light" panose="020B0304030602030204" pitchFamily="34" charset="0"/>
              </a:rPr>
              <a:t>mais</a:t>
            </a:r>
            <a:r>
              <a:rPr lang="es-PA" sz="2000" dirty="0">
                <a:latin typeface="Ubuntu Light" panose="020B0304030602030204" pitchFamily="34" charset="0"/>
              </a:rPr>
              <a:t> en </a:t>
            </a:r>
            <a:r>
              <a:rPr lang="es-PA" sz="2000" dirty="0" err="1">
                <a:latin typeface="Ubuntu Light" panose="020B0304030602030204" pitchFamily="34" charset="0"/>
              </a:rPr>
              <a:t>expliquant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votre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raisonnement</a:t>
            </a:r>
            <a:r>
              <a:rPr lang="es-PA" sz="2000" dirty="0">
                <a:latin typeface="Ubuntu Light" panose="020B0304030602030204" pitchFamily="34" charset="0"/>
              </a:rPr>
              <a:t>, </a:t>
            </a:r>
            <a:r>
              <a:rPr lang="es-PA" sz="2000" dirty="0" err="1">
                <a:latin typeface="Ubuntu Light" panose="020B0304030602030204" pitchFamily="34" charset="0"/>
              </a:rPr>
              <a:t>ils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pourront</a:t>
            </a:r>
            <a:r>
              <a:rPr lang="es-PA" sz="2000" dirty="0">
                <a:latin typeface="Ubuntu Light" panose="020B0304030602030204" pitchFamily="34" charset="0"/>
              </a:rPr>
              <a:t> la </a:t>
            </a:r>
            <a:r>
              <a:rPr lang="es-PA" sz="2000" dirty="0" err="1">
                <a:latin typeface="Ubuntu Light" panose="020B0304030602030204" pitchFamily="34" charset="0"/>
              </a:rPr>
              <a:t>respecter</a:t>
            </a:r>
            <a:r>
              <a:rPr lang="es-PA" sz="2000" dirty="0">
                <a:latin typeface="Ubuntu Light" panose="020B0304030602030204" pitchFamily="34" charset="0"/>
              </a:rPr>
              <a:t>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F5BAE10-1793-4835-925A-02E9FF7CE6E5}"/>
              </a:ext>
            </a:extLst>
          </p:cNvPr>
          <p:cNvSpPr txBox="1">
            <a:spLocks/>
          </p:cNvSpPr>
          <p:nvPr/>
        </p:nvSpPr>
        <p:spPr>
          <a:xfrm>
            <a:off x="1556048" y="488479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es-PA" sz="3200" b="1" dirty="0" err="1">
                <a:latin typeface="Ubuntu Light" panose="020B0304030602030204" pitchFamily="34" charset="0"/>
              </a:rPr>
              <a:t>Prise</a:t>
            </a:r>
            <a:r>
              <a:rPr lang="es-PA" sz="3200" b="1" dirty="0">
                <a:latin typeface="Ubuntu Light" panose="020B0304030602030204" pitchFamily="34" charset="0"/>
              </a:rPr>
              <a:t> de </a:t>
            </a:r>
            <a:r>
              <a:rPr lang="es-PA" sz="3200" b="1" dirty="0" err="1">
                <a:latin typeface="Ubuntu Light" panose="020B0304030602030204" pitchFamily="34" charset="0"/>
              </a:rPr>
              <a:t>Décisions</a:t>
            </a:r>
            <a:r>
              <a:rPr lang="es-PA" sz="3200" b="1" dirty="0">
                <a:latin typeface="Ubuntu Light" panose="020B0304030602030204" pitchFamily="34" charset="0"/>
              </a:rPr>
              <a:t> </a:t>
            </a:r>
            <a:endParaRPr lang="fr-FR" sz="3200" b="1" dirty="0">
              <a:solidFill>
                <a:prstClr val="black"/>
              </a:solidFill>
              <a:latin typeface="Ubuntu Light" panose="020B030403060203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814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315" y="4223707"/>
            <a:ext cx="1778685" cy="177868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70566C-5FA5-4C96-AEE9-6104019F3B8F}"/>
              </a:ext>
            </a:extLst>
          </p:cNvPr>
          <p:cNvSpPr txBox="1">
            <a:spLocks/>
          </p:cNvSpPr>
          <p:nvPr/>
        </p:nvSpPr>
        <p:spPr>
          <a:xfrm>
            <a:off x="696000" y="1797050"/>
            <a:ext cx="10800000" cy="4205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68" indent="-257168" algn="just">
              <a:lnSpc>
                <a:spcPct val="150000"/>
              </a:lnSpc>
            </a:pPr>
            <a:r>
              <a:rPr lang="es-PA" sz="2000" dirty="0" err="1">
                <a:latin typeface="Ubuntu Light" panose="020B0304030602030204" pitchFamily="34" charset="0"/>
              </a:rPr>
              <a:t>Restez</a:t>
            </a:r>
            <a:r>
              <a:rPr lang="es-PA" sz="2000" dirty="0">
                <a:latin typeface="Ubuntu Light" panose="020B0304030602030204" pitchFamily="34" charset="0"/>
              </a:rPr>
              <a:t> concentré sur </a:t>
            </a:r>
            <a:r>
              <a:rPr lang="es-PA" sz="2000" dirty="0" err="1">
                <a:latin typeface="Ubuntu Light" panose="020B0304030602030204" pitchFamily="34" charset="0"/>
              </a:rPr>
              <a:t>l´objectif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pour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aider</a:t>
            </a:r>
            <a:r>
              <a:rPr lang="es-PA" sz="2000" dirty="0">
                <a:latin typeface="Ubuntu Light" panose="020B0304030602030204" pitchFamily="34" charset="0"/>
              </a:rPr>
              <a:t> à </a:t>
            </a:r>
            <a:r>
              <a:rPr lang="es-PA" sz="2000" dirty="0" err="1">
                <a:latin typeface="Ubuntu Light" panose="020B0304030602030204" pitchFamily="34" charset="0"/>
              </a:rPr>
              <a:t>guider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votre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équipe</a:t>
            </a:r>
            <a:r>
              <a:rPr lang="es-PA" sz="2000" dirty="0">
                <a:latin typeface="Ubuntu Light" panose="020B0304030602030204" pitchFamily="34" charset="0"/>
              </a:rPr>
              <a:t>. </a:t>
            </a:r>
          </a:p>
          <a:p>
            <a:pPr marL="257168" indent="-257168" algn="just">
              <a:lnSpc>
                <a:spcPct val="150000"/>
              </a:lnSpc>
            </a:pPr>
            <a:r>
              <a:rPr lang="es-PA" sz="2000" dirty="0">
                <a:latin typeface="Ubuntu Light" panose="020B0304030602030204" pitchFamily="34" charset="0"/>
              </a:rPr>
              <a:t>Les </a:t>
            </a:r>
            <a:r>
              <a:rPr lang="es-PA" sz="2000" dirty="0" err="1">
                <a:latin typeface="Ubuntu Light" panose="020B0304030602030204" pitchFamily="34" charset="0"/>
              </a:rPr>
              <a:t>distractions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peuvent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être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l´un</a:t>
            </a:r>
            <a:r>
              <a:rPr lang="es-PA" sz="2000" dirty="0">
                <a:latin typeface="Ubuntu Light" panose="020B0304030602030204" pitchFamily="34" charset="0"/>
              </a:rPr>
              <a:t> des plus </a:t>
            </a:r>
            <a:r>
              <a:rPr lang="es-PA" sz="2000" dirty="0" err="1">
                <a:latin typeface="Ubuntu Light" panose="020B0304030602030204" pitchFamily="34" charset="0"/>
              </a:rPr>
              <a:t>grands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obstacles</a:t>
            </a:r>
            <a:r>
              <a:rPr lang="es-PA" sz="2000" dirty="0">
                <a:latin typeface="Ubuntu Light" panose="020B0304030602030204" pitchFamily="34" charset="0"/>
              </a:rPr>
              <a:t> à la </a:t>
            </a:r>
            <a:r>
              <a:rPr lang="es-PA" sz="2000" dirty="0" err="1">
                <a:latin typeface="Ubuntu Light" panose="020B0304030602030204" pitchFamily="34" charset="0"/>
              </a:rPr>
              <a:t>réalisation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d´un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objectif</a:t>
            </a:r>
            <a:r>
              <a:rPr lang="es-PA" sz="2000" dirty="0">
                <a:latin typeface="Ubuntu Light" panose="020B0304030602030204" pitchFamily="34" charset="0"/>
              </a:rPr>
              <a:t>.  </a:t>
            </a:r>
          </a:p>
          <a:p>
            <a:pPr marL="257168" indent="-257168" algn="just">
              <a:lnSpc>
                <a:spcPct val="150000"/>
              </a:lnSpc>
            </a:pPr>
            <a:r>
              <a:rPr lang="es-PA" sz="2000" dirty="0" err="1">
                <a:latin typeface="Ubuntu Light" panose="020B0304030602030204" pitchFamily="34" charset="0"/>
              </a:rPr>
              <a:t>Créez</a:t>
            </a:r>
            <a:r>
              <a:rPr lang="es-PA" sz="2000" dirty="0">
                <a:latin typeface="Ubuntu Light" panose="020B0304030602030204" pitchFamily="34" charset="0"/>
              </a:rPr>
              <a:t> un </a:t>
            </a:r>
            <a:r>
              <a:rPr lang="es-PA" sz="2000" dirty="0" err="1">
                <a:latin typeface="Ubuntu Light" panose="020B0304030602030204" pitchFamily="34" charset="0"/>
              </a:rPr>
              <a:t>environnement</a:t>
            </a:r>
            <a:r>
              <a:rPr lang="es-PA" sz="2000" dirty="0">
                <a:latin typeface="Ubuntu Light" panose="020B0304030602030204" pitchFamily="34" charset="0"/>
              </a:rPr>
              <a:t> qui </a:t>
            </a:r>
            <a:r>
              <a:rPr lang="es-PA" sz="2000" dirty="0" err="1">
                <a:latin typeface="Ubuntu Light" panose="020B0304030602030204" pitchFamily="34" charset="0"/>
              </a:rPr>
              <a:t>vous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aide</a:t>
            </a:r>
            <a:r>
              <a:rPr lang="es-PA" sz="2000" dirty="0">
                <a:latin typeface="Ubuntu Light" panose="020B0304030602030204" pitchFamily="34" charset="0"/>
              </a:rPr>
              <a:t>, </a:t>
            </a:r>
            <a:r>
              <a:rPr lang="es-PA" sz="2000" dirty="0" err="1">
                <a:latin typeface="Ubuntu Light" panose="020B0304030602030204" pitchFamily="34" charset="0"/>
              </a:rPr>
              <a:t>vous</a:t>
            </a:r>
            <a:r>
              <a:rPr lang="es-PA" sz="2000" dirty="0">
                <a:latin typeface="Ubuntu Light" panose="020B0304030602030204" pitchFamily="34" charset="0"/>
              </a:rPr>
              <a:t> et </a:t>
            </a:r>
            <a:r>
              <a:rPr lang="es-PA" sz="2000" dirty="0" err="1">
                <a:latin typeface="Ubuntu Light" panose="020B0304030602030204" pitchFamily="34" charset="0"/>
              </a:rPr>
              <a:t>votre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équipe</a:t>
            </a:r>
            <a:r>
              <a:rPr lang="es-PA" sz="2000" dirty="0">
                <a:latin typeface="Ubuntu Light" panose="020B0304030602030204" pitchFamily="34" charset="0"/>
              </a:rPr>
              <a:t>, à </a:t>
            </a:r>
            <a:r>
              <a:rPr lang="es-PA" sz="2000" dirty="0" err="1">
                <a:latin typeface="Ubuntu Light" panose="020B0304030602030204" pitchFamily="34" charset="0"/>
              </a:rPr>
              <a:t>vous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concentrer</a:t>
            </a:r>
            <a:r>
              <a:rPr lang="es-PA" sz="2000" dirty="0">
                <a:latin typeface="Ubuntu Light" panose="020B0304030602030204" pitchFamily="34" charset="0"/>
              </a:rPr>
              <a:t>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06F6E5-3B61-4E6C-A27A-19376942241C}"/>
              </a:ext>
            </a:extLst>
          </p:cNvPr>
          <p:cNvSpPr txBox="1">
            <a:spLocks/>
          </p:cNvSpPr>
          <p:nvPr/>
        </p:nvSpPr>
        <p:spPr>
          <a:xfrm>
            <a:off x="1582681" y="479602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es-PA" sz="3200" b="1" dirty="0" err="1">
                <a:latin typeface="Ubuntu Light" panose="020B0304030602030204" pitchFamily="34" charset="0"/>
              </a:rPr>
              <a:t>Prise</a:t>
            </a:r>
            <a:r>
              <a:rPr lang="es-PA" sz="3200" b="1" dirty="0">
                <a:latin typeface="Ubuntu Light" panose="020B0304030602030204" pitchFamily="34" charset="0"/>
              </a:rPr>
              <a:t> de </a:t>
            </a:r>
            <a:r>
              <a:rPr lang="es-PA" sz="3200" b="1" dirty="0" err="1">
                <a:latin typeface="Ubuntu Light" panose="020B0304030602030204" pitchFamily="34" charset="0"/>
              </a:rPr>
              <a:t>Décisions</a:t>
            </a:r>
            <a:r>
              <a:rPr lang="es-PA" sz="3200" b="1" dirty="0">
                <a:latin typeface="Ubuntu Light" panose="020B0304030602030204" pitchFamily="34" charset="0"/>
              </a:rPr>
              <a:t> </a:t>
            </a:r>
            <a:endParaRPr lang="fr-FR" sz="3200" b="1" dirty="0">
              <a:solidFill>
                <a:prstClr val="black"/>
              </a:solidFill>
              <a:latin typeface="Ubuntu Light" panose="020B030403060203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213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057" y="4509449"/>
            <a:ext cx="1492943" cy="149294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E40192-D0CB-48A5-8015-563C793302E8}"/>
              </a:ext>
            </a:extLst>
          </p:cNvPr>
          <p:cNvSpPr txBox="1">
            <a:spLocks/>
          </p:cNvSpPr>
          <p:nvPr/>
        </p:nvSpPr>
        <p:spPr>
          <a:xfrm>
            <a:off x="696000" y="1797050"/>
            <a:ext cx="10800000" cy="4205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68" indent="-257168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PA" sz="2000" dirty="0">
                <a:latin typeface="Ubuntu Light" panose="020B0304030602030204" pitchFamily="34" charset="0"/>
              </a:rPr>
              <a:t>Les </a:t>
            </a:r>
            <a:r>
              <a:rPr lang="es-PA" sz="2000" dirty="0" err="1">
                <a:latin typeface="Ubuntu Light" panose="020B0304030602030204" pitchFamily="34" charset="0"/>
              </a:rPr>
              <a:t>bonnes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relations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vous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aident</a:t>
            </a:r>
            <a:r>
              <a:rPr lang="es-PA" sz="2000" dirty="0">
                <a:latin typeface="Ubuntu Light" panose="020B0304030602030204" pitchFamily="34" charset="0"/>
              </a:rPr>
              <a:t> à </a:t>
            </a:r>
            <a:r>
              <a:rPr lang="es-PA" sz="2000" dirty="0" err="1">
                <a:latin typeface="Ubuntu Light" panose="020B0304030602030204" pitchFamily="34" charset="0"/>
              </a:rPr>
              <a:t>mieux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travailler</a:t>
            </a:r>
            <a:r>
              <a:rPr lang="es-PA" sz="2000" dirty="0">
                <a:latin typeface="Ubuntu Light" panose="020B0304030602030204" pitchFamily="34" charset="0"/>
              </a:rPr>
              <a:t> ensemble et à </a:t>
            </a:r>
            <a:r>
              <a:rPr lang="es-PA" sz="2000" dirty="0" err="1">
                <a:latin typeface="Ubuntu Light" panose="020B0304030602030204" pitchFamily="34" charset="0"/>
              </a:rPr>
              <a:t>vous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respecter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mutuellement</a:t>
            </a:r>
            <a:r>
              <a:rPr lang="es-PA" sz="2000" dirty="0">
                <a:latin typeface="Ubuntu Light" panose="020B0304030602030204" pitchFamily="34" charset="0"/>
              </a:rPr>
              <a:t>.</a:t>
            </a:r>
          </a:p>
          <a:p>
            <a:pPr marL="257168" indent="-257168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PA" sz="2000" dirty="0" err="1">
                <a:latin typeface="Ubuntu Light" panose="020B0304030602030204" pitchFamily="34" charset="0"/>
              </a:rPr>
              <a:t>Construisez</a:t>
            </a:r>
            <a:r>
              <a:rPr lang="es-PA" sz="2000" dirty="0">
                <a:latin typeface="Ubuntu Light" panose="020B0304030602030204" pitchFamily="34" charset="0"/>
              </a:rPr>
              <a:t> des </a:t>
            </a:r>
            <a:r>
              <a:rPr lang="es-PA" sz="2000" dirty="0" err="1">
                <a:latin typeface="Ubuntu Light" panose="020B0304030602030204" pitchFamily="34" charset="0"/>
              </a:rPr>
              <a:t>relations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saines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pour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avoir</a:t>
            </a:r>
            <a:r>
              <a:rPr lang="es-PA" sz="2000" dirty="0">
                <a:latin typeface="Ubuntu Light" panose="020B0304030602030204" pitchFamily="34" charset="0"/>
              </a:rPr>
              <a:t> une </a:t>
            </a:r>
            <a:r>
              <a:rPr lang="es-PA" sz="2000" b="1" dirty="0" err="1">
                <a:latin typeface="Ubuntu Light" panose="020B0304030602030204" pitchFamily="34" charset="0"/>
              </a:rPr>
              <a:t>équipe</a:t>
            </a:r>
            <a:r>
              <a:rPr lang="es-PA" sz="2000" b="1" dirty="0">
                <a:latin typeface="Ubuntu Light" panose="020B0304030602030204" pitchFamily="34" charset="0"/>
              </a:rPr>
              <a:t> solide qui </a:t>
            </a:r>
            <a:r>
              <a:rPr lang="es-PA" sz="2000" b="1" dirty="0" err="1">
                <a:latin typeface="Ubuntu Light" panose="020B0304030602030204" pitchFamily="34" charset="0"/>
              </a:rPr>
              <a:t>travaille</a:t>
            </a:r>
            <a:r>
              <a:rPr lang="es-PA" sz="2000" b="1" dirty="0">
                <a:latin typeface="Ubuntu Light" panose="020B0304030602030204" pitchFamily="34" charset="0"/>
              </a:rPr>
              <a:t> ensemble et se </a:t>
            </a:r>
            <a:r>
              <a:rPr lang="es-PA" sz="2000" b="1" dirty="0" err="1">
                <a:latin typeface="Ubuntu Light" panose="020B0304030602030204" pitchFamily="34" charset="0"/>
              </a:rPr>
              <a:t>fait</a:t>
            </a:r>
            <a:r>
              <a:rPr lang="es-PA" sz="2000" b="1" dirty="0">
                <a:latin typeface="Ubuntu Light" panose="020B0304030602030204" pitchFamily="34" charset="0"/>
              </a:rPr>
              <a:t> </a:t>
            </a:r>
            <a:r>
              <a:rPr lang="es-PA" sz="2000" b="1" dirty="0" err="1">
                <a:latin typeface="Ubuntu Light" panose="020B0304030602030204" pitchFamily="34" charset="0"/>
              </a:rPr>
              <a:t>confiance</a:t>
            </a:r>
            <a:r>
              <a:rPr lang="es-PA" sz="2000" b="1" dirty="0">
                <a:latin typeface="Ubuntu Light" panose="020B0304030602030204" pitchFamily="34" charset="0"/>
              </a:rPr>
              <a:t>.</a:t>
            </a:r>
            <a:endParaRPr lang="es-PA" sz="2000" dirty="0">
              <a:latin typeface="Ubuntu Light" panose="020B0304030602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AF4436-A8F4-432F-9BC1-613EFE695CA5}"/>
              </a:ext>
            </a:extLst>
          </p:cNvPr>
          <p:cNvSpPr txBox="1">
            <a:spLocks/>
          </p:cNvSpPr>
          <p:nvPr/>
        </p:nvSpPr>
        <p:spPr>
          <a:xfrm>
            <a:off x="1538293" y="511762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es-PA" sz="3200" b="1" dirty="0" err="1">
                <a:latin typeface="Ubuntu Light" panose="020B0304030602030204" pitchFamily="34" charset="0"/>
              </a:rPr>
              <a:t>Créer</a:t>
            </a:r>
            <a:r>
              <a:rPr lang="es-PA" sz="3200" b="1" dirty="0">
                <a:latin typeface="Ubuntu Light" panose="020B0304030602030204" pitchFamily="34" charset="0"/>
              </a:rPr>
              <a:t> des </a:t>
            </a:r>
            <a:r>
              <a:rPr lang="es-PA" sz="3200" b="1" dirty="0" err="1">
                <a:latin typeface="Ubuntu Light" panose="020B0304030602030204" pitchFamily="34" charset="0"/>
              </a:rPr>
              <a:t>relations</a:t>
            </a:r>
            <a:endParaRPr lang="fr-FR" sz="3200" b="1" dirty="0">
              <a:solidFill>
                <a:prstClr val="black"/>
              </a:solidFill>
              <a:latin typeface="Ubuntu Light" panose="020B030403060203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054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4B71ABB-01EE-4824-ACEF-B2667DBB14DD}"/>
              </a:ext>
            </a:extLst>
          </p:cNvPr>
          <p:cNvSpPr txBox="1">
            <a:spLocks/>
          </p:cNvSpPr>
          <p:nvPr/>
        </p:nvSpPr>
        <p:spPr>
          <a:xfrm>
            <a:off x="1520537" y="476250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Ubuntu Light" panose="020B0304030602030204" pitchFamily="34" charset="0"/>
                <a:sym typeface="Gill Sans" charset="0"/>
              </a:rPr>
              <a:t>Attentes</a:t>
            </a:r>
            <a:r>
              <a:rPr lang="en-US" sz="3200" b="1" dirty="0">
                <a:solidFill>
                  <a:prstClr val="black"/>
                </a:solidFill>
                <a:latin typeface="Ubuntu Light" panose="020B0304030602030204" pitchFamily="34" charset="0"/>
                <a:sym typeface="Gill Sans" charset="0"/>
              </a:rPr>
              <a:t> – Pour les </a:t>
            </a:r>
            <a:r>
              <a:rPr lang="en-US" sz="3200" b="1" dirty="0" err="1">
                <a:solidFill>
                  <a:prstClr val="black"/>
                </a:solidFill>
                <a:latin typeface="Ubuntu Light" panose="020B0304030602030204" pitchFamily="34" charset="0"/>
                <a:sym typeface="Gill Sans" charset="0"/>
              </a:rPr>
              <a:t>Athlètes</a:t>
            </a:r>
            <a:endParaRPr lang="en-US" sz="3200" b="1" dirty="0">
              <a:solidFill>
                <a:prstClr val="black"/>
              </a:solidFill>
              <a:latin typeface="Ubuntu Light" panose="020B0304030602030204" pitchFamily="34" charset="0"/>
              <a:sym typeface="Gill Sans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C0A333-04A0-4983-861D-864C603492D9}"/>
              </a:ext>
            </a:extLst>
          </p:cNvPr>
          <p:cNvSpPr txBox="1">
            <a:spLocks/>
          </p:cNvSpPr>
          <p:nvPr/>
        </p:nvSpPr>
        <p:spPr>
          <a:xfrm>
            <a:off x="696000" y="1797050"/>
            <a:ext cx="10800000" cy="4205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es-PA" sz="2000" dirty="0" err="1">
                <a:latin typeface="Ubuntu Light" panose="020B0304030602030204" pitchFamily="34" charset="0"/>
              </a:rPr>
              <a:t>Être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respectueux</a:t>
            </a:r>
            <a:r>
              <a:rPr lang="es-PA" sz="2000" dirty="0">
                <a:latin typeface="Ubuntu Light" panose="020B0304030602030204" pitchFamily="34" charset="0"/>
              </a:rPr>
              <a:t> de la </a:t>
            </a:r>
            <a:r>
              <a:rPr lang="es-PA" sz="2000" dirty="0" err="1">
                <a:latin typeface="Ubuntu Light" panose="020B0304030602030204" pitchFamily="34" charset="0"/>
              </a:rPr>
              <a:t>personne</a:t>
            </a:r>
            <a:r>
              <a:rPr lang="es-PA" sz="2000" dirty="0">
                <a:latin typeface="Ubuntu Light" panose="020B0304030602030204" pitchFamily="34" charset="0"/>
              </a:rPr>
              <a:t> à qui </a:t>
            </a:r>
            <a:r>
              <a:rPr lang="es-PA" sz="2000" dirty="0" err="1">
                <a:latin typeface="Ubuntu Light" panose="020B0304030602030204" pitchFamily="34" charset="0"/>
              </a:rPr>
              <a:t>vous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parlez</a:t>
            </a:r>
            <a:endParaRPr lang="es-PA" sz="2000" dirty="0">
              <a:latin typeface="Ubuntu Light" panose="020B030403060203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es-PA" sz="2000" dirty="0" err="1">
                <a:latin typeface="Ubuntu Light" panose="020B0304030602030204" pitchFamily="34" charset="0"/>
              </a:rPr>
              <a:t>Participer</a:t>
            </a:r>
            <a:r>
              <a:rPr lang="es-PA" sz="2000" dirty="0">
                <a:latin typeface="Ubuntu Light" panose="020B0304030602030204" pitchFamily="34" charset="0"/>
              </a:rPr>
              <a:t> en </a:t>
            </a:r>
            <a:r>
              <a:rPr lang="es-PA" sz="2000" dirty="0" err="1">
                <a:latin typeface="Ubuntu Light" panose="020B0304030602030204" pitchFamily="34" charset="0"/>
              </a:rPr>
              <a:t>classe</a:t>
            </a:r>
            <a:endParaRPr lang="es-PA" sz="2000" dirty="0">
              <a:latin typeface="Ubuntu Light" panose="020B030403060203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es-PA" sz="2000" dirty="0" err="1">
                <a:latin typeface="Ubuntu Light" panose="020B0304030602030204" pitchFamily="34" charset="0"/>
              </a:rPr>
              <a:t>Poser</a:t>
            </a:r>
            <a:r>
              <a:rPr lang="es-PA" sz="2000" dirty="0">
                <a:latin typeface="Ubuntu Light" panose="020B0304030602030204" pitchFamily="34" charset="0"/>
              </a:rPr>
              <a:t> des </a:t>
            </a:r>
            <a:r>
              <a:rPr lang="es-PA" sz="2000" dirty="0" err="1">
                <a:latin typeface="Ubuntu Light" panose="020B0304030602030204" pitchFamily="34" charset="0"/>
              </a:rPr>
              <a:t>questions</a:t>
            </a:r>
            <a:r>
              <a:rPr lang="es-PA" sz="2000" dirty="0">
                <a:latin typeface="Ubuntu Light" panose="020B0304030602030204" pitchFamily="34" charset="0"/>
              </a:rPr>
              <a:t> et </a:t>
            </a:r>
            <a:r>
              <a:rPr lang="es-PA" sz="2000" dirty="0" err="1">
                <a:latin typeface="Ubuntu Light" panose="020B0304030602030204" pitchFamily="34" charset="0"/>
              </a:rPr>
              <a:t>demander</a:t>
            </a:r>
            <a:r>
              <a:rPr lang="es-PA" sz="2000" dirty="0">
                <a:latin typeface="Ubuntu Light" panose="020B0304030602030204" pitchFamily="34" charset="0"/>
              </a:rPr>
              <a:t> de </a:t>
            </a:r>
            <a:r>
              <a:rPr lang="es-PA" sz="2000" dirty="0" err="1">
                <a:latin typeface="Ubuntu Light" panose="020B0304030602030204" pitchFamily="34" charset="0"/>
              </a:rPr>
              <a:t>l´aide</a:t>
            </a:r>
            <a:r>
              <a:rPr lang="es-PA" sz="2000" dirty="0">
                <a:latin typeface="Ubuntu Light" panose="020B0304030602030204" pitchFamily="34" charset="0"/>
              </a:rPr>
              <a:t> à </a:t>
            </a:r>
            <a:r>
              <a:rPr lang="es-PA" sz="2000" dirty="0" err="1">
                <a:latin typeface="Ubuntu Light" panose="020B0304030602030204" pitchFamily="34" charset="0"/>
              </a:rPr>
              <a:t>votre</a:t>
            </a:r>
            <a:r>
              <a:rPr lang="es-PA" sz="2000" dirty="0">
                <a:latin typeface="Ubuntu Light" panose="020B0304030602030204" pitchFamily="34" charset="0"/>
              </a:rPr>
              <a:t> mentor si </a:t>
            </a:r>
            <a:r>
              <a:rPr lang="es-PA" sz="2000" dirty="0" err="1">
                <a:latin typeface="Ubuntu Light" panose="020B0304030602030204" pitchFamily="34" charset="0"/>
              </a:rPr>
              <a:t>nécessaire</a:t>
            </a:r>
            <a:r>
              <a:rPr lang="es-PA" sz="2000" dirty="0">
                <a:latin typeface="Ubuntu Light" panose="020B0304030602030204" pitchFamily="34" charset="0"/>
              </a:rPr>
              <a:t>. </a:t>
            </a:r>
          </a:p>
          <a:p>
            <a:pPr marL="342900" indent="-34290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es-PA" sz="2000" dirty="0" err="1">
                <a:latin typeface="Ubuntu Light" panose="020B0304030602030204" pitchFamily="34" charset="0"/>
              </a:rPr>
              <a:t>Minimiser</a:t>
            </a:r>
            <a:r>
              <a:rPr lang="es-PA" sz="2000" dirty="0">
                <a:latin typeface="Ubuntu Light" panose="020B0304030602030204" pitchFamily="34" charset="0"/>
              </a:rPr>
              <a:t> les </a:t>
            </a:r>
            <a:r>
              <a:rPr lang="es-PA" sz="2000" dirty="0" err="1">
                <a:latin typeface="Ubuntu Light" panose="020B0304030602030204" pitchFamily="34" charset="0"/>
              </a:rPr>
              <a:t>distractions</a:t>
            </a:r>
            <a:r>
              <a:rPr lang="es-PA" sz="2000" dirty="0">
                <a:latin typeface="Ubuntu Light" panose="020B0304030602030204" pitchFamily="34" charset="0"/>
              </a:rPr>
              <a:t> (</a:t>
            </a:r>
            <a:r>
              <a:rPr lang="es-PA" sz="2000" dirty="0" err="1">
                <a:latin typeface="Ubuntu Light" panose="020B0304030602030204" pitchFamily="34" charset="0"/>
              </a:rPr>
              <a:t>Rangez</a:t>
            </a:r>
            <a:r>
              <a:rPr lang="es-PA" sz="2000" dirty="0">
                <a:latin typeface="Ubuntu Light" panose="020B0304030602030204" pitchFamily="34" charset="0"/>
              </a:rPr>
              <a:t> le portable !)</a:t>
            </a:r>
          </a:p>
        </p:txBody>
      </p:sp>
    </p:spTree>
    <p:extLst>
      <p:ext uri="{BB962C8B-B14F-4D97-AF65-F5344CB8AC3E}">
        <p14:creationId xmlns:p14="http://schemas.microsoft.com/office/powerpoint/2010/main" val="3047000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45" y="4362450"/>
            <a:ext cx="1636155" cy="163994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C1BAF8-2C78-4C38-A3EE-FC07BD336779}"/>
              </a:ext>
            </a:extLst>
          </p:cNvPr>
          <p:cNvSpPr txBox="1">
            <a:spLocks/>
          </p:cNvSpPr>
          <p:nvPr/>
        </p:nvSpPr>
        <p:spPr>
          <a:xfrm>
            <a:off x="696000" y="1797050"/>
            <a:ext cx="10800000" cy="4205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68" indent="-257168" algn="just">
              <a:lnSpc>
                <a:spcPct val="150000"/>
              </a:lnSpc>
            </a:pPr>
            <a:r>
              <a:rPr lang="es-PA" sz="2000" dirty="0">
                <a:latin typeface="Ubuntu Light" panose="020B0304030602030204" pitchFamily="34" charset="0"/>
              </a:rPr>
              <a:t>Les </a:t>
            </a:r>
            <a:r>
              <a:rPr lang="es-PA" sz="2000" dirty="0" err="1">
                <a:latin typeface="Ubuntu Light" panose="020B0304030602030204" pitchFamily="34" charset="0"/>
              </a:rPr>
              <a:t>leaders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forts</a:t>
            </a:r>
            <a:r>
              <a:rPr lang="es-PA" sz="2000" dirty="0">
                <a:latin typeface="Ubuntu Light" panose="020B0304030602030204" pitchFamily="34" charset="0"/>
              </a:rPr>
              <a:t> et </a:t>
            </a:r>
            <a:r>
              <a:rPr lang="es-PA" sz="2000" dirty="0" err="1">
                <a:latin typeface="Ubuntu Light" panose="020B0304030602030204" pitchFamily="34" charset="0"/>
              </a:rPr>
              <a:t>confiants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savent</a:t>
            </a:r>
            <a:r>
              <a:rPr lang="es-PA" sz="2000" dirty="0">
                <a:latin typeface="Ubuntu Light" panose="020B0304030602030204" pitchFamily="34" charset="0"/>
              </a:rPr>
              <a:t> que le </a:t>
            </a:r>
            <a:r>
              <a:rPr lang="es-PA" sz="2000" b="1" dirty="0" err="1">
                <a:latin typeface="Ubuntu Light" panose="020B0304030602030204" pitchFamily="34" charset="0"/>
              </a:rPr>
              <a:t>changement</a:t>
            </a:r>
            <a:r>
              <a:rPr lang="es-PA" sz="2000" b="1" dirty="0">
                <a:latin typeface="Ubuntu Light" panose="020B0304030602030204" pitchFamily="34" charset="0"/>
              </a:rPr>
              <a:t> </a:t>
            </a:r>
            <a:r>
              <a:rPr lang="es-PA" sz="2000" b="1" dirty="0" err="1">
                <a:latin typeface="Ubuntu Light" panose="020B0304030602030204" pitchFamily="34" charset="0"/>
              </a:rPr>
              <a:t>peut</a:t>
            </a:r>
            <a:r>
              <a:rPr lang="es-PA" sz="2000" b="1" dirty="0">
                <a:latin typeface="Ubuntu Light" panose="020B0304030602030204" pitchFamily="34" charset="0"/>
              </a:rPr>
              <a:t> </a:t>
            </a:r>
            <a:r>
              <a:rPr lang="es-PA" sz="2000" b="1" dirty="0" err="1">
                <a:latin typeface="Ubuntu Light" panose="020B0304030602030204" pitchFamily="34" charset="0"/>
              </a:rPr>
              <a:t>être</a:t>
            </a:r>
            <a:r>
              <a:rPr lang="es-PA" sz="2000" b="1" dirty="0">
                <a:latin typeface="Ubuntu Light" panose="020B0304030602030204" pitchFamily="34" charset="0"/>
              </a:rPr>
              <a:t> une </a:t>
            </a:r>
            <a:r>
              <a:rPr lang="es-PA" sz="2000" b="1" dirty="0" err="1">
                <a:latin typeface="Ubuntu Light" panose="020B0304030602030204" pitchFamily="34" charset="0"/>
              </a:rPr>
              <a:t>bonne</a:t>
            </a:r>
            <a:r>
              <a:rPr lang="es-PA" sz="2000" b="1" dirty="0">
                <a:latin typeface="Ubuntu Light" panose="020B0304030602030204" pitchFamily="34" charset="0"/>
              </a:rPr>
              <a:t> </a:t>
            </a:r>
            <a:r>
              <a:rPr lang="es-PA" sz="2000" b="1" dirty="0" err="1">
                <a:latin typeface="Ubuntu Light" panose="020B0304030602030204" pitchFamily="34" charset="0"/>
              </a:rPr>
              <a:t>chose</a:t>
            </a:r>
            <a:r>
              <a:rPr lang="es-PA" sz="2000" b="1" dirty="0">
                <a:latin typeface="Ubuntu Light" panose="020B0304030602030204" pitchFamily="34" charset="0"/>
              </a:rPr>
              <a:t> </a:t>
            </a:r>
            <a:r>
              <a:rPr lang="es-PA" sz="2000" dirty="0">
                <a:latin typeface="Ubuntu Light" panose="020B0304030602030204" pitchFamily="34" charset="0"/>
              </a:rPr>
              <a:t>et </a:t>
            </a:r>
            <a:r>
              <a:rPr lang="es-PA" sz="2000" dirty="0" err="1">
                <a:latin typeface="Ubuntu Light" panose="020B0304030602030204" pitchFamily="34" charset="0"/>
              </a:rPr>
              <a:t>améliorer</a:t>
            </a:r>
            <a:r>
              <a:rPr lang="es-PA" sz="2000" dirty="0">
                <a:latin typeface="Ubuntu Light" panose="020B0304030602030204" pitchFamily="34" charset="0"/>
              </a:rPr>
              <a:t> les </a:t>
            </a:r>
            <a:r>
              <a:rPr lang="es-PA" sz="2000" dirty="0" err="1">
                <a:latin typeface="Ubuntu Light" panose="020B0304030602030204" pitchFamily="34" charset="0"/>
              </a:rPr>
              <a:t>choses</a:t>
            </a:r>
            <a:r>
              <a:rPr lang="es-PA" sz="2000" dirty="0">
                <a:latin typeface="Ubuntu Light" panose="020B0304030602030204" pitchFamily="34" charset="0"/>
              </a:rPr>
              <a:t>. </a:t>
            </a:r>
          </a:p>
          <a:p>
            <a:pPr marL="257168" indent="-257168" algn="just">
              <a:lnSpc>
                <a:spcPct val="150000"/>
              </a:lnSpc>
            </a:pPr>
            <a:r>
              <a:rPr lang="es-PA" sz="2000" dirty="0">
                <a:latin typeface="Ubuntu Light" panose="020B0304030602030204" pitchFamily="34" charset="0"/>
              </a:rPr>
              <a:t>Un leader </a:t>
            </a:r>
            <a:r>
              <a:rPr lang="es-PA" sz="2000" dirty="0" err="1">
                <a:latin typeface="Ubuntu Light" panose="020B0304030602030204" pitchFamily="34" charset="0"/>
              </a:rPr>
              <a:t>prend</a:t>
            </a:r>
            <a:r>
              <a:rPr lang="es-PA" sz="2000" dirty="0">
                <a:latin typeface="Ubuntu Light" panose="020B0304030602030204" pitchFamily="34" charset="0"/>
              </a:rPr>
              <a:t> note des </a:t>
            </a:r>
            <a:r>
              <a:rPr lang="es-PA" sz="2000" dirty="0" err="1">
                <a:latin typeface="Ubuntu Light" panose="020B0304030602030204" pitchFamily="34" charset="0"/>
              </a:rPr>
              <a:t>choses</a:t>
            </a:r>
            <a:r>
              <a:rPr lang="es-PA" sz="2000" dirty="0">
                <a:latin typeface="Ubuntu Light" panose="020B0304030602030204" pitchFamily="34" charset="0"/>
              </a:rPr>
              <a:t> et demande des </a:t>
            </a:r>
            <a:r>
              <a:rPr lang="es-PA" sz="2000" dirty="0" err="1">
                <a:latin typeface="Ubuntu Light" panose="020B0304030602030204" pitchFamily="34" charset="0"/>
              </a:rPr>
              <a:t>opinions</a:t>
            </a:r>
            <a:r>
              <a:rPr lang="es-PA" sz="2000" dirty="0">
                <a:latin typeface="Ubuntu Light" panose="020B0304030602030204" pitchFamily="34" charset="0"/>
              </a:rPr>
              <a:t> et </a:t>
            </a:r>
            <a:r>
              <a:rPr lang="es-PA" sz="2000" dirty="0" err="1">
                <a:latin typeface="Ubuntu Light" panose="020B0304030602030204" pitchFamily="34" charset="0"/>
              </a:rPr>
              <a:t>commentaires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pour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b="1" dirty="0" err="1">
                <a:latin typeface="Ubuntu Light" panose="020B0304030602030204" pitchFamily="34" charset="0"/>
              </a:rPr>
              <a:t>améliorer</a:t>
            </a:r>
            <a:r>
              <a:rPr lang="es-PA" sz="2000" b="1" dirty="0">
                <a:latin typeface="Ubuntu Light" panose="020B0304030602030204" pitchFamily="34" charset="0"/>
              </a:rPr>
              <a:t> le </a:t>
            </a:r>
            <a:r>
              <a:rPr lang="es-PA" sz="2000" b="1" dirty="0" err="1">
                <a:latin typeface="Ubuntu Light" panose="020B0304030602030204" pitchFamily="34" charset="0"/>
              </a:rPr>
              <a:t>projet</a:t>
            </a:r>
            <a:r>
              <a:rPr lang="es-PA" sz="2000" b="1" dirty="0">
                <a:latin typeface="Ubuntu Light" panose="020B0304030602030204" pitchFamily="34" charset="0"/>
              </a:rPr>
              <a:t> </a:t>
            </a:r>
            <a:r>
              <a:rPr lang="es-PA" sz="2000" b="1" dirty="0" err="1">
                <a:latin typeface="Ubuntu Light" panose="020B0304030602030204" pitchFamily="34" charset="0"/>
              </a:rPr>
              <a:t>ou</a:t>
            </a:r>
            <a:r>
              <a:rPr lang="es-PA" sz="2000" b="1" dirty="0">
                <a:latin typeface="Ubuntu Light" panose="020B0304030602030204" pitchFamily="34" charset="0"/>
              </a:rPr>
              <a:t> </a:t>
            </a:r>
            <a:r>
              <a:rPr lang="es-PA" sz="2000" b="1" dirty="0" err="1">
                <a:latin typeface="Ubuntu Light" panose="020B0304030602030204" pitchFamily="34" charset="0"/>
              </a:rPr>
              <a:t>l´événement</a:t>
            </a:r>
            <a:r>
              <a:rPr lang="es-PA" sz="2000" b="1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pour</a:t>
            </a:r>
            <a:r>
              <a:rPr lang="es-PA" sz="2000" dirty="0">
                <a:latin typeface="Ubuntu Light" panose="020B0304030602030204" pitchFamily="34" charset="0"/>
              </a:rPr>
              <a:t> la </a:t>
            </a:r>
            <a:r>
              <a:rPr lang="es-PA" sz="2000" dirty="0" err="1">
                <a:latin typeface="Ubuntu Light" panose="020B0304030602030204" pitchFamily="34" charset="0"/>
              </a:rPr>
              <a:t>prochaine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fois</a:t>
            </a:r>
            <a:r>
              <a:rPr lang="es-PA" sz="2000" dirty="0">
                <a:latin typeface="Ubuntu Light" panose="020B0304030602030204" pitchFamily="34" charset="0"/>
              </a:rPr>
              <a:t>.</a:t>
            </a:r>
          </a:p>
          <a:p>
            <a:pPr marL="257168" indent="-257168" algn="just">
              <a:lnSpc>
                <a:spcPct val="150000"/>
              </a:lnSpc>
            </a:pPr>
            <a:r>
              <a:rPr lang="es-PA" sz="2000" dirty="0">
                <a:latin typeface="Ubuntu Light" panose="020B0304030602030204" pitchFamily="34" charset="0"/>
              </a:rPr>
              <a:t>Un bon leader </a:t>
            </a:r>
            <a:r>
              <a:rPr lang="es-PA" sz="2000" b="1" dirty="0" err="1">
                <a:latin typeface="Ubuntu Light" panose="020B0304030602030204" pitchFamily="34" charset="0"/>
              </a:rPr>
              <a:t>veut</a:t>
            </a:r>
            <a:r>
              <a:rPr lang="es-PA" sz="2000" b="1" dirty="0">
                <a:latin typeface="Ubuntu Light" panose="020B0304030602030204" pitchFamily="34" charset="0"/>
              </a:rPr>
              <a:t> </a:t>
            </a:r>
            <a:r>
              <a:rPr lang="es-PA" sz="2000" b="1" dirty="0" err="1">
                <a:latin typeface="Ubuntu Light" panose="020B0304030602030204" pitchFamily="34" charset="0"/>
              </a:rPr>
              <a:t>grandir</a:t>
            </a:r>
            <a:r>
              <a:rPr lang="es-PA" sz="2000" b="1" dirty="0">
                <a:latin typeface="Ubuntu Light" panose="020B0304030602030204" pitchFamily="34" charset="0"/>
              </a:rPr>
              <a:t> et </a:t>
            </a:r>
            <a:r>
              <a:rPr lang="es-PA" sz="2000" b="1" dirty="0" err="1">
                <a:latin typeface="Ubuntu Light" panose="020B0304030602030204" pitchFamily="34" charset="0"/>
              </a:rPr>
              <a:t>s´améliorer</a:t>
            </a:r>
            <a:r>
              <a:rPr lang="es-PA" sz="2000" b="1" dirty="0">
                <a:latin typeface="Ubuntu Light" panose="020B0304030602030204" pitchFamily="34" charset="0"/>
              </a:rPr>
              <a:t> </a:t>
            </a:r>
            <a:r>
              <a:rPr lang="es-PA" sz="2000" dirty="0">
                <a:latin typeface="Ubuntu Light" panose="020B0304030602030204" pitchFamily="34" charset="0"/>
              </a:rPr>
              <a:t>en </a:t>
            </a:r>
            <a:r>
              <a:rPr lang="es-PA" sz="2000" dirty="0" err="1">
                <a:latin typeface="Ubuntu Light" panose="020B0304030602030204" pitchFamily="34" charset="0"/>
              </a:rPr>
              <a:t>tant</a:t>
            </a:r>
            <a:r>
              <a:rPr lang="es-PA" sz="2000" dirty="0">
                <a:latin typeface="Ubuntu Light" panose="020B0304030602030204" pitchFamily="34" charset="0"/>
              </a:rPr>
              <a:t> que leader</a:t>
            </a:r>
            <a:r>
              <a:rPr lang="es-PA" sz="2000" b="1" dirty="0">
                <a:latin typeface="Ubuntu Light" panose="020B0304030602030204" pitchFamily="34" charset="0"/>
              </a:rPr>
              <a:t>. 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232648-CBAD-4261-811B-AB7A4B8E9B51}"/>
              </a:ext>
            </a:extLst>
          </p:cNvPr>
          <p:cNvSpPr txBox="1">
            <a:spLocks/>
          </p:cNvSpPr>
          <p:nvPr/>
        </p:nvSpPr>
        <p:spPr>
          <a:xfrm>
            <a:off x="1529415" y="515112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es-PA" sz="3200" b="1" dirty="0" err="1">
                <a:latin typeface="Ubuntu Light" panose="020B0304030602030204" pitchFamily="34" charset="0"/>
              </a:rPr>
              <a:t>Amélioration</a:t>
            </a:r>
            <a:r>
              <a:rPr lang="es-PA" sz="3200" b="1" dirty="0">
                <a:latin typeface="Ubuntu Light" panose="020B0304030602030204" pitchFamily="34" charset="0"/>
              </a:rPr>
              <a:t> Continue</a:t>
            </a:r>
            <a:endParaRPr lang="fr-FR" sz="3200" b="1" dirty="0">
              <a:solidFill>
                <a:prstClr val="black"/>
              </a:solidFill>
              <a:latin typeface="Ubuntu Light" panose="020B030403060203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641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urved Connector 4"/>
          <p:cNvCxnSpPr/>
          <p:nvPr/>
        </p:nvCxnSpPr>
        <p:spPr bwMode="auto">
          <a:xfrm>
            <a:off x="2482171" y="4315031"/>
            <a:ext cx="7616063" cy="1780310"/>
          </a:xfrm>
          <a:prstGeom prst="curvedConnector3">
            <a:avLst>
              <a:gd name="adj1" fmla="val 55821"/>
            </a:avLst>
          </a:prstGeom>
          <a:ln w="76200">
            <a:solidFill>
              <a:schemeClr val="bg1"/>
            </a:solidFill>
            <a:headEnd type="none" w="med" len="med"/>
            <a:tailEnd type="triangle" w="lg" len="lg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itle 2">
            <a:extLst>
              <a:ext uri="{FF2B5EF4-FFF2-40B4-BE49-F238E27FC236}">
                <a16:creationId xmlns:a16="http://schemas.microsoft.com/office/drawing/2014/main" id="{0B1B89D7-EAAD-416F-A8E1-89FA93EB0189}"/>
              </a:ext>
            </a:extLst>
          </p:cNvPr>
          <p:cNvSpPr txBox="1">
            <a:spLocks/>
          </p:cNvSpPr>
          <p:nvPr/>
        </p:nvSpPr>
        <p:spPr>
          <a:xfrm>
            <a:off x="593452" y="820818"/>
            <a:ext cx="11160000" cy="6511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A" sz="3200" b="1" dirty="0" err="1">
                <a:solidFill>
                  <a:schemeClr val="bg1"/>
                </a:solidFill>
                <a:latin typeface="Ubuntu Light" panose="020B0304030602030204" pitchFamily="34" charset="0"/>
              </a:rPr>
              <a:t>Leçon</a:t>
            </a:r>
            <a:r>
              <a:rPr lang="es-PA" sz="3200" b="1" dirty="0">
                <a:solidFill>
                  <a:schemeClr val="bg1"/>
                </a:solidFill>
                <a:latin typeface="Ubuntu Light" panose="020B0304030602030204" pitchFamily="34" charset="0"/>
              </a:rPr>
              <a:t> 4 : </a:t>
            </a:r>
            <a:r>
              <a:rPr lang="es-PA" sz="3200" b="1" dirty="0" err="1">
                <a:solidFill>
                  <a:schemeClr val="bg1"/>
                </a:solidFill>
                <a:latin typeface="Ubuntu Light" panose="020B0304030602030204" pitchFamily="34" charset="0"/>
              </a:rPr>
              <a:t>Votre</a:t>
            </a:r>
            <a:r>
              <a:rPr lang="es-PA" sz="3200" b="1" dirty="0">
                <a:solidFill>
                  <a:schemeClr val="bg1"/>
                </a:solidFill>
                <a:latin typeface="Ubuntu Light" panose="020B0304030602030204" pitchFamily="34" charset="0"/>
              </a:rPr>
              <a:t> </a:t>
            </a:r>
            <a:r>
              <a:rPr lang="es-PA" sz="3200" b="1" dirty="0" err="1">
                <a:solidFill>
                  <a:schemeClr val="bg1"/>
                </a:solidFill>
                <a:latin typeface="Ubuntu Light" panose="020B0304030602030204" pitchFamily="34" charset="0"/>
              </a:rPr>
              <a:t>Parcours</a:t>
            </a:r>
            <a:r>
              <a:rPr lang="es-PA" sz="3200" b="1" dirty="0">
                <a:solidFill>
                  <a:schemeClr val="bg1"/>
                </a:solidFill>
                <a:latin typeface="Ubuntu Light" panose="020B0304030602030204" pitchFamily="34" charset="0"/>
              </a:rPr>
              <a:t> de Leader </a:t>
            </a:r>
            <a:endParaRPr lang="en-US" sz="32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1D42E1-B2E8-4639-96AF-9C03D58C3420}"/>
              </a:ext>
            </a:extLst>
          </p:cNvPr>
          <p:cNvSpPr txBox="1">
            <a:spLocks/>
          </p:cNvSpPr>
          <p:nvPr/>
        </p:nvSpPr>
        <p:spPr>
          <a:xfrm>
            <a:off x="696000" y="1941683"/>
            <a:ext cx="10800000" cy="32635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A" b="1" u="sng" dirty="0" err="1">
                <a:solidFill>
                  <a:schemeClr val="bg1"/>
                </a:solidFill>
                <a:latin typeface="Ubuntu Light" panose="020B0304030602030204" pitchFamily="34" charset="0"/>
              </a:rPr>
              <a:t>Objectifs</a:t>
            </a:r>
            <a:r>
              <a:rPr lang="es-PA" b="1" u="sng" dirty="0">
                <a:solidFill>
                  <a:schemeClr val="bg1"/>
                </a:solidFill>
                <a:latin typeface="Ubuntu Light" panose="020B0304030602030204" pitchFamily="34" charset="0"/>
              </a:rPr>
              <a:t> de la </a:t>
            </a:r>
            <a:r>
              <a:rPr lang="es-PA" b="1" u="sng" dirty="0" err="1">
                <a:solidFill>
                  <a:schemeClr val="bg1"/>
                </a:solidFill>
                <a:latin typeface="Ubuntu Light" panose="020B0304030602030204" pitchFamily="34" charset="0"/>
              </a:rPr>
              <a:t>Leçon</a:t>
            </a:r>
            <a:r>
              <a:rPr lang="es-PA" b="1" u="sng" dirty="0">
                <a:solidFill>
                  <a:schemeClr val="bg1"/>
                </a:solidFill>
                <a:latin typeface="Ubuntu Light" panose="020B0304030602030204" pitchFamily="34" charset="0"/>
              </a:rPr>
              <a:t> : </a:t>
            </a:r>
          </a:p>
          <a:p>
            <a:pPr marL="714368" lvl="1" indent="-257168"/>
            <a:r>
              <a:rPr lang="es-PA" sz="2800" dirty="0" err="1">
                <a:solidFill>
                  <a:schemeClr val="bg1"/>
                </a:solidFill>
                <a:latin typeface="Ubuntu Light" panose="020B0304030602030204" pitchFamily="34" charset="0"/>
              </a:rPr>
              <a:t>Réfléchir</a:t>
            </a:r>
            <a:r>
              <a:rPr lang="es-PA" sz="2800" dirty="0">
                <a:solidFill>
                  <a:schemeClr val="bg1"/>
                </a:solidFill>
                <a:latin typeface="Ubuntu Light" panose="020B0304030602030204" pitchFamily="34" charset="0"/>
              </a:rPr>
              <a:t> à </a:t>
            </a:r>
            <a:r>
              <a:rPr lang="es-PA" sz="2800" dirty="0" err="1">
                <a:solidFill>
                  <a:schemeClr val="bg1"/>
                </a:solidFill>
                <a:latin typeface="Ubuntu Light" panose="020B0304030602030204" pitchFamily="34" charset="0"/>
              </a:rPr>
              <a:t>votre</a:t>
            </a:r>
            <a:r>
              <a:rPr lang="es-PA" sz="2800" dirty="0">
                <a:solidFill>
                  <a:schemeClr val="bg1"/>
                </a:solidFill>
                <a:latin typeface="Ubuntu Light" panose="020B0304030602030204" pitchFamily="34" charset="0"/>
              </a:rPr>
              <a:t> </a:t>
            </a:r>
            <a:r>
              <a:rPr lang="es-PA" sz="2800" dirty="0" err="1">
                <a:solidFill>
                  <a:schemeClr val="bg1"/>
                </a:solidFill>
                <a:latin typeface="Ubuntu Light" panose="020B0304030602030204" pitchFamily="34" charset="0"/>
              </a:rPr>
              <a:t>parcours</a:t>
            </a:r>
            <a:r>
              <a:rPr lang="es-PA" sz="2800" dirty="0">
                <a:solidFill>
                  <a:schemeClr val="bg1"/>
                </a:solidFill>
                <a:latin typeface="Ubuntu Light" panose="020B0304030602030204" pitchFamily="34" charset="0"/>
              </a:rPr>
              <a:t> de leader</a:t>
            </a:r>
          </a:p>
          <a:p>
            <a:pPr marL="714368" lvl="1" indent="-257168"/>
            <a:r>
              <a:rPr lang="es-PA" sz="2800" dirty="0" err="1">
                <a:solidFill>
                  <a:schemeClr val="bg1"/>
                </a:solidFill>
                <a:latin typeface="Ubuntu Light" panose="020B0304030602030204" pitchFamily="34" charset="0"/>
              </a:rPr>
              <a:t>Définir</a:t>
            </a:r>
            <a:r>
              <a:rPr lang="es-PA" sz="2800" dirty="0">
                <a:solidFill>
                  <a:schemeClr val="bg1"/>
                </a:solidFill>
                <a:latin typeface="Ubuntu Light" panose="020B0304030602030204" pitchFamily="34" charset="0"/>
              </a:rPr>
              <a:t> les </a:t>
            </a:r>
            <a:r>
              <a:rPr lang="es-PA" sz="2800" dirty="0" err="1">
                <a:solidFill>
                  <a:schemeClr val="bg1"/>
                </a:solidFill>
                <a:latin typeface="Ubuntu Light" panose="020B0304030602030204" pitchFamily="34" charset="0"/>
              </a:rPr>
              <a:t>prochaines</a:t>
            </a:r>
            <a:r>
              <a:rPr lang="es-PA" sz="2800" dirty="0">
                <a:solidFill>
                  <a:schemeClr val="bg1"/>
                </a:solidFill>
                <a:latin typeface="Ubuntu Light" panose="020B0304030602030204" pitchFamily="34" charset="0"/>
              </a:rPr>
              <a:t> </a:t>
            </a:r>
            <a:r>
              <a:rPr lang="es-PA" sz="2800" dirty="0" err="1">
                <a:solidFill>
                  <a:schemeClr val="bg1"/>
                </a:solidFill>
                <a:latin typeface="Ubuntu Light" panose="020B0304030602030204" pitchFamily="34" charset="0"/>
              </a:rPr>
              <a:t>étapes</a:t>
            </a:r>
            <a:r>
              <a:rPr lang="es-PA" sz="2800" dirty="0">
                <a:solidFill>
                  <a:schemeClr val="bg1"/>
                </a:solidFill>
                <a:latin typeface="Ubuntu Light" panose="020B0304030602030204" pitchFamily="34" charset="0"/>
              </a:rPr>
              <a:t> de </a:t>
            </a:r>
            <a:r>
              <a:rPr lang="es-PA" sz="2800" dirty="0" err="1">
                <a:solidFill>
                  <a:schemeClr val="bg1"/>
                </a:solidFill>
                <a:latin typeface="Ubuntu Light" panose="020B0304030602030204" pitchFamily="34" charset="0"/>
              </a:rPr>
              <a:t>votre</a:t>
            </a:r>
            <a:r>
              <a:rPr lang="es-PA" sz="2800" dirty="0">
                <a:solidFill>
                  <a:schemeClr val="bg1"/>
                </a:solidFill>
                <a:latin typeface="Ubuntu Light" panose="020B0304030602030204" pitchFamily="34" charset="0"/>
              </a:rPr>
              <a:t> </a:t>
            </a:r>
            <a:r>
              <a:rPr lang="es-PA" sz="2800" dirty="0" err="1">
                <a:solidFill>
                  <a:schemeClr val="bg1"/>
                </a:solidFill>
                <a:latin typeface="Ubuntu Light" panose="020B0304030602030204" pitchFamily="34" charset="0"/>
              </a:rPr>
              <a:t>parcours</a:t>
            </a:r>
            <a:r>
              <a:rPr lang="es-PA" sz="2800" dirty="0">
                <a:solidFill>
                  <a:schemeClr val="bg1"/>
                </a:solidFill>
                <a:latin typeface="Ubuntu Light" panose="020B0304030602030204" pitchFamily="34" charset="0"/>
              </a:rPr>
              <a:t> de leader à </a:t>
            </a:r>
            <a:r>
              <a:rPr lang="es-PA" sz="2800" dirty="0" err="1">
                <a:solidFill>
                  <a:schemeClr val="bg1"/>
                </a:solidFill>
                <a:latin typeface="Ubuntu Light" panose="020B0304030602030204" pitchFamily="34" charset="0"/>
              </a:rPr>
              <a:t>l´aide</a:t>
            </a:r>
            <a:r>
              <a:rPr lang="es-PA" sz="2800" dirty="0">
                <a:solidFill>
                  <a:schemeClr val="bg1"/>
                </a:solidFill>
                <a:latin typeface="Ubuntu Light" panose="020B0304030602030204" pitchFamily="34" charset="0"/>
              </a:rPr>
              <a:t> </a:t>
            </a:r>
            <a:r>
              <a:rPr lang="es-PA" sz="2800" dirty="0" err="1">
                <a:solidFill>
                  <a:schemeClr val="bg1"/>
                </a:solidFill>
                <a:latin typeface="Ubuntu Light" panose="020B0304030602030204" pitchFamily="34" charset="0"/>
              </a:rPr>
              <a:t>d´un</a:t>
            </a:r>
            <a:r>
              <a:rPr lang="es-PA" sz="2800" dirty="0">
                <a:solidFill>
                  <a:schemeClr val="bg1"/>
                </a:solidFill>
                <a:latin typeface="Ubuntu Light" panose="020B0304030602030204" pitchFamily="34" charset="0"/>
              </a:rPr>
              <a:t> plan </a:t>
            </a:r>
            <a:r>
              <a:rPr lang="es-PA" sz="2800" dirty="0" err="1">
                <a:solidFill>
                  <a:schemeClr val="bg1"/>
                </a:solidFill>
                <a:latin typeface="Ubuntu Light" panose="020B0304030602030204" pitchFamily="34" charset="0"/>
              </a:rPr>
              <a:t>d´action</a:t>
            </a:r>
            <a:r>
              <a:rPr lang="es-PA" sz="2800" dirty="0">
                <a:solidFill>
                  <a:schemeClr val="bg1"/>
                </a:solidFill>
                <a:latin typeface="Ubuntu Light" panose="020B0304030602030204" pitchFamily="34" charset="0"/>
              </a:rPr>
              <a:t> </a:t>
            </a:r>
            <a:r>
              <a:rPr lang="es-PA" sz="2800" dirty="0" err="1">
                <a:solidFill>
                  <a:schemeClr val="bg1"/>
                </a:solidFill>
                <a:latin typeface="Ubuntu Light" panose="020B0304030602030204" pitchFamily="34" charset="0"/>
              </a:rPr>
              <a:t>spécifique</a:t>
            </a:r>
            <a:r>
              <a:rPr lang="es-PA" sz="2800" dirty="0">
                <a:solidFill>
                  <a:schemeClr val="bg1"/>
                </a:solidFill>
                <a:latin typeface="Ubuntu Light" panose="020B03040306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8053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B08489-E7C1-440C-8E98-B4600ACB734D}"/>
              </a:ext>
            </a:extLst>
          </p:cNvPr>
          <p:cNvPicPr/>
          <p:nvPr/>
        </p:nvPicPr>
        <p:blipFill>
          <a:blip r:embed="rId3"/>
          <a:srcRect l="68" r="68"/>
          <a:stretch/>
        </p:blipFill>
        <p:spPr bwMode="auto">
          <a:xfrm>
            <a:off x="2228716" y="1740885"/>
            <a:ext cx="3638684" cy="45075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2FB5C8-FFD0-44FF-B0CD-1CEFFF0587AE}"/>
              </a:ext>
            </a:extLst>
          </p:cNvPr>
          <p:cNvPicPr/>
          <p:nvPr/>
        </p:nvPicPr>
        <p:blipFill>
          <a:blip r:embed="rId4"/>
          <a:srcRect l="24" r="24"/>
          <a:stretch/>
        </p:blipFill>
        <p:spPr bwMode="auto">
          <a:xfrm>
            <a:off x="6463556" y="1740885"/>
            <a:ext cx="3462344" cy="45075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93B566D-ECAF-4BA0-AE75-7C59EB9D16E4}"/>
              </a:ext>
            </a:extLst>
          </p:cNvPr>
          <p:cNvSpPr txBox="1">
            <a:spLocks/>
          </p:cNvSpPr>
          <p:nvPr/>
        </p:nvSpPr>
        <p:spPr>
          <a:xfrm>
            <a:off x="1609314" y="502884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es-PA" sz="3200" b="1" dirty="0" err="1">
                <a:latin typeface="Ubuntu Light" panose="020B0304030602030204" pitchFamily="34" charset="0"/>
              </a:rPr>
              <a:t>Votre</a:t>
            </a:r>
            <a:r>
              <a:rPr lang="es-PA" sz="3200" b="1" dirty="0">
                <a:latin typeface="Ubuntu Light" panose="020B0304030602030204" pitchFamily="34" charset="0"/>
              </a:rPr>
              <a:t> </a:t>
            </a:r>
            <a:r>
              <a:rPr lang="es-PA" sz="3200" b="1" dirty="0" err="1">
                <a:latin typeface="Ubuntu Light" panose="020B0304030602030204" pitchFamily="34" charset="0"/>
              </a:rPr>
              <a:t>Parcours</a:t>
            </a:r>
            <a:r>
              <a:rPr lang="es-PA" sz="3200" b="1" dirty="0">
                <a:latin typeface="Ubuntu Light" panose="020B0304030602030204" pitchFamily="34" charset="0"/>
              </a:rPr>
              <a:t> de </a:t>
            </a:r>
            <a:r>
              <a:rPr lang="es-PA" sz="3200" b="1" dirty="0" err="1">
                <a:latin typeface="Ubuntu Light" panose="020B0304030602030204" pitchFamily="34" charset="0"/>
              </a:rPr>
              <a:t>Leadership</a:t>
            </a:r>
            <a:endParaRPr lang="es-PA" sz="3200" b="1" dirty="0"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835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D6EA3AB5-A68C-49F6-AD92-EF9818CDC7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315827"/>
              </p:ext>
            </p:extLst>
          </p:nvPr>
        </p:nvGraphicFramePr>
        <p:xfrm>
          <a:off x="1609724" y="1648575"/>
          <a:ext cx="8972552" cy="42974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3138">
                  <a:extLst>
                    <a:ext uri="{9D8B030D-6E8A-4147-A177-3AD203B41FA5}">
                      <a16:colId xmlns:a16="http://schemas.microsoft.com/office/drawing/2014/main" val="2147537774"/>
                    </a:ext>
                  </a:extLst>
                </a:gridCol>
                <a:gridCol w="2243138">
                  <a:extLst>
                    <a:ext uri="{9D8B030D-6E8A-4147-A177-3AD203B41FA5}">
                      <a16:colId xmlns:a16="http://schemas.microsoft.com/office/drawing/2014/main" val="3678265255"/>
                    </a:ext>
                  </a:extLst>
                </a:gridCol>
                <a:gridCol w="2243138">
                  <a:extLst>
                    <a:ext uri="{9D8B030D-6E8A-4147-A177-3AD203B41FA5}">
                      <a16:colId xmlns:a16="http://schemas.microsoft.com/office/drawing/2014/main" val="3803088486"/>
                    </a:ext>
                  </a:extLst>
                </a:gridCol>
                <a:gridCol w="2243138">
                  <a:extLst>
                    <a:ext uri="{9D8B030D-6E8A-4147-A177-3AD203B41FA5}">
                      <a16:colId xmlns:a16="http://schemas.microsoft.com/office/drawing/2014/main" val="2621543408"/>
                    </a:ext>
                  </a:extLst>
                </a:gridCol>
              </a:tblGrid>
              <a:tr h="409102">
                <a:tc gridSpan="4">
                  <a:txBody>
                    <a:bodyPr/>
                    <a:lstStyle/>
                    <a:p>
                      <a:r>
                        <a:rPr lang="es-PA" sz="2400" b="1" noProof="0" dirty="0" err="1"/>
                        <a:t>Déclaration</a:t>
                      </a:r>
                      <a:r>
                        <a:rPr lang="es-PA" sz="2400" b="1" baseline="0" noProof="0" dirty="0"/>
                        <a:t> de la </a:t>
                      </a:r>
                      <a:r>
                        <a:rPr lang="es-PA" sz="2400" b="1" baseline="0" noProof="0" dirty="0" err="1"/>
                        <a:t>Mission</a:t>
                      </a:r>
                      <a:r>
                        <a:rPr lang="es-PA" sz="2400" b="1" baseline="0" noProof="0" dirty="0"/>
                        <a:t> </a:t>
                      </a:r>
                      <a:r>
                        <a:rPr lang="es-PA" sz="2400" b="1" baseline="0" noProof="0" dirty="0" err="1"/>
                        <a:t>Personnelle</a:t>
                      </a:r>
                      <a:endParaRPr lang="es-PA" sz="2400" b="1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588712"/>
                  </a:ext>
                </a:extLst>
              </a:tr>
              <a:tr h="1310408">
                <a:tc>
                  <a:txBody>
                    <a:bodyPr/>
                    <a:lstStyle/>
                    <a:p>
                      <a:r>
                        <a:rPr lang="es-PA" sz="2000" b="1" noProof="0" dirty="0"/>
                        <a:t> </a:t>
                      </a:r>
                      <a:r>
                        <a:rPr lang="es-PA" sz="2000" b="1" noProof="0" dirty="0" err="1"/>
                        <a:t>Qui</a:t>
                      </a:r>
                      <a:r>
                        <a:rPr lang="es-PA" sz="2000" b="1" noProof="0" dirty="0"/>
                        <a:t> </a:t>
                      </a:r>
                      <a:r>
                        <a:rPr lang="es-PA" sz="2000" b="1" noProof="0" dirty="0" err="1"/>
                        <a:t>sont</a:t>
                      </a:r>
                      <a:r>
                        <a:rPr lang="es-PA" sz="2000" b="1" noProof="0" dirty="0"/>
                        <a:t> les </a:t>
                      </a:r>
                      <a:r>
                        <a:rPr lang="es-PA" sz="2000" b="1" noProof="0" dirty="0" err="1"/>
                        <a:t>personnes</a:t>
                      </a:r>
                      <a:r>
                        <a:rPr lang="es-PA" sz="2000" b="1" noProof="0" dirty="0"/>
                        <a:t> </a:t>
                      </a:r>
                      <a:r>
                        <a:rPr lang="es-PA" sz="2000" b="1" noProof="0" dirty="0" err="1"/>
                        <a:t>qui</a:t>
                      </a:r>
                      <a:r>
                        <a:rPr lang="es-PA" sz="2000" b="1" noProof="0" dirty="0"/>
                        <a:t> </a:t>
                      </a:r>
                      <a:r>
                        <a:rPr lang="es-PA" sz="2000" b="1" noProof="0" dirty="0" err="1"/>
                        <a:t>peuvent</a:t>
                      </a:r>
                      <a:r>
                        <a:rPr lang="es-PA" sz="2000" b="1" baseline="0" noProof="0" dirty="0"/>
                        <a:t> </a:t>
                      </a:r>
                      <a:r>
                        <a:rPr lang="es-PA" sz="2000" b="1" baseline="0" noProof="0" dirty="0" err="1"/>
                        <a:t>m´aider</a:t>
                      </a:r>
                      <a:r>
                        <a:rPr lang="es-PA" sz="2000" b="1" baseline="0" noProof="0" dirty="0"/>
                        <a:t> </a:t>
                      </a:r>
                      <a:r>
                        <a:rPr lang="es-PA" sz="2000" b="1" noProof="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2000" b="1" noProof="0" dirty="0"/>
                        <a:t>De</a:t>
                      </a:r>
                      <a:r>
                        <a:rPr lang="es-PA" sz="2000" b="1" baseline="0" noProof="0" dirty="0"/>
                        <a:t> </a:t>
                      </a:r>
                      <a:r>
                        <a:rPr lang="es-PA" sz="2000" b="1" baseline="0" noProof="0" dirty="0" err="1"/>
                        <a:t>quel</a:t>
                      </a:r>
                      <a:r>
                        <a:rPr lang="es-PA" sz="2000" b="1" baseline="0" noProof="0" dirty="0"/>
                        <a:t> </a:t>
                      </a:r>
                      <a:r>
                        <a:rPr lang="es-PA" sz="2000" b="1" baseline="0" noProof="0" dirty="0" err="1"/>
                        <a:t>genre</a:t>
                      </a:r>
                      <a:r>
                        <a:rPr lang="es-PA" sz="2000" b="1" baseline="0" noProof="0" dirty="0"/>
                        <a:t> de </a:t>
                      </a:r>
                      <a:r>
                        <a:rPr lang="es-PA" sz="2000" b="1" baseline="0" noProof="0" dirty="0" err="1"/>
                        <a:t>formation</a:t>
                      </a:r>
                      <a:r>
                        <a:rPr lang="es-PA" sz="2000" b="1" baseline="0" noProof="0" dirty="0"/>
                        <a:t> </a:t>
                      </a:r>
                      <a:r>
                        <a:rPr lang="es-PA" sz="2000" b="1" baseline="0" noProof="0" dirty="0" err="1"/>
                        <a:t>ai</a:t>
                      </a:r>
                      <a:r>
                        <a:rPr lang="es-PA" sz="2000" b="1" baseline="0" noProof="0" dirty="0"/>
                        <a:t>-je </a:t>
                      </a:r>
                      <a:r>
                        <a:rPr lang="es-PA" sz="2000" b="1" baseline="0" noProof="0" dirty="0" err="1"/>
                        <a:t>besoin</a:t>
                      </a:r>
                      <a:r>
                        <a:rPr lang="es-PA" sz="2000" b="1" baseline="0" noProof="0" dirty="0"/>
                        <a:t> </a:t>
                      </a:r>
                      <a:r>
                        <a:rPr lang="es-PA" sz="2000" b="1" noProof="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2000" b="1" noProof="0" dirty="0" err="1"/>
                        <a:t>Quels</a:t>
                      </a:r>
                      <a:r>
                        <a:rPr lang="es-PA" sz="2000" b="1" noProof="0" dirty="0"/>
                        <a:t> </a:t>
                      </a:r>
                      <a:r>
                        <a:rPr lang="es-PA" sz="2000" b="1" noProof="0" dirty="0" err="1"/>
                        <a:t>sont</a:t>
                      </a:r>
                      <a:r>
                        <a:rPr lang="es-PA" sz="2000" b="1" noProof="0" dirty="0"/>
                        <a:t> les </a:t>
                      </a:r>
                      <a:r>
                        <a:rPr lang="es-PA" sz="2000" b="1" noProof="0" dirty="0" err="1"/>
                        <a:t>défis</a:t>
                      </a:r>
                      <a:r>
                        <a:rPr lang="es-PA" sz="2000" b="1" noProof="0" dirty="0"/>
                        <a:t> que je </a:t>
                      </a:r>
                      <a:r>
                        <a:rPr lang="es-PA" sz="2000" b="1" noProof="0" dirty="0" err="1"/>
                        <a:t>pourrais</a:t>
                      </a:r>
                      <a:r>
                        <a:rPr lang="es-PA" sz="2000" b="1" noProof="0" dirty="0"/>
                        <a:t> </a:t>
                      </a:r>
                      <a:r>
                        <a:rPr lang="es-PA" sz="2000" b="1" noProof="0" dirty="0" err="1"/>
                        <a:t>rencontrer</a:t>
                      </a:r>
                      <a:r>
                        <a:rPr lang="es-PA" sz="2000" b="1" noProof="0" dirty="0"/>
                        <a:t>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2000" b="1" noProof="0" dirty="0" err="1"/>
                        <a:t>Quels</a:t>
                      </a:r>
                      <a:r>
                        <a:rPr lang="es-PA" sz="2000" b="1" noProof="0" dirty="0"/>
                        <a:t> </a:t>
                      </a:r>
                      <a:r>
                        <a:rPr lang="es-PA" sz="2000" b="1" noProof="0" dirty="0" err="1"/>
                        <a:t>sont</a:t>
                      </a:r>
                      <a:r>
                        <a:rPr lang="es-PA" sz="2000" b="1" noProof="0" dirty="0"/>
                        <a:t> les </a:t>
                      </a:r>
                      <a:r>
                        <a:rPr lang="es-PA" sz="2000" b="1" noProof="0" dirty="0" err="1"/>
                        <a:t>solutions</a:t>
                      </a:r>
                      <a:r>
                        <a:rPr lang="es-PA" sz="2000" b="1" noProof="0" dirty="0"/>
                        <a:t> à ces </a:t>
                      </a:r>
                      <a:r>
                        <a:rPr lang="es-PA" sz="2000" b="1" noProof="0" dirty="0" err="1"/>
                        <a:t>défis</a:t>
                      </a:r>
                      <a:r>
                        <a:rPr lang="es-PA" sz="2000" b="1" noProof="0" dirty="0"/>
                        <a:t>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763389"/>
                  </a:ext>
                </a:extLst>
              </a:tr>
              <a:tr h="230881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91820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674BEED-26E3-4234-BC5E-7357B8F30415}"/>
              </a:ext>
            </a:extLst>
          </p:cNvPr>
          <p:cNvSpPr txBox="1">
            <a:spLocks/>
          </p:cNvSpPr>
          <p:nvPr/>
        </p:nvSpPr>
        <p:spPr>
          <a:xfrm>
            <a:off x="1609724" y="497357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es-PA" sz="3200" b="1" dirty="0">
                <a:latin typeface="Ubuntu Light" panose="020B0304030602030204" pitchFamily="34" charset="0"/>
              </a:rPr>
              <a:t>Plan </a:t>
            </a:r>
            <a:r>
              <a:rPr lang="es-PA" sz="3200" b="1" dirty="0" err="1">
                <a:latin typeface="Ubuntu Light" panose="020B0304030602030204" pitchFamily="34" charset="0"/>
              </a:rPr>
              <a:t>d´Action</a:t>
            </a:r>
            <a:endParaRPr lang="es-PA" sz="3200" b="1" dirty="0"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560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DF6749-BDAB-44B2-98F1-D002DE4FAC5F}"/>
              </a:ext>
            </a:extLst>
          </p:cNvPr>
          <p:cNvSpPr txBox="1"/>
          <p:nvPr/>
        </p:nvSpPr>
        <p:spPr>
          <a:xfrm>
            <a:off x="5870222" y="4831644"/>
            <a:ext cx="5260622" cy="12926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PA" sz="2400" dirty="0" err="1">
                <a:solidFill>
                  <a:schemeClr val="bg1"/>
                </a:solidFill>
              </a:rPr>
              <a:t>Veuillez</a:t>
            </a:r>
            <a:r>
              <a:rPr lang="es-PA" sz="2400" dirty="0">
                <a:solidFill>
                  <a:schemeClr val="bg1"/>
                </a:solidFill>
              </a:rPr>
              <a:t> </a:t>
            </a:r>
            <a:r>
              <a:rPr lang="es-PA" sz="2400" dirty="0" err="1">
                <a:solidFill>
                  <a:schemeClr val="bg1"/>
                </a:solidFill>
              </a:rPr>
              <a:t>remplir</a:t>
            </a:r>
            <a:r>
              <a:rPr lang="es-PA" sz="2400" dirty="0">
                <a:solidFill>
                  <a:schemeClr val="bg1"/>
                </a:solidFill>
              </a:rPr>
              <a:t> </a:t>
            </a:r>
            <a:r>
              <a:rPr lang="es-PA" sz="2400" dirty="0" err="1">
                <a:solidFill>
                  <a:schemeClr val="bg1"/>
                </a:solidFill>
              </a:rPr>
              <a:t>l´évaluation</a:t>
            </a:r>
            <a:r>
              <a:rPr lang="es-PA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:</a:t>
            </a:r>
            <a:br>
              <a:rPr lang="en-US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https://specialolympics.qualtrics.com</a:t>
            </a:r>
            <a:br>
              <a:rPr lang="en-US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</a:br>
            <a:r>
              <a:rPr lang="en-US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/jfe/form/SV_5cZHOzU0qemAkDP</a:t>
            </a:r>
            <a:endParaRPr lang="en-US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C3A867-BAA4-4FB4-81DE-0D1B0237006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182" y="4831644"/>
            <a:ext cx="1292662" cy="12926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EF00C6D-4B05-4F9D-98C6-463A3EED72C5}"/>
              </a:ext>
            </a:extLst>
          </p:cNvPr>
          <p:cNvSpPr txBox="1"/>
          <p:nvPr/>
        </p:nvSpPr>
        <p:spPr>
          <a:xfrm>
            <a:off x="534951" y="2644170"/>
            <a:ext cx="27238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A" sz="7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Merci</a:t>
            </a:r>
            <a:endParaRPr lang="es-PA" sz="6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03724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5692775"/>
            <a:ext cx="3632200" cy="139700"/>
          </a:xfrm>
          <a:prstGeom prst="rect">
            <a:avLst/>
          </a:prstGeom>
        </p:spPr>
        <p:txBody>
          <a:bodyPr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s-PA"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rPr>
              <a:t> </a:t>
            </a:r>
            <a:endParaRPr lang="es-PA" sz="1200" b="1">
              <a:solidFill>
                <a:srgbClr val="000000"/>
              </a:solidFill>
              <a:latin typeface="Helvetica Neue"/>
              <a:ea typeface="ヒラギノ角ゴ ProN W3" charset="-128"/>
              <a:cs typeface="Helvetica Neue"/>
              <a:sym typeface="Gill Sans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2381BF1-E719-4E94-A617-4062E19162EF}"/>
              </a:ext>
            </a:extLst>
          </p:cNvPr>
          <p:cNvSpPr txBox="1">
            <a:spLocks/>
          </p:cNvSpPr>
          <p:nvPr/>
        </p:nvSpPr>
        <p:spPr>
          <a:xfrm>
            <a:off x="1538292" y="476250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Ubuntu Light" panose="020B0304030602030204" pitchFamily="34" charset="0"/>
                <a:sym typeface="Gill Sans" charset="0"/>
              </a:rPr>
              <a:t>Attentes</a:t>
            </a:r>
            <a:r>
              <a:rPr lang="en-US" sz="3200" b="1" dirty="0">
                <a:solidFill>
                  <a:prstClr val="black"/>
                </a:solidFill>
                <a:latin typeface="Ubuntu Light" panose="020B0304030602030204" pitchFamily="34" charset="0"/>
                <a:sym typeface="Gill Sans" charset="0"/>
              </a:rPr>
              <a:t> – Pour les Mentors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93EC1B-248D-43FE-908E-D7ED5908DBB9}"/>
              </a:ext>
            </a:extLst>
          </p:cNvPr>
          <p:cNvSpPr txBox="1">
            <a:spLocks/>
          </p:cNvSpPr>
          <p:nvPr/>
        </p:nvSpPr>
        <p:spPr>
          <a:xfrm>
            <a:off x="696000" y="1797050"/>
            <a:ext cx="10800000" cy="4205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es-PA" sz="2000" dirty="0" err="1">
                <a:latin typeface="Ubuntu Light" panose="020B0304030602030204" pitchFamily="34" charset="0"/>
              </a:rPr>
              <a:t>Être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attentif</a:t>
            </a:r>
            <a:r>
              <a:rPr lang="es-PA" sz="2000" dirty="0">
                <a:latin typeface="Ubuntu Light" panose="020B030403060203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es-PA" sz="2000" dirty="0" err="1">
                <a:latin typeface="Ubuntu Light" panose="020B0304030602030204" pitchFamily="34" charset="0"/>
              </a:rPr>
              <a:t>Être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prêt</a:t>
            </a:r>
            <a:r>
              <a:rPr lang="es-PA" sz="2000" dirty="0">
                <a:latin typeface="Ubuntu Light" panose="020B0304030602030204" pitchFamily="34" charset="0"/>
              </a:rPr>
              <a:t> à </a:t>
            </a:r>
            <a:r>
              <a:rPr lang="es-PA" sz="2000" dirty="0" err="1">
                <a:latin typeface="Ubuntu Light" panose="020B0304030602030204" pitchFamily="34" charset="0"/>
              </a:rPr>
              <a:t>aider</a:t>
            </a:r>
            <a:r>
              <a:rPr lang="es-PA" sz="2000" dirty="0">
                <a:latin typeface="Ubuntu Light" panose="020B0304030602030204" pitchFamily="34" charset="0"/>
              </a:rPr>
              <a:t> les </a:t>
            </a:r>
            <a:r>
              <a:rPr lang="es-PA" sz="2000" dirty="0" err="1">
                <a:latin typeface="Ubuntu Light" panose="020B0304030602030204" pitchFamily="34" charset="0"/>
              </a:rPr>
              <a:t>athlètes</a:t>
            </a:r>
            <a:r>
              <a:rPr lang="es-PA" sz="2000" dirty="0">
                <a:latin typeface="Ubuntu Light" panose="020B0304030602030204" pitchFamily="34" charset="0"/>
              </a:rPr>
              <a:t> qui en </a:t>
            </a:r>
            <a:r>
              <a:rPr lang="es-PA" sz="2000" dirty="0" err="1">
                <a:latin typeface="Ubuntu Light" panose="020B0304030602030204" pitchFamily="34" charset="0"/>
              </a:rPr>
              <a:t>font</a:t>
            </a:r>
            <a:r>
              <a:rPr lang="es-PA" sz="2000" dirty="0">
                <a:latin typeface="Ubuntu Light" panose="020B0304030602030204" pitchFamily="34" charset="0"/>
              </a:rPr>
              <a:t> la demande.</a:t>
            </a:r>
          </a:p>
          <a:p>
            <a:pPr marL="342900" indent="-34290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es-PA" sz="2000" dirty="0">
                <a:latin typeface="Ubuntu Light" panose="020B0304030602030204" pitchFamily="34" charset="0"/>
              </a:rPr>
              <a:t>Ne </a:t>
            </a:r>
            <a:r>
              <a:rPr lang="es-PA" sz="2000" dirty="0" err="1">
                <a:latin typeface="Ubuntu Light" panose="020B0304030602030204" pitchFamily="34" charset="0"/>
              </a:rPr>
              <a:t>parlez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pas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pour</a:t>
            </a:r>
            <a:r>
              <a:rPr lang="es-PA" sz="2000" dirty="0">
                <a:latin typeface="Ubuntu Light" panose="020B0304030602030204" pitchFamily="34" charset="0"/>
              </a:rPr>
              <a:t> les </a:t>
            </a:r>
            <a:r>
              <a:rPr lang="es-PA" sz="2000" dirty="0" err="1">
                <a:latin typeface="Ubuntu Light" panose="020B0304030602030204" pitchFamily="34" charset="0"/>
              </a:rPr>
              <a:t>athlètes</a:t>
            </a:r>
            <a:r>
              <a:rPr lang="es-PA" sz="2000" dirty="0">
                <a:latin typeface="Ubuntu Light" panose="020B0304030602030204" pitchFamily="34" charset="0"/>
              </a:rPr>
              <a:t>; </a:t>
            </a:r>
            <a:r>
              <a:rPr lang="es-PA" sz="2000" dirty="0" err="1">
                <a:latin typeface="Ubuntu Light" panose="020B0304030602030204" pitchFamily="34" charset="0"/>
              </a:rPr>
              <a:t>n´apportez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votre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aide</a:t>
            </a:r>
            <a:r>
              <a:rPr lang="es-PA" sz="2000" dirty="0">
                <a:latin typeface="Ubuntu Light" panose="020B0304030602030204" pitchFamily="34" charset="0"/>
              </a:rPr>
              <a:t> que si </a:t>
            </a:r>
            <a:r>
              <a:rPr lang="es-PA" sz="2000" dirty="0" err="1">
                <a:latin typeface="Ubuntu Light" panose="020B0304030602030204" pitchFamily="34" charset="0"/>
              </a:rPr>
              <a:t>l´athlète</a:t>
            </a:r>
            <a:r>
              <a:rPr lang="es-PA" sz="2000" dirty="0">
                <a:latin typeface="Ubuntu Light" panose="020B0304030602030204" pitchFamily="34" charset="0"/>
              </a:rPr>
              <a:t> le demande. </a:t>
            </a:r>
          </a:p>
          <a:p>
            <a:pPr marL="342900" indent="-34290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es-PA" sz="2000" dirty="0">
                <a:latin typeface="Ubuntu Light" panose="020B0304030602030204" pitchFamily="34" charset="0"/>
              </a:rPr>
              <a:t>Ne </a:t>
            </a:r>
            <a:r>
              <a:rPr lang="es-PA" sz="2000" dirty="0" err="1">
                <a:latin typeface="Ubuntu Light" panose="020B0304030602030204" pitchFamily="34" charset="0"/>
              </a:rPr>
              <a:t>supposez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pas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simplement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qu´ils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ont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besoin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d´aide</a:t>
            </a:r>
            <a:r>
              <a:rPr lang="es-PA" sz="2000" dirty="0">
                <a:latin typeface="Ubuntu Light" panose="020B030403060203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es-PA" sz="2000" dirty="0" err="1">
                <a:latin typeface="Ubuntu Light" panose="020B0304030602030204" pitchFamily="34" charset="0"/>
              </a:rPr>
              <a:t>S´affirmer</a:t>
            </a:r>
            <a:r>
              <a:rPr lang="es-PA" sz="2000" dirty="0">
                <a:latin typeface="Ubuntu Light" panose="020B0304030602030204" pitchFamily="34" charset="0"/>
              </a:rPr>
              <a:t> et </a:t>
            </a:r>
            <a:r>
              <a:rPr lang="es-PA" sz="2000" dirty="0" err="1">
                <a:latin typeface="Ubuntu Light" panose="020B0304030602030204" pitchFamily="34" charset="0"/>
              </a:rPr>
              <a:t>être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positif</a:t>
            </a:r>
            <a:r>
              <a:rPr lang="es-PA" sz="2000" dirty="0">
                <a:latin typeface="Ubuntu Light" panose="020B030403060203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es-PA" sz="2000" dirty="0" err="1">
                <a:latin typeface="Ubuntu Light" panose="020B0304030602030204" pitchFamily="34" charset="0"/>
              </a:rPr>
              <a:t>Minimisez</a:t>
            </a:r>
            <a:r>
              <a:rPr lang="es-PA" sz="2000" dirty="0">
                <a:latin typeface="Ubuntu Light" panose="020B0304030602030204" pitchFamily="34" charset="0"/>
              </a:rPr>
              <a:t> les </a:t>
            </a:r>
            <a:r>
              <a:rPr lang="es-PA" sz="2000" dirty="0" err="1">
                <a:latin typeface="Ubuntu Light" panose="020B0304030602030204" pitchFamily="34" charset="0"/>
              </a:rPr>
              <a:t>distractions</a:t>
            </a:r>
            <a:r>
              <a:rPr lang="es-PA" sz="2000" dirty="0">
                <a:latin typeface="Ubuntu Light" panose="020B0304030602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2746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69E3391-C34E-4DD5-91F9-E680C020131B}"/>
              </a:ext>
            </a:extLst>
          </p:cNvPr>
          <p:cNvSpPr txBox="1">
            <a:spLocks/>
          </p:cNvSpPr>
          <p:nvPr/>
        </p:nvSpPr>
        <p:spPr>
          <a:xfrm>
            <a:off x="1547170" y="497357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Ubuntu Light" panose="020B0304030602030204" pitchFamily="34" charset="0"/>
                <a:sym typeface="Gill Sans" charset="0"/>
              </a:rPr>
              <a:t>Attentes</a:t>
            </a:r>
            <a:r>
              <a:rPr lang="en-US" sz="3200" b="1" dirty="0">
                <a:solidFill>
                  <a:prstClr val="black"/>
                </a:solidFill>
                <a:latin typeface="Ubuntu Light" panose="020B0304030602030204" pitchFamily="34" charset="0"/>
                <a:sym typeface="Gill Sans" charset="0"/>
              </a:rPr>
              <a:t> – Pour les </a:t>
            </a:r>
            <a:r>
              <a:rPr lang="en-US" sz="3200" b="1" dirty="0" err="1">
                <a:solidFill>
                  <a:prstClr val="black"/>
                </a:solidFill>
                <a:latin typeface="Ubuntu Light" panose="020B0304030602030204" pitchFamily="34" charset="0"/>
                <a:sym typeface="Gill Sans" charset="0"/>
              </a:rPr>
              <a:t>Facilitateurs</a:t>
            </a:r>
            <a:endParaRPr lang="en-US" sz="3200" b="1" dirty="0">
              <a:solidFill>
                <a:prstClr val="black"/>
              </a:solidFill>
              <a:latin typeface="Ubuntu Light" panose="020B0304030602030204" pitchFamily="34" charset="0"/>
              <a:sym typeface="Gill Sans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7507B56-7C96-4467-B05A-A1A1811314CB}"/>
              </a:ext>
            </a:extLst>
          </p:cNvPr>
          <p:cNvSpPr txBox="1">
            <a:spLocks/>
          </p:cNvSpPr>
          <p:nvPr/>
        </p:nvSpPr>
        <p:spPr>
          <a:xfrm>
            <a:off x="696000" y="1797050"/>
            <a:ext cx="10800000" cy="4205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es-PA" sz="2000" dirty="0" err="1">
                <a:latin typeface="Ubuntu Light" panose="020B0304030602030204" pitchFamily="34" charset="0"/>
              </a:rPr>
              <a:t>Soyez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prêt</a:t>
            </a:r>
            <a:r>
              <a:rPr lang="es-PA" sz="2000" dirty="0">
                <a:latin typeface="Ubuntu Light" panose="020B0304030602030204" pitchFamily="34" charset="0"/>
              </a:rPr>
              <a:t> à </a:t>
            </a:r>
            <a:r>
              <a:rPr lang="es-PA" sz="2000" dirty="0" err="1">
                <a:latin typeface="Ubuntu Light" panose="020B0304030602030204" pitchFamily="34" charset="0"/>
              </a:rPr>
              <a:t>enseigner</a:t>
            </a:r>
            <a:r>
              <a:rPr lang="es-PA" sz="2000" dirty="0">
                <a:latin typeface="Ubuntu Light" panose="020B0304030602030204" pitchFamily="34" charset="0"/>
              </a:rPr>
              <a:t> et </a:t>
            </a:r>
            <a:r>
              <a:rPr lang="es-PA" sz="2000" dirty="0" err="1">
                <a:latin typeface="Ubuntu Light" panose="020B0304030602030204" pitchFamily="34" charset="0"/>
              </a:rPr>
              <a:t>essayez</a:t>
            </a:r>
            <a:r>
              <a:rPr lang="es-PA" sz="2000" dirty="0">
                <a:latin typeface="Ubuntu Light" panose="020B0304030602030204" pitchFamily="34" charset="0"/>
              </a:rPr>
              <a:t> de </a:t>
            </a:r>
            <a:r>
              <a:rPr lang="es-PA" sz="2000" dirty="0" err="1">
                <a:latin typeface="Ubuntu Light" panose="020B0304030602030204" pitchFamily="34" charset="0"/>
              </a:rPr>
              <a:t>répondre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aux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besoins</a:t>
            </a:r>
            <a:r>
              <a:rPr lang="es-PA" sz="2000" dirty="0">
                <a:latin typeface="Ubuntu Light" panose="020B0304030602030204" pitchFamily="34" charset="0"/>
              </a:rPr>
              <a:t> de </a:t>
            </a:r>
            <a:r>
              <a:rPr lang="es-PA" sz="2000" dirty="0" err="1">
                <a:latin typeface="Ubuntu Light" panose="020B0304030602030204" pitchFamily="34" charset="0"/>
              </a:rPr>
              <a:t>tous</a:t>
            </a:r>
            <a:r>
              <a:rPr lang="es-PA" sz="2000" dirty="0">
                <a:latin typeface="Ubuntu Light" panose="020B0304030602030204" pitchFamily="34" charset="0"/>
              </a:rPr>
              <a:t> les </a:t>
            </a:r>
            <a:r>
              <a:rPr lang="es-PA" sz="2000" dirty="0" err="1">
                <a:latin typeface="Ubuntu Light" panose="020B0304030602030204" pitchFamily="34" charset="0"/>
              </a:rPr>
              <a:t>athlètes</a:t>
            </a:r>
            <a:r>
              <a:rPr lang="es-PA" sz="2000" dirty="0">
                <a:latin typeface="Ubuntu Light" panose="020B030403060203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es-PA" sz="2000" dirty="0" err="1">
                <a:latin typeface="Ubuntu Light" panose="020B0304030602030204" pitchFamily="34" charset="0"/>
              </a:rPr>
              <a:t>Défiez</a:t>
            </a:r>
            <a:r>
              <a:rPr lang="es-PA" sz="2000" dirty="0">
                <a:latin typeface="Ubuntu Light" panose="020B0304030602030204" pitchFamily="34" charset="0"/>
              </a:rPr>
              <a:t> les </a:t>
            </a:r>
            <a:r>
              <a:rPr lang="es-PA" sz="2000" dirty="0" err="1">
                <a:latin typeface="Ubuntu Light" panose="020B0304030602030204" pitchFamily="34" charset="0"/>
              </a:rPr>
              <a:t>participants</a:t>
            </a:r>
            <a:r>
              <a:rPr lang="es-PA" sz="2000" dirty="0">
                <a:latin typeface="Ubuntu Light" panose="020B0304030602030204" pitchFamily="34" charset="0"/>
              </a:rPr>
              <a:t> à </a:t>
            </a:r>
            <a:r>
              <a:rPr lang="es-PA" sz="2000" dirty="0" err="1">
                <a:latin typeface="Ubuntu Light" panose="020B0304030602030204" pitchFamily="34" charset="0"/>
              </a:rPr>
              <a:t>apprendre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quelque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chose</a:t>
            </a:r>
            <a:r>
              <a:rPr lang="es-PA" sz="2000" dirty="0">
                <a:latin typeface="Ubuntu Light" panose="020B0304030602030204" pitchFamily="34" charset="0"/>
              </a:rPr>
              <a:t> de </a:t>
            </a:r>
            <a:r>
              <a:rPr lang="es-PA" sz="2000" dirty="0" err="1">
                <a:latin typeface="Ubuntu Light" panose="020B0304030602030204" pitchFamily="34" charset="0"/>
              </a:rPr>
              <a:t>nouveau</a:t>
            </a:r>
            <a:r>
              <a:rPr lang="es-PA" sz="2000" dirty="0">
                <a:latin typeface="Ubuntu Light" panose="020B0304030602030204" pitchFamily="34" charset="0"/>
              </a:rPr>
              <a:t> sur </a:t>
            </a:r>
            <a:r>
              <a:rPr lang="es-PA" sz="2000" dirty="0" err="1">
                <a:latin typeface="Ubuntu Light" panose="020B0304030602030204" pitchFamily="34" charset="0"/>
              </a:rPr>
              <a:t>eux-mêmes</a:t>
            </a:r>
            <a:r>
              <a:rPr lang="es-PA" sz="2000" dirty="0">
                <a:latin typeface="Ubuntu Light" panose="020B0304030602030204" pitchFamily="34" charset="0"/>
              </a:rPr>
              <a:t> et sur les </a:t>
            </a:r>
            <a:r>
              <a:rPr lang="es-PA" sz="2000" dirty="0" err="1">
                <a:latin typeface="Ubuntu Light" panose="020B0304030602030204" pitchFamily="34" charset="0"/>
              </a:rPr>
              <a:t>autres</a:t>
            </a:r>
            <a:r>
              <a:rPr lang="es-PA" sz="2000" dirty="0">
                <a:latin typeface="Ubuntu Light" panose="020B0304030602030204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es-PA" sz="2000" dirty="0" err="1">
                <a:latin typeface="Ubuntu Light" panose="020B0304030602030204" pitchFamily="34" charset="0"/>
              </a:rPr>
              <a:t>Offrez</a:t>
            </a:r>
            <a:r>
              <a:rPr lang="es-PA" sz="2000" dirty="0">
                <a:latin typeface="Ubuntu Light" panose="020B0304030602030204" pitchFamily="34" charset="0"/>
              </a:rPr>
              <a:t> à chaque </a:t>
            </a:r>
            <a:r>
              <a:rPr lang="es-PA" sz="2000" dirty="0" err="1">
                <a:latin typeface="Ubuntu Light" panose="020B0304030602030204" pitchFamily="34" charset="0"/>
              </a:rPr>
              <a:t>athlète</a:t>
            </a:r>
            <a:r>
              <a:rPr lang="es-PA" sz="2000" dirty="0">
                <a:latin typeface="Ubuntu Light" panose="020B0304030602030204" pitchFamily="34" charset="0"/>
              </a:rPr>
              <a:t> la </a:t>
            </a:r>
            <a:r>
              <a:rPr lang="es-PA" sz="2000" dirty="0" err="1">
                <a:latin typeface="Ubuntu Light" panose="020B0304030602030204" pitchFamily="34" charset="0"/>
              </a:rPr>
              <a:t>possibiliité</a:t>
            </a:r>
            <a:r>
              <a:rPr lang="es-PA" sz="2000" dirty="0">
                <a:latin typeface="Ubuntu Light" panose="020B0304030602030204" pitchFamily="34" charset="0"/>
              </a:rPr>
              <a:t> de </a:t>
            </a:r>
            <a:r>
              <a:rPr lang="es-PA" sz="2000" dirty="0" err="1">
                <a:latin typeface="Ubuntu Light" panose="020B0304030602030204" pitchFamily="34" charset="0"/>
              </a:rPr>
              <a:t>réussir</a:t>
            </a:r>
            <a:r>
              <a:rPr lang="es-PA" sz="2000" dirty="0">
                <a:latin typeface="Ubuntu Light" panose="020B0304030602030204" pitchFamily="34" charset="0"/>
              </a:rPr>
              <a:t> et de </a:t>
            </a:r>
            <a:r>
              <a:rPr lang="es-PA" sz="2000" dirty="0" err="1">
                <a:latin typeface="Ubuntu Light" panose="020B0304030602030204" pitchFamily="34" charset="0"/>
              </a:rPr>
              <a:t>s´épanouir</a:t>
            </a:r>
            <a:r>
              <a:rPr lang="es-PA" sz="2000" dirty="0">
                <a:latin typeface="Ubuntu Light" panose="020B0304030602030204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es-PA" sz="2000" dirty="0" err="1">
                <a:latin typeface="Ubuntu Light" panose="020B0304030602030204" pitchFamily="34" charset="0"/>
              </a:rPr>
              <a:t>Soutenez</a:t>
            </a:r>
            <a:r>
              <a:rPr lang="es-PA" sz="2000" dirty="0">
                <a:latin typeface="Ubuntu Light" panose="020B0304030602030204" pitchFamily="34" charset="0"/>
              </a:rPr>
              <a:t> et </a:t>
            </a:r>
            <a:r>
              <a:rPr lang="es-PA" sz="2000" dirty="0" err="1">
                <a:latin typeface="Ubuntu Light" panose="020B0304030602030204" pitchFamily="34" charset="0"/>
              </a:rPr>
              <a:t>participez</a:t>
            </a:r>
            <a:r>
              <a:rPr lang="es-PA" sz="2000" dirty="0">
                <a:latin typeface="Ubuntu Light" panose="020B0304030602030204" pitchFamily="34" charset="0"/>
              </a:rPr>
              <a:t> à des </a:t>
            </a:r>
            <a:r>
              <a:rPr lang="es-PA" sz="2000" dirty="0" err="1">
                <a:latin typeface="Ubuntu Light" panose="020B0304030602030204" pitchFamily="34" charset="0"/>
              </a:rPr>
              <a:t>discussions</a:t>
            </a:r>
            <a:r>
              <a:rPr lang="es-PA" sz="2000" dirty="0">
                <a:latin typeface="Ubuntu Light" panose="020B0304030602030204" pitchFamily="34" charset="0"/>
              </a:rPr>
              <a:t> et des </a:t>
            </a:r>
            <a:r>
              <a:rPr lang="es-PA" sz="2000" dirty="0" err="1">
                <a:latin typeface="Ubuntu Light" panose="020B0304030602030204" pitchFamily="34" charset="0"/>
              </a:rPr>
              <a:t>interrogations</a:t>
            </a:r>
            <a:r>
              <a:rPr lang="es-PA" sz="2000" dirty="0">
                <a:latin typeface="Ubuntu Light" panose="020B0304030602030204" pitchFamily="34" charset="0"/>
              </a:rPr>
              <a:t> qui </a:t>
            </a:r>
            <a:r>
              <a:rPr lang="es-PA" sz="2000" dirty="0" err="1">
                <a:latin typeface="Ubuntu Light" panose="020B0304030602030204" pitchFamily="34" charset="0"/>
              </a:rPr>
              <a:t>ménent</a:t>
            </a:r>
            <a:r>
              <a:rPr lang="es-PA" sz="2000" dirty="0">
                <a:latin typeface="Ubuntu Light" panose="020B0304030602030204" pitchFamily="34" charset="0"/>
              </a:rPr>
              <a:t> à </a:t>
            </a:r>
            <a:r>
              <a:rPr lang="es-PA" sz="2000" dirty="0" err="1">
                <a:latin typeface="Ubuntu Light" panose="020B0304030602030204" pitchFamily="34" charset="0"/>
              </a:rPr>
              <a:t>l´aprentissage</a:t>
            </a:r>
            <a:r>
              <a:rPr lang="es-PA" sz="2000" dirty="0">
                <a:latin typeface="Ubuntu Light" panose="020B030403060203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es-PA" sz="2000" dirty="0" err="1">
                <a:latin typeface="Ubuntu Light" panose="020B0304030602030204" pitchFamily="34" charset="0"/>
              </a:rPr>
              <a:t>Traitez</a:t>
            </a:r>
            <a:r>
              <a:rPr lang="es-PA" sz="2000" dirty="0">
                <a:latin typeface="Ubuntu Light" panose="020B0304030602030204" pitchFamily="34" charset="0"/>
              </a:rPr>
              <a:t> les </a:t>
            </a:r>
            <a:r>
              <a:rPr lang="es-PA" sz="2000" dirty="0" err="1">
                <a:latin typeface="Ubuntu Light" panose="020B0304030602030204" pitchFamily="34" charset="0"/>
              </a:rPr>
              <a:t>athlètes</a:t>
            </a:r>
            <a:r>
              <a:rPr lang="es-PA" sz="2000" dirty="0">
                <a:latin typeface="Ubuntu Light" panose="020B0304030602030204" pitchFamily="34" charset="0"/>
              </a:rPr>
              <a:t> et </a:t>
            </a:r>
            <a:r>
              <a:rPr lang="es-PA" sz="2000" dirty="0" err="1">
                <a:latin typeface="Ubuntu Light" panose="020B0304030602030204" pitchFamily="34" charset="0"/>
              </a:rPr>
              <a:t>mentors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avec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respect</a:t>
            </a:r>
            <a:r>
              <a:rPr lang="es-PA" sz="2000" dirty="0">
                <a:latin typeface="Ubuntu Light" panose="020B0304030602030204" pitchFamily="34" charset="0"/>
              </a:rPr>
              <a:t> et </a:t>
            </a:r>
            <a:r>
              <a:rPr lang="es-PA" sz="2000" dirty="0" err="1">
                <a:latin typeface="Ubuntu Light" panose="020B0304030602030204" pitchFamily="34" charset="0"/>
              </a:rPr>
              <a:t>attention</a:t>
            </a:r>
            <a:r>
              <a:rPr lang="es-PA" sz="2000" dirty="0">
                <a:latin typeface="Ubuntu Light" panose="020B03040306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49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553E8F3-7A26-45FA-B6A1-E272E71E77C0}"/>
              </a:ext>
            </a:extLst>
          </p:cNvPr>
          <p:cNvSpPr txBox="1">
            <a:spLocks/>
          </p:cNvSpPr>
          <p:nvPr/>
        </p:nvSpPr>
        <p:spPr>
          <a:xfrm>
            <a:off x="1556048" y="488479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Ubuntu Light" panose="020B0304030602030204" pitchFamily="34" charset="0"/>
                <a:sym typeface="Gill Sans" charset="0"/>
              </a:rPr>
              <a:t>Résumé du Module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C4DCD1-EB19-4AD6-96D6-8F834AC667F7}"/>
              </a:ext>
            </a:extLst>
          </p:cNvPr>
          <p:cNvSpPr txBox="1">
            <a:spLocks/>
          </p:cNvSpPr>
          <p:nvPr/>
        </p:nvSpPr>
        <p:spPr>
          <a:xfrm>
            <a:off x="696000" y="1797050"/>
            <a:ext cx="10800000" cy="4205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PA" sz="2000" b="1" u="sng" dirty="0" err="1">
                <a:latin typeface="Ubuntu Light" panose="020B0304030602030204" pitchFamily="34" charset="0"/>
              </a:rPr>
              <a:t>Leçons</a:t>
            </a:r>
            <a:endParaRPr lang="es-PA" sz="2000" b="1" u="sng" dirty="0">
              <a:latin typeface="Ubuntu Light" panose="020B03040306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PA" sz="2000" b="1" u="sng" dirty="0" err="1">
                <a:latin typeface="Ubuntu Light" panose="020B0304030602030204" pitchFamily="34" charset="0"/>
              </a:rPr>
              <a:t>Leçon</a:t>
            </a:r>
            <a:r>
              <a:rPr lang="es-PA" sz="2000" b="1" u="sng" dirty="0">
                <a:latin typeface="Ubuntu Light" panose="020B0304030602030204" pitchFamily="34" charset="0"/>
              </a:rPr>
              <a:t> 1 : Les bases du </a:t>
            </a:r>
            <a:r>
              <a:rPr lang="es-PA" sz="2000" b="1" u="sng" dirty="0" err="1">
                <a:latin typeface="Ubuntu Light" panose="020B0304030602030204" pitchFamily="34" charset="0"/>
              </a:rPr>
              <a:t>Leadership</a:t>
            </a:r>
            <a:r>
              <a:rPr lang="es-PA" sz="2000" b="1" u="sng" dirty="0">
                <a:latin typeface="Ubuntu Light" panose="020B0304030602030204" pitchFamily="34" charset="0"/>
              </a:rPr>
              <a:t> :</a:t>
            </a:r>
            <a:r>
              <a:rPr lang="es-PA" sz="2000" b="1" dirty="0">
                <a:latin typeface="Ubuntu Light" panose="020B0304030602030204" pitchFamily="34" charset="0"/>
              </a:rPr>
              <a:t> </a:t>
            </a:r>
            <a:r>
              <a:rPr lang="es-PA" sz="2000" dirty="0">
                <a:latin typeface="Ubuntu Light" panose="020B0304030602030204" pitchFamily="34" charset="0"/>
              </a:rPr>
              <a:t>Nous </a:t>
            </a:r>
            <a:r>
              <a:rPr lang="es-PA" sz="2000" dirty="0" err="1">
                <a:latin typeface="Ubuntu Light" panose="020B0304030602030204" pitchFamily="34" charset="0"/>
              </a:rPr>
              <a:t>discuterons</a:t>
            </a:r>
            <a:r>
              <a:rPr lang="es-PA" sz="2000" dirty="0">
                <a:latin typeface="Ubuntu Light" panose="020B0304030602030204" pitchFamily="34" charset="0"/>
              </a:rPr>
              <a:t> la </a:t>
            </a:r>
            <a:r>
              <a:rPr lang="es-PA" sz="2000" dirty="0" err="1">
                <a:latin typeface="Ubuntu Light" panose="020B0304030602030204" pitchFamily="34" charset="0"/>
              </a:rPr>
              <a:t>définition</a:t>
            </a:r>
            <a:r>
              <a:rPr lang="es-PA" sz="2000" dirty="0">
                <a:latin typeface="Ubuntu Light" panose="020B0304030602030204" pitchFamily="34" charset="0"/>
              </a:rPr>
              <a:t>  du </a:t>
            </a:r>
            <a:r>
              <a:rPr lang="es-PA" sz="2000" dirty="0" err="1">
                <a:latin typeface="Ubuntu Light" panose="020B0304030602030204" pitchFamily="34" charset="0"/>
              </a:rPr>
              <a:t>leadership</a:t>
            </a:r>
            <a:r>
              <a:rPr lang="es-PA" sz="2000" dirty="0">
                <a:latin typeface="Ubuntu Light" panose="020B0304030602030204" pitchFamily="34" charset="0"/>
              </a:rPr>
              <a:t> et </a:t>
            </a:r>
            <a:r>
              <a:rPr lang="es-PA" sz="2000" dirty="0" err="1">
                <a:latin typeface="Ubuntu Light" panose="020B0304030602030204" pitchFamily="34" charset="0"/>
              </a:rPr>
              <a:t>partagerons</a:t>
            </a:r>
            <a:r>
              <a:rPr lang="es-PA" sz="2000" dirty="0">
                <a:latin typeface="Ubuntu Light" panose="020B0304030602030204" pitchFamily="34" charset="0"/>
              </a:rPr>
              <a:t> des </a:t>
            </a:r>
            <a:r>
              <a:rPr lang="es-PA" sz="2000" dirty="0" err="1">
                <a:latin typeface="Ubuntu Light" panose="020B0304030602030204" pitchFamily="34" charset="0"/>
              </a:rPr>
              <a:t>exemples</a:t>
            </a:r>
            <a:r>
              <a:rPr lang="es-PA" sz="2000" dirty="0">
                <a:latin typeface="Ubuntu Light" panose="020B0304030602030204" pitchFamily="34" charset="0"/>
              </a:rPr>
              <a:t> de </a:t>
            </a:r>
            <a:r>
              <a:rPr lang="es-PA" sz="2000" dirty="0" err="1">
                <a:latin typeface="Ubuntu Light" panose="020B0304030602030204" pitchFamily="34" charset="0"/>
              </a:rPr>
              <a:t>grands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leaders</a:t>
            </a:r>
            <a:r>
              <a:rPr lang="es-PA" sz="2000" dirty="0">
                <a:latin typeface="Ubuntu Light" panose="020B0304030602030204" pitchFamily="34" charset="0"/>
              </a:rPr>
              <a:t> que </a:t>
            </a:r>
            <a:r>
              <a:rPr lang="es-PA" sz="2000" dirty="0" err="1">
                <a:latin typeface="Ubuntu Light" panose="020B0304030602030204" pitchFamily="34" charset="0"/>
              </a:rPr>
              <a:t>nous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connaissons</a:t>
            </a:r>
            <a:r>
              <a:rPr lang="es-PA" sz="2000" dirty="0">
                <a:latin typeface="Ubuntu Light" panose="020B0304030602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PA" sz="2000" b="1" u="sng" dirty="0" err="1">
                <a:latin typeface="Ubuntu Light" panose="020B0304030602030204" pitchFamily="34" charset="0"/>
              </a:rPr>
              <a:t>Leçon</a:t>
            </a:r>
            <a:r>
              <a:rPr lang="es-PA" sz="2000" b="1" u="sng" dirty="0">
                <a:latin typeface="Ubuntu Light" panose="020B0304030602030204" pitchFamily="34" charset="0"/>
              </a:rPr>
              <a:t> 2 : </a:t>
            </a:r>
            <a:r>
              <a:rPr lang="es-PA" sz="2000" b="1" u="sng" dirty="0" err="1">
                <a:latin typeface="Ubuntu Light" panose="020B0304030602030204" pitchFamily="34" charset="0"/>
              </a:rPr>
              <a:t>Comportements</a:t>
            </a:r>
            <a:r>
              <a:rPr lang="es-PA" sz="2000" b="1" u="sng" dirty="0">
                <a:latin typeface="Ubuntu Light" panose="020B0304030602030204" pitchFamily="34" charset="0"/>
              </a:rPr>
              <a:t> des </a:t>
            </a:r>
            <a:r>
              <a:rPr lang="es-PA" sz="2000" b="1" u="sng" dirty="0" err="1">
                <a:latin typeface="Ubuntu Light" panose="020B0304030602030204" pitchFamily="34" charset="0"/>
              </a:rPr>
              <a:t>Grands</a:t>
            </a:r>
            <a:r>
              <a:rPr lang="es-PA" sz="2000" b="1" u="sng" dirty="0">
                <a:latin typeface="Ubuntu Light" panose="020B0304030602030204" pitchFamily="34" charset="0"/>
              </a:rPr>
              <a:t> </a:t>
            </a:r>
            <a:r>
              <a:rPr lang="es-PA" sz="2000" b="1" u="sng" dirty="0" err="1">
                <a:latin typeface="Ubuntu Light" panose="020B0304030602030204" pitchFamily="34" charset="0"/>
              </a:rPr>
              <a:t>Leaders</a:t>
            </a:r>
            <a:r>
              <a:rPr lang="es-PA" sz="2000" b="1" u="sng" dirty="0">
                <a:latin typeface="Ubuntu Light" panose="020B0304030602030204" pitchFamily="34" charset="0"/>
              </a:rPr>
              <a:t> :</a:t>
            </a:r>
            <a:r>
              <a:rPr lang="es-PA" sz="2000" dirty="0">
                <a:latin typeface="Ubuntu Light" panose="020B0304030602030204" pitchFamily="34" charset="0"/>
              </a:rPr>
              <a:t> Nous </a:t>
            </a:r>
            <a:r>
              <a:rPr lang="es-PA" sz="2000" dirty="0" err="1">
                <a:latin typeface="Ubuntu Light" panose="020B0304030602030204" pitchFamily="34" charset="0"/>
              </a:rPr>
              <a:t>discuterons</a:t>
            </a:r>
            <a:r>
              <a:rPr lang="es-PA" sz="2000" dirty="0">
                <a:latin typeface="Ubuntu Light" panose="020B0304030602030204" pitchFamily="34" charset="0"/>
              </a:rPr>
              <a:t> les </a:t>
            </a:r>
            <a:r>
              <a:rPr lang="es-PA" sz="2000" dirty="0" err="1">
                <a:latin typeface="Ubuntu Light" panose="020B0304030602030204" pitchFamily="34" charset="0"/>
              </a:rPr>
              <a:t>comportements</a:t>
            </a:r>
            <a:r>
              <a:rPr lang="es-PA" sz="2000" dirty="0">
                <a:latin typeface="Ubuntu Light" panose="020B0304030602030204" pitchFamily="34" charset="0"/>
              </a:rPr>
              <a:t> des </a:t>
            </a:r>
            <a:r>
              <a:rPr lang="es-PA" sz="2000" dirty="0" err="1">
                <a:latin typeface="Ubuntu Light" panose="020B0304030602030204" pitchFamily="34" charset="0"/>
              </a:rPr>
              <a:t>grands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leaders</a:t>
            </a:r>
            <a:r>
              <a:rPr lang="es-PA" sz="2000" dirty="0">
                <a:latin typeface="Ubuntu Light" panose="020B030403060203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PA" sz="2000" b="1" u="sng" dirty="0" err="1">
                <a:latin typeface="Ubuntu Light" panose="020B0304030602030204" pitchFamily="34" charset="0"/>
              </a:rPr>
              <a:t>Leçon</a:t>
            </a:r>
            <a:r>
              <a:rPr lang="es-PA" sz="2000" b="1" u="sng" dirty="0">
                <a:latin typeface="Ubuntu Light" panose="020B0304030602030204" pitchFamily="34" charset="0"/>
              </a:rPr>
              <a:t> 3 : </a:t>
            </a:r>
            <a:r>
              <a:rPr lang="es-PA" sz="2000" b="1" u="sng" dirty="0" err="1">
                <a:latin typeface="Ubuntu Light" panose="020B0304030602030204" pitchFamily="34" charset="0"/>
              </a:rPr>
              <a:t>Compétences</a:t>
            </a:r>
            <a:r>
              <a:rPr lang="es-PA" sz="2000" b="1" u="sng" dirty="0">
                <a:latin typeface="Ubuntu Light" panose="020B0304030602030204" pitchFamily="34" charset="0"/>
              </a:rPr>
              <a:t> en </a:t>
            </a:r>
            <a:r>
              <a:rPr lang="es-PA" sz="2000" b="1" u="sng" dirty="0" err="1">
                <a:latin typeface="Ubuntu Light" panose="020B0304030602030204" pitchFamily="34" charset="0"/>
              </a:rPr>
              <a:t>matière</a:t>
            </a:r>
            <a:r>
              <a:rPr lang="es-PA" sz="2000" b="1" u="sng" dirty="0">
                <a:latin typeface="Ubuntu Light" panose="020B0304030602030204" pitchFamily="34" charset="0"/>
              </a:rPr>
              <a:t> de </a:t>
            </a:r>
            <a:r>
              <a:rPr lang="es-PA" sz="2000" b="1" u="sng" dirty="0" err="1">
                <a:latin typeface="Ubuntu Light" panose="020B0304030602030204" pitchFamily="34" charset="0"/>
              </a:rPr>
              <a:t>leadership</a:t>
            </a:r>
            <a:r>
              <a:rPr lang="es-PA" sz="2000" b="1" u="sng" dirty="0">
                <a:latin typeface="Ubuntu Light" panose="020B0304030602030204" pitchFamily="34" charset="0"/>
              </a:rPr>
              <a:t> </a:t>
            </a:r>
            <a:r>
              <a:rPr lang="es-PA" sz="2000" dirty="0">
                <a:latin typeface="Ubuntu Light" panose="020B0304030602030204" pitchFamily="34" charset="0"/>
              </a:rPr>
              <a:t>: Nous </a:t>
            </a:r>
            <a:r>
              <a:rPr lang="es-PA" sz="2000" dirty="0" err="1">
                <a:latin typeface="Ubuntu Light" panose="020B0304030602030204" pitchFamily="34" charset="0"/>
              </a:rPr>
              <a:t>discuterons</a:t>
            </a:r>
            <a:r>
              <a:rPr lang="es-PA" sz="2000" dirty="0">
                <a:latin typeface="Ubuntu Light" panose="020B0304030602030204" pitchFamily="34" charset="0"/>
              </a:rPr>
              <a:t> 6 </a:t>
            </a:r>
            <a:r>
              <a:rPr lang="es-PA" sz="2000" dirty="0" err="1">
                <a:latin typeface="Ubuntu Light" panose="020B0304030602030204" pitchFamily="34" charset="0"/>
              </a:rPr>
              <a:t>compétences</a:t>
            </a:r>
            <a:r>
              <a:rPr lang="es-PA" sz="2000" dirty="0">
                <a:latin typeface="Ubuntu Light" panose="020B0304030602030204" pitchFamily="34" charset="0"/>
              </a:rPr>
              <a:t> de base en </a:t>
            </a:r>
            <a:r>
              <a:rPr lang="es-PA" sz="2000" dirty="0" err="1">
                <a:latin typeface="Ubuntu Light" panose="020B0304030602030204" pitchFamily="34" charset="0"/>
              </a:rPr>
              <a:t>matière</a:t>
            </a:r>
            <a:r>
              <a:rPr lang="es-PA" sz="2000" dirty="0">
                <a:latin typeface="Ubuntu Light" panose="020B0304030602030204" pitchFamily="34" charset="0"/>
              </a:rPr>
              <a:t> de </a:t>
            </a:r>
            <a:r>
              <a:rPr lang="es-PA" sz="2000" dirty="0" err="1">
                <a:latin typeface="Ubuntu Light" panose="020B0304030602030204" pitchFamily="34" charset="0"/>
              </a:rPr>
              <a:t>leardership</a:t>
            </a:r>
            <a:r>
              <a:rPr lang="es-PA" sz="2000" dirty="0">
                <a:latin typeface="Ubuntu Light" panose="020B030403060203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PA" sz="2000" b="1" u="sng" dirty="0" err="1">
                <a:latin typeface="Ubuntu Light" panose="020B0304030602030204" pitchFamily="34" charset="0"/>
              </a:rPr>
              <a:t>Leçon</a:t>
            </a:r>
            <a:r>
              <a:rPr lang="es-PA" sz="2000" b="1" u="sng" dirty="0">
                <a:latin typeface="Ubuntu Light" panose="020B0304030602030204" pitchFamily="34" charset="0"/>
              </a:rPr>
              <a:t> 4 : Le </a:t>
            </a:r>
            <a:r>
              <a:rPr lang="es-PA" sz="2000" b="1" u="sng" dirty="0" err="1">
                <a:latin typeface="Ubuntu Light" panose="020B0304030602030204" pitchFamily="34" charset="0"/>
              </a:rPr>
              <a:t>parcours</a:t>
            </a:r>
            <a:r>
              <a:rPr lang="es-PA" sz="2000" b="1" u="sng" dirty="0">
                <a:latin typeface="Ubuntu Light" panose="020B0304030602030204" pitchFamily="34" charset="0"/>
              </a:rPr>
              <a:t> du </a:t>
            </a:r>
            <a:r>
              <a:rPr lang="es-PA" sz="2000" b="1" u="sng" dirty="0" err="1">
                <a:latin typeface="Ubuntu Light" panose="020B0304030602030204" pitchFamily="34" charset="0"/>
              </a:rPr>
              <a:t>leadership</a:t>
            </a:r>
            <a:r>
              <a:rPr lang="es-PA" sz="2000" b="1" u="sng" dirty="0">
                <a:latin typeface="Ubuntu Light" panose="020B0304030602030204" pitchFamily="34" charset="0"/>
              </a:rPr>
              <a:t> :</a:t>
            </a:r>
            <a:r>
              <a:rPr lang="es-PA" sz="2000" dirty="0">
                <a:latin typeface="Ubuntu Light" panose="020B0304030602030204" pitchFamily="34" charset="0"/>
              </a:rPr>
              <a:t> Nous </a:t>
            </a:r>
            <a:r>
              <a:rPr lang="es-PA" sz="2000" dirty="0" err="1">
                <a:latin typeface="Ubuntu Light" panose="020B0304030602030204" pitchFamily="34" charset="0"/>
              </a:rPr>
              <a:t>discuterons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notre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parcours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personnel</a:t>
            </a:r>
            <a:r>
              <a:rPr lang="es-PA" sz="2000" dirty="0">
                <a:latin typeface="Ubuntu Light" panose="020B0304030602030204" pitchFamily="34" charset="0"/>
              </a:rPr>
              <a:t> de </a:t>
            </a:r>
            <a:r>
              <a:rPr lang="es-PA" sz="2000" dirty="0" err="1">
                <a:latin typeface="Ubuntu Light" panose="020B0304030602030204" pitchFamily="34" charset="0"/>
              </a:rPr>
              <a:t>leadership</a:t>
            </a:r>
            <a:r>
              <a:rPr lang="es-PA" sz="2000" dirty="0">
                <a:latin typeface="Ubuntu Light" panose="020B0304030602030204" pitchFamily="34" charset="0"/>
              </a:rPr>
              <a:t> et </a:t>
            </a:r>
            <a:r>
              <a:rPr lang="es-PA" sz="2000" dirty="0" err="1">
                <a:latin typeface="Ubuntu Light" panose="020B0304030602030204" pitchFamily="34" charset="0"/>
              </a:rPr>
              <a:t>travaillerons</a:t>
            </a:r>
            <a:r>
              <a:rPr lang="es-PA" sz="2000" dirty="0">
                <a:latin typeface="Ubuntu Light" panose="020B0304030602030204" pitchFamily="34" charset="0"/>
              </a:rPr>
              <a:t> sur un plan </a:t>
            </a:r>
            <a:r>
              <a:rPr lang="es-PA" sz="2000" dirty="0" err="1">
                <a:latin typeface="Ubuntu Light" panose="020B0304030602030204" pitchFamily="34" charset="0"/>
              </a:rPr>
              <a:t>d´action</a:t>
            </a:r>
            <a:r>
              <a:rPr lang="es-PA" sz="2000" dirty="0">
                <a:latin typeface="Ubuntu Light" panose="020B03040306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9165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6DC0EF3-590D-4F9E-833F-DE480BB269A2}"/>
              </a:ext>
            </a:extLst>
          </p:cNvPr>
          <p:cNvSpPr txBox="1">
            <a:spLocks/>
          </p:cNvSpPr>
          <p:nvPr/>
        </p:nvSpPr>
        <p:spPr>
          <a:xfrm>
            <a:off x="584575" y="820818"/>
            <a:ext cx="11160000" cy="6511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A" sz="3200" b="1" dirty="0" err="1">
                <a:solidFill>
                  <a:schemeClr val="bg1"/>
                </a:solidFill>
                <a:latin typeface="Ubuntu Light" panose="020B0304030602030204" pitchFamily="34" charset="0"/>
              </a:rPr>
              <a:t>Leçon</a:t>
            </a:r>
            <a:r>
              <a:rPr lang="es-PA" sz="3200" b="1" dirty="0">
                <a:solidFill>
                  <a:schemeClr val="bg1"/>
                </a:solidFill>
                <a:latin typeface="Ubuntu Light" panose="020B0304030602030204" pitchFamily="34" charset="0"/>
              </a:rPr>
              <a:t> 1 : Bases du </a:t>
            </a:r>
            <a:r>
              <a:rPr lang="es-PA" sz="3200" b="1" dirty="0" err="1">
                <a:solidFill>
                  <a:schemeClr val="bg1"/>
                </a:solidFill>
                <a:latin typeface="Ubuntu Light" panose="020B0304030602030204" pitchFamily="34" charset="0"/>
              </a:rPr>
              <a:t>Leadership</a:t>
            </a:r>
            <a:r>
              <a:rPr lang="es-PA" sz="3200" b="1" dirty="0">
                <a:solidFill>
                  <a:schemeClr val="bg1"/>
                </a:solidFill>
                <a:latin typeface="Ubuntu Light" panose="020B030403060203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1D456A7-D2C1-4CAA-90BD-49B5C0EDF468}"/>
              </a:ext>
            </a:extLst>
          </p:cNvPr>
          <p:cNvSpPr txBox="1">
            <a:spLocks/>
          </p:cNvSpPr>
          <p:nvPr/>
        </p:nvSpPr>
        <p:spPr>
          <a:xfrm>
            <a:off x="696000" y="1941683"/>
            <a:ext cx="7886700" cy="32635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A" b="1" u="sng" dirty="0">
                <a:solidFill>
                  <a:schemeClr val="bg1"/>
                </a:solidFill>
                <a:latin typeface="Ubuntu Light" panose="020B0304030602030204" pitchFamily="34" charset="0"/>
              </a:rPr>
              <a:t>Dans </a:t>
            </a:r>
            <a:r>
              <a:rPr lang="es-PA" b="1" u="sng" dirty="0" err="1">
                <a:solidFill>
                  <a:schemeClr val="bg1"/>
                </a:solidFill>
                <a:latin typeface="Ubuntu Light" panose="020B0304030602030204" pitchFamily="34" charset="0"/>
              </a:rPr>
              <a:t>cette</a:t>
            </a:r>
            <a:r>
              <a:rPr lang="es-PA" b="1" u="sng" dirty="0">
                <a:solidFill>
                  <a:schemeClr val="bg1"/>
                </a:solidFill>
                <a:latin typeface="Ubuntu Light" panose="020B0304030602030204" pitchFamily="34" charset="0"/>
              </a:rPr>
              <a:t> </a:t>
            </a:r>
            <a:r>
              <a:rPr lang="es-PA" b="1" u="sng" dirty="0" err="1">
                <a:solidFill>
                  <a:schemeClr val="bg1"/>
                </a:solidFill>
                <a:latin typeface="Ubuntu Light" panose="020B0304030602030204" pitchFamily="34" charset="0"/>
              </a:rPr>
              <a:t>lecon</a:t>
            </a:r>
            <a:r>
              <a:rPr lang="es-PA" b="1" u="sng" dirty="0">
                <a:solidFill>
                  <a:schemeClr val="bg1"/>
                </a:solidFill>
                <a:latin typeface="Ubuntu Light" panose="020B0304030602030204" pitchFamily="34" charset="0"/>
              </a:rPr>
              <a:t> :</a:t>
            </a:r>
          </a:p>
          <a:p>
            <a:pPr marL="257168" indent="-257168" algn="just">
              <a:lnSpc>
                <a:spcPct val="150000"/>
              </a:lnSpc>
            </a:pPr>
            <a:r>
              <a:rPr lang="es-PA" sz="2800" dirty="0">
                <a:solidFill>
                  <a:schemeClr val="bg1"/>
                </a:solidFill>
                <a:latin typeface="Ubuntu Light" panose="020B0304030602030204" pitchFamily="34" charset="0"/>
              </a:rPr>
              <a:t>Nous </a:t>
            </a:r>
            <a:r>
              <a:rPr lang="es-PA" sz="2800" dirty="0" err="1">
                <a:solidFill>
                  <a:schemeClr val="bg1"/>
                </a:solidFill>
                <a:latin typeface="Ubuntu Light" panose="020B0304030602030204" pitchFamily="34" charset="0"/>
              </a:rPr>
              <a:t>allons</a:t>
            </a:r>
            <a:r>
              <a:rPr lang="es-PA" sz="2800" dirty="0">
                <a:solidFill>
                  <a:schemeClr val="bg1"/>
                </a:solidFill>
                <a:latin typeface="Ubuntu Light" panose="020B0304030602030204" pitchFamily="34" charset="0"/>
              </a:rPr>
              <a:t> </a:t>
            </a:r>
            <a:r>
              <a:rPr lang="es-PA" sz="2800" dirty="0" err="1">
                <a:solidFill>
                  <a:schemeClr val="bg1"/>
                </a:solidFill>
                <a:latin typeface="Ubuntu Light" panose="020B0304030602030204" pitchFamily="34" charset="0"/>
              </a:rPr>
              <a:t>revoir</a:t>
            </a:r>
            <a:r>
              <a:rPr lang="es-PA" sz="2800" dirty="0">
                <a:solidFill>
                  <a:schemeClr val="bg1"/>
                </a:solidFill>
                <a:latin typeface="Ubuntu Light" panose="020B0304030602030204" pitchFamily="34" charset="0"/>
              </a:rPr>
              <a:t> la </a:t>
            </a:r>
            <a:r>
              <a:rPr lang="es-PA" sz="2800" dirty="0" err="1">
                <a:solidFill>
                  <a:schemeClr val="bg1"/>
                </a:solidFill>
                <a:latin typeface="Ubuntu Light" panose="020B0304030602030204" pitchFamily="34" charset="0"/>
              </a:rPr>
              <a:t>définition</a:t>
            </a:r>
            <a:r>
              <a:rPr lang="es-PA" sz="2800" dirty="0">
                <a:solidFill>
                  <a:schemeClr val="bg1"/>
                </a:solidFill>
                <a:latin typeface="Ubuntu Light" panose="020B0304030602030204" pitchFamily="34" charset="0"/>
              </a:rPr>
              <a:t> de </a:t>
            </a:r>
            <a:r>
              <a:rPr lang="es-PA" sz="2800" dirty="0" err="1">
                <a:solidFill>
                  <a:schemeClr val="bg1"/>
                </a:solidFill>
                <a:latin typeface="Ubuntu Light" panose="020B0304030602030204" pitchFamily="34" charset="0"/>
              </a:rPr>
              <a:t>leadership</a:t>
            </a:r>
            <a:endParaRPr lang="es-PA" sz="2800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pPr marL="257168" indent="-257168" algn="just">
              <a:lnSpc>
                <a:spcPct val="150000"/>
              </a:lnSpc>
            </a:pPr>
            <a:r>
              <a:rPr lang="es-PA" sz="2800" dirty="0">
                <a:solidFill>
                  <a:schemeClr val="bg1"/>
                </a:solidFill>
                <a:latin typeface="Ubuntu Light" panose="020B0304030602030204" pitchFamily="34" charset="0"/>
              </a:rPr>
              <a:t>Nous </a:t>
            </a:r>
            <a:r>
              <a:rPr lang="es-PA" sz="2800" dirty="0" err="1">
                <a:solidFill>
                  <a:schemeClr val="bg1"/>
                </a:solidFill>
                <a:latin typeface="Ubuntu Light" panose="020B0304030602030204" pitchFamily="34" charset="0"/>
              </a:rPr>
              <a:t>discuterons</a:t>
            </a:r>
            <a:r>
              <a:rPr lang="es-PA" sz="2800" dirty="0">
                <a:solidFill>
                  <a:schemeClr val="bg1"/>
                </a:solidFill>
                <a:latin typeface="Ubuntu Light" panose="020B0304030602030204" pitchFamily="34" charset="0"/>
              </a:rPr>
              <a:t> sur des </a:t>
            </a:r>
            <a:r>
              <a:rPr lang="es-PA" sz="2800" dirty="0" err="1">
                <a:solidFill>
                  <a:schemeClr val="bg1"/>
                </a:solidFill>
                <a:latin typeface="Ubuntu Light" panose="020B0304030602030204" pitchFamily="34" charset="0"/>
              </a:rPr>
              <a:t>leaders</a:t>
            </a:r>
            <a:r>
              <a:rPr lang="es-PA" sz="2800" dirty="0">
                <a:solidFill>
                  <a:schemeClr val="bg1"/>
                </a:solidFill>
                <a:latin typeface="Ubuntu Light" panose="020B0304030602030204" pitchFamily="34" charset="0"/>
              </a:rPr>
              <a:t> que </a:t>
            </a:r>
            <a:r>
              <a:rPr lang="es-PA" sz="2800" dirty="0" err="1">
                <a:solidFill>
                  <a:schemeClr val="bg1"/>
                </a:solidFill>
                <a:latin typeface="Ubuntu Light" panose="020B0304030602030204" pitchFamily="34" charset="0"/>
              </a:rPr>
              <a:t>nous</a:t>
            </a:r>
            <a:r>
              <a:rPr lang="es-PA" sz="2800" dirty="0">
                <a:solidFill>
                  <a:schemeClr val="bg1"/>
                </a:solidFill>
                <a:latin typeface="Ubuntu Light" panose="020B0304030602030204" pitchFamily="34" charset="0"/>
              </a:rPr>
              <a:t>  </a:t>
            </a:r>
            <a:r>
              <a:rPr lang="es-PA" sz="2800" dirty="0" err="1">
                <a:solidFill>
                  <a:schemeClr val="bg1"/>
                </a:solidFill>
                <a:latin typeface="Ubuntu Light" panose="020B0304030602030204" pitchFamily="34" charset="0"/>
              </a:rPr>
              <a:t>connaissons</a:t>
            </a:r>
            <a:endParaRPr lang="es-PA" sz="2800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2A4E7E2-8468-4DE6-B7F6-CBFCBBD39E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253" y="3105041"/>
            <a:ext cx="2167582" cy="2211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1919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AAE0258-C3D8-43FF-BB63-ED943CE011B7}"/>
              </a:ext>
            </a:extLst>
          </p:cNvPr>
          <p:cNvSpPr txBox="1">
            <a:spLocks/>
          </p:cNvSpPr>
          <p:nvPr/>
        </p:nvSpPr>
        <p:spPr>
          <a:xfrm>
            <a:off x="1556048" y="506235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Ubuntu Light" panose="020B0304030602030204" pitchFamily="34" charset="0"/>
                <a:sym typeface="Gill Sans" charset="0"/>
              </a:rPr>
              <a:t>Définition</a:t>
            </a:r>
            <a:r>
              <a:rPr lang="en-US" sz="3200" b="1" dirty="0">
                <a:solidFill>
                  <a:prstClr val="black"/>
                </a:solidFill>
                <a:latin typeface="Ubuntu Light" panose="020B0304030602030204" pitchFamily="34" charset="0"/>
                <a:sym typeface="Gill Sans" charset="0"/>
              </a:rPr>
              <a:t> de Leadership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8A4C4B-4199-4BE4-9D16-46B9A817BD3A}"/>
              </a:ext>
            </a:extLst>
          </p:cNvPr>
          <p:cNvSpPr txBox="1">
            <a:spLocks/>
          </p:cNvSpPr>
          <p:nvPr/>
        </p:nvSpPr>
        <p:spPr>
          <a:xfrm>
            <a:off x="696000" y="1797050"/>
            <a:ext cx="10800000" cy="4205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A" sz="2000" b="1" i="1" dirty="0" err="1">
                <a:latin typeface="Ubuntu Light" panose="020B0304030602030204" pitchFamily="34" charset="0"/>
              </a:rPr>
              <a:t>Définition</a:t>
            </a:r>
            <a:r>
              <a:rPr lang="es-PA" sz="2000" b="1" i="1" dirty="0">
                <a:latin typeface="Ubuntu Light" panose="020B0304030602030204" pitchFamily="34" charset="0"/>
              </a:rPr>
              <a:t> de </a:t>
            </a:r>
            <a:r>
              <a:rPr lang="es-PA" sz="2000" b="1" i="1" dirty="0" err="1">
                <a:latin typeface="Ubuntu Light" panose="020B0304030602030204" pitchFamily="34" charset="0"/>
              </a:rPr>
              <a:t>leadership</a:t>
            </a:r>
            <a:r>
              <a:rPr lang="es-PA" sz="2000" b="1" i="1" dirty="0">
                <a:latin typeface="Ubuntu Light" panose="020B0304030602030204" pitchFamily="34" charset="0"/>
              </a:rPr>
              <a:t> de </a:t>
            </a:r>
            <a:r>
              <a:rPr lang="es-PA" sz="2000" b="1" i="1" dirty="0" err="1">
                <a:latin typeface="Ubuntu Light" panose="020B0304030602030204" pitchFamily="34" charset="0"/>
              </a:rPr>
              <a:t>l´Académie</a:t>
            </a:r>
            <a:r>
              <a:rPr lang="es-PA" sz="2000" b="1" i="1" dirty="0">
                <a:latin typeface="Ubuntu Light" panose="020B0304030602030204" pitchFamily="34" charset="0"/>
              </a:rPr>
              <a:t> de </a:t>
            </a:r>
            <a:r>
              <a:rPr lang="es-PA" sz="2000" b="1" i="1" dirty="0" err="1">
                <a:latin typeface="Ubuntu Light" panose="020B0304030602030204" pitchFamily="34" charset="0"/>
              </a:rPr>
              <a:t>Leadership</a:t>
            </a:r>
            <a:r>
              <a:rPr lang="es-PA" sz="2000" b="1" i="1" dirty="0">
                <a:latin typeface="Ubuntu Light" panose="020B0304030602030204" pitchFamily="34" charset="0"/>
              </a:rPr>
              <a:t> </a:t>
            </a:r>
            <a:r>
              <a:rPr lang="es-PA" sz="2000" b="1" i="1" dirty="0" err="1">
                <a:latin typeface="Ubuntu Light" panose="020B0304030602030204" pitchFamily="34" charset="0"/>
              </a:rPr>
              <a:t>d´Olympiques</a:t>
            </a:r>
            <a:r>
              <a:rPr lang="es-PA" sz="2000" b="1" i="1" dirty="0">
                <a:latin typeface="Ubuntu Light" panose="020B0304030602030204" pitchFamily="34" charset="0"/>
              </a:rPr>
              <a:t> </a:t>
            </a:r>
            <a:r>
              <a:rPr lang="es-PA" sz="2000" b="1" i="1" dirty="0" err="1">
                <a:latin typeface="Ubuntu Light" panose="020B0304030602030204" pitchFamily="34" charset="0"/>
              </a:rPr>
              <a:t>Spéciaux</a:t>
            </a:r>
            <a:endParaRPr lang="es-PA" sz="2000" b="1" i="1" dirty="0">
              <a:latin typeface="Ubuntu Light" panose="020B0304030602030204" pitchFamily="34" charset="0"/>
            </a:endParaRPr>
          </a:p>
          <a:p>
            <a:pPr marL="0" indent="0">
              <a:buNone/>
            </a:pPr>
            <a:endParaRPr lang="es-PA" sz="2000" dirty="0">
              <a:latin typeface="Ubuntu Light" panose="020B0304030602030204" pitchFamily="34" charset="0"/>
            </a:endParaRPr>
          </a:p>
          <a:p>
            <a:pPr marL="342892" indent="-342892"/>
            <a:r>
              <a:rPr lang="es-PA" sz="2000" dirty="0">
                <a:latin typeface="Ubuntu Light" panose="020B0304030602030204" pitchFamily="34" charset="0"/>
              </a:rPr>
              <a:t>Le </a:t>
            </a:r>
            <a:r>
              <a:rPr lang="es-PA" sz="2000" dirty="0" err="1">
                <a:latin typeface="Ubuntu Light" panose="020B0304030602030204" pitchFamily="34" charset="0"/>
              </a:rPr>
              <a:t>leadership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est</a:t>
            </a:r>
            <a:r>
              <a:rPr lang="es-PA" sz="2000" dirty="0">
                <a:latin typeface="Ubuntu Light" panose="020B0304030602030204" pitchFamily="34" charset="0"/>
              </a:rPr>
              <a:t> une </a:t>
            </a:r>
            <a:r>
              <a:rPr lang="es-PA" sz="2000" dirty="0" err="1">
                <a:latin typeface="Ubuntu Light" panose="020B0304030602030204" pitchFamily="34" charset="0"/>
              </a:rPr>
              <a:t>relation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dans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laquelle</a:t>
            </a:r>
            <a:r>
              <a:rPr lang="es-PA" sz="2000" dirty="0">
                <a:latin typeface="Ubuntu Light" panose="020B0304030602030204" pitchFamily="34" charset="0"/>
              </a:rPr>
              <a:t> une </a:t>
            </a:r>
            <a:r>
              <a:rPr lang="es-PA" sz="2000" dirty="0" err="1">
                <a:latin typeface="Ubuntu Light" panose="020B0304030602030204" pitchFamily="34" charset="0"/>
              </a:rPr>
              <a:t>personne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influence</a:t>
            </a:r>
            <a:r>
              <a:rPr lang="es-PA" sz="2000" dirty="0">
                <a:latin typeface="Ubuntu Light" panose="020B0304030602030204" pitchFamily="34" charset="0"/>
              </a:rPr>
              <a:t> les </a:t>
            </a:r>
            <a:r>
              <a:rPr lang="es-PA" sz="2000" dirty="0" err="1">
                <a:latin typeface="Ubuntu Light" panose="020B0304030602030204" pitchFamily="34" charset="0"/>
              </a:rPr>
              <a:t>comportements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ou</a:t>
            </a:r>
            <a:r>
              <a:rPr lang="es-PA" sz="2000" dirty="0">
                <a:latin typeface="Ubuntu Light" panose="020B0304030602030204" pitchFamily="34" charset="0"/>
              </a:rPr>
              <a:t> les </a:t>
            </a:r>
            <a:r>
              <a:rPr lang="es-PA" sz="2000" dirty="0" err="1">
                <a:latin typeface="Ubuntu Light" panose="020B0304030602030204" pitchFamily="34" charset="0"/>
              </a:rPr>
              <a:t>actions</a:t>
            </a:r>
            <a:r>
              <a:rPr lang="es-PA" sz="2000" dirty="0">
                <a:latin typeface="Ubuntu Light" panose="020B0304030602030204" pitchFamily="34" charset="0"/>
              </a:rPr>
              <a:t> des </a:t>
            </a:r>
            <a:r>
              <a:rPr lang="es-PA" sz="2000" dirty="0" err="1">
                <a:latin typeface="Ubuntu Light" panose="020B0304030602030204" pitchFamily="34" charset="0"/>
              </a:rPr>
              <a:t>autres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pour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atteindre</a:t>
            </a:r>
            <a:r>
              <a:rPr lang="es-PA" sz="2000" dirty="0">
                <a:latin typeface="Ubuntu Light" panose="020B0304030602030204" pitchFamily="34" charset="0"/>
              </a:rPr>
              <a:t> des </a:t>
            </a:r>
            <a:r>
              <a:rPr lang="es-PA" sz="2000" dirty="0" err="1">
                <a:latin typeface="Ubuntu Light" panose="020B0304030602030204" pitchFamily="34" charset="0"/>
              </a:rPr>
              <a:t>objectifs</a:t>
            </a:r>
            <a:r>
              <a:rPr lang="es-PA" sz="2000" dirty="0">
                <a:latin typeface="Ubuntu Light" panose="020B0304030602030204" pitchFamily="34" charset="0"/>
              </a:rPr>
              <a:t>.</a:t>
            </a:r>
          </a:p>
          <a:p>
            <a:pPr marL="342892" indent="-342892"/>
            <a:endParaRPr lang="es-PA" sz="2000" dirty="0">
              <a:latin typeface="Ubuntu Light" panose="020B0304030602030204" pitchFamily="34" charset="0"/>
            </a:endParaRPr>
          </a:p>
          <a:p>
            <a:pPr marL="342892" indent="-342892"/>
            <a:r>
              <a:rPr lang="es-PA" sz="2000" dirty="0">
                <a:latin typeface="Ubuntu Light" panose="020B0304030602030204" pitchFamily="34" charset="0"/>
              </a:rPr>
              <a:t>Le </a:t>
            </a:r>
            <a:r>
              <a:rPr lang="es-PA" sz="2000" dirty="0" err="1">
                <a:latin typeface="Ubuntu Light" panose="020B0304030602030204" pitchFamily="34" charset="0"/>
              </a:rPr>
              <a:t>leadership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est</a:t>
            </a:r>
            <a:r>
              <a:rPr lang="es-PA" sz="2000" dirty="0">
                <a:latin typeface="Ubuntu Light" panose="020B0304030602030204" pitchFamily="34" charset="0"/>
              </a:rPr>
              <a:t> la capacité à </a:t>
            </a:r>
            <a:r>
              <a:rPr lang="es-PA" sz="2000" dirty="0" err="1">
                <a:latin typeface="Ubuntu Light" panose="020B0304030602030204" pitchFamily="34" charset="0"/>
              </a:rPr>
              <a:t>guider</a:t>
            </a:r>
            <a:r>
              <a:rPr lang="es-PA" sz="2000" dirty="0">
                <a:latin typeface="Ubuntu Light" panose="020B0304030602030204" pitchFamily="34" charset="0"/>
              </a:rPr>
              <a:t>, </a:t>
            </a:r>
            <a:r>
              <a:rPr lang="es-PA" sz="2000" dirty="0" err="1">
                <a:latin typeface="Ubuntu Light" panose="020B0304030602030204" pitchFamily="34" charset="0"/>
              </a:rPr>
              <a:t>diriger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ou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influencer</a:t>
            </a:r>
            <a:r>
              <a:rPr lang="es-PA" sz="2000" dirty="0">
                <a:latin typeface="Ubuntu Light" panose="020B0304030602030204" pitchFamily="34" charset="0"/>
              </a:rPr>
              <a:t> les </a:t>
            </a:r>
            <a:r>
              <a:rPr lang="es-PA" sz="2000" dirty="0" err="1">
                <a:latin typeface="Ubuntu Light" panose="020B0304030602030204" pitchFamily="34" charset="0"/>
              </a:rPr>
              <a:t>personnes</a:t>
            </a:r>
            <a:r>
              <a:rPr lang="es-PA" sz="2000" dirty="0">
                <a:latin typeface="Ubuntu Light" panose="020B03040306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4406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6E3009-18B9-4EC4-AD89-8B65AF9DEDC0}"/>
              </a:ext>
            </a:extLst>
          </p:cNvPr>
          <p:cNvSpPr txBox="1">
            <a:spLocks/>
          </p:cNvSpPr>
          <p:nvPr/>
        </p:nvSpPr>
        <p:spPr>
          <a:xfrm>
            <a:off x="1556049" y="488479"/>
            <a:ext cx="8647278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fr-FR" sz="3200" b="1" dirty="0">
                <a:solidFill>
                  <a:prstClr val="black"/>
                </a:solidFill>
                <a:latin typeface="Ubuntu Light" panose="020B0304030602030204" pitchFamily="34" charset="0"/>
                <a:sym typeface="Gill Sans" charset="0"/>
              </a:rPr>
              <a:t>Leaders au Jour le Jour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5CB295-1DDD-427A-B26D-9A38169D746B}"/>
              </a:ext>
            </a:extLst>
          </p:cNvPr>
          <p:cNvSpPr txBox="1">
            <a:spLocks/>
          </p:cNvSpPr>
          <p:nvPr/>
        </p:nvSpPr>
        <p:spPr>
          <a:xfrm>
            <a:off x="696000" y="1797050"/>
            <a:ext cx="10800000" cy="4205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A" sz="2000" dirty="0" err="1">
                <a:latin typeface="Ubuntu Light" panose="020B0304030602030204" pitchFamily="34" charset="0"/>
              </a:rPr>
              <a:t>Pensez</a:t>
            </a:r>
            <a:r>
              <a:rPr lang="es-PA" sz="2000" dirty="0">
                <a:latin typeface="Ubuntu Light" panose="020B0304030602030204" pitchFamily="34" charset="0"/>
              </a:rPr>
              <a:t> à un leader que </a:t>
            </a:r>
            <a:r>
              <a:rPr lang="es-PA" sz="2000" dirty="0" err="1">
                <a:latin typeface="Ubuntu Light" panose="020B0304030602030204" pitchFamily="34" charset="0"/>
              </a:rPr>
              <a:t>vous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connaissez</a:t>
            </a:r>
            <a:r>
              <a:rPr lang="es-PA" sz="2000" dirty="0">
                <a:latin typeface="Ubuntu Light" panose="020B0304030602030204" pitchFamily="34" charset="0"/>
              </a:rPr>
              <a:t>. </a:t>
            </a:r>
          </a:p>
          <a:p>
            <a:pPr marL="0" indent="0">
              <a:buNone/>
            </a:pPr>
            <a:endParaRPr lang="es-PA" sz="2000" dirty="0">
              <a:latin typeface="Ubuntu Light" panose="020B0304030602030204" pitchFamily="34" charset="0"/>
            </a:endParaRPr>
          </a:p>
          <a:p>
            <a:pPr marL="0" indent="0">
              <a:buNone/>
            </a:pPr>
            <a:r>
              <a:rPr lang="es-PA" sz="2000" dirty="0" err="1">
                <a:latin typeface="Ubuntu Light" panose="020B0304030602030204" pitchFamily="34" charset="0"/>
              </a:rPr>
              <a:t>Il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peut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s´agir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d´un</a:t>
            </a:r>
            <a:r>
              <a:rPr lang="es-PA" sz="2000" dirty="0">
                <a:latin typeface="Ubuntu Light" panose="020B0304030602030204" pitchFamily="34" charset="0"/>
              </a:rPr>
              <a:t> membre des </a:t>
            </a:r>
            <a:r>
              <a:rPr lang="es-PA" sz="2000" dirty="0" err="1">
                <a:latin typeface="Ubuntu Light" panose="020B0304030602030204" pitchFamily="34" charset="0"/>
              </a:rPr>
              <a:t>Olympiques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Spéciaux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ou</a:t>
            </a:r>
            <a:r>
              <a:rPr lang="es-PA" sz="2000" dirty="0">
                <a:latin typeface="Ubuntu Light" panose="020B0304030602030204" pitchFamily="34" charset="0"/>
              </a:rPr>
              <a:t> de </a:t>
            </a:r>
            <a:r>
              <a:rPr lang="es-PA" sz="2000" dirty="0" err="1">
                <a:latin typeface="Ubuntu Light" panose="020B0304030602030204" pitchFamily="34" charset="0"/>
              </a:rPr>
              <a:t>votre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communauté</a:t>
            </a:r>
            <a:r>
              <a:rPr lang="es-PA" sz="2000" dirty="0">
                <a:latin typeface="Ubuntu Light" panose="020B0304030602030204" pitchFamily="34" charset="0"/>
              </a:rPr>
              <a:t>.</a:t>
            </a:r>
            <a:endParaRPr lang="es-PA" sz="1400" dirty="0">
              <a:latin typeface="Ubuntu Light" panose="020B0304030602030204" pitchFamily="34" charset="0"/>
            </a:endParaRPr>
          </a:p>
          <a:p>
            <a:pPr marL="0" indent="0">
              <a:buNone/>
            </a:pPr>
            <a:endParaRPr lang="es-PA" sz="1400" dirty="0">
              <a:latin typeface="Ubuntu Light" panose="020B0304030602030204" pitchFamily="34" charset="0"/>
            </a:endParaRPr>
          </a:p>
          <a:p>
            <a:pPr marL="0" indent="0">
              <a:buNone/>
            </a:pPr>
            <a:r>
              <a:rPr lang="es-PA" sz="2000" dirty="0">
                <a:latin typeface="Ubuntu Light" panose="020B0304030602030204" pitchFamily="34" charset="0"/>
              </a:rPr>
              <a:t>¿Qui </a:t>
            </a:r>
            <a:r>
              <a:rPr lang="es-PA" sz="2000" dirty="0" err="1">
                <a:latin typeface="Ubuntu Light" panose="020B0304030602030204" pitchFamily="34" charset="0"/>
              </a:rPr>
              <a:t>sont-ils</a:t>
            </a:r>
            <a:r>
              <a:rPr lang="es-PA" sz="2000" dirty="0">
                <a:latin typeface="Ubuntu Light" panose="020B0304030602030204" pitchFamily="34" charset="0"/>
              </a:rPr>
              <a:t> ? </a:t>
            </a:r>
            <a:r>
              <a:rPr lang="es-PA" sz="2000" dirty="0" err="1">
                <a:latin typeface="Ubuntu Light" panose="020B0304030602030204" pitchFamily="34" charset="0"/>
              </a:rPr>
              <a:t>Demandez-vous</a:t>
            </a:r>
            <a:r>
              <a:rPr lang="es-PA" sz="2000" dirty="0">
                <a:latin typeface="Ubuntu Light" panose="020B0304030602030204" pitchFamily="34" charset="0"/>
              </a:rPr>
              <a:t> ce qui </a:t>
            </a:r>
            <a:r>
              <a:rPr lang="es-PA" sz="2000" dirty="0" err="1">
                <a:latin typeface="Ubuntu Light" panose="020B0304030602030204" pitchFamily="34" charset="0"/>
              </a:rPr>
              <a:t>fait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d´eux</a:t>
            </a:r>
            <a:r>
              <a:rPr lang="es-PA" sz="2000" dirty="0">
                <a:latin typeface="Ubuntu Light" panose="020B0304030602030204" pitchFamily="34" charset="0"/>
              </a:rPr>
              <a:t> de si </a:t>
            </a:r>
            <a:r>
              <a:rPr lang="es-PA" sz="2000" dirty="0" err="1">
                <a:latin typeface="Ubuntu Light" panose="020B0304030602030204" pitchFamily="34" charset="0"/>
              </a:rPr>
              <a:t>bons</a:t>
            </a:r>
            <a:r>
              <a:rPr lang="es-PA" sz="2000" dirty="0">
                <a:latin typeface="Ubuntu Light" panose="020B0304030602030204" pitchFamily="34" charset="0"/>
              </a:rPr>
              <a:t> </a:t>
            </a:r>
            <a:r>
              <a:rPr lang="es-PA" sz="2000" dirty="0" err="1">
                <a:latin typeface="Ubuntu Light" panose="020B0304030602030204" pitchFamily="34" charset="0"/>
              </a:rPr>
              <a:t>leaders</a:t>
            </a:r>
            <a:r>
              <a:rPr lang="es-PA" sz="2000" dirty="0">
                <a:latin typeface="Ubuntu Light" panose="020B0304030602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63454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762" y="3069028"/>
            <a:ext cx="2823538" cy="2856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540BFABB-2078-4DE9-84B7-71291333B62D}"/>
              </a:ext>
            </a:extLst>
          </p:cNvPr>
          <p:cNvSpPr txBox="1">
            <a:spLocks/>
          </p:cNvSpPr>
          <p:nvPr/>
        </p:nvSpPr>
        <p:spPr>
          <a:xfrm>
            <a:off x="602330" y="820818"/>
            <a:ext cx="11160000" cy="6511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chemeClr val="bg1"/>
                </a:solidFill>
                <a:latin typeface="Ubuntu Light" panose="020B0304030602030204" pitchFamily="34" charset="0"/>
              </a:rPr>
              <a:t>Leçon 2: Le Comportement de Grands Leaders</a:t>
            </a:r>
            <a:endParaRPr lang="en-US" sz="32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6CCCD77-3D90-4CBB-99DE-AB5DAE783685}"/>
              </a:ext>
            </a:extLst>
          </p:cNvPr>
          <p:cNvSpPr txBox="1">
            <a:spLocks/>
          </p:cNvSpPr>
          <p:nvPr/>
        </p:nvSpPr>
        <p:spPr>
          <a:xfrm>
            <a:off x="696000" y="1941683"/>
            <a:ext cx="7262762" cy="32635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A" b="1" u="sng" dirty="0">
                <a:solidFill>
                  <a:schemeClr val="bg1"/>
                </a:solidFill>
                <a:latin typeface="Ubuntu Light" panose="020B0304030602030204" pitchFamily="34" charset="0"/>
              </a:rPr>
              <a:t>Dans </a:t>
            </a:r>
            <a:r>
              <a:rPr lang="es-PA" b="1" u="sng" dirty="0" err="1">
                <a:solidFill>
                  <a:schemeClr val="bg1"/>
                </a:solidFill>
                <a:latin typeface="Ubuntu Light" panose="020B0304030602030204" pitchFamily="34" charset="0"/>
              </a:rPr>
              <a:t>cette</a:t>
            </a:r>
            <a:r>
              <a:rPr lang="es-PA" b="1" u="sng" dirty="0">
                <a:solidFill>
                  <a:schemeClr val="bg1"/>
                </a:solidFill>
                <a:latin typeface="Ubuntu Light" panose="020B0304030602030204" pitchFamily="34" charset="0"/>
              </a:rPr>
              <a:t> </a:t>
            </a:r>
            <a:r>
              <a:rPr lang="es-PA" b="1" u="sng" dirty="0" err="1">
                <a:solidFill>
                  <a:schemeClr val="bg1"/>
                </a:solidFill>
                <a:latin typeface="Ubuntu Light" panose="020B0304030602030204" pitchFamily="34" charset="0"/>
              </a:rPr>
              <a:t>leçon</a:t>
            </a:r>
            <a:r>
              <a:rPr lang="es-PA" b="1" u="sng" dirty="0">
                <a:solidFill>
                  <a:schemeClr val="bg1"/>
                </a:solidFill>
                <a:latin typeface="Ubuntu Light" panose="020B0304030602030204" pitchFamily="34" charset="0"/>
              </a:rPr>
              <a:t> :</a:t>
            </a:r>
          </a:p>
          <a:p>
            <a:pPr marL="257168" indent="-257168">
              <a:lnSpc>
                <a:spcPct val="150000"/>
              </a:lnSpc>
            </a:pPr>
            <a:r>
              <a:rPr lang="es-PA" sz="2800" dirty="0">
                <a:solidFill>
                  <a:schemeClr val="bg1"/>
                </a:solidFill>
                <a:latin typeface="Ubuntu Light" panose="020B0304030602030204" pitchFamily="34" charset="0"/>
              </a:rPr>
              <a:t>Nous </a:t>
            </a:r>
            <a:r>
              <a:rPr lang="es-PA" sz="2800" dirty="0" err="1">
                <a:solidFill>
                  <a:schemeClr val="bg1"/>
                </a:solidFill>
                <a:latin typeface="Ubuntu Light" panose="020B0304030602030204" pitchFamily="34" charset="0"/>
              </a:rPr>
              <a:t>discuterons</a:t>
            </a:r>
            <a:r>
              <a:rPr lang="es-PA" sz="2800" dirty="0">
                <a:solidFill>
                  <a:schemeClr val="bg1"/>
                </a:solidFill>
                <a:latin typeface="Ubuntu Light" panose="020B0304030602030204" pitchFamily="34" charset="0"/>
              </a:rPr>
              <a:t> des </a:t>
            </a:r>
            <a:r>
              <a:rPr lang="es-PA" sz="2800" dirty="0" err="1">
                <a:solidFill>
                  <a:schemeClr val="bg1"/>
                </a:solidFill>
                <a:latin typeface="Ubuntu Light" panose="020B0304030602030204" pitchFamily="34" charset="0"/>
              </a:rPr>
              <a:t>comportements</a:t>
            </a:r>
            <a:r>
              <a:rPr lang="es-PA" sz="2800" dirty="0">
                <a:solidFill>
                  <a:schemeClr val="bg1"/>
                </a:solidFill>
                <a:latin typeface="Ubuntu Light" panose="020B0304030602030204" pitchFamily="34" charset="0"/>
              </a:rPr>
              <a:t> des </a:t>
            </a:r>
            <a:r>
              <a:rPr lang="es-PA" sz="2800" dirty="0" err="1">
                <a:solidFill>
                  <a:schemeClr val="bg1"/>
                </a:solidFill>
                <a:latin typeface="Ubuntu Light" panose="020B0304030602030204" pitchFamily="34" charset="0"/>
              </a:rPr>
              <a:t>grands</a:t>
            </a:r>
            <a:r>
              <a:rPr lang="es-PA" sz="2800" dirty="0">
                <a:solidFill>
                  <a:schemeClr val="bg1"/>
                </a:solidFill>
                <a:latin typeface="Ubuntu Light" panose="020B0304030602030204" pitchFamily="34" charset="0"/>
              </a:rPr>
              <a:t> </a:t>
            </a:r>
            <a:r>
              <a:rPr lang="es-PA" sz="2800" dirty="0" err="1">
                <a:solidFill>
                  <a:schemeClr val="bg1"/>
                </a:solidFill>
                <a:latin typeface="Ubuntu Light" panose="020B0304030602030204" pitchFamily="34" charset="0"/>
              </a:rPr>
              <a:t>leaders</a:t>
            </a:r>
            <a:r>
              <a:rPr lang="es-PA" sz="2800" dirty="0">
                <a:solidFill>
                  <a:schemeClr val="bg1"/>
                </a:solidFill>
                <a:latin typeface="Ubuntu Light" panose="020B0304030602030204" pitchFamily="34" charset="0"/>
              </a:rPr>
              <a:t> que </a:t>
            </a:r>
            <a:r>
              <a:rPr lang="es-PA" sz="2800" dirty="0" err="1">
                <a:solidFill>
                  <a:schemeClr val="bg1"/>
                </a:solidFill>
                <a:latin typeface="Ubuntu Light" panose="020B0304030602030204" pitchFamily="34" charset="0"/>
              </a:rPr>
              <a:t>nous</a:t>
            </a:r>
            <a:r>
              <a:rPr lang="es-PA" sz="2800" dirty="0">
                <a:solidFill>
                  <a:schemeClr val="bg1"/>
                </a:solidFill>
                <a:latin typeface="Ubuntu Light" panose="020B0304030602030204" pitchFamily="34" charset="0"/>
              </a:rPr>
              <a:t> </a:t>
            </a:r>
            <a:r>
              <a:rPr lang="es-PA" sz="2800" dirty="0" err="1">
                <a:solidFill>
                  <a:schemeClr val="bg1"/>
                </a:solidFill>
                <a:latin typeface="Ubuntu Light" panose="020B0304030602030204" pitchFamily="34" charset="0"/>
              </a:rPr>
              <a:t>connaissons</a:t>
            </a:r>
            <a:r>
              <a:rPr lang="es-PA" sz="2800" dirty="0">
                <a:solidFill>
                  <a:schemeClr val="bg1"/>
                </a:solidFill>
                <a:latin typeface="Ubuntu Light" panose="020B0304030602030204" pitchFamily="34" charset="0"/>
              </a:rPr>
              <a:t>. </a:t>
            </a:r>
          </a:p>
          <a:p>
            <a:pPr marL="257168" indent="-257168">
              <a:lnSpc>
                <a:spcPct val="150000"/>
              </a:lnSpc>
            </a:pPr>
            <a:r>
              <a:rPr lang="es-PA" sz="2800" dirty="0">
                <a:solidFill>
                  <a:schemeClr val="bg1"/>
                </a:solidFill>
                <a:latin typeface="Ubuntu Light" panose="020B0304030602030204" pitchFamily="34" charset="0"/>
              </a:rPr>
              <a:t>Nous </a:t>
            </a:r>
            <a:r>
              <a:rPr lang="es-PA" sz="2800" dirty="0" err="1">
                <a:solidFill>
                  <a:schemeClr val="bg1"/>
                </a:solidFill>
                <a:latin typeface="Ubuntu Light" panose="020B0304030602030204" pitchFamily="34" charset="0"/>
              </a:rPr>
              <a:t>apprendrons</a:t>
            </a:r>
            <a:r>
              <a:rPr lang="es-PA" sz="2800" dirty="0">
                <a:solidFill>
                  <a:schemeClr val="bg1"/>
                </a:solidFill>
                <a:latin typeface="Ubuntu Light" panose="020B0304030602030204" pitchFamily="34" charset="0"/>
              </a:rPr>
              <a:t> 5 </a:t>
            </a:r>
            <a:r>
              <a:rPr lang="es-PA" sz="2800" dirty="0" err="1">
                <a:solidFill>
                  <a:schemeClr val="bg1"/>
                </a:solidFill>
                <a:latin typeface="Ubuntu Light" panose="020B0304030602030204" pitchFamily="34" charset="0"/>
              </a:rPr>
              <a:t>comportements</a:t>
            </a:r>
            <a:r>
              <a:rPr lang="es-PA" sz="2800" dirty="0">
                <a:solidFill>
                  <a:schemeClr val="bg1"/>
                </a:solidFill>
                <a:latin typeface="Ubuntu Light" panose="020B0304030602030204" pitchFamily="34" charset="0"/>
              </a:rPr>
              <a:t> de base des </a:t>
            </a:r>
            <a:r>
              <a:rPr lang="es-PA" sz="2800" dirty="0" err="1">
                <a:solidFill>
                  <a:schemeClr val="bg1"/>
                </a:solidFill>
                <a:latin typeface="Ubuntu Light" panose="020B0304030602030204" pitchFamily="34" charset="0"/>
              </a:rPr>
              <a:t>bons</a:t>
            </a:r>
            <a:r>
              <a:rPr lang="es-PA" sz="2800" dirty="0">
                <a:solidFill>
                  <a:schemeClr val="bg1"/>
                </a:solidFill>
                <a:latin typeface="Ubuntu Light" panose="020B0304030602030204" pitchFamily="34" charset="0"/>
              </a:rPr>
              <a:t> </a:t>
            </a:r>
            <a:r>
              <a:rPr lang="es-PA" sz="2800" dirty="0" err="1">
                <a:solidFill>
                  <a:schemeClr val="bg1"/>
                </a:solidFill>
                <a:latin typeface="Ubuntu Light" panose="020B0304030602030204" pitchFamily="34" charset="0"/>
              </a:rPr>
              <a:t>leaders</a:t>
            </a:r>
            <a:endParaRPr lang="es-PA" sz="2800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32409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ustom Design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SO_AP_Presentation.potx</Template>
  <TotalTime>31</TotalTime>
  <Words>1168</Words>
  <Application>Microsoft Office PowerPoint</Application>
  <PresentationFormat>Widescreen</PresentationFormat>
  <Paragraphs>127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Calibri</vt:lpstr>
      <vt:lpstr>Calibri Light</vt:lpstr>
      <vt:lpstr>Gill Sans</vt:lpstr>
      <vt:lpstr>GT Walsheim Pro Condensed Black</vt:lpstr>
      <vt:lpstr>Helvetica Neue</vt:lpstr>
      <vt:lpstr>Tahoma</vt:lpstr>
      <vt:lpstr>Ubuntu</vt:lpstr>
      <vt:lpstr>Ubuntu Light</vt:lpstr>
      <vt:lpstr>1_Custom Design</vt:lpstr>
      <vt:lpstr>2_Custom Design</vt:lpstr>
      <vt:lpstr>3_Custom Design</vt:lpstr>
      <vt:lpstr>4_Custom Design</vt:lpstr>
      <vt:lpstr>Comprendre le Leadership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Zero-G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Ciaran OGaora</dc:creator>
  <cp:lastModifiedBy>Yaiguili Alvarado García</cp:lastModifiedBy>
  <cp:revision>144</cp:revision>
  <dcterms:created xsi:type="dcterms:W3CDTF">2012-07-03T15:00:02Z</dcterms:created>
  <dcterms:modified xsi:type="dcterms:W3CDTF">2021-11-16T20:32:23Z</dcterms:modified>
</cp:coreProperties>
</file>