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9" r:id="rId1"/>
  </p:sldMasterIdLst>
  <p:sldIdLst>
    <p:sldId id="271" r:id="rId2"/>
    <p:sldId id="272" r:id="rId3"/>
    <p:sldId id="273" r:id="rId4"/>
    <p:sldId id="274" r:id="rId5"/>
    <p:sldId id="275" r:id="rId6"/>
    <p:sldId id="276" r:id="rId7"/>
    <p:sldId id="277" r:id="rId8"/>
    <p:sldId id="278" r:id="rId9"/>
    <p:sldId id="279" r:id="rId10"/>
    <p:sldId id="280" r:id="rId11"/>
    <p:sldId id="281" r:id="rId12"/>
    <p:sldId id="282" r:id="rId13"/>
    <p:sldId id="283" r:id="rId14"/>
    <p:sldId id="284" r:id="rId15"/>
    <p:sldId id="285" r:id="rId16"/>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13F7E"/>
    <a:srgbClr val="98D2C9"/>
    <a:srgbClr val="C5E6F6"/>
    <a:srgbClr val="FFFFFF"/>
    <a:srgbClr val="42ACE2"/>
    <a:srgbClr val="94D0C6"/>
    <a:srgbClr val="20407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349" autoAdjust="0"/>
    <p:restoredTop sz="94723"/>
  </p:normalViewPr>
  <p:slideViewPr>
    <p:cSldViewPr snapToGrid="0" snapToObjects="1">
      <p:cViewPr>
        <p:scale>
          <a:sx n="33" d="100"/>
          <a:sy n="33" d="100"/>
        </p:scale>
        <p:origin x="1770" y="4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11.png"/><Relationship Id="rId7" Type="http://schemas.openxmlformats.org/officeDocument/2006/relationships/image" Target="../media/image15.png"/><Relationship Id="rId2" Type="http://schemas.openxmlformats.org/officeDocument/2006/relationships/image" Target="../media/image10.png"/><Relationship Id="rId1" Type="http://schemas.openxmlformats.org/officeDocument/2006/relationships/slideMaster" Target="../slideMasters/slideMaster1.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7DBEB297-35DD-4E40-9AD4-D89CC0209380}" type="datetimeFigureOut">
              <a:rPr lang="en-US" smtClean="0"/>
              <a:t>11/11/2021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60B24C-100A-1D4E-9303-37FE7C7FE6E5}" type="slidenum">
              <a:rPr lang="en-US" smtClean="0"/>
              <a:t>‹Nº›</a:t>
            </a:fld>
            <a:endParaRPr lang="en-US" dirty="0"/>
          </a:p>
        </p:txBody>
      </p:sp>
    </p:spTree>
    <p:extLst>
      <p:ext uri="{BB962C8B-B14F-4D97-AF65-F5344CB8AC3E}">
        <p14:creationId xmlns:p14="http://schemas.microsoft.com/office/powerpoint/2010/main" val="6214198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7DBEB297-35DD-4E40-9AD4-D89CC0209380}" type="datetimeFigureOut">
              <a:rPr lang="en-US" smtClean="0"/>
              <a:t>11/11/2021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60B24C-100A-1D4E-9303-37FE7C7FE6E5}" type="slidenum">
              <a:rPr lang="en-US" smtClean="0"/>
              <a:t>‹Nº›</a:t>
            </a:fld>
            <a:endParaRPr lang="en-US" dirty="0"/>
          </a:p>
        </p:txBody>
      </p:sp>
    </p:spTree>
    <p:extLst>
      <p:ext uri="{BB962C8B-B14F-4D97-AF65-F5344CB8AC3E}">
        <p14:creationId xmlns:p14="http://schemas.microsoft.com/office/powerpoint/2010/main" val="14574813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7DBEB297-35DD-4E40-9AD4-D89CC0209380}" type="datetimeFigureOut">
              <a:rPr lang="en-US" smtClean="0"/>
              <a:t>11/11/2021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60B24C-100A-1D4E-9303-37FE7C7FE6E5}" type="slidenum">
              <a:rPr lang="en-US" smtClean="0"/>
              <a:t>‹Nº›</a:t>
            </a:fld>
            <a:endParaRPr lang="en-US" dirty="0"/>
          </a:p>
        </p:txBody>
      </p:sp>
    </p:spTree>
    <p:extLst>
      <p:ext uri="{BB962C8B-B14F-4D97-AF65-F5344CB8AC3E}">
        <p14:creationId xmlns:p14="http://schemas.microsoft.com/office/powerpoint/2010/main" val="31025359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Front Cover/Title Page">
    <p:bg>
      <p:bgPr>
        <a:blipFill dpi="0" rotWithShape="1">
          <a:blip r:embed="rId2">
            <a:lum/>
          </a:blip>
          <a:srcRect/>
          <a:stretch>
            <a:fillRect l="-1000" r="-1000"/>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71488" y="2426153"/>
            <a:ext cx="4738842" cy="1132631"/>
          </a:xfrm>
        </p:spPr>
        <p:txBody>
          <a:bodyPr>
            <a:normAutofit/>
          </a:bodyPr>
          <a:lstStyle>
            <a:lvl1pPr>
              <a:defRPr sz="3600" b="1">
                <a:solidFill>
                  <a:schemeClr val="bg1"/>
                </a:solidFill>
                <a:latin typeface="Ubuntu" panose="020B0504030602030204" pitchFamily="34" charset="0"/>
              </a:defRPr>
            </a:lvl1pPr>
          </a:lstStyle>
          <a:p>
            <a:r>
              <a:rPr lang="en-US" dirty="0" err="1"/>
              <a:t>Comprendre</a:t>
            </a:r>
            <a:r>
              <a:rPr lang="en-US" dirty="0"/>
              <a:t> le  Leadership</a:t>
            </a:r>
          </a:p>
        </p:txBody>
      </p:sp>
      <p:sp>
        <p:nvSpPr>
          <p:cNvPr id="14" name="Text Placeholder 13">
            <a:extLst>
              <a:ext uri="{FF2B5EF4-FFF2-40B4-BE49-F238E27FC236}">
                <a16:creationId xmlns:a16="http://schemas.microsoft.com/office/drawing/2014/main" id="{18946BDE-ABA5-E840-9F89-251C643FD3C3}"/>
              </a:ext>
            </a:extLst>
          </p:cNvPr>
          <p:cNvSpPr>
            <a:spLocks noGrp="1"/>
          </p:cNvSpPr>
          <p:nvPr>
            <p:ph type="body" sz="quarter" idx="10" hasCustomPrompt="1"/>
          </p:nvPr>
        </p:nvSpPr>
        <p:spPr>
          <a:xfrm>
            <a:off x="472048" y="3657034"/>
            <a:ext cx="4368893" cy="552747"/>
          </a:xfrm>
        </p:spPr>
        <p:txBody>
          <a:bodyPr/>
          <a:lstStyle>
            <a:lvl1pPr marL="0" indent="0">
              <a:buNone/>
              <a:defRPr b="0" i="0">
                <a:solidFill>
                  <a:schemeClr val="bg1"/>
                </a:solidFill>
                <a:latin typeface="Ubuntu Light" panose="020B0304030602030204" pitchFamily="34" charset="0"/>
              </a:defRPr>
            </a:lvl1pPr>
          </a:lstStyle>
          <a:p>
            <a:pPr lvl="0"/>
            <a:r>
              <a:rPr lang="en-US" dirty="0"/>
              <a:t>Document du Participant</a:t>
            </a:r>
          </a:p>
        </p:txBody>
      </p:sp>
      <p:sp>
        <p:nvSpPr>
          <p:cNvPr id="15" name="Text Placeholder 13">
            <a:extLst>
              <a:ext uri="{FF2B5EF4-FFF2-40B4-BE49-F238E27FC236}">
                <a16:creationId xmlns:a16="http://schemas.microsoft.com/office/drawing/2014/main" id="{D6CC7746-5F4B-DF45-94DE-E74226408561}"/>
              </a:ext>
            </a:extLst>
          </p:cNvPr>
          <p:cNvSpPr>
            <a:spLocks noGrp="1"/>
          </p:cNvSpPr>
          <p:nvPr>
            <p:ph type="body" sz="quarter" idx="11" hasCustomPrompt="1"/>
          </p:nvPr>
        </p:nvSpPr>
        <p:spPr>
          <a:xfrm>
            <a:off x="472050" y="9144303"/>
            <a:ext cx="1559591" cy="324299"/>
          </a:xfrm>
        </p:spPr>
        <p:txBody>
          <a:bodyPr>
            <a:normAutofit/>
          </a:bodyPr>
          <a:lstStyle>
            <a:lvl1pPr marL="0" indent="0">
              <a:buNone/>
              <a:defRPr sz="1600" b="0" i="0">
                <a:solidFill>
                  <a:schemeClr val="bg1"/>
                </a:solidFill>
                <a:latin typeface="Ubuntu Light" panose="020B0304030602030204" pitchFamily="34" charset="0"/>
              </a:defRPr>
            </a:lvl1pPr>
          </a:lstStyle>
          <a:p>
            <a:pPr lvl="0"/>
            <a:r>
              <a:rPr lang="en-US" dirty="0"/>
              <a:t>June 2020</a:t>
            </a:r>
          </a:p>
        </p:txBody>
      </p:sp>
      <p:pic>
        <p:nvPicPr>
          <p:cNvPr id="4" name="Imagen 3">
            <a:extLst>
              <a:ext uri="{FF2B5EF4-FFF2-40B4-BE49-F238E27FC236}">
                <a16:creationId xmlns:a16="http://schemas.microsoft.com/office/drawing/2014/main" id="{33B277ED-CA40-4812-AFA2-F0A5CC0EFF74}"/>
              </a:ext>
            </a:extLst>
          </p:cNvPr>
          <p:cNvPicPr>
            <a:picLocks noChangeAspect="1"/>
          </p:cNvPicPr>
          <p:nvPr userDrawn="1"/>
        </p:nvPicPr>
        <p:blipFill>
          <a:blip r:embed="rId3"/>
          <a:stretch>
            <a:fillRect/>
          </a:stretch>
        </p:blipFill>
        <p:spPr>
          <a:xfrm>
            <a:off x="3886353" y="459484"/>
            <a:ext cx="2465074" cy="1082489"/>
          </a:xfrm>
          <a:prstGeom prst="rect">
            <a:avLst/>
          </a:prstGeom>
        </p:spPr>
      </p:pic>
      <p:pic>
        <p:nvPicPr>
          <p:cNvPr id="6" name="Imagen 5">
            <a:extLst>
              <a:ext uri="{FF2B5EF4-FFF2-40B4-BE49-F238E27FC236}">
                <a16:creationId xmlns:a16="http://schemas.microsoft.com/office/drawing/2014/main" id="{002EED50-93E5-4336-901F-90E8CA25315B}"/>
              </a:ext>
            </a:extLst>
          </p:cNvPr>
          <p:cNvPicPr>
            <a:picLocks noChangeAspect="1"/>
          </p:cNvPicPr>
          <p:nvPr userDrawn="1"/>
        </p:nvPicPr>
        <p:blipFill>
          <a:blip r:embed="rId4"/>
          <a:stretch>
            <a:fillRect/>
          </a:stretch>
        </p:blipFill>
        <p:spPr>
          <a:xfrm>
            <a:off x="4103527" y="8441372"/>
            <a:ext cx="2247900" cy="1255078"/>
          </a:xfrm>
          <a:prstGeom prst="rect">
            <a:avLst/>
          </a:prstGeom>
        </p:spPr>
      </p:pic>
    </p:spTree>
    <p:extLst>
      <p:ext uri="{BB962C8B-B14F-4D97-AF65-F5344CB8AC3E}">
        <p14:creationId xmlns:p14="http://schemas.microsoft.com/office/powerpoint/2010/main" val="300495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Page 1">
    <p:spTree>
      <p:nvGrpSpPr>
        <p:cNvPr id="1" name=""/>
        <p:cNvGrpSpPr/>
        <p:nvPr/>
      </p:nvGrpSpPr>
      <p:grpSpPr>
        <a:xfrm>
          <a:off x="0" y="0"/>
          <a:ext cx="0" cy="0"/>
          <a:chOff x="0" y="0"/>
          <a:chExt cx="0" cy="0"/>
        </a:xfrm>
      </p:grpSpPr>
      <p:sp>
        <p:nvSpPr>
          <p:cNvPr id="17" name="Rectángulo 16">
            <a:extLst>
              <a:ext uri="{FF2B5EF4-FFF2-40B4-BE49-F238E27FC236}">
                <a16:creationId xmlns:a16="http://schemas.microsoft.com/office/drawing/2014/main" id="{95B4204D-70A0-4489-A7FD-F793FFC757AF}"/>
              </a:ext>
            </a:extLst>
          </p:cNvPr>
          <p:cNvSpPr/>
          <p:nvPr userDrawn="1"/>
        </p:nvSpPr>
        <p:spPr>
          <a:xfrm>
            <a:off x="0" y="-38200"/>
            <a:ext cx="6858000" cy="1060894"/>
          </a:xfrm>
          <a:prstGeom prst="rect">
            <a:avLst/>
          </a:prstGeom>
          <a:solidFill>
            <a:srgbClr val="213F7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A"/>
          </a:p>
        </p:txBody>
      </p:sp>
      <p:sp>
        <p:nvSpPr>
          <p:cNvPr id="9" name="Content Placeholder 2">
            <a:extLst>
              <a:ext uri="{FF2B5EF4-FFF2-40B4-BE49-F238E27FC236}">
                <a16:creationId xmlns:a16="http://schemas.microsoft.com/office/drawing/2014/main" id="{9EE9CD45-E814-274B-AE1D-72A692E3DAE8}"/>
              </a:ext>
            </a:extLst>
          </p:cNvPr>
          <p:cNvSpPr>
            <a:spLocks noGrp="1"/>
          </p:cNvSpPr>
          <p:nvPr>
            <p:ph sz="half" idx="13" hasCustomPrompt="1"/>
          </p:nvPr>
        </p:nvSpPr>
        <p:spPr>
          <a:xfrm>
            <a:off x="708986" y="1320580"/>
            <a:ext cx="2914650" cy="263908"/>
          </a:xfrm>
        </p:spPr>
        <p:txBody>
          <a:bodyPr>
            <a:normAutofit/>
          </a:bodyPr>
          <a:lstStyle>
            <a:lvl1pPr marL="0" indent="0">
              <a:buNone/>
              <a:defRPr sz="1600" b="1">
                <a:solidFill>
                  <a:schemeClr val="tx2"/>
                </a:solidFill>
                <a:latin typeface="Ubuntu" panose="020B0504030602030204" pitchFamily="34" charset="0"/>
              </a:defRPr>
            </a:lvl1pPr>
            <a:lvl2pPr marL="388620" indent="0">
              <a:buNone/>
              <a:defRPr>
                <a:latin typeface="Ubuntu" panose="020B0504030602030204" pitchFamily="34" charset="0"/>
              </a:defRPr>
            </a:lvl2pPr>
            <a:lvl3pPr marL="777241" indent="0">
              <a:buNone/>
              <a:defRPr>
                <a:latin typeface="Ubuntu" panose="020B0504030602030204" pitchFamily="34" charset="0"/>
              </a:defRPr>
            </a:lvl3pPr>
            <a:lvl4pPr marL="1165860" indent="0">
              <a:buNone/>
              <a:defRPr>
                <a:latin typeface="Ubuntu" panose="020B0504030602030204" pitchFamily="34" charset="0"/>
              </a:defRPr>
            </a:lvl4pPr>
            <a:lvl5pPr marL="1554481" indent="0">
              <a:buNone/>
              <a:defRPr>
                <a:latin typeface="Ubuntu" panose="020B0504030602030204" pitchFamily="34" charset="0"/>
              </a:defRPr>
            </a:lvl5pPr>
          </a:lstStyle>
          <a:p>
            <a:pPr lvl="0"/>
            <a:r>
              <a:rPr lang="en-US" dirty="0" err="1"/>
              <a:t>Objectifs</a:t>
            </a:r>
            <a:endParaRPr lang="en-US" dirty="0"/>
          </a:p>
        </p:txBody>
      </p:sp>
      <p:sp>
        <p:nvSpPr>
          <p:cNvPr id="12" name="Text Placeholder 11">
            <a:extLst>
              <a:ext uri="{FF2B5EF4-FFF2-40B4-BE49-F238E27FC236}">
                <a16:creationId xmlns:a16="http://schemas.microsoft.com/office/drawing/2014/main" id="{4948147A-CEF3-2143-9BB4-209D246BA8AF}"/>
              </a:ext>
            </a:extLst>
          </p:cNvPr>
          <p:cNvSpPr>
            <a:spLocks noGrp="1"/>
          </p:cNvSpPr>
          <p:nvPr>
            <p:ph type="body" sz="quarter" idx="14" hasCustomPrompt="1"/>
          </p:nvPr>
        </p:nvSpPr>
        <p:spPr>
          <a:xfrm>
            <a:off x="379601" y="1844174"/>
            <a:ext cx="3878636" cy="333424"/>
          </a:xfrm>
        </p:spPr>
        <p:txBody>
          <a:bodyPr>
            <a:normAutofit/>
          </a:bodyPr>
          <a:lstStyle>
            <a:lvl1pPr marL="0" indent="0" algn="l">
              <a:buNone/>
              <a:defRPr sz="1600">
                <a:latin typeface="Ubuntu" panose="020B0504030602030204" pitchFamily="34" charset="0"/>
              </a:defRPr>
            </a:lvl1pPr>
          </a:lstStyle>
          <a:p>
            <a:pPr lvl="0"/>
            <a:r>
              <a:rPr lang="fr-FR" dirty="0"/>
              <a:t>Dans cette première leçon, vous allez</a:t>
            </a:r>
            <a:r>
              <a:rPr lang="en-US" dirty="0"/>
              <a:t>:</a:t>
            </a:r>
          </a:p>
        </p:txBody>
      </p:sp>
      <p:sp>
        <p:nvSpPr>
          <p:cNvPr id="23" name="Text Placeholder 11">
            <a:extLst>
              <a:ext uri="{FF2B5EF4-FFF2-40B4-BE49-F238E27FC236}">
                <a16:creationId xmlns:a16="http://schemas.microsoft.com/office/drawing/2014/main" id="{D04E3AEB-8719-574C-A745-F9BBDAB2A5A1}"/>
              </a:ext>
            </a:extLst>
          </p:cNvPr>
          <p:cNvSpPr>
            <a:spLocks noGrp="1"/>
          </p:cNvSpPr>
          <p:nvPr>
            <p:ph type="body" sz="quarter" idx="15" hasCustomPrompt="1"/>
          </p:nvPr>
        </p:nvSpPr>
        <p:spPr>
          <a:xfrm>
            <a:off x="970809" y="2237062"/>
            <a:ext cx="1266094" cy="943829"/>
          </a:xfrm>
        </p:spPr>
        <p:txBody>
          <a:bodyPr>
            <a:normAutofit/>
          </a:bodyPr>
          <a:lstStyle>
            <a:lvl1pPr marL="0" indent="0" algn="l">
              <a:buNone/>
              <a:defRPr sz="1500">
                <a:latin typeface="Ubuntu" panose="020B0504030602030204" pitchFamily="34" charset="0"/>
              </a:defRPr>
            </a:lvl1pPr>
          </a:lstStyle>
          <a:p>
            <a:pPr lvl="0"/>
            <a:r>
              <a:rPr lang="fr-FR" dirty="0"/>
              <a:t>Examiner la définition du leadership</a:t>
            </a:r>
            <a:endParaRPr lang="en-US" dirty="0"/>
          </a:p>
        </p:txBody>
      </p:sp>
      <p:sp>
        <p:nvSpPr>
          <p:cNvPr id="24" name="Text Placeholder 11">
            <a:extLst>
              <a:ext uri="{FF2B5EF4-FFF2-40B4-BE49-F238E27FC236}">
                <a16:creationId xmlns:a16="http://schemas.microsoft.com/office/drawing/2014/main" id="{642255D9-4AC6-0B47-96E8-2C3250D1824F}"/>
              </a:ext>
            </a:extLst>
          </p:cNvPr>
          <p:cNvSpPr>
            <a:spLocks noGrp="1"/>
          </p:cNvSpPr>
          <p:nvPr>
            <p:ph type="body" sz="quarter" idx="16" hasCustomPrompt="1"/>
          </p:nvPr>
        </p:nvSpPr>
        <p:spPr>
          <a:xfrm>
            <a:off x="2741884" y="2237062"/>
            <a:ext cx="1551985" cy="943829"/>
          </a:xfrm>
        </p:spPr>
        <p:txBody>
          <a:bodyPr>
            <a:normAutofit/>
          </a:bodyPr>
          <a:lstStyle>
            <a:lvl1pPr marL="0" indent="0" algn="l">
              <a:buNone/>
              <a:defRPr sz="1500">
                <a:latin typeface="Ubuntu" panose="020B0504030602030204" pitchFamily="34" charset="0"/>
              </a:defRPr>
            </a:lvl1pPr>
          </a:lstStyle>
          <a:p>
            <a:pPr lvl="0"/>
            <a:r>
              <a:rPr lang="fr-FR" dirty="0"/>
              <a:t>Discutez des comportements des grands leaders</a:t>
            </a:r>
            <a:endParaRPr lang="en-US" dirty="0"/>
          </a:p>
        </p:txBody>
      </p:sp>
      <p:sp>
        <p:nvSpPr>
          <p:cNvPr id="25" name="Text Placeholder 11">
            <a:extLst>
              <a:ext uri="{FF2B5EF4-FFF2-40B4-BE49-F238E27FC236}">
                <a16:creationId xmlns:a16="http://schemas.microsoft.com/office/drawing/2014/main" id="{D2EDD154-9A55-D44B-B5E2-BFFEE658A37B}"/>
              </a:ext>
            </a:extLst>
          </p:cNvPr>
          <p:cNvSpPr>
            <a:spLocks noGrp="1"/>
          </p:cNvSpPr>
          <p:nvPr>
            <p:ph type="body" sz="quarter" idx="17" hasCustomPrompt="1"/>
          </p:nvPr>
        </p:nvSpPr>
        <p:spPr>
          <a:xfrm>
            <a:off x="4716126" y="2237062"/>
            <a:ext cx="2046624" cy="943829"/>
          </a:xfrm>
        </p:spPr>
        <p:txBody>
          <a:bodyPr>
            <a:normAutofit/>
          </a:bodyPr>
          <a:lstStyle>
            <a:lvl1pPr marL="0" indent="0" algn="l">
              <a:buNone/>
              <a:defRPr sz="1500">
                <a:latin typeface="Ubuntu" panose="020B0504030602030204" pitchFamily="34" charset="0"/>
              </a:defRPr>
            </a:lvl1pPr>
          </a:lstStyle>
          <a:p>
            <a:pPr lvl="0"/>
            <a:r>
              <a:rPr lang="fr-FR" dirty="0"/>
              <a:t>Discuter des besoins en compétences de base en leadership en tant que leader</a:t>
            </a:r>
            <a:endParaRPr lang="en-US" dirty="0"/>
          </a:p>
        </p:txBody>
      </p:sp>
      <p:sp>
        <p:nvSpPr>
          <p:cNvPr id="26" name="Content Placeholder 2">
            <a:extLst>
              <a:ext uri="{FF2B5EF4-FFF2-40B4-BE49-F238E27FC236}">
                <a16:creationId xmlns:a16="http://schemas.microsoft.com/office/drawing/2014/main" id="{35D5AC4C-717C-934D-A778-37ED8C65E588}"/>
              </a:ext>
            </a:extLst>
          </p:cNvPr>
          <p:cNvSpPr>
            <a:spLocks noGrp="1"/>
          </p:cNvSpPr>
          <p:nvPr>
            <p:ph sz="half" idx="18" hasCustomPrompt="1"/>
          </p:nvPr>
        </p:nvSpPr>
        <p:spPr>
          <a:xfrm>
            <a:off x="814388" y="3280875"/>
            <a:ext cx="4282376" cy="263908"/>
          </a:xfrm>
        </p:spPr>
        <p:txBody>
          <a:bodyPr>
            <a:normAutofit/>
          </a:bodyPr>
          <a:lstStyle>
            <a:lvl1pPr marL="0" indent="0">
              <a:buNone/>
              <a:defRPr sz="1600" b="1">
                <a:solidFill>
                  <a:schemeClr val="tx2"/>
                </a:solidFill>
                <a:latin typeface="Ubuntu" panose="020B0504030602030204" pitchFamily="34" charset="0"/>
              </a:defRPr>
            </a:lvl1pPr>
            <a:lvl2pPr marL="388620" indent="0">
              <a:buNone/>
              <a:defRPr>
                <a:latin typeface="Ubuntu" panose="020B0504030602030204" pitchFamily="34" charset="0"/>
              </a:defRPr>
            </a:lvl2pPr>
            <a:lvl3pPr marL="777241" indent="0">
              <a:buNone/>
              <a:defRPr>
                <a:latin typeface="Ubuntu" panose="020B0504030602030204" pitchFamily="34" charset="0"/>
              </a:defRPr>
            </a:lvl3pPr>
            <a:lvl4pPr marL="1165860" indent="0">
              <a:buNone/>
              <a:defRPr>
                <a:latin typeface="Ubuntu" panose="020B0504030602030204" pitchFamily="34" charset="0"/>
              </a:defRPr>
            </a:lvl4pPr>
            <a:lvl5pPr marL="1554481" indent="0">
              <a:buNone/>
              <a:defRPr>
                <a:latin typeface="Ubuntu" panose="020B0504030602030204" pitchFamily="34" charset="0"/>
              </a:defRPr>
            </a:lvl5pPr>
          </a:lstStyle>
          <a:p>
            <a:pPr lvl="0"/>
            <a:r>
              <a:rPr lang="en-US" dirty="0"/>
              <a:t>Comment </a:t>
            </a:r>
            <a:r>
              <a:rPr lang="en-US" dirty="0" err="1"/>
              <a:t>définissez-vous</a:t>
            </a:r>
            <a:r>
              <a:rPr lang="en-US" dirty="0"/>
              <a:t> le leadership?</a:t>
            </a:r>
          </a:p>
        </p:txBody>
      </p:sp>
      <p:sp>
        <p:nvSpPr>
          <p:cNvPr id="27" name="Text Placeholder 11">
            <a:extLst>
              <a:ext uri="{FF2B5EF4-FFF2-40B4-BE49-F238E27FC236}">
                <a16:creationId xmlns:a16="http://schemas.microsoft.com/office/drawing/2014/main" id="{A00C85D0-2E45-E043-8B66-4C3FFCC02293}"/>
              </a:ext>
            </a:extLst>
          </p:cNvPr>
          <p:cNvSpPr>
            <a:spLocks noGrp="1"/>
          </p:cNvSpPr>
          <p:nvPr>
            <p:ph type="body" sz="quarter" idx="19" hasCustomPrompt="1"/>
          </p:nvPr>
        </p:nvSpPr>
        <p:spPr>
          <a:xfrm>
            <a:off x="803837" y="5950305"/>
            <a:ext cx="5625432" cy="527402"/>
          </a:xfrm>
        </p:spPr>
        <p:txBody>
          <a:bodyPr>
            <a:normAutofit/>
          </a:bodyPr>
          <a:lstStyle>
            <a:lvl1pPr marL="0" indent="0" algn="l">
              <a:buNone/>
              <a:defRPr sz="1600" b="1">
                <a:latin typeface="Ubuntu" panose="020B0504030602030204" pitchFamily="34" charset="0"/>
              </a:defRPr>
            </a:lvl1pPr>
          </a:lstStyle>
          <a:p>
            <a:pPr lvl="0"/>
            <a:r>
              <a:rPr lang="fr-FR" dirty="0"/>
              <a:t>Voici la définition que le Leadership Academy de Special Olympics utilise pour le leadership :</a:t>
            </a:r>
            <a:endParaRPr lang="en-US" dirty="0"/>
          </a:p>
        </p:txBody>
      </p:sp>
      <p:sp>
        <p:nvSpPr>
          <p:cNvPr id="28" name="TextBox 27">
            <a:extLst>
              <a:ext uri="{FF2B5EF4-FFF2-40B4-BE49-F238E27FC236}">
                <a16:creationId xmlns:a16="http://schemas.microsoft.com/office/drawing/2014/main" id="{A3D54FFE-6836-A046-8C5F-8D9D56C059B3}"/>
              </a:ext>
            </a:extLst>
          </p:cNvPr>
          <p:cNvSpPr txBox="1"/>
          <p:nvPr userDrawn="1"/>
        </p:nvSpPr>
        <p:spPr>
          <a:xfrm>
            <a:off x="3335526" y="6237925"/>
            <a:ext cx="0" cy="0"/>
          </a:xfrm>
          <a:prstGeom prst="rect">
            <a:avLst/>
          </a:prstGeom>
          <a:noFill/>
        </p:spPr>
        <p:txBody>
          <a:bodyPr wrap="none" rtlCol="0">
            <a:normAutofit fontScale="25000" lnSpcReduction="20000"/>
          </a:bodyPr>
          <a:lstStyle/>
          <a:p>
            <a:pPr algn="l"/>
            <a:endParaRPr lang="en-US" sz="1400" dirty="0">
              <a:latin typeface="Ubuntu" panose="020B0504030602030204" pitchFamily="34" charset="0"/>
            </a:endParaRPr>
          </a:p>
        </p:txBody>
      </p:sp>
      <p:sp>
        <p:nvSpPr>
          <p:cNvPr id="29" name="Text Placeholder 11">
            <a:extLst>
              <a:ext uri="{FF2B5EF4-FFF2-40B4-BE49-F238E27FC236}">
                <a16:creationId xmlns:a16="http://schemas.microsoft.com/office/drawing/2014/main" id="{8A449B18-447A-FA4C-9171-CA017FE32C7E}"/>
              </a:ext>
            </a:extLst>
          </p:cNvPr>
          <p:cNvSpPr>
            <a:spLocks noGrp="1"/>
          </p:cNvSpPr>
          <p:nvPr>
            <p:ph type="body" sz="quarter" idx="20" hasCustomPrompt="1"/>
          </p:nvPr>
        </p:nvSpPr>
        <p:spPr>
          <a:xfrm>
            <a:off x="1175801" y="6596867"/>
            <a:ext cx="5213291" cy="720623"/>
          </a:xfrm>
        </p:spPr>
        <p:txBody>
          <a:bodyPr>
            <a:normAutofit/>
          </a:bodyPr>
          <a:lstStyle>
            <a:lvl1pPr marL="0" indent="0" algn="l">
              <a:buNone/>
              <a:defRPr sz="1500">
                <a:latin typeface="Ubuntu" panose="020B0504030602030204" pitchFamily="34" charset="0"/>
              </a:defRPr>
            </a:lvl1pPr>
          </a:lstStyle>
          <a:p>
            <a:pPr>
              <a:lnSpc>
                <a:spcPct val="110000"/>
              </a:lnSpc>
            </a:pPr>
            <a:r>
              <a:rPr lang="fr-FR" sz="1400" dirty="0">
                <a:latin typeface="Ubuntu" panose="020B0504030602030204" pitchFamily="34" charset="0"/>
              </a:rPr>
              <a:t>Le leadership est une relation par laquelle une personne influence le comportement ou les actions d'autres personnes pour atteindre des objectifs. </a:t>
            </a:r>
            <a:endParaRPr lang="en-US" sz="1400" dirty="0">
              <a:latin typeface="Ubuntu" panose="020B0504030602030204" pitchFamily="34" charset="0"/>
            </a:endParaRPr>
          </a:p>
        </p:txBody>
      </p:sp>
      <p:sp>
        <p:nvSpPr>
          <p:cNvPr id="30" name="TextBox 29">
            <a:extLst>
              <a:ext uri="{FF2B5EF4-FFF2-40B4-BE49-F238E27FC236}">
                <a16:creationId xmlns:a16="http://schemas.microsoft.com/office/drawing/2014/main" id="{EF977E98-13A5-F345-9F12-8088911EDCDE}"/>
              </a:ext>
            </a:extLst>
          </p:cNvPr>
          <p:cNvSpPr txBox="1"/>
          <p:nvPr userDrawn="1"/>
        </p:nvSpPr>
        <p:spPr>
          <a:xfrm>
            <a:off x="1908827" y="6962754"/>
            <a:ext cx="0" cy="0"/>
          </a:xfrm>
          <a:prstGeom prst="rect">
            <a:avLst/>
          </a:prstGeom>
          <a:noFill/>
        </p:spPr>
        <p:txBody>
          <a:bodyPr wrap="none" rtlCol="0">
            <a:normAutofit fontScale="25000" lnSpcReduction="20000"/>
          </a:bodyPr>
          <a:lstStyle/>
          <a:p>
            <a:pPr algn="l"/>
            <a:endParaRPr lang="en-US" sz="1400" dirty="0">
              <a:latin typeface="Ubuntu" panose="020B0504030602030204" pitchFamily="34" charset="0"/>
            </a:endParaRPr>
          </a:p>
        </p:txBody>
      </p:sp>
      <p:sp>
        <p:nvSpPr>
          <p:cNvPr id="31" name="Text Placeholder 11">
            <a:extLst>
              <a:ext uri="{FF2B5EF4-FFF2-40B4-BE49-F238E27FC236}">
                <a16:creationId xmlns:a16="http://schemas.microsoft.com/office/drawing/2014/main" id="{EA413B0A-5891-D345-B7C0-33172DBFD034}"/>
              </a:ext>
            </a:extLst>
          </p:cNvPr>
          <p:cNvSpPr>
            <a:spLocks noGrp="1"/>
          </p:cNvSpPr>
          <p:nvPr>
            <p:ph type="body" sz="quarter" idx="21" hasCustomPrompt="1"/>
          </p:nvPr>
        </p:nvSpPr>
        <p:spPr>
          <a:xfrm>
            <a:off x="1173223" y="7472331"/>
            <a:ext cx="5213291" cy="720623"/>
          </a:xfrm>
        </p:spPr>
        <p:txBody>
          <a:bodyPr>
            <a:normAutofit/>
          </a:bodyPr>
          <a:lstStyle>
            <a:lvl1pPr marL="0" indent="0" algn="l">
              <a:buNone/>
              <a:defRPr sz="1500">
                <a:latin typeface="Ubuntu" panose="020B0504030602030204" pitchFamily="34" charset="0"/>
              </a:defRPr>
            </a:lvl1pPr>
          </a:lstStyle>
          <a:p>
            <a:pPr>
              <a:lnSpc>
                <a:spcPct val="110000"/>
              </a:lnSpc>
            </a:pPr>
            <a:r>
              <a:rPr lang="fr-FR" sz="1400" dirty="0">
                <a:latin typeface="Ubuntu" panose="020B0504030602030204" pitchFamily="34" charset="0"/>
              </a:rPr>
              <a:t>Le leadership est la capacité de guider, diriger ou influencer les gens. </a:t>
            </a:r>
            <a:endParaRPr lang="en-US" sz="1400" dirty="0">
              <a:latin typeface="Ubuntu" panose="020B0504030602030204" pitchFamily="34" charset="0"/>
            </a:endParaRPr>
          </a:p>
        </p:txBody>
      </p:sp>
      <p:sp>
        <p:nvSpPr>
          <p:cNvPr id="32" name="Text Placeholder 11">
            <a:extLst>
              <a:ext uri="{FF2B5EF4-FFF2-40B4-BE49-F238E27FC236}">
                <a16:creationId xmlns:a16="http://schemas.microsoft.com/office/drawing/2014/main" id="{9E5BFE4E-2EDC-614F-B7AB-5DA7BD87EBF1}"/>
              </a:ext>
            </a:extLst>
          </p:cNvPr>
          <p:cNvSpPr>
            <a:spLocks noGrp="1"/>
          </p:cNvSpPr>
          <p:nvPr>
            <p:ph type="body" sz="quarter" idx="22" hasCustomPrompt="1"/>
          </p:nvPr>
        </p:nvSpPr>
        <p:spPr>
          <a:xfrm>
            <a:off x="1726426" y="8476864"/>
            <a:ext cx="4435404" cy="881964"/>
          </a:xfrm>
        </p:spPr>
        <p:txBody>
          <a:bodyPr>
            <a:noAutofit/>
          </a:bodyPr>
          <a:lstStyle>
            <a:lvl1pPr marL="0" indent="0" algn="l">
              <a:buNone/>
              <a:defRPr sz="1500">
                <a:latin typeface="Ubuntu" panose="020B0504030602030204" pitchFamily="34" charset="0"/>
              </a:defRPr>
            </a:lvl1pPr>
          </a:lstStyle>
          <a:p>
            <a:r>
              <a:rPr lang="fr-FR" sz="1400" b="1" dirty="0">
                <a:latin typeface="Ubuntu" panose="020B0504030602030204" pitchFamily="34" charset="0"/>
              </a:rPr>
              <a:t>Après avoir lu la définition, levez la main si vous connaissez personnellement quelqu'un qui a fait preuve de leadership? </a:t>
            </a:r>
            <a:endParaRPr lang="en-US" sz="1400" b="1" dirty="0">
              <a:latin typeface="Ubuntu" panose="020B0504030602030204" pitchFamily="34" charset="0"/>
            </a:endParaRPr>
          </a:p>
        </p:txBody>
      </p:sp>
      <p:sp>
        <p:nvSpPr>
          <p:cNvPr id="33" name="Content Placeholder 2">
            <a:extLst>
              <a:ext uri="{FF2B5EF4-FFF2-40B4-BE49-F238E27FC236}">
                <a16:creationId xmlns:a16="http://schemas.microsoft.com/office/drawing/2014/main" id="{B2D44FC8-91C7-3B48-912F-938B2E327F00}"/>
              </a:ext>
            </a:extLst>
          </p:cNvPr>
          <p:cNvSpPr>
            <a:spLocks noGrp="1"/>
          </p:cNvSpPr>
          <p:nvPr>
            <p:ph sz="half" idx="23" hasCustomPrompt="1"/>
          </p:nvPr>
        </p:nvSpPr>
        <p:spPr>
          <a:xfrm>
            <a:off x="369387" y="725514"/>
            <a:ext cx="3733841" cy="263908"/>
          </a:xfrm>
        </p:spPr>
        <p:txBody>
          <a:bodyPr>
            <a:normAutofit/>
          </a:bodyPr>
          <a:lstStyle>
            <a:lvl1pPr marL="0" indent="0">
              <a:buNone/>
              <a:defRPr sz="1600" b="1">
                <a:solidFill>
                  <a:schemeClr val="bg1"/>
                </a:solidFill>
                <a:latin typeface="Ubuntu" panose="020B0504030602030204" pitchFamily="34" charset="0"/>
              </a:defRPr>
            </a:lvl1pPr>
            <a:lvl2pPr marL="388620" indent="0">
              <a:buNone/>
              <a:defRPr>
                <a:latin typeface="Ubuntu" panose="020B0504030602030204" pitchFamily="34" charset="0"/>
              </a:defRPr>
            </a:lvl2pPr>
            <a:lvl3pPr marL="777241" indent="0">
              <a:buNone/>
              <a:defRPr>
                <a:latin typeface="Ubuntu" panose="020B0504030602030204" pitchFamily="34" charset="0"/>
              </a:defRPr>
            </a:lvl3pPr>
            <a:lvl4pPr marL="1165860" indent="0">
              <a:buNone/>
              <a:defRPr>
                <a:latin typeface="Ubuntu" panose="020B0504030602030204" pitchFamily="34" charset="0"/>
              </a:defRPr>
            </a:lvl4pPr>
            <a:lvl5pPr marL="1554481" indent="0">
              <a:buNone/>
              <a:defRPr>
                <a:latin typeface="Ubuntu" panose="020B0504030602030204" pitchFamily="34" charset="0"/>
              </a:defRPr>
            </a:lvl5pPr>
          </a:lstStyle>
          <a:p>
            <a:pPr lvl="0"/>
            <a:r>
              <a:rPr lang="en-US" dirty="0" err="1"/>
              <a:t>Leçon</a:t>
            </a:r>
            <a:r>
              <a:rPr lang="en-US" dirty="0"/>
              <a:t> 1: Les Bases du Leadership</a:t>
            </a:r>
          </a:p>
        </p:txBody>
      </p:sp>
      <p:sp>
        <p:nvSpPr>
          <p:cNvPr id="34" name="Content Placeholder 2">
            <a:extLst>
              <a:ext uri="{FF2B5EF4-FFF2-40B4-BE49-F238E27FC236}">
                <a16:creationId xmlns:a16="http://schemas.microsoft.com/office/drawing/2014/main" id="{369CFEEF-990B-604A-879C-76F162CF9279}"/>
              </a:ext>
            </a:extLst>
          </p:cNvPr>
          <p:cNvSpPr>
            <a:spLocks noGrp="1"/>
          </p:cNvSpPr>
          <p:nvPr>
            <p:ph sz="half" idx="24" hasCustomPrompt="1"/>
          </p:nvPr>
        </p:nvSpPr>
        <p:spPr>
          <a:xfrm>
            <a:off x="369386" y="418679"/>
            <a:ext cx="2914650" cy="263908"/>
          </a:xfrm>
        </p:spPr>
        <p:txBody>
          <a:bodyPr>
            <a:normAutofit/>
          </a:bodyPr>
          <a:lstStyle>
            <a:lvl1pPr marL="0" indent="0">
              <a:buNone/>
              <a:defRPr sz="1100" b="0">
                <a:solidFill>
                  <a:schemeClr val="bg1"/>
                </a:solidFill>
                <a:latin typeface="Ubuntu" panose="020B0504030602030204" pitchFamily="34" charset="0"/>
              </a:defRPr>
            </a:lvl1pPr>
            <a:lvl2pPr marL="388620" indent="0">
              <a:buNone/>
              <a:defRPr>
                <a:latin typeface="Ubuntu" panose="020B0504030602030204" pitchFamily="34" charset="0"/>
              </a:defRPr>
            </a:lvl2pPr>
            <a:lvl3pPr marL="777241" indent="0">
              <a:buNone/>
              <a:defRPr>
                <a:latin typeface="Ubuntu" panose="020B0504030602030204" pitchFamily="34" charset="0"/>
              </a:defRPr>
            </a:lvl3pPr>
            <a:lvl4pPr marL="1165860" indent="0">
              <a:buNone/>
              <a:defRPr>
                <a:latin typeface="Ubuntu" panose="020B0504030602030204" pitchFamily="34" charset="0"/>
              </a:defRPr>
            </a:lvl4pPr>
            <a:lvl5pPr marL="1554481" indent="0">
              <a:buNone/>
              <a:defRPr>
                <a:latin typeface="Ubuntu" panose="020B0504030602030204" pitchFamily="34" charset="0"/>
              </a:defRPr>
            </a:lvl5pPr>
          </a:lstStyle>
          <a:p>
            <a:pPr lvl="0"/>
            <a:r>
              <a:rPr lang="en-US" dirty="0"/>
              <a:t>Athlete Leader </a:t>
            </a:r>
          </a:p>
        </p:txBody>
      </p:sp>
      <p:grpSp>
        <p:nvGrpSpPr>
          <p:cNvPr id="19" name="Group 9213">
            <a:extLst>
              <a:ext uri="{FF2B5EF4-FFF2-40B4-BE49-F238E27FC236}">
                <a16:creationId xmlns:a16="http://schemas.microsoft.com/office/drawing/2014/main" id="{39F7607E-F3E2-4174-9ECA-ECDBA409A715}"/>
              </a:ext>
            </a:extLst>
          </p:cNvPr>
          <p:cNvGrpSpPr/>
          <p:nvPr userDrawn="1"/>
        </p:nvGrpSpPr>
        <p:grpSpPr>
          <a:xfrm>
            <a:off x="1095479" y="6620647"/>
            <a:ext cx="633412" cy="2614295"/>
            <a:chOff x="0" y="-83842"/>
            <a:chExt cx="634225" cy="2614955"/>
          </a:xfrm>
        </p:grpSpPr>
        <p:sp>
          <p:nvSpPr>
            <p:cNvPr id="20" name="Shape 139">
              <a:extLst>
                <a:ext uri="{FF2B5EF4-FFF2-40B4-BE49-F238E27FC236}">
                  <a16:creationId xmlns:a16="http://schemas.microsoft.com/office/drawing/2014/main" id="{54C4EBFD-1270-4388-B120-E69A12A76E4F}"/>
                </a:ext>
              </a:extLst>
            </p:cNvPr>
            <p:cNvSpPr/>
            <p:nvPr userDrawn="1"/>
          </p:nvSpPr>
          <p:spPr>
            <a:xfrm>
              <a:off x="22352" y="1640450"/>
              <a:ext cx="611873" cy="890663"/>
            </a:xfrm>
            <a:custGeom>
              <a:avLst/>
              <a:gdLst/>
              <a:ahLst/>
              <a:cxnLst/>
              <a:rect l="0" t="0" r="0" b="0"/>
              <a:pathLst>
                <a:path w="611873" h="890663">
                  <a:moveTo>
                    <a:pt x="15265" y="418452"/>
                  </a:moveTo>
                  <a:cubicBezTo>
                    <a:pt x="29134" y="423290"/>
                    <a:pt x="38164" y="431622"/>
                    <a:pt x="54115" y="455231"/>
                  </a:cubicBezTo>
                  <a:cubicBezTo>
                    <a:pt x="68910" y="477076"/>
                    <a:pt x="77991" y="499466"/>
                    <a:pt x="99238" y="517677"/>
                  </a:cubicBezTo>
                  <a:cubicBezTo>
                    <a:pt x="108941" y="525996"/>
                    <a:pt x="106591" y="537095"/>
                    <a:pt x="108255" y="673823"/>
                  </a:cubicBezTo>
                  <a:cubicBezTo>
                    <a:pt x="108915" y="728548"/>
                    <a:pt x="108166" y="807148"/>
                    <a:pt x="106807" y="888644"/>
                  </a:cubicBezTo>
                  <a:lnTo>
                    <a:pt x="193700" y="888644"/>
                  </a:lnTo>
                  <a:cubicBezTo>
                    <a:pt x="192697" y="778624"/>
                    <a:pt x="191783" y="680250"/>
                    <a:pt x="191516" y="653681"/>
                  </a:cubicBezTo>
                  <a:cubicBezTo>
                    <a:pt x="190830" y="585686"/>
                    <a:pt x="188659" y="532485"/>
                    <a:pt x="199860" y="514210"/>
                  </a:cubicBezTo>
                  <a:cubicBezTo>
                    <a:pt x="213030" y="492696"/>
                    <a:pt x="220663" y="475348"/>
                    <a:pt x="227609" y="449681"/>
                  </a:cubicBezTo>
                  <a:cubicBezTo>
                    <a:pt x="233223" y="428892"/>
                    <a:pt x="237312" y="424688"/>
                    <a:pt x="258839" y="398322"/>
                  </a:cubicBezTo>
                  <a:cubicBezTo>
                    <a:pt x="263322" y="392823"/>
                    <a:pt x="267246" y="388061"/>
                    <a:pt x="270688" y="383819"/>
                  </a:cubicBezTo>
                  <a:cubicBezTo>
                    <a:pt x="270612" y="390347"/>
                    <a:pt x="270523" y="397040"/>
                    <a:pt x="270459" y="403860"/>
                  </a:cubicBezTo>
                  <a:cubicBezTo>
                    <a:pt x="269964" y="451129"/>
                    <a:pt x="267475" y="725589"/>
                    <a:pt x="265989" y="888644"/>
                  </a:cubicBezTo>
                  <a:lnTo>
                    <a:pt x="314922" y="890663"/>
                  </a:lnTo>
                  <a:lnTo>
                    <a:pt x="360490" y="888644"/>
                  </a:lnTo>
                  <a:cubicBezTo>
                    <a:pt x="357569" y="772871"/>
                    <a:pt x="353466" y="589928"/>
                    <a:pt x="353479" y="469658"/>
                  </a:cubicBezTo>
                  <a:cubicBezTo>
                    <a:pt x="374574" y="495528"/>
                    <a:pt x="378689" y="499821"/>
                    <a:pt x="384264" y="520458"/>
                  </a:cubicBezTo>
                  <a:cubicBezTo>
                    <a:pt x="391198" y="546138"/>
                    <a:pt x="398831" y="563473"/>
                    <a:pt x="412001" y="584987"/>
                  </a:cubicBezTo>
                  <a:cubicBezTo>
                    <a:pt x="423215" y="603275"/>
                    <a:pt x="421031" y="656463"/>
                    <a:pt x="420345" y="724471"/>
                  </a:cubicBezTo>
                  <a:cubicBezTo>
                    <a:pt x="420129" y="745147"/>
                    <a:pt x="419519" y="809333"/>
                    <a:pt x="418808" y="888644"/>
                  </a:cubicBezTo>
                  <a:lnTo>
                    <a:pt x="504025" y="888644"/>
                  </a:lnTo>
                  <a:cubicBezTo>
                    <a:pt x="503377" y="833665"/>
                    <a:pt x="503149" y="783209"/>
                    <a:pt x="503619" y="744601"/>
                  </a:cubicBezTo>
                  <a:cubicBezTo>
                    <a:pt x="505282" y="607885"/>
                    <a:pt x="502920" y="596785"/>
                    <a:pt x="512636" y="588454"/>
                  </a:cubicBezTo>
                  <a:cubicBezTo>
                    <a:pt x="533857" y="570255"/>
                    <a:pt x="542963" y="547853"/>
                    <a:pt x="557733" y="525996"/>
                  </a:cubicBezTo>
                  <a:cubicBezTo>
                    <a:pt x="573684" y="502412"/>
                    <a:pt x="582714" y="494093"/>
                    <a:pt x="596595" y="489229"/>
                  </a:cubicBezTo>
                  <a:cubicBezTo>
                    <a:pt x="610464" y="484365"/>
                    <a:pt x="611873" y="471182"/>
                    <a:pt x="595897" y="467016"/>
                  </a:cubicBezTo>
                  <a:cubicBezTo>
                    <a:pt x="579946" y="462864"/>
                    <a:pt x="566293" y="471259"/>
                    <a:pt x="541769" y="494093"/>
                  </a:cubicBezTo>
                  <a:cubicBezTo>
                    <a:pt x="521653" y="512826"/>
                    <a:pt x="507657" y="496443"/>
                    <a:pt x="505003" y="487134"/>
                  </a:cubicBezTo>
                  <a:cubicBezTo>
                    <a:pt x="499440" y="467716"/>
                    <a:pt x="500837" y="461454"/>
                    <a:pt x="504304" y="403860"/>
                  </a:cubicBezTo>
                  <a:cubicBezTo>
                    <a:pt x="507771" y="346278"/>
                    <a:pt x="504304" y="338645"/>
                    <a:pt x="492506" y="337261"/>
                  </a:cubicBezTo>
                  <a:cubicBezTo>
                    <a:pt x="482130" y="336042"/>
                    <a:pt x="477939" y="373342"/>
                    <a:pt x="476542" y="404558"/>
                  </a:cubicBezTo>
                  <a:cubicBezTo>
                    <a:pt x="475742" y="422643"/>
                    <a:pt x="477800" y="445008"/>
                    <a:pt x="469608" y="448272"/>
                  </a:cubicBezTo>
                  <a:cubicBezTo>
                    <a:pt x="462674" y="451053"/>
                    <a:pt x="458495" y="446214"/>
                    <a:pt x="456425" y="440651"/>
                  </a:cubicBezTo>
                  <a:cubicBezTo>
                    <a:pt x="454330" y="435089"/>
                    <a:pt x="450177" y="415683"/>
                    <a:pt x="439776" y="373342"/>
                  </a:cubicBezTo>
                  <a:cubicBezTo>
                    <a:pt x="429349" y="331012"/>
                    <a:pt x="418948" y="320598"/>
                    <a:pt x="409232" y="328930"/>
                  </a:cubicBezTo>
                  <a:cubicBezTo>
                    <a:pt x="400228" y="336652"/>
                    <a:pt x="409931" y="370560"/>
                    <a:pt x="416179" y="396239"/>
                  </a:cubicBezTo>
                  <a:cubicBezTo>
                    <a:pt x="422415" y="421906"/>
                    <a:pt x="432841" y="451053"/>
                    <a:pt x="425882" y="451053"/>
                  </a:cubicBezTo>
                  <a:cubicBezTo>
                    <a:pt x="418948" y="451053"/>
                    <a:pt x="414795" y="433006"/>
                    <a:pt x="400215" y="401789"/>
                  </a:cubicBezTo>
                  <a:cubicBezTo>
                    <a:pt x="385636" y="370560"/>
                    <a:pt x="376619" y="353911"/>
                    <a:pt x="367602" y="359473"/>
                  </a:cubicBezTo>
                  <a:cubicBezTo>
                    <a:pt x="358585" y="365023"/>
                    <a:pt x="368275" y="388607"/>
                    <a:pt x="378701" y="413588"/>
                  </a:cubicBezTo>
                  <a:cubicBezTo>
                    <a:pt x="389115" y="438582"/>
                    <a:pt x="398831" y="455917"/>
                    <a:pt x="401600" y="470484"/>
                  </a:cubicBezTo>
                  <a:cubicBezTo>
                    <a:pt x="404368" y="485063"/>
                    <a:pt x="394665" y="480911"/>
                    <a:pt x="384264" y="469798"/>
                  </a:cubicBezTo>
                  <a:cubicBezTo>
                    <a:pt x="373837" y="458698"/>
                    <a:pt x="374536" y="455231"/>
                    <a:pt x="353720" y="435801"/>
                  </a:cubicBezTo>
                  <a:cubicBezTo>
                    <a:pt x="353682" y="435775"/>
                    <a:pt x="353644" y="435724"/>
                    <a:pt x="353594" y="435686"/>
                  </a:cubicBezTo>
                  <a:cubicBezTo>
                    <a:pt x="353632" y="431685"/>
                    <a:pt x="353682" y="427786"/>
                    <a:pt x="353720" y="424002"/>
                  </a:cubicBezTo>
                  <a:cubicBezTo>
                    <a:pt x="355397" y="287274"/>
                    <a:pt x="353035" y="276174"/>
                    <a:pt x="362738" y="267868"/>
                  </a:cubicBezTo>
                  <a:cubicBezTo>
                    <a:pt x="383972" y="249669"/>
                    <a:pt x="393065" y="227266"/>
                    <a:pt x="407835" y="205409"/>
                  </a:cubicBezTo>
                  <a:cubicBezTo>
                    <a:pt x="423812" y="181813"/>
                    <a:pt x="432841" y="173494"/>
                    <a:pt x="446710" y="168630"/>
                  </a:cubicBezTo>
                  <a:cubicBezTo>
                    <a:pt x="460578" y="163779"/>
                    <a:pt x="461975" y="150571"/>
                    <a:pt x="446011" y="146418"/>
                  </a:cubicBezTo>
                  <a:cubicBezTo>
                    <a:pt x="430047" y="142265"/>
                    <a:pt x="416408" y="150672"/>
                    <a:pt x="391884" y="173494"/>
                  </a:cubicBezTo>
                  <a:cubicBezTo>
                    <a:pt x="371767" y="192227"/>
                    <a:pt x="357759" y="175844"/>
                    <a:pt x="355105" y="166560"/>
                  </a:cubicBezTo>
                  <a:cubicBezTo>
                    <a:pt x="349555" y="147103"/>
                    <a:pt x="350939" y="140868"/>
                    <a:pt x="354419" y="83273"/>
                  </a:cubicBezTo>
                  <a:cubicBezTo>
                    <a:pt x="357886" y="25679"/>
                    <a:pt x="354419" y="18034"/>
                    <a:pt x="342608" y="16649"/>
                  </a:cubicBezTo>
                  <a:cubicBezTo>
                    <a:pt x="332257" y="15456"/>
                    <a:pt x="328041" y="52743"/>
                    <a:pt x="326657" y="83959"/>
                  </a:cubicBezTo>
                  <a:cubicBezTo>
                    <a:pt x="325857" y="102057"/>
                    <a:pt x="327927" y="124409"/>
                    <a:pt x="319710" y="127698"/>
                  </a:cubicBezTo>
                  <a:cubicBezTo>
                    <a:pt x="312776" y="130466"/>
                    <a:pt x="308610" y="125616"/>
                    <a:pt x="306540" y="120066"/>
                  </a:cubicBezTo>
                  <a:cubicBezTo>
                    <a:pt x="304444" y="114490"/>
                    <a:pt x="300292" y="95072"/>
                    <a:pt x="289878" y="52743"/>
                  </a:cubicBezTo>
                  <a:cubicBezTo>
                    <a:pt x="279464" y="10426"/>
                    <a:pt x="269062" y="0"/>
                    <a:pt x="259347" y="8318"/>
                  </a:cubicBezTo>
                  <a:cubicBezTo>
                    <a:pt x="250342" y="16053"/>
                    <a:pt x="260045" y="49974"/>
                    <a:pt x="266281" y="75654"/>
                  </a:cubicBezTo>
                  <a:cubicBezTo>
                    <a:pt x="272529" y="101320"/>
                    <a:pt x="282943" y="130466"/>
                    <a:pt x="276009" y="130466"/>
                  </a:cubicBezTo>
                  <a:cubicBezTo>
                    <a:pt x="269062" y="130466"/>
                    <a:pt x="264897" y="112420"/>
                    <a:pt x="250317" y="81190"/>
                  </a:cubicBezTo>
                  <a:cubicBezTo>
                    <a:pt x="235750" y="49974"/>
                    <a:pt x="226746" y="33324"/>
                    <a:pt x="217716" y="38887"/>
                  </a:cubicBezTo>
                  <a:cubicBezTo>
                    <a:pt x="208674" y="44424"/>
                    <a:pt x="218402" y="68008"/>
                    <a:pt x="228803" y="93002"/>
                  </a:cubicBezTo>
                  <a:cubicBezTo>
                    <a:pt x="239230" y="117970"/>
                    <a:pt x="248933" y="135318"/>
                    <a:pt x="251701" y="149910"/>
                  </a:cubicBezTo>
                  <a:cubicBezTo>
                    <a:pt x="254495" y="164464"/>
                    <a:pt x="244780" y="160312"/>
                    <a:pt x="234366" y="149199"/>
                  </a:cubicBezTo>
                  <a:cubicBezTo>
                    <a:pt x="223965" y="138099"/>
                    <a:pt x="224650" y="134632"/>
                    <a:pt x="203835" y="115188"/>
                  </a:cubicBezTo>
                  <a:cubicBezTo>
                    <a:pt x="188697" y="101066"/>
                    <a:pt x="180238" y="95072"/>
                    <a:pt x="176073" y="103391"/>
                  </a:cubicBezTo>
                  <a:cubicBezTo>
                    <a:pt x="171907" y="111722"/>
                    <a:pt x="181623" y="122135"/>
                    <a:pt x="203137" y="148501"/>
                  </a:cubicBezTo>
                  <a:cubicBezTo>
                    <a:pt x="224650" y="174866"/>
                    <a:pt x="228752" y="179082"/>
                    <a:pt x="234366" y="199872"/>
                  </a:cubicBezTo>
                  <a:cubicBezTo>
                    <a:pt x="241300" y="225513"/>
                    <a:pt x="248933" y="242874"/>
                    <a:pt x="262115" y="264389"/>
                  </a:cubicBezTo>
                  <a:cubicBezTo>
                    <a:pt x="270396" y="277876"/>
                    <a:pt x="271361" y="310438"/>
                    <a:pt x="271031" y="353936"/>
                  </a:cubicBezTo>
                  <a:cubicBezTo>
                    <a:pt x="267399" y="356591"/>
                    <a:pt x="263144" y="360363"/>
                    <a:pt x="258153" y="365023"/>
                  </a:cubicBezTo>
                  <a:cubicBezTo>
                    <a:pt x="237312" y="384454"/>
                    <a:pt x="238011" y="387921"/>
                    <a:pt x="227609" y="399021"/>
                  </a:cubicBezTo>
                  <a:cubicBezTo>
                    <a:pt x="217195" y="410133"/>
                    <a:pt x="207480" y="414286"/>
                    <a:pt x="210261" y="399707"/>
                  </a:cubicBezTo>
                  <a:cubicBezTo>
                    <a:pt x="213030" y="385140"/>
                    <a:pt x="222758" y="367779"/>
                    <a:pt x="233159" y="342798"/>
                  </a:cubicBezTo>
                  <a:cubicBezTo>
                    <a:pt x="243561" y="317817"/>
                    <a:pt x="253289" y="294233"/>
                    <a:pt x="244259" y="288683"/>
                  </a:cubicBezTo>
                  <a:cubicBezTo>
                    <a:pt x="235255" y="283133"/>
                    <a:pt x="226225" y="299796"/>
                    <a:pt x="211646" y="331012"/>
                  </a:cubicBezTo>
                  <a:cubicBezTo>
                    <a:pt x="197079" y="362241"/>
                    <a:pt x="192926" y="380276"/>
                    <a:pt x="185966" y="380276"/>
                  </a:cubicBezTo>
                  <a:cubicBezTo>
                    <a:pt x="179032" y="380276"/>
                    <a:pt x="189459" y="351142"/>
                    <a:pt x="195694" y="325462"/>
                  </a:cubicBezTo>
                  <a:cubicBezTo>
                    <a:pt x="201943" y="299796"/>
                    <a:pt x="211633" y="265861"/>
                    <a:pt x="202629" y="258140"/>
                  </a:cubicBezTo>
                  <a:cubicBezTo>
                    <a:pt x="192926" y="249821"/>
                    <a:pt x="182499" y="260223"/>
                    <a:pt x="172098" y="302564"/>
                  </a:cubicBezTo>
                  <a:cubicBezTo>
                    <a:pt x="161684" y="344881"/>
                    <a:pt x="157518" y="364324"/>
                    <a:pt x="155448" y="369874"/>
                  </a:cubicBezTo>
                  <a:cubicBezTo>
                    <a:pt x="153353" y="375424"/>
                    <a:pt x="149200" y="380276"/>
                    <a:pt x="142253" y="377520"/>
                  </a:cubicBezTo>
                  <a:cubicBezTo>
                    <a:pt x="134049" y="374231"/>
                    <a:pt x="136119" y="351866"/>
                    <a:pt x="135319" y="333794"/>
                  </a:cubicBezTo>
                  <a:cubicBezTo>
                    <a:pt x="133909" y="302564"/>
                    <a:pt x="129718" y="265264"/>
                    <a:pt x="119355" y="266471"/>
                  </a:cubicBezTo>
                  <a:cubicBezTo>
                    <a:pt x="107569" y="267868"/>
                    <a:pt x="104089" y="275488"/>
                    <a:pt x="107569" y="333108"/>
                  </a:cubicBezTo>
                  <a:cubicBezTo>
                    <a:pt x="111036" y="390690"/>
                    <a:pt x="112420" y="396939"/>
                    <a:pt x="106871" y="416357"/>
                  </a:cubicBezTo>
                  <a:cubicBezTo>
                    <a:pt x="104204" y="425666"/>
                    <a:pt x="90208" y="442036"/>
                    <a:pt x="70091" y="423290"/>
                  </a:cubicBezTo>
                  <a:cubicBezTo>
                    <a:pt x="45580" y="400469"/>
                    <a:pt x="31915" y="392074"/>
                    <a:pt x="15964" y="396239"/>
                  </a:cubicBezTo>
                  <a:cubicBezTo>
                    <a:pt x="0" y="400418"/>
                    <a:pt x="1384" y="413588"/>
                    <a:pt x="15265" y="418452"/>
                  </a:cubicBezTo>
                  <a:close/>
                </a:path>
              </a:pathLst>
            </a:custGeom>
            <a:ln w="8331" cap="flat">
              <a:miter lim="127000"/>
            </a:ln>
          </p:spPr>
          <p:style>
            <a:lnRef idx="1">
              <a:srgbClr val="E4322B"/>
            </a:lnRef>
            <a:fillRef idx="0">
              <a:srgbClr val="000000">
                <a:alpha val="0"/>
              </a:srgbClr>
            </a:fillRef>
            <a:effectRef idx="0">
              <a:scrgbClr r="0" g="0" b="0"/>
            </a:effectRef>
            <a:fontRef idx="none"/>
          </p:style>
          <p:txBody>
            <a:bodyPr/>
            <a:lstStyle/>
            <a:p>
              <a:endParaRPr lang="es-PA"/>
            </a:p>
          </p:txBody>
        </p:sp>
        <p:sp>
          <p:nvSpPr>
            <p:cNvPr id="21" name="Shape 157">
              <a:extLst>
                <a:ext uri="{FF2B5EF4-FFF2-40B4-BE49-F238E27FC236}">
                  <a16:creationId xmlns:a16="http://schemas.microsoft.com/office/drawing/2014/main" id="{2296D7F6-9889-4D6D-936B-86A80DEF1159}"/>
                </a:ext>
              </a:extLst>
            </p:cNvPr>
            <p:cNvSpPr/>
            <p:nvPr userDrawn="1"/>
          </p:nvSpPr>
          <p:spPr>
            <a:xfrm>
              <a:off x="0" y="785081"/>
              <a:ext cx="0" cy="720182"/>
            </a:xfrm>
            <a:custGeom>
              <a:avLst/>
              <a:gdLst/>
              <a:ahLst/>
              <a:cxnLst/>
              <a:rect l="0" t="0" r="0" b="0"/>
              <a:pathLst>
                <a:path h="472948">
                  <a:moveTo>
                    <a:pt x="0" y="0"/>
                  </a:moveTo>
                  <a:lnTo>
                    <a:pt x="0" y="472948"/>
                  </a:lnTo>
                </a:path>
              </a:pathLst>
            </a:custGeom>
            <a:ln w="38100" cap="flat">
              <a:miter lim="100000"/>
            </a:ln>
          </p:spPr>
          <p:style>
            <a:lnRef idx="1">
              <a:srgbClr val="EA212D"/>
            </a:lnRef>
            <a:fillRef idx="0">
              <a:srgbClr val="000000">
                <a:alpha val="0"/>
              </a:srgbClr>
            </a:fillRef>
            <a:effectRef idx="0">
              <a:scrgbClr r="0" g="0" b="0"/>
            </a:effectRef>
            <a:fontRef idx="none"/>
          </p:style>
          <p:txBody>
            <a:bodyPr/>
            <a:lstStyle/>
            <a:p>
              <a:endParaRPr lang="es-PA"/>
            </a:p>
          </p:txBody>
        </p:sp>
        <p:sp>
          <p:nvSpPr>
            <p:cNvPr id="22" name="Shape 158">
              <a:extLst>
                <a:ext uri="{FF2B5EF4-FFF2-40B4-BE49-F238E27FC236}">
                  <a16:creationId xmlns:a16="http://schemas.microsoft.com/office/drawing/2014/main" id="{9C413623-49E3-41CF-B583-AE095FB9A456}"/>
                </a:ext>
              </a:extLst>
            </p:cNvPr>
            <p:cNvSpPr/>
            <p:nvPr userDrawn="1"/>
          </p:nvSpPr>
          <p:spPr>
            <a:xfrm>
              <a:off x="2482" y="-83842"/>
              <a:ext cx="0" cy="684173"/>
            </a:xfrm>
            <a:custGeom>
              <a:avLst/>
              <a:gdLst/>
              <a:ahLst/>
              <a:cxnLst/>
              <a:rect l="0" t="0" r="0" b="0"/>
              <a:pathLst>
                <a:path h="625348">
                  <a:moveTo>
                    <a:pt x="0" y="0"/>
                  </a:moveTo>
                  <a:lnTo>
                    <a:pt x="0" y="625348"/>
                  </a:lnTo>
                </a:path>
              </a:pathLst>
            </a:custGeom>
            <a:ln w="38100" cap="flat">
              <a:miter lim="100000"/>
            </a:ln>
          </p:spPr>
          <p:style>
            <a:lnRef idx="1">
              <a:srgbClr val="EA212D"/>
            </a:lnRef>
            <a:fillRef idx="0">
              <a:srgbClr val="000000">
                <a:alpha val="0"/>
              </a:srgbClr>
            </a:fillRef>
            <a:effectRef idx="0">
              <a:scrgbClr r="0" g="0" b="0"/>
            </a:effectRef>
            <a:fontRef idx="none"/>
          </p:style>
          <p:txBody>
            <a:bodyPr/>
            <a:lstStyle/>
            <a:p>
              <a:endParaRPr lang="es-PA"/>
            </a:p>
          </p:txBody>
        </p:sp>
      </p:grpSp>
      <p:sp>
        <p:nvSpPr>
          <p:cNvPr id="15" name="CuadroTexto 14">
            <a:extLst>
              <a:ext uri="{FF2B5EF4-FFF2-40B4-BE49-F238E27FC236}">
                <a16:creationId xmlns:a16="http://schemas.microsoft.com/office/drawing/2014/main" id="{C26D8491-2FA7-4D56-9FF2-3CFC980DFF9A}"/>
              </a:ext>
            </a:extLst>
          </p:cNvPr>
          <p:cNvSpPr txBox="1"/>
          <p:nvPr userDrawn="1"/>
        </p:nvSpPr>
        <p:spPr>
          <a:xfrm>
            <a:off x="340572" y="1910667"/>
            <a:ext cx="933450" cy="1200329"/>
          </a:xfrm>
          <a:prstGeom prst="rect">
            <a:avLst/>
          </a:prstGeom>
          <a:noFill/>
        </p:spPr>
        <p:txBody>
          <a:bodyPr wrap="square" rtlCol="0" anchor="ctr">
            <a:spAutoFit/>
          </a:bodyPr>
          <a:lstStyle/>
          <a:p>
            <a:pPr algn="ctr"/>
            <a:r>
              <a:rPr lang="es-PA" sz="7200" b="1" dirty="0">
                <a:solidFill>
                  <a:srgbClr val="20407E"/>
                </a:solidFill>
                <a:latin typeface="Ubuntu" panose="020B0504030602030204" pitchFamily="34" charset="0"/>
              </a:rPr>
              <a:t>1</a:t>
            </a:r>
          </a:p>
        </p:txBody>
      </p:sp>
      <p:sp>
        <p:nvSpPr>
          <p:cNvPr id="59" name="CuadroTexto 58">
            <a:extLst>
              <a:ext uri="{FF2B5EF4-FFF2-40B4-BE49-F238E27FC236}">
                <a16:creationId xmlns:a16="http://schemas.microsoft.com/office/drawing/2014/main" id="{B03B4A30-5A02-4D50-B152-EB990E7224C2}"/>
              </a:ext>
            </a:extLst>
          </p:cNvPr>
          <p:cNvSpPr txBox="1"/>
          <p:nvPr userDrawn="1"/>
        </p:nvSpPr>
        <p:spPr>
          <a:xfrm>
            <a:off x="2035369" y="1910667"/>
            <a:ext cx="933450" cy="1200329"/>
          </a:xfrm>
          <a:prstGeom prst="rect">
            <a:avLst/>
          </a:prstGeom>
          <a:noFill/>
        </p:spPr>
        <p:txBody>
          <a:bodyPr wrap="square" rtlCol="0" anchor="ctr">
            <a:spAutoFit/>
          </a:bodyPr>
          <a:lstStyle/>
          <a:p>
            <a:pPr algn="ctr"/>
            <a:r>
              <a:rPr lang="es-PA" sz="7200" b="1" dirty="0">
                <a:solidFill>
                  <a:srgbClr val="20407E"/>
                </a:solidFill>
                <a:latin typeface="Ubuntu" panose="020B0504030602030204" pitchFamily="34" charset="0"/>
              </a:rPr>
              <a:t>2</a:t>
            </a:r>
          </a:p>
        </p:txBody>
      </p:sp>
      <p:sp>
        <p:nvSpPr>
          <p:cNvPr id="60" name="CuadroTexto 59">
            <a:extLst>
              <a:ext uri="{FF2B5EF4-FFF2-40B4-BE49-F238E27FC236}">
                <a16:creationId xmlns:a16="http://schemas.microsoft.com/office/drawing/2014/main" id="{05212258-FF6B-4E43-A26D-3A899C539273}"/>
              </a:ext>
            </a:extLst>
          </p:cNvPr>
          <p:cNvSpPr txBox="1"/>
          <p:nvPr userDrawn="1"/>
        </p:nvSpPr>
        <p:spPr>
          <a:xfrm>
            <a:off x="4002649" y="1910667"/>
            <a:ext cx="933450" cy="1200329"/>
          </a:xfrm>
          <a:prstGeom prst="rect">
            <a:avLst/>
          </a:prstGeom>
          <a:noFill/>
        </p:spPr>
        <p:txBody>
          <a:bodyPr wrap="square" rtlCol="0" anchor="ctr">
            <a:spAutoFit/>
          </a:bodyPr>
          <a:lstStyle/>
          <a:p>
            <a:pPr algn="ctr"/>
            <a:r>
              <a:rPr lang="es-PA" sz="7200" b="1" dirty="0">
                <a:solidFill>
                  <a:srgbClr val="20407E"/>
                </a:solidFill>
                <a:latin typeface="Ubuntu" panose="020B0504030602030204" pitchFamily="34" charset="0"/>
              </a:rPr>
              <a:t>3</a:t>
            </a:r>
          </a:p>
        </p:txBody>
      </p:sp>
      <p:pic>
        <p:nvPicPr>
          <p:cNvPr id="83" name="Imagen 82">
            <a:extLst>
              <a:ext uri="{FF2B5EF4-FFF2-40B4-BE49-F238E27FC236}">
                <a16:creationId xmlns:a16="http://schemas.microsoft.com/office/drawing/2014/main" id="{23620CB8-5BD6-4AD4-9C20-48C188BADD04}"/>
              </a:ext>
            </a:extLst>
          </p:cNvPr>
          <p:cNvPicPr>
            <a:picLocks noChangeAspect="1"/>
          </p:cNvPicPr>
          <p:nvPr userDrawn="1"/>
        </p:nvPicPr>
        <p:blipFill>
          <a:blip r:embed="rId2"/>
          <a:stretch>
            <a:fillRect/>
          </a:stretch>
        </p:blipFill>
        <p:spPr>
          <a:xfrm>
            <a:off x="236545" y="1227520"/>
            <a:ext cx="472441" cy="457201"/>
          </a:xfrm>
          <a:prstGeom prst="rect">
            <a:avLst/>
          </a:prstGeom>
        </p:spPr>
      </p:pic>
      <p:sp>
        <p:nvSpPr>
          <p:cNvPr id="84" name="Rectángulo: esquinas redondeadas 83">
            <a:extLst>
              <a:ext uri="{FF2B5EF4-FFF2-40B4-BE49-F238E27FC236}">
                <a16:creationId xmlns:a16="http://schemas.microsoft.com/office/drawing/2014/main" id="{D76C488A-1E6F-4413-881C-C8AAD9AC38A4}"/>
              </a:ext>
            </a:extLst>
          </p:cNvPr>
          <p:cNvSpPr/>
          <p:nvPr userDrawn="1"/>
        </p:nvSpPr>
        <p:spPr>
          <a:xfrm>
            <a:off x="502928" y="3574595"/>
            <a:ext cx="5915024" cy="2232770"/>
          </a:xfrm>
          <a:prstGeom prst="roundRect">
            <a:avLst>
              <a:gd name="adj" fmla="val 6140"/>
            </a:avLst>
          </a:prstGeom>
          <a:noFill/>
          <a:ln w="28575">
            <a:solidFill>
              <a:srgbClr val="94D0C6"/>
            </a:solid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s-PA"/>
          </a:p>
        </p:txBody>
      </p:sp>
    </p:spTree>
    <p:extLst>
      <p:ext uri="{BB962C8B-B14F-4D97-AF65-F5344CB8AC3E}">
        <p14:creationId xmlns:p14="http://schemas.microsoft.com/office/powerpoint/2010/main" val="284196408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Page 2">
    <p:bg>
      <p:bgPr>
        <a:solidFill>
          <a:schemeClr val="bg1"/>
        </a:solidFill>
        <a:effectLst/>
      </p:bgPr>
    </p:bg>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07270E8C-0AE7-4C99-BB32-940D0A6EA50A}"/>
              </a:ext>
            </a:extLst>
          </p:cNvPr>
          <p:cNvSpPr/>
          <p:nvPr userDrawn="1"/>
        </p:nvSpPr>
        <p:spPr>
          <a:xfrm>
            <a:off x="0" y="345112"/>
            <a:ext cx="6858000" cy="352082"/>
          </a:xfrm>
          <a:prstGeom prst="rect">
            <a:avLst/>
          </a:prstGeom>
          <a:solidFill>
            <a:srgbClr val="213F7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A"/>
          </a:p>
        </p:txBody>
      </p:sp>
      <p:sp>
        <p:nvSpPr>
          <p:cNvPr id="7" name="Content Placeholder 2">
            <a:extLst>
              <a:ext uri="{FF2B5EF4-FFF2-40B4-BE49-F238E27FC236}">
                <a16:creationId xmlns:a16="http://schemas.microsoft.com/office/drawing/2014/main" id="{52EA1D67-E1A7-D444-B82C-7599EAF1D0F6}"/>
              </a:ext>
            </a:extLst>
          </p:cNvPr>
          <p:cNvSpPr>
            <a:spLocks noGrp="1"/>
          </p:cNvSpPr>
          <p:nvPr>
            <p:ph sz="half" idx="23" hasCustomPrompt="1"/>
          </p:nvPr>
        </p:nvSpPr>
        <p:spPr>
          <a:xfrm>
            <a:off x="706416" y="429424"/>
            <a:ext cx="3733841" cy="263908"/>
          </a:xfrm>
        </p:spPr>
        <p:txBody>
          <a:bodyPr>
            <a:normAutofit/>
          </a:bodyPr>
          <a:lstStyle>
            <a:lvl1pPr marL="0" indent="0">
              <a:buNone/>
              <a:defRPr sz="1600" b="1" baseline="0">
                <a:solidFill>
                  <a:schemeClr val="bg1"/>
                </a:solidFill>
                <a:latin typeface="Ubuntu" panose="020B0504030602030204" pitchFamily="34" charset="0"/>
              </a:defRPr>
            </a:lvl1pPr>
            <a:lvl2pPr marL="388620" indent="0">
              <a:buNone/>
              <a:defRPr>
                <a:latin typeface="Ubuntu" panose="020B0504030602030204" pitchFamily="34" charset="0"/>
              </a:defRPr>
            </a:lvl2pPr>
            <a:lvl3pPr marL="777241" indent="0">
              <a:buNone/>
              <a:defRPr>
                <a:latin typeface="Ubuntu" panose="020B0504030602030204" pitchFamily="34" charset="0"/>
              </a:defRPr>
            </a:lvl3pPr>
            <a:lvl4pPr marL="1165860" indent="0">
              <a:buNone/>
              <a:defRPr>
                <a:latin typeface="Ubuntu" panose="020B0504030602030204" pitchFamily="34" charset="0"/>
              </a:defRPr>
            </a:lvl4pPr>
            <a:lvl5pPr marL="1554481" indent="0">
              <a:buNone/>
              <a:defRPr>
                <a:latin typeface="Ubuntu" panose="020B0504030602030204" pitchFamily="34" charset="0"/>
              </a:defRPr>
            </a:lvl5pPr>
          </a:lstStyle>
          <a:p>
            <a:pPr lvl="0"/>
            <a:r>
              <a:rPr lang="en-US" dirty="0" err="1"/>
              <a:t>Activité</a:t>
            </a:r>
            <a:r>
              <a:rPr lang="en-US" dirty="0"/>
              <a:t> No 1</a:t>
            </a:r>
          </a:p>
        </p:txBody>
      </p:sp>
      <p:sp>
        <p:nvSpPr>
          <p:cNvPr id="8" name="Content Placeholder 2">
            <a:extLst>
              <a:ext uri="{FF2B5EF4-FFF2-40B4-BE49-F238E27FC236}">
                <a16:creationId xmlns:a16="http://schemas.microsoft.com/office/drawing/2014/main" id="{83A4E411-DD8A-9A46-B00E-48ABF0A221E9}"/>
              </a:ext>
            </a:extLst>
          </p:cNvPr>
          <p:cNvSpPr>
            <a:spLocks noGrp="1"/>
          </p:cNvSpPr>
          <p:nvPr>
            <p:ph sz="half" idx="13" hasCustomPrompt="1"/>
          </p:nvPr>
        </p:nvSpPr>
        <p:spPr>
          <a:xfrm>
            <a:off x="453072" y="697194"/>
            <a:ext cx="5915025" cy="379590"/>
          </a:xfrm>
        </p:spPr>
        <p:txBody>
          <a:bodyPr>
            <a:noAutofit/>
          </a:bodyPr>
          <a:lstStyle>
            <a:lvl1pPr marL="0" indent="0">
              <a:buNone/>
              <a:defRPr sz="2000" b="1">
                <a:solidFill>
                  <a:schemeClr val="tx2"/>
                </a:solidFill>
                <a:latin typeface="Ubuntu" panose="020B0504030602030204" pitchFamily="34" charset="0"/>
              </a:defRPr>
            </a:lvl1pPr>
            <a:lvl2pPr marL="388620" indent="0">
              <a:buNone/>
              <a:defRPr>
                <a:latin typeface="Ubuntu" panose="020B0504030602030204" pitchFamily="34" charset="0"/>
              </a:defRPr>
            </a:lvl2pPr>
            <a:lvl3pPr marL="777241" indent="0">
              <a:buNone/>
              <a:defRPr>
                <a:latin typeface="Ubuntu" panose="020B0504030602030204" pitchFamily="34" charset="0"/>
              </a:defRPr>
            </a:lvl3pPr>
            <a:lvl4pPr marL="1165860" indent="0">
              <a:buNone/>
              <a:defRPr>
                <a:latin typeface="Ubuntu" panose="020B0504030602030204" pitchFamily="34" charset="0"/>
              </a:defRPr>
            </a:lvl4pPr>
            <a:lvl5pPr marL="1554481" indent="0">
              <a:buNone/>
              <a:defRPr>
                <a:latin typeface="Ubuntu" panose="020B0504030602030204" pitchFamily="34" charset="0"/>
              </a:defRPr>
            </a:lvl5pPr>
          </a:lstStyle>
          <a:p>
            <a:pPr lvl="0"/>
            <a:r>
              <a:rPr lang="fr-FR" dirty="0"/>
              <a:t>ACTIVITÉ DES LEADERS AU QUOTIDIEN</a:t>
            </a:r>
            <a:endParaRPr lang="en-US" dirty="0"/>
          </a:p>
        </p:txBody>
      </p:sp>
      <p:sp>
        <p:nvSpPr>
          <p:cNvPr id="9" name="Text Placeholder 11">
            <a:extLst>
              <a:ext uri="{FF2B5EF4-FFF2-40B4-BE49-F238E27FC236}">
                <a16:creationId xmlns:a16="http://schemas.microsoft.com/office/drawing/2014/main" id="{C5A3D871-B7CE-F348-A810-E57773258EC2}"/>
              </a:ext>
            </a:extLst>
          </p:cNvPr>
          <p:cNvSpPr>
            <a:spLocks noGrp="1"/>
          </p:cNvSpPr>
          <p:nvPr>
            <p:ph type="body" sz="quarter" idx="14" hasCustomPrompt="1"/>
          </p:nvPr>
        </p:nvSpPr>
        <p:spPr>
          <a:xfrm>
            <a:off x="453072" y="1119773"/>
            <a:ext cx="5915025" cy="585917"/>
          </a:xfrm>
        </p:spPr>
        <p:txBody>
          <a:bodyPr>
            <a:normAutofit/>
          </a:bodyPr>
          <a:lstStyle>
            <a:lvl1pPr marL="0" indent="0" algn="l">
              <a:buNone/>
              <a:defRPr sz="1400">
                <a:latin typeface="Ubuntu" panose="020B0504030602030204" pitchFamily="34" charset="0"/>
              </a:defRPr>
            </a:lvl1pPr>
          </a:lstStyle>
          <a:p>
            <a:r>
              <a:rPr lang="fr-FR" dirty="0">
                <a:effectLst/>
                <a:latin typeface="Ubuntu" panose="020B0504030602030204" pitchFamily="34" charset="0"/>
              </a:rPr>
              <a:t>Voyons si nous pouvons définir davantage le leadership en pensant à ces dirigeants. Nous allons partager des exemples de leaders dans notre vie quotidienne.</a:t>
            </a:r>
            <a:endParaRPr lang="en-US" dirty="0">
              <a:effectLst/>
              <a:latin typeface="Ubuntu" panose="020B0504030602030204" pitchFamily="34" charset="0"/>
            </a:endParaRPr>
          </a:p>
        </p:txBody>
      </p:sp>
      <p:sp>
        <p:nvSpPr>
          <p:cNvPr id="10" name="Text Placeholder 11">
            <a:extLst>
              <a:ext uri="{FF2B5EF4-FFF2-40B4-BE49-F238E27FC236}">
                <a16:creationId xmlns:a16="http://schemas.microsoft.com/office/drawing/2014/main" id="{4C5FC65A-F9FF-E449-8655-E94E64B3859A}"/>
              </a:ext>
            </a:extLst>
          </p:cNvPr>
          <p:cNvSpPr>
            <a:spLocks noGrp="1"/>
          </p:cNvSpPr>
          <p:nvPr>
            <p:ph type="body" sz="quarter" idx="15" hasCustomPrompt="1"/>
          </p:nvPr>
        </p:nvSpPr>
        <p:spPr>
          <a:xfrm>
            <a:off x="596261" y="1893347"/>
            <a:ext cx="6082856" cy="352082"/>
          </a:xfrm>
        </p:spPr>
        <p:txBody>
          <a:bodyPr>
            <a:normAutofit/>
          </a:bodyPr>
          <a:lstStyle>
            <a:lvl1pPr marL="0" indent="0" algn="l">
              <a:buNone/>
              <a:defRPr sz="1500">
                <a:latin typeface="Ubuntu" panose="020B0504030602030204" pitchFamily="34" charset="0"/>
              </a:defRPr>
            </a:lvl1pPr>
          </a:lstStyle>
          <a:p>
            <a:pPr lvl="0"/>
            <a:r>
              <a:rPr lang="fr-FR" dirty="0"/>
              <a:t>Pensez à quelqu'un dans votre vie que vous considérez comme un leader? </a:t>
            </a:r>
            <a:endParaRPr lang="en-US" dirty="0"/>
          </a:p>
        </p:txBody>
      </p:sp>
      <p:sp>
        <p:nvSpPr>
          <p:cNvPr id="12" name="Text Placeholder 11">
            <a:extLst>
              <a:ext uri="{FF2B5EF4-FFF2-40B4-BE49-F238E27FC236}">
                <a16:creationId xmlns:a16="http://schemas.microsoft.com/office/drawing/2014/main" id="{4FDA7A2D-EB84-DB40-A8EC-8E271865080F}"/>
              </a:ext>
            </a:extLst>
          </p:cNvPr>
          <p:cNvSpPr>
            <a:spLocks noGrp="1"/>
          </p:cNvSpPr>
          <p:nvPr>
            <p:ph type="body" sz="quarter" idx="24" hasCustomPrompt="1"/>
          </p:nvPr>
        </p:nvSpPr>
        <p:spPr>
          <a:xfrm>
            <a:off x="596261" y="3990819"/>
            <a:ext cx="6082856" cy="486816"/>
          </a:xfrm>
        </p:spPr>
        <p:txBody>
          <a:bodyPr>
            <a:normAutofit/>
          </a:bodyPr>
          <a:lstStyle>
            <a:lvl1pPr marL="0" indent="0" algn="l">
              <a:buNone/>
              <a:defRPr sz="1500">
                <a:latin typeface="Ubuntu" panose="020B0504030602030204" pitchFamily="34" charset="0"/>
              </a:defRPr>
            </a:lvl1pPr>
          </a:lstStyle>
          <a:p>
            <a:pPr lvl="0"/>
            <a:r>
              <a:rPr lang="fr-FR" dirty="0"/>
              <a:t>Pensez aux comportements ou aux actions qui incitent les gens à les suivre?</a:t>
            </a:r>
            <a:endParaRPr lang="en-US" dirty="0"/>
          </a:p>
        </p:txBody>
      </p:sp>
      <p:sp>
        <p:nvSpPr>
          <p:cNvPr id="13" name="Text Placeholder 11">
            <a:extLst>
              <a:ext uri="{FF2B5EF4-FFF2-40B4-BE49-F238E27FC236}">
                <a16:creationId xmlns:a16="http://schemas.microsoft.com/office/drawing/2014/main" id="{DF022E26-F8BF-BA4B-8148-3E21D4423372}"/>
              </a:ext>
            </a:extLst>
          </p:cNvPr>
          <p:cNvSpPr>
            <a:spLocks noGrp="1"/>
          </p:cNvSpPr>
          <p:nvPr>
            <p:ph type="body" sz="quarter" idx="25" hasCustomPrompt="1"/>
          </p:nvPr>
        </p:nvSpPr>
        <p:spPr>
          <a:xfrm>
            <a:off x="699700" y="6888728"/>
            <a:ext cx="3530952" cy="486816"/>
          </a:xfrm>
        </p:spPr>
        <p:txBody>
          <a:bodyPr>
            <a:normAutofit/>
          </a:bodyPr>
          <a:lstStyle>
            <a:lvl1pPr marL="0" indent="0" algn="l">
              <a:buNone/>
              <a:defRPr sz="1500">
                <a:latin typeface="Ubuntu" panose="020B0504030602030204" pitchFamily="34" charset="0"/>
              </a:defRPr>
            </a:lvl1pPr>
          </a:lstStyle>
          <a:p>
            <a:r>
              <a:rPr lang="fr-FR" dirty="0">
                <a:effectLst/>
                <a:latin typeface="Ubuntu" panose="020B0504030602030204" pitchFamily="34" charset="0"/>
              </a:rPr>
              <a:t>Promenez-vous dans la pièce et lisez chacun des titres de rôle.</a:t>
            </a:r>
            <a:endParaRPr lang="en-US" dirty="0">
              <a:effectLst/>
              <a:latin typeface="Ubuntu" panose="020B0504030602030204" pitchFamily="34" charset="0"/>
            </a:endParaRPr>
          </a:p>
        </p:txBody>
      </p:sp>
      <p:sp>
        <p:nvSpPr>
          <p:cNvPr id="14" name="Text Placeholder 11">
            <a:extLst>
              <a:ext uri="{FF2B5EF4-FFF2-40B4-BE49-F238E27FC236}">
                <a16:creationId xmlns:a16="http://schemas.microsoft.com/office/drawing/2014/main" id="{AE07DB9D-AA21-E440-A784-78F16E08D8C7}"/>
              </a:ext>
            </a:extLst>
          </p:cNvPr>
          <p:cNvSpPr>
            <a:spLocks noGrp="1"/>
          </p:cNvSpPr>
          <p:nvPr>
            <p:ph type="body" sz="quarter" idx="26" hasCustomPrompt="1"/>
          </p:nvPr>
        </p:nvSpPr>
        <p:spPr>
          <a:xfrm>
            <a:off x="699700" y="7593000"/>
            <a:ext cx="3740556" cy="581183"/>
          </a:xfrm>
        </p:spPr>
        <p:txBody>
          <a:bodyPr>
            <a:normAutofit/>
          </a:bodyPr>
          <a:lstStyle>
            <a:lvl1pPr marL="0" marR="0" indent="0" algn="l" defTabSz="777241" rtl="0" eaLnBrk="1" fontAlgn="auto" latinLnBrk="0" hangingPunct="1">
              <a:lnSpc>
                <a:spcPct val="90000"/>
              </a:lnSpc>
              <a:spcBef>
                <a:spcPts val="850"/>
              </a:spcBef>
              <a:spcAft>
                <a:spcPts val="0"/>
              </a:spcAft>
              <a:buClrTx/>
              <a:buSzTx/>
              <a:buFont typeface="Arial" panose="020B0604020202020204" pitchFamily="34" charset="0"/>
              <a:buNone/>
              <a:tabLst/>
              <a:defRPr sz="1500">
                <a:latin typeface="Ubuntu" panose="020B0504030602030204" pitchFamily="34" charset="0"/>
              </a:defRPr>
            </a:lvl1pPr>
          </a:lstStyle>
          <a:p>
            <a:pPr marL="0" marR="0" lvl="0" indent="0" algn="l" defTabSz="777241" rtl="0" eaLnBrk="1" fontAlgn="auto" latinLnBrk="0" hangingPunct="1">
              <a:lnSpc>
                <a:spcPct val="90000"/>
              </a:lnSpc>
              <a:spcBef>
                <a:spcPts val="850"/>
              </a:spcBef>
              <a:spcAft>
                <a:spcPts val="0"/>
              </a:spcAft>
              <a:buClrTx/>
              <a:buSzTx/>
              <a:buFont typeface="Arial" panose="020B0604020202020204" pitchFamily="34" charset="0"/>
              <a:buNone/>
              <a:tabLst/>
              <a:defRPr/>
            </a:pPr>
            <a:r>
              <a:rPr lang="fr-FR" dirty="0">
                <a:effectLst/>
                <a:latin typeface="Ubuntu" panose="020B0504030602030204" pitchFamily="34" charset="0"/>
              </a:rPr>
              <a:t>Arrêtez-vous auprès du rôle qui représente la personne que vous avez choisie.</a:t>
            </a:r>
            <a:endParaRPr lang="en-US" dirty="0">
              <a:effectLst/>
              <a:latin typeface="Ubuntu" panose="020B0504030602030204" pitchFamily="34" charset="0"/>
            </a:endParaRPr>
          </a:p>
        </p:txBody>
      </p:sp>
      <p:sp>
        <p:nvSpPr>
          <p:cNvPr id="15" name="Text Placeholder 11">
            <a:extLst>
              <a:ext uri="{FF2B5EF4-FFF2-40B4-BE49-F238E27FC236}">
                <a16:creationId xmlns:a16="http://schemas.microsoft.com/office/drawing/2014/main" id="{D0E73FF9-99DF-F84F-B014-5041B11EFF05}"/>
              </a:ext>
            </a:extLst>
          </p:cNvPr>
          <p:cNvSpPr>
            <a:spLocks noGrp="1"/>
          </p:cNvSpPr>
          <p:nvPr>
            <p:ph type="body" sz="quarter" idx="27" hasCustomPrompt="1"/>
          </p:nvPr>
        </p:nvSpPr>
        <p:spPr>
          <a:xfrm>
            <a:off x="699700" y="8354999"/>
            <a:ext cx="3740556" cy="581183"/>
          </a:xfrm>
        </p:spPr>
        <p:txBody>
          <a:bodyPr>
            <a:normAutofit/>
          </a:bodyPr>
          <a:lstStyle>
            <a:lvl1pPr marL="0" marR="0" indent="0" algn="l" defTabSz="777241" rtl="0" eaLnBrk="1" fontAlgn="auto" latinLnBrk="0" hangingPunct="1">
              <a:lnSpc>
                <a:spcPct val="90000"/>
              </a:lnSpc>
              <a:spcBef>
                <a:spcPts val="850"/>
              </a:spcBef>
              <a:spcAft>
                <a:spcPts val="0"/>
              </a:spcAft>
              <a:buClrTx/>
              <a:buSzTx/>
              <a:buFont typeface="Arial" panose="020B0604020202020204" pitchFamily="34" charset="0"/>
              <a:buNone/>
              <a:tabLst/>
              <a:defRPr sz="1500">
                <a:latin typeface="Ubuntu" panose="020B0504030602030204" pitchFamily="34" charset="0"/>
              </a:defRPr>
            </a:lvl1pPr>
          </a:lstStyle>
          <a:p>
            <a:pPr marL="0" marR="0" lvl="0" indent="0" algn="l" defTabSz="777241" rtl="0" eaLnBrk="1" fontAlgn="auto" latinLnBrk="0" hangingPunct="1">
              <a:lnSpc>
                <a:spcPct val="90000"/>
              </a:lnSpc>
              <a:spcBef>
                <a:spcPts val="850"/>
              </a:spcBef>
              <a:spcAft>
                <a:spcPts val="0"/>
              </a:spcAft>
              <a:buClrTx/>
              <a:buSzTx/>
              <a:buFont typeface="Arial" panose="020B0604020202020204" pitchFamily="34" charset="0"/>
              <a:buNone/>
              <a:tabLst/>
              <a:defRPr/>
            </a:pPr>
            <a:r>
              <a:rPr lang="fr-FR" dirty="0">
                <a:effectLst/>
                <a:latin typeface="Ubuntu" panose="020B0504030602030204" pitchFamily="34" charset="0"/>
              </a:rPr>
              <a:t>Soyez prêt à partager une des raisons pour lesquelles vous pensez qu'ils sont de bons leaders.</a:t>
            </a:r>
            <a:endParaRPr lang="en-US" dirty="0">
              <a:effectLst/>
              <a:latin typeface="Ubuntu" panose="020B0504030602030204" pitchFamily="34" charset="0"/>
            </a:endParaRPr>
          </a:p>
        </p:txBody>
      </p:sp>
      <p:sp>
        <p:nvSpPr>
          <p:cNvPr id="16" name="Content Placeholder 2">
            <a:extLst>
              <a:ext uri="{FF2B5EF4-FFF2-40B4-BE49-F238E27FC236}">
                <a16:creationId xmlns:a16="http://schemas.microsoft.com/office/drawing/2014/main" id="{E394A7AE-A159-6B4E-B70E-DD5833678E3A}"/>
              </a:ext>
            </a:extLst>
          </p:cNvPr>
          <p:cNvSpPr>
            <a:spLocks noGrp="1"/>
          </p:cNvSpPr>
          <p:nvPr>
            <p:ph sz="half" idx="28" hasCustomPrompt="1"/>
          </p:nvPr>
        </p:nvSpPr>
        <p:spPr>
          <a:xfrm>
            <a:off x="699700" y="9208806"/>
            <a:ext cx="5915025" cy="379590"/>
          </a:xfrm>
        </p:spPr>
        <p:txBody>
          <a:bodyPr>
            <a:noAutofit/>
          </a:bodyPr>
          <a:lstStyle>
            <a:lvl1pPr marL="0" indent="0">
              <a:buNone/>
              <a:defRPr sz="2000" b="1">
                <a:solidFill>
                  <a:schemeClr val="accent4"/>
                </a:solidFill>
                <a:latin typeface="Ubuntu" panose="020B0504030602030204" pitchFamily="34" charset="0"/>
              </a:defRPr>
            </a:lvl1pPr>
            <a:lvl2pPr marL="388620" indent="0">
              <a:buNone/>
              <a:defRPr>
                <a:latin typeface="Ubuntu" panose="020B0504030602030204" pitchFamily="34" charset="0"/>
              </a:defRPr>
            </a:lvl2pPr>
            <a:lvl3pPr marL="777241" indent="0">
              <a:buNone/>
              <a:defRPr>
                <a:latin typeface="Ubuntu" panose="020B0504030602030204" pitchFamily="34" charset="0"/>
              </a:defRPr>
            </a:lvl3pPr>
            <a:lvl4pPr marL="1165860" indent="0">
              <a:buNone/>
              <a:defRPr>
                <a:latin typeface="Ubuntu" panose="020B0504030602030204" pitchFamily="34" charset="0"/>
              </a:defRPr>
            </a:lvl4pPr>
            <a:lvl5pPr marL="1554481" indent="0">
              <a:buNone/>
              <a:defRPr>
                <a:latin typeface="Ubuntu" panose="020B0504030602030204" pitchFamily="34" charset="0"/>
              </a:defRPr>
            </a:lvl5pPr>
          </a:lstStyle>
          <a:p>
            <a:pPr lvl="0"/>
            <a:r>
              <a:rPr lang="fr-FR" dirty="0"/>
              <a:t>N'oubliez pas: il n'y a PAS de mauvaises réponses!</a:t>
            </a:r>
            <a:endParaRPr lang="en-US" dirty="0"/>
          </a:p>
        </p:txBody>
      </p:sp>
      <p:grpSp>
        <p:nvGrpSpPr>
          <p:cNvPr id="4" name="Grupo 3">
            <a:extLst>
              <a:ext uri="{FF2B5EF4-FFF2-40B4-BE49-F238E27FC236}">
                <a16:creationId xmlns:a16="http://schemas.microsoft.com/office/drawing/2014/main" id="{DD35FAC1-F580-4D3C-A7B8-B93F42206524}"/>
              </a:ext>
            </a:extLst>
          </p:cNvPr>
          <p:cNvGrpSpPr/>
          <p:nvPr userDrawn="1"/>
        </p:nvGrpSpPr>
        <p:grpSpPr>
          <a:xfrm>
            <a:off x="333679" y="389711"/>
            <a:ext cx="262582" cy="243905"/>
            <a:chOff x="68974" y="4835443"/>
            <a:chExt cx="262582" cy="243905"/>
          </a:xfrm>
        </p:grpSpPr>
        <p:sp>
          <p:nvSpPr>
            <p:cNvPr id="22" name="Shape 230">
              <a:extLst>
                <a:ext uri="{FF2B5EF4-FFF2-40B4-BE49-F238E27FC236}">
                  <a16:creationId xmlns:a16="http://schemas.microsoft.com/office/drawing/2014/main" id="{A7A79660-9FBA-41EF-8E35-50CEDABC369B}"/>
                </a:ext>
              </a:extLst>
            </p:cNvPr>
            <p:cNvSpPr/>
            <p:nvPr userDrawn="1"/>
          </p:nvSpPr>
          <p:spPr>
            <a:xfrm>
              <a:off x="144891" y="4835443"/>
              <a:ext cx="186665" cy="229988"/>
            </a:xfrm>
            <a:custGeom>
              <a:avLst/>
              <a:gdLst/>
              <a:ahLst/>
              <a:cxnLst/>
              <a:rect l="0" t="0" r="0" b="0"/>
              <a:pathLst>
                <a:path w="186665" h="230378">
                  <a:moveTo>
                    <a:pt x="64846" y="2781"/>
                  </a:moveTo>
                  <a:cubicBezTo>
                    <a:pt x="72669" y="0"/>
                    <a:pt x="82296" y="5677"/>
                    <a:pt x="83363" y="6325"/>
                  </a:cubicBezTo>
                  <a:cubicBezTo>
                    <a:pt x="83883" y="6591"/>
                    <a:pt x="101765" y="16243"/>
                    <a:pt x="99047" y="49695"/>
                  </a:cubicBezTo>
                  <a:cubicBezTo>
                    <a:pt x="97841" y="62941"/>
                    <a:pt x="95936" y="84684"/>
                    <a:pt x="95936" y="86830"/>
                  </a:cubicBezTo>
                  <a:cubicBezTo>
                    <a:pt x="95936" y="87033"/>
                    <a:pt x="95923" y="87236"/>
                    <a:pt x="95885" y="87439"/>
                  </a:cubicBezTo>
                  <a:cubicBezTo>
                    <a:pt x="95885" y="87439"/>
                    <a:pt x="95606" y="89764"/>
                    <a:pt x="96952" y="91249"/>
                  </a:cubicBezTo>
                  <a:cubicBezTo>
                    <a:pt x="98400" y="92837"/>
                    <a:pt x="101308" y="93053"/>
                    <a:pt x="103492" y="92989"/>
                  </a:cubicBezTo>
                  <a:lnTo>
                    <a:pt x="171285" y="92431"/>
                  </a:lnTo>
                  <a:cubicBezTo>
                    <a:pt x="171971" y="92481"/>
                    <a:pt x="172504" y="92558"/>
                    <a:pt x="173050" y="92850"/>
                  </a:cubicBezTo>
                  <a:cubicBezTo>
                    <a:pt x="173533" y="93091"/>
                    <a:pt x="185077" y="99136"/>
                    <a:pt x="186093" y="109741"/>
                  </a:cubicBezTo>
                  <a:cubicBezTo>
                    <a:pt x="186665" y="115722"/>
                    <a:pt x="183820" y="121641"/>
                    <a:pt x="177635" y="127356"/>
                  </a:cubicBezTo>
                  <a:cubicBezTo>
                    <a:pt x="180378" y="130759"/>
                    <a:pt x="183947" y="136614"/>
                    <a:pt x="183578" y="143764"/>
                  </a:cubicBezTo>
                  <a:cubicBezTo>
                    <a:pt x="183236" y="150190"/>
                    <a:pt x="179857" y="156146"/>
                    <a:pt x="173507" y="161506"/>
                  </a:cubicBezTo>
                  <a:cubicBezTo>
                    <a:pt x="176225" y="164668"/>
                    <a:pt x="179578" y="169888"/>
                    <a:pt x="179654" y="176530"/>
                  </a:cubicBezTo>
                  <a:cubicBezTo>
                    <a:pt x="179730" y="183350"/>
                    <a:pt x="176416" y="189903"/>
                    <a:pt x="169799" y="196088"/>
                  </a:cubicBezTo>
                  <a:cubicBezTo>
                    <a:pt x="172161" y="199161"/>
                    <a:pt x="175044" y="204254"/>
                    <a:pt x="174765" y="210490"/>
                  </a:cubicBezTo>
                  <a:cubicBezTo>
                    <a:pt x="174435" y="217500"/>
                    <a:pt x="170269" y="223939"/>
                    <a:pt x="162408" y="229654"/>
                  </a:cubicBezTo>
                  <a:cubicBezTo>
                    <a:pt x="161760" y="230124"/>
                    <a:pt x="160972" y="230378"/>
                    <a:pt x="160172" y="230378"/>
                  </a:cubicBezTo>
                  <a:lnTo>
                    <a:pt x="33884" y="230378"/>
                  </a:lnTo>
                  <a:cubicBezTo>
                    <a:pt x="33553" y="230378"/>
                    <a:pt x="33210" y="230327"/>
                    <a:pt x="32880" y="230238"/>
                  </a:cubicBezTo>
                  <a:lnTo>
                    <a:pt x="3327" y="222212"/>
                  </a:lnTo>
                  <a:cubicBezTo>
                    <a:pt x="1295" y="221666"/>
                    <a:pt x="102" y="219583"/>
                    <a:pt x="648" y="217551"/>
                  </a:cubicBezTo>
                  <a:cubicBezTo>
                    <a:pt x="1207" y="215532"/>
                    <a:pt x="3289" y="214325"/>
                    <a:pt x="5321" y="214884"/>
                  </a:cubicBezTo>
                  <a:lnTo>
                    <a:pt x="34392" y="222783"/>
                  </a:lnTo>
                  <a:lnTo>
                    <a:pt x="158915" y="222783"/>
                  </a:lnTo>
                  <a:cubicBezTo>
                    <a:pt x="164173" y="218732"/>
                    <a:pt x="166942" y="214490"/>
                    <a:pt x="167170" y="210185"/>
                  </a:cubicBezTo>
                  <a:cubicBezTo>
                    <a:pt x="167500" y="203695"/>
                    <a:pt x="161938" y="198641"/>
                    <a:pt x="161874" y="198590"/>
                  </a:cubicBezTo>
                  <a:cubicBezTo>
                    <a:pt x="161049" y="197841"/>
                    <a:pt x="160579" y="196761"/>
                    <a:pt x="160604" y="195643"/>
                  </a:cubicBezTo>
                  <a:cubicBezTo>
                    <a:pt x="160630" y="194539"/>
                    <a:pt x="161150" y="193485"/>
                    <a:pt x="162014" y="192786"/>
                  </a:cubicBezTo>
                  <a:cubicBezTo>
                    <a:pt x="168720" y="187401"/>
                    <a:pt x="172098" y="181991"/>
                    <a:pt x="172047" y="176670"/>
                  </a:cubicBezTo>
                  <a:cubicBezTo>
                    <a:pt x="172009" y="169380"/>
                    <a:pt x="165481" y="164198"/>
                    <a:pt x="165417" y="164147"/>
                  </a:cubicBezTo>
                  <a:cubicBezTo>
                    <a:pt x="164465" y="163398"/>
                    <a:pt x="163919" y="162243"/>
                    <a:pt x="163944" y="161036"/>
                  </a:cubicBezTo>
                  <a:cubicBezTo>
                    <a:pt x="163982" y="159842"/>
                    <a:pt x="164579" y="158712"/>
                    <a:pt x="165570" y="158026"/>
                  </a:cubicBezTo>
                  <a:cubicBezTo>
                    <a:pt x="172212" y="153391"/>
                    <a:pt x="175717" y="148450"/>
                    <a:pt x="175984" y="143358"/>
                  </a:cubicBezTo>
                  <a:cubicBezTo>
                    <a:pt x="176378" y="135928"/>
                    <a:pt x="169723" y="129972"/>
                    <a:pt x="169659" y="129908"/>
                  </a:cubicBezTo>
                  <a:cubicBezTo>
                    <a:pt x="168796" y="129159"/>
                    <a:pt x="168313" y="128079"/>
                    <a:pt x="168339" y="126936"/>
                  </a:cubicBezTo>
                  <a:cubicBezTo>
                    <a:pt x="168377" y="125806"/>
                    <a:pt x="168897" y="124739"/>
                    <a:pt x="169799" y="124041"/>
                  </a:cubicBezTo>
                  <a:cubicBezTo>
                    <a:pt x="175971" y="119215"/>
                    <a:pt x="178918" y="114656"/>
                    <a:pt x="178537" y="110477"/>
                  </a:cubicBezTo>
                  <a:cubicBezTo>
                    <a:pt x="178079" y="105639"/>
                    <a:pt x="173025" y="101651"/>
                    <a:pt x="170332" y="100025"/>
                  </a:cubicBezTo>
                  <a:lnTo>
                    <a:pt x="103683" y="100571"/>
                  </a:lnTo>
                  <a:cubicBezTo>
                    <a:pt x="98222" y="100800"/>
                    <a:pt x="93980" y="99339"/>
                    <a:pt x="91237" y="96253"/>
                  </a:cubicBezTo>
                  <a:cubicBezTo>
                    <a:pt x="87935" y="92520"/>
                    <a:pt x="88189" y="87884"/>
                    <a:pt x="88341" y="86538"/>
                  </a:cubicBezTo>
                  <a:cubicBezTo>
                    <a:pt x="88481" y="82106"/>
                    <a:pt x="91161" y="52489"/>
                    <a:pt x="91478" y="49047"/>
                  </a:cubicBezTo>
                  <a:cubicBezTo>
                    <a:pt x="93764" y="20993"/>
                    <a:pt x="80175" y="13246"/>
                    <a:pt x="79591" y="12916"/>
                  </a:cubicBezTo>
                  <a:cubicBezTo>
                    <a:pt x="77470" y="11646"/>
                    <a:pt x="71133" y="8611"/>
                    <a:pt x="67386" y="9944"/>
                  </a:cubicBezTo>
                  <a:cubicBezTo>
                    <a:pt x="66650" y="10211"/>
                    <a:pt x="65634" y="10744"/>
                    <a:pt x="64833" y="12459"/>
                  </a:cubicBezTo>
                  <a:cubicBezTo>
                    <a:pt x="74371" y="90399"/>
                    <a:pt x="6502" y="120523"/>
                    <a:pt x="5817" y="120815"/>
                  </a:cubicBezTo>
                  <a:cubicBezTo>
                    <a:pt x="3886" y="121641"/>
                    <a:pt x="1664" y="120752"/>
                    <a:pt x="838" y="118834"/>
                  </a:cubicBezTo>
                  <a:cubicBezTo>
                    <a:pt x="0" y="116903"/>
                    <a:pt x="889" y="114668"/>
                    <a:pt x="2819" y="113843"/>
                  </a:cubicBezTo>
                  <a:cubicBezTo>
                    <a:pt x="5423" y="112713"/>
                    <a:pt x="66662" y="85331"/>
                    <a:pt x="57175" y="12446"/>
                  </a:cubicBezTo>
                  <a:cubicBezTo>
                    <a:pt x="57099" y="11862"/>
                    <a:pt x="57163" y="11265"/>
                    <a:pt x="57366" y="10693"/>
                  </a:cubicBezTo>
                  <a:cubicBezTo>
                    <a:pt x="59118" y="5728"/>
                    <a:pt x="62408" y="3645"/>
                    <a:pt x="64846" y="2781"/>
                  </a:cubicBez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s-PA"/>
            </a:p>
          </p:txBody>
        </p:sp>
        <p:sp>
          <p:nvSpPr>
            <p:cNvPr id="23" name="Shape 231">
              <a:extLst>
                <a:ext uri="{FF2B5EF4-FFF2-40B4-BE49-F238E27FC236}">
                  <a16:creationId xmlns:a16="http://schemas.microsoft.com/office/drawing/2014/main" id="{6A12C688-A3BF-4C0C-9780-80FBF1418123}"/>
                </a:ext>
              </a:extLst>
            </p:cNvPr>
            <p:cNvSpPr/>
            <p:nvPr userDrawn="1"/>
          </p:nvSpPr>
          <p:spPr>
            <a:xfrm>
              <a:off x="68974" y="4932191"/>
              <a:ext cx="42013" cy="147157"/>
            </a:xfrm>
            <a:custGeom>
              <a:avLst/>
              <a:gdLst/>
              <a:ahLst/>
              <a:cxnLst/>
              <a:rect l="0" t="0" r="0" b="0"/>
              <a:pathLst>
                <a:path w="42013" h="147406">
                  <a:moveTo>
                    <a:pt x="27535" y="0"/>
                  </a:moveTo>
                  <a:lnTo>
                    <a:pt x="42013" y="0"/>
                  </a:lnTo>
                  <a:lnTo>
                    <a:pt x="42013" y="7595"/>
                  </a:lnTo>
                  <a:lnTo>
                    <a:pt x="27535" y="7595"/>
                  </a:lnTo>
                  <a:cubicBezTo>
                    <a:pt x="16537" y="7595"/>
                    <a:pt x="7583" y="16548"/>
                    <a:pt x="7583" y="27546"/>
                  </a:cubicBezTo>
                  <a:lnTo>
                    <a:pt x="7583" y="119850"/>
                  </a:lnTo>
                  <a:cubicBezTo>
                    <a:pt x="7583" y="130861"/>
                    <a:pt x="16537" y="139802"/>
                    <a:pt x="27535" y="139802"/>
                  </a:cubicBezTo>
                  <a:lnTo>
                    <a:pt x="42013" y="139802"/>
                  </a:lnTo>
                  <a:lnTo>
                    <a:pt x="42013" y="147406"/>
                  </a:lnTo>
                  <a:lnTo>
                    <a:pt x="27528" y="147406"/>
                  </a:lnTo>
                  <a:lnTo>
                    <a:pt x="8066" y="139325"/>
                  </a:lnTo>
                  <a:lnTo>
                    <a:pt x="0" y="119877"/>
                  </a:lnTo>
                  <a:lnTo>
                    <a:pt x="0" y="27519"/>
                  </a:lnTo>
                  <a:lnTo>
                    <a:pt x="8066" y="8077"/>
                  </a:lnTo>
                  <a:cubicBezTo>
                    <a:pt x="13054" y="3089"/>
                    <a:pt x="19940" y="0"/>
                    <a:pt x="27535" y="0"/>
                  </a:cubicBez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s-PA"/>
            </a:p>
          </p:txBody>
        </p:sp>
        <p:sp>
          <p:nvSpPr>
            <p:cNvPr id="24" name="Shape 232">
              <a:extLst>
                <a:ext uri="{FF2B5EF4-FFF2-40B4-BE49-F238E27FC236}">
                  <a16:creationId xmlns:a16="http://schemas.microsoft.com/office/drawing/2014/main" id="{D948019D-10B1-4F7A-BA0C-82885474E869}"/>
                </a:ext>
              </a:extLst>
            </p:cNvPr>
            <p:cNvSpPr/>
            <p:nvPr userDrawn="1"/>
          </p:nvSpPr>
          <p:spPr>
            <a:xfrm>
              <a:off x="110987" y="4932191"/>
              <a:ext cx="42012" cy="147157"/>
            </a:xfrm>
            <a:custGeom>
              <a:avLst/>
              <a:gdLst/>
              <a:ahLst/>
              <a:cxnLst/>
              <a:rect l="0" t="0" r="0" b="0"/>
              <a:pathLst>
                <a:path w="42012" h="147406">
                  <a:moveTo>
                    <a:pt x="0" y="0"/>
                  </a:moveTo>
                  <a:lnTo>
                    <a:pt x="14478" y="0"/>
                  </a:lnTo>
                  <a:cubicBezTo>
                    <a:pt x="29667" y="0"/>
                    <a:pt x="42012" y="12357"/>
                    <a:pt x="42012" y="27546"/>
                  </a:cubicBezTo>
                  <a:lnTo>
                    <a:pt x="42012" y="119850"/>
                  </a:lnTo>
                  <a:cubicBezTo>
                    <a:pt x="42012" y="127445"/>
                    <a:pt x="38925" y="134334"/>
                    <a:pt x="33941" y="139325"/>
                  </a:cubicBezTo>
                  <a:lnTo>
                    <a:pt x="14484" y="147406"/>
                  </a:lnTo>
                  <a:lnTo>
                    <a:pt x="0" y="147406"/>
                  </a:lnTo>
                  <a:lnTo>
                    <a:pt x="0" y="139802"/>
                  </a:lnTo>
                  <a:lnTo>
                    <a:pt x="14478" y="139802"/>
                  </a:lnTo>
                  <a:cubicBezTo>
                    <a:pt x="25476" y="139802"/>
                    <a:pt x="34430" y="130861"/>
                    <a:pt x="34430" y="119850"/>
                  </a:cubicBezTo>
                  <a:lnTo>
                    <a:pt x="34430" y="27546"/>
                  </a:lnTo>
                  <a:cubicBezTo>
                    <a:pt x="34430" y="16548"/>
                    <a:pt x="25476" y="7595"/>
                    <a:pt x="14478" y="7595"/>
                  </a:cubicBezTo>
                  <a:lnTo>
                    <a:pt x="0" y="7595"/>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s-PA"/>
            </a:p>
          </p:txBody>
        </p:sp>
        <p:sp>
          <p:nvSpPr>
            <p:cNvPr id="25" name="Shape 233">
              <a:extLst>
                <a:ext uri="{FF2B5EF4-FFF2-40B4-BE49-F238E27FC236}">
                  <a16:creationId xmlns:a16="http://schemas.microsoft.com/office/drawing/2014/main" id="{15672459-9129-4229-BC80-91E621AEBCCE}"/>
                </a:ext>
              </a:extLst>
            </p:cNvPr>
            <p:cNvSpPr/>
            <p:nvPr userDrawn="1"/>
          </p:nvSpPr>
          <p:spPr>
            <a:xfrm>
              <a:off x="105714" y="5030021"/>
              <a:ext cx="15621" cy="31189"/>
            </a:xfrm>
            <a:custGeom>
              <a:avLst/>
              <a:gdLst/>
              <a:ahLst/>
              <a:cxnLst/>
              <a:rect l="0" t="0" r="0" b="0"/>
              <a:pathLst>
                <a:path w="15621" h="31242">
                  <a:moveTo>
                    <a:pt x="15621" y="0"/>
                  </a:moveTo>
                  <a:lnTo>
                    <a:pt x="15621" y="7595"/>
                  </a:lnTo>
                  <a:cubicBezTo>
                    <a:pt x="11189" y="7595"/>
                    <a:pt x="7595" y="11189"/>
                    <a:pt x="7595" y="15621"/>
                  </a:cubicBezTo>
                  <a:cubicBezTo>
                    <a:pt x="7595" y="20041"/>
                    <a:pt x="11189" y="23647"/>
                    <a:pt x="15621" y="23647"/>
                  </a:cubicBezTo>
                  <a:lnTo>
                    <a:pt x="15621" y="31242"/>
                  </a:lnTo>
                  <a:cubicBezTo>
                    <a:pt x="7010" y="31242"/>
                    <a:pt x="0" y="24232"/>
                    <a:pt x="0" y="15621"/>
                  </a:cubicBezTo>
                  <a:cubicBezTo>
                    <a:pt x="0" y="7010"/>
                    <a:pt x="7010" y="0"/>
                    <a:pt x="15621" y="0"/>
                  </a:cubicBez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s-PA"/>
            </a:p>
          </p:txBody>
        </p:sp>
        <p:sp>
          <p:nvSpPr>
            <p:cNvPr id="26" name="Shape 234">
              <a:extLst>
                <a:ext uri="{FF2B5EF4-FFF2-40B4-BE49-F238E27FC236}">
                  <a16:creationId xmlns:a16="http://schemas.microsoft.com/office/drawing/2014/main" id="{01F51BFA-B82D-4166-8268-C22BFEA5A883}"/>
                </a:ext>
              </a:extLst>
            </p:cNvPr>
            <p:cNvSpPr/>
            <p:nvPr userDrawn="1"/>
          </p:nvSpPr>
          <p:spPr>
            <a:xfrm>
              <a:off x="121335" y="5030021"/>
              <a:ext cx="15621" cy="31189"/>
            </a:xfrm>
            <a:custGeom>
              <a:avLst/>
              <a:gdLst/>
              <a:ahLst/>
              <a:cxnLst/>
              <a:rect l="0" t="0" r="0" b="0"/>
              <a:pathLst>
                <a:path w="15621" h="31242">
                  <a:moveTo>
                    <a:pt x="0" y="0"/>
                  </a:moveTo>
                  <a:cubicBezTo>
                    <a:pt x="8611" y="0"/>
                    <a:pt x="15621" y="7010"/>
                    <a:pt x="15621" y="15621"/>
                  </a:cubicBezTo>
                  <a:cubicBezTo>
                    <a:pt x="15621" y="24232"/>
                    <a:pt x="8611" y="31242"/>
                    <a:pt x="0" y="31242"/>
                  </a:cubicBezTo>
                  <a:lnTo>
                    <a:pt x="0" y="23647"/>
                  </a:lnTo>
                  <a:cubicBezTo>
                    <a:pt x="4420" y="23647"/>
                    <a:pt x="8026" y="20041"/>
                    <a:pt x="8026" y="15621"/>
                  </a:cubicBezTo>
                  <a:cubicBezTo>
                    <a:pt x="8026" y="11189"/>
                    <a:pt x="4420" y="7595"/>
                    <a:pt x="0" y="7595"/>
                  </a:cubicBez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s-PA"/>
            </a:p>
          </p:txBody>
        </p:sp>
      </p:grpSp>
      <p:sp>
        <p:nvSpPr>
          <p:cNvPr id="27" name="Rectángulo: esquinas redondeadas 26">
            <a:extLst>
              <a:ext uri="{FF2B5EF4-FFF2-40B4-BE49-F238E27FC236}">
                <a16:creationId xmlns:a16="http://schemas.microsoft.com/office/drawing/2014/main" id="{B5867C28-0EE1-4EBF-A360-C9A0062647F7}"/>
              </a:ext>
            </a:extLst>
          </p:cNvPr>
          <p:cNvSpPr/>
          <p:nvPr userDrawn="1"/>
        </p:nvSpPr>
        <p:spPr>
          <a:xfrm>
            <a:off x="502928" y="2407218"/>
            <a:ext cx="5915024" cy="1373765"/>
          </a:xfrm>
          <a:prstGeom prst="roundRect">
            <a:avLst>
              <a:gd name="adj" fmla="val 6140"/>
            </a:avLst>
          </a:prstGeom>
          <a:noFill/>
          <a:ln w="28575">
            <a:solidFill>
              <a:srgbClr val="94D0C6"/>
            </a:solid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s-PA"/>
          </a:p>
        </p:txBody>
      </p:sp>
      <p:sp>
        <p:nvSpPr>
          <p:cNvPr id="28" name="Rectángulo: esquinas redondeadas 27">
            <a:extLst>
              <a:ext uri="{FF2B5EF4-FFF2-40B4-BE49-F238E27FC236}">
                <a16:creationId xmlns:a16="http://schemas.microsoft.com/office/drawing/2014/main" id="{37C8CD73-03FF-4B20-B752-CE57F40C7991}"/>
              </a:ext>
            </a:extLst>
          </p:cNvPr>
          <p:cNvSpPr/>
          <p:nvPr userDrawn="1"/>
        </p:nvSpPr>
        <p:spPr>
          <a:xfrm>
            <a:off x="502928" y="4540532"/>
            <a:ext cx="5915024" cy="2075572"/>
          </a:xfrm>
          <a:prstGeom prst="roundRect">
            <a:avLst>
              <a:gd name="adj" fmla="val 6140"/>
            </a:avLst>
          </a:prstGeom>
          <a:noFill/>
          <a:ln w="28575">
            <a:solidFill>
              <a:srgbClr val="94D0C6"/>
            </a:solid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s-PA"/>
          </a:p>
        </p:txBody>
      </p:sp>
      <p:grpSp>
        <p:nvGrpSpPr>
          <p:cNvPr id="29" name="Group 9097">
            <a:extLst>
              <a:ext uri="{FF2B5EF4-FFF2-40B4-BE49-F238E27FC236}">
                <a16:creationId xmlns:a16="http://schemas.microsoft.com/office/drawing/2014/main" id="{65C30145-1EA5-4C15-B05F-A453685A15F4}"/>
              </a:ext>
            </a:extLst>
          </p:cNvPr>
          <p:cNvGrpSpPr/>
          <p:nvPr userDrawn="1"/>
        </p:nvGrpSpPr>
        <p:grpSpPr>
          <a:xfrm>
            <a:off x="4550725" y="7132136"/>
            <a:ext cx="1817372" cy="1768474"/>
            <a:chOff x="4526284" y="2411413"/>
            <a:chExt cx="1817685" cy="1769043"/>
          </a:xfrm>
        </p:grpSpPr>
        <p:sp>
          <p:nvSpPr>
            <p:cNvPr id="30" name="Shape 235">
              <a:extLst>
                <a:ext uri="{FF2B5EF4-FFF2-40B4-BE49-F238E27FC236}">
                  <a16:creationId xmlns:a16="http://schemas.microsoft.com/office/drawing/2014/main" id="{8B487758-51CF-4358-9A71-51714A9E1BAE}"/>
                </a:ext>
              </a:extLst>
            </p:cNvPr>
            <p:cNvSpPr/>
            <p:nvPr userDrawn="1"/>
          </p:nvSpPr>
          <p:spPr>
            <a:xfrm>
              <a:off x="4607968" y="2877657"/>
              <a:ext cx="156883" cy="199063"/>
            </a:xfrm>
            <a:custGeom>
              <a:avLst/>
              <a:gdLst/>
              <a:ahLst/>
              <a:cxnLst/>
              <a:rect l="0" t="0" r="0" b="0"/>
              <a:pathLst>
                <a:path w="156883" h="199063">
                  <a:moveTo>
                    <a:pt x="87603" y="1474"/>
                  </a:moveTo>
                  <a:cubicBezTo>
                    <a:pt x="96757" y="0"/>
                    <a:pt x="105756" y="876"/>
                    <a:pt x="114071" y="4448"/>
                  </a:cubicBezTo>
                  <a:cubicBezTo>
                    <a:pt x="147320" y="18634"/>
                    <a:pt x="156883" y="70577"/>
                    <a:pt x="135534" y="120348"/>
                  </a:cubicBezTo>
                  <a:cubicBezTo>
                    <a:pt x="114236" y="170208"/>
                    <a:pt x="69914" y="199063"/>
                    <a:pt x="36690" y="184814"/>
                  </a:cubicBezTo>
                  <a:cubicBezTo>
                    <a:pt x="27293" y="180775"/>
                    <a:pt x="19787" y="173701"/>
                    <a:pt x="14377" y="164620"/>
                  </a:cubicBezTo>
                  <a:cubicBezTo>
                    <a:pt x="648" y="141405"/>
                    <a:pt x="0" y="104549"/>
                    <a:pt x="15253" y="68850"/>
                  </a:cubicBezTo>
                  <a:cubicBezTo>
                    <a:pt x="31274" y="31464"/>
                    <a:pt x="60139" y="5894"/>
                    <a:pt x="87603" y="1474"/>
                  </a:cubicBezTo>
                  <a:close/>
                </a:path>
              </a:pathLst>
            </a:custGeom>
            <a:ln w="0" cap="flat">
              <a:miter lim="127000"/>
            </a:ln>
          </p:spPr>
          <p:style>
            <a:lnRef idx="0">
              <a:srgbClr val="000000">
                <a:alpha val="0"/>
              </a:srgbClr>
            </a:lnRef>
            <a:fillRef idx="1">
              <a:srgbClr val="E4322B"/>
            </a:fillRef>
            <a:effectRef idx="0">
              <a:scrgbClr r="0" g="0" b="0"/>
            </a:effectRef>
            <a:fontRef idx="none"/>
          </p:style>
          <p:txBody>
            <a:bodyPr/>
            <a:lstStyle/>
            <a:p>
              <a:endParaRPr lang="es-PA"/>
            </a:p>
          </p:txBody>
        </p:sp>
        <p:sp>
          <p:nvSpPr>
            <p:cNvPr id="31" name="Shape 236">
              <a:extLst>
                <a:ext uri="{FF2B5EF4-FFF2-40B4-BE49-F238E27FC236}">
                  <a16:creationId xmlns:a16="http://schemas.microsoft.com/office/drawing/2014/main" id="{866EB7DF-B756-49E1-A8F1-F991707E7BF0}"/>
                </a:ext>
              </a:extLst>
            </p:cNvPr>
            <p:cNvSpPr/>
            <p:nvPr userDrawn="1"/>
          </p:nvSpPr>
          <p:spPr>
            <a:xfrm>
              <a:off x="4973097" y="2411413"/>
              <a:ext cx="121653" cy="121724"/>
            </a:xfrm>
            <a:custGeom>
              <a:avLst/>
              <a:gdLst/>
              <a:ahLst/>
              <a:cxnLst/>
              <a:rect l="0" t="0" r="0" b="0"/>
              <a:pathLst>
                <a:path w="121653" h="121724">
                  <a:moveTo>
                    <a:pt x="60819" y="0"/>
                  </a:moveTo>
                  <a:lnTo>
                    <a:pt x="60872" y="0"/>
                  </a:lnTo>
                  <a:lnTo>
                    <a:pt x="84507" y="4781"/>
                  </a:lnTo>
                  <a:cubicBezTo>
                    <a:pt x="106330" y="14027"/>
                    <a:pt x="121653" y="35675"/>
                    <a:pt x="121653" y="60916"/>
                  </a:cubicBezTo>
                  <a:cubicBezTo>
                    <a:pt x="121653" y="94508"/>
                    <a:pt x="94412" y="121724"/>
                    <a:pt x="60846" y="121724"/>
                  </a:cubicBezTo>
                  <a:cubicBezTo>
                    <a:pt x="27229" y="121724"/>
                    <a:pt x="0" y="94508"/>
                    <a:pt x="0" y="60916"/>
                  </a:cubicBezTo>
                  <a:cubicBezTo>
                    <a:pt x="0" y="35675"/>
                    <a:pt x="15316" y="14027"/>
                    <a:pt x="37156" y="4781"/>
                  </a:cubicBezTo>
                  <a:lnTo>
                    <a:pt x="60819" y="0"/>
                  </a:lnTo>
                  <a:close/>
                </a:path>
              </a:pathLst>
            </a:custGeom>
            <a:ln w="0" cap="flat">
              <a:miter lim="127000"/>
            </a:ln>
          </p:spPr>
          <p:style>
            <a:lnRef idx="0">
              <a:srgbClr val="000000">
                <a:alpha val="0"/>
              </a:srgbClr>
            </a:lnRef>
            <a:fillRef idx="1">
              <a:srgbClr val="E4322B"/>
            </a:fillRef>
            <a:effectRef idx="0">
              <a:scrgbClr r="0" g="0" b="0"/>
            </a:effectRef>
            <a:fontRef idx="none"/>
          </p:style>
          <p:txBody>
            <a:bodyPr/>
            <a:lstStyle/>
            <a:p>
              <a:endParaRPr lang="es-PA"/>
            </a:p>
          </p:txBody>
        </p:sp>
        <p:sp>
          <p:nvSpPr>
            <p:cNvPr id="32" name="Shape 237">
              <a:extLst>
                <a:ext uri="{FF2B5EF4-FFF2-40B4-BE49-F238E27FC236}">
                  <a16:creationId xmlns:a16="http://schemas.microsoft.com/office/drawing/2014/main" id="{5CE6F861-99A6-40C6-A3E2-9FDE7A9C7E6E}"/>
                </a:ext>
              </a:extLst>
            </p:cNvPr>
            <p:cNvSpPr/>
            <p:nvPr userDrawn="1"/>
          </p:nvSpPr>
          <p:spPr>
            <a:xfrm>
              <a:off x="5025652" y="2425548"/>
              <a:ext cx="377203" cy="599351"/>
            </a:xfrm>
            <a:custGeom>
              <a:avLst/>
              <a:gdLst/>
              <a:ahLst/>
              <a:cxnLst/>
              <a:rect l="0" t="0" r="0" b="0"/>
              <a:pathLst>
                <a:path w="377203" h="599351">
                  <a:moveTo>
                    <a:pt x="285140" y="0"/>
                  </a:moveTo>
                  <a:cubicBezTo>
                    <a:pt x="285140" y="0"/>
                    <a:pt x="307111" y="18199"/>
                    <a:pt x="312344" y="21451"/>
                  </a:cubicBezTo>
                  <a:cubicBezTo>
                    <a:pt x="247333" y="51956"/>
                    <a:pt x="173113" y="85027"/>
                    <a:pt x="98361" y="140780"/>
                  </a:cubicBezTo>
                  <a:cubicBezTo>
                    <a:pt x="113385" y="136576"/>
                    <a:pt x="266573" y="102743"/>
                    <a:pt x="376542" y="105969"/>
                  </a:cubicBezTo>
                  <a:cubicBezTo>
                    <a:pt x="375602" y="105905"/>
                    <a:pt x="377203" y="146800"/>
                    <a:pt x="376542" y="146800"/>
                  </a:cubicBezTo>
                  <a:cubicBezTo>
                    <a:pt x="257772" y="149301"/>
                    <a:pt x="138430" y="170917"/>
                    <a:pt x="103302" y="180734"/>
                  </a:cubicBezTo>
                  <a:cubicBezTo>
                    <a:pt x="104813" y="181255"/>
                    <a:pt x="256172" y="241884"/>
                    <a:pt x="309906" y="274942"/>
                  </a:cubicBezTo>
                  <a:cubicBezTo>
                    <a:pt x="298374" y="288455"/>
                    <a:pt x="288201" y="302984"/>
                    <a:pt x="276047" y="316014"/>
                  </a:cubicBezTo>
                  <a:cubicBezTo>
                    <a:pt x="226073" y="291770"/>
                    <a:pt x="162166" y="262369"/>
                    <a:pt x="67424" y="228765"/>
                  </a:cubicBezTo>
                  <a:cubicBezTo>
                    <a:pt x="56680" y="333743"/>
                    <a:pt x="55334" y="461163"/>
                    <a:pt x="63513" y="583578"/>
                  </a:cubicBezTo>
                  <a:cubicBezTo>
                    <a:pt x="63602" y="584708"/>
                    <a:pt x="13373" y="599351"/>
                    <a:pt x="13373" y="599351"/>
                  </a:cubicBezTo>
                  <a:cubicBezTo>
                    <a:pt x="0" y="488773"/>
                    <a:pt x="5296" y="328143"/>
                    <a:pt x="14821" y="249961"/>
                  </a:cubicBezTo>
                  <a:cubicBezTo>
                    <a:pt x="24447" y="170599"/>
                    <a:pt x="22174" y="161087"/>
                    <a:pt x="40868" y="143790"/>
                  </a:cubicBezTo>
                  <a:cubicBezTo>
                    <a:pt x="41669" y="143091"/>
                    <a:pt x="146152" y="56896"/>
                    <a:pt x="285140" y="0"/>
                  </a:cubicBezTo>
                  <a:close/>
                </a:path>
              </a:pathLst>
            </a:custGeom>
            <a:ln w="0" cap="flat">
              <a:miter lim="127000"/>
            </a:ln>
          </p:spPr>
          <p:style>
            <a:lnRef idx="0">
              <a:srgbClr val="000000">
                <a:alpha val="0"/>
              </a:srgbClr>
            </a:lnRef>
            <a:fillRef idx="1">
              <a:srgbClr val="E4322B"/>
            </a:fillRef>
            <a:effectRef idx="0">
              <a:scrgbClr r="0" g="0" b="0"/>
            </a:effectRef>
            <a:fontRef idx="none"/>
          </p:style>
          <p:txBody>
            <a:bodyPr/>
            <a:lstStyle/>
            <a:p>
              <a:endParaRPr lang="es-PA"/>
            </a:p>
          </p:txBody>
        </p:sp>
        <p:sp>
          <p:nvSpPr>
            <p:cNvPr id="33" name="Shape 238">
              <a:extLst>
                <a:ext uri="{FF2B5EF4-FFF2-40B4-BE49-F238E27FC236}">
                  <a16:creationId xmlns:a16="http://schemas.microsoft.com/office/drawing/2014/main" id="{7B006E6B-7C61-4167-BB27-F0224DB43CB5}"/>
                </a:ext>
              </a:extLst>
            </p:cNvPr>
            <p:cNvSpPr/>
            <p:nvPr userDrawn="1"/>
          </p:nvSpPr>
          <p:spPr>
            <a:xfrm>
              <a:off x="4698314" y="2565120"/>
              <a:ext cx="313880" cy="489459"/>
            </a:xfrm>
            <a:custGeom>
              <a:avLst/>
              <a:gdLst/>
              <a:ahLst/>
              <a:cxnLst/>
              <a:rect l="0" t="0" r="0" b="0"/>
              <a:pathLst>
                <a:path w="313880" h="489459">
                  <a:moveTo>
                    <a:pt x="151574" y="0"/>
                  </a:moveTo>
                  <a:cubicBezTo>
                    <a:pt x="298857" y="22822"/>
                    <a:pt x="313880" y="28652"/>
                    <a:pt x="305969" y="72034"/>
                  </a:cubicBezTo>
                  <a:cubicBezTo>
                    <a:pt x="275971" y="221527"/>
                    <a:pt x="289090" y="357036"/>
                    <a:pt x="295021" y="473964"/>
                  </a:cubicBezTo>
                  <a:cubicBezTo>
                    <a:pt x="294894" y="472123"/>
                    <a:pt x="248971" y="489459"/>
                    <a:pt x="248971" y="489459"/>
                  </a:cubicBezTo>
                  <a:cubicBezTo>
                    <a:pt x="227356" y="272835"/>
                    <a:pt x="251092" y="133896"/>
                    <a:pt x="251270" y="132194"/>
                  </a:cubicBezTo>
                  <a:cubicBezTo>
                    <a:pt x="181039" y="198248"/>
                    <a:pt x="177038" y="203289"/>
                    <a:pt x="75692" y="332169"/>
                  </a:cubicBezTo>
                  <a:cubicBezTo>
                    <a:pt x="69317" y="323748"/>
                    <a:pt x="64605" y="314275"/>
                    <a:pt x="58534" y="305639"/>
                  </a:cubicBezTo>
                  <a:cubicBezTo>
                    <a:pt x="93586" y="255677"/>
                    <a:pt x="144920" y="188570"/>
                    <a:pt x="231775" y="107379"/>
                  </a:cubicBezTo>
                  <a:cubicBezTo>
                    <a:pt x="233477" y="105804"/>
                    <a:pt x="120866" y="151423"/>
                    <a:pt x="12319" y="250051"/>
                  </a:cubicBezTo>
                  <a:cubicBezTo>
                    <a:pt x="11214" y="251117"/>
                    <a:pt x="0" y="224155"/>
                    <a:pt x="0" y="224155"/>
                  </a:cubicBezTo>
                  <a:cubicBezTo>
                    <a:pt x="0" y="224155"/>
                    <a:pt x="91668" y="123152"/>
                    <a:pt x="241033" y="62192"/>
                  </a:cubicBezTo>
                  <a:lnTo>
                    <a:pt x="113297" y="36779"/>
                  </a:lnTo>
                  <a:cubicBezTo>
                    <a:pt x="135306" y="15977"/>
                    <a:pt x="141935" y="11024"/>
                    <a:pt x="151574" y="0"/>
                  </a:cubicBezTo>
                  <a:close/>
                </a:path>
              </a:pathLst>
            </a:custGeom>
            <a:ln w="0" cap="flat">
              <a:miter lim="127000"/>
            </a:ln>
          </p:spPr>
          <p:style>
            <a:lnRef idx="0">
              <a:srgbClr val="000000">
                <a:alpha val="0"/>
              </a:srgbClr>
            </a:lnRef>
            <a:fillRef idx="1">
              <a:srgbClr val="E4322B"/>
            </a:fillRef>
            <a:effectRef idx="0">
              <a:scrgbClr r="0" g="0" b="0"/>
            </a:effectRef>
            <a:fontRef idx="none"/>
          </p:style>
          <p:txBody>
            <a:bodyPr/>
            <a:lstStyle/>
            <a:p>
              <a:endParaRPr lang="es-PA"/>
            </a:p>
          </p:txBody>
        </p:sp>
        <p:sp>
          <p:nvSpPr>
            <p:cNvPr id="34" name="Shape 239">
              <a:extLst>
                <a:ext uri="{FF2B5EF4-FFF2-40B4-BE49-F238E27FC236}">
                  <a16:creationId xmlns:a16="http://schemas.microsoft.com/office/drawing/2014/main" id="{02E5C6EE-9615-446C-B080-93F0AD028D2B}"/>
                </a:ext>
              </a:extLst>
            </p:cNvPr>
            <p:cNvSpPr/>
            <p:nvPr userDrawn="1"/>
          </p:nvSpPr>
          <p:spPr>
            <a:xfrm>
              <a:off x="5770309" y="2411413"/>
              <a:ext cx="121577" cy="121724"/>
            </a:xfrm>
            <a:custGeom>
              <a:avLst/>
              <a:gdLst/>
              <a:ahLst/>
              <a:cxnLst/>
              <a:rect l="0" t="0" r="0" b="0"/>
              <a:pathLst>
                <a:path w="121577" h="121724">
                  <a:moveTo>
                    <a:pt x="60692" y="0"/>
                  </a:moveTo>
                  <a:lnTo>
                    <a:pt x="60746" y="0"/>
                  </a:lnTo>
                  <a:lnTo>
                    <a:pt x="84410" y="4781"/>
                  </a:lnTo>
                  <a:cubicBezTo>
                    <a:pt x="106254" y="14027"/>
                    <a:pt x="121577" y="35675"/>
                    <a:pt x="121577" y="60916"/>
                  </a:cubicBezTo>
                  <a:cubicBezTo>
                    <a:pt x="121577" y="94508"/>
                    <a:pt x="94336" y="121724"/>
                    <a:pt x="60719" y="121724"/>
                  </a:cubicBezTo>
                  <a:cubicBezTo>
                    <a:pt x="27216" y="121724"/>
                    <a:pt x="0" y="94508"/>
                    <a:pt x="0" y="60916"/>
                  </a:cubicBezTo>
                  <a:cubicBezTo>
                    <a:pt x="0" y="35675"/>
                    <a:pt x="15309" y="14027"/>
                    <a:pt x="37098" y="4781"/>
                  </a:cubicBezTo>
                  <a:lnTo>
                    <a:pt x="60692" y="0"/>
                  </a:lnTo>
                  <a:close/>
                </a:path>
              </a:pathLst>
            </a:custGeom>
            <a:ln w="0" cap="flat">
              <a:miter lim="127000"/>
            </a:ln>
          </p:spPr>
          <p:style>
            <a:lnRef idx="0">
              <a:srgbClr val="000000">
                <a:alpha val="0"/>
              </a:srgbClr>
            </a:lnRef>
            <a:fillRef idx="1">
              <a:srgbClr val="E4322B"/>
            </a:fillRef>
            <a:effectRef idx="0">
              <a:scrgbClr r="0" g="0" b="0"/>
            </a:effectRef>
            <a:fontRef idx="none"/>
          </p:style>
          <p:txBody>
            <a:bodyPr/>
            <a:lstStyle/>
            <a:p>
              <a:endParaRPr lang="es-PA"/>
            </a:p>
          </p:txBody>
        </p:sp>
        <p:sp>
          <p:nvSpPr>
            <p:cNvPr id="35" name="Shape 240">
              <a:extLst>
                <a:ext uri="{FF2B5EF4-FFF2-40B4-BE49-F238E27FC236}">
                  <a16:creationId xmlns:a16="http://schemas.microsoft.com/office/drawing/2014/main" id="{0DEE090F-0819-4CF1-BA57-73F7DC91B822}"/>
                </a:ext>
              </a:extLst>
            </p:cNvPr>
            <p:cNvSpPr/>
            <p:nvPr userDrawn="1"/>
          </p:nvSpPr>
          <p:spPr>
            <a:xfrm>
              <a:off x="5462071" y="2425534"/>
              <a:ext cx="377241" cy="599363"/>
            </a:xfrm>
            <a:custGeom>
              <a:avLst/>
              <a:gdLst/>
              <a:ahLst/>
              <a:cxnLst/>
              <a:rect l="0" t="0" r="0" b="0"/>
              <a:pathLst>
                <a:path w="377241" h="599363">
                  <a:moveTo>
                    <a:pt x="92024" y="0"/>
                  </a:moveTo>
                  <a:cubicBezTo>
                    <a:pt x="231127" y="56909"/>
                    <a:pt x="335674" y="143104"/>
                    <a:pt x="336486" y="143802"/>
                  </a:cubicBezTo>
                  <a:cubicBezTo>
                    <a:pt x="355066" y="161099"/>
                    <a:pt x="352806" y="170612"/>
                    <a:pt x="362483" y="249974"/>
                  </a:cubicBezTo>
                  <a:cubicBezTo>
                    <a:pt x="371970" y="328155"/>
                    <a:pt x="377241" y="488785"/>
                    <a:pt x="363791" y="599363"/>
                  </a:cubicBezTo>
                  <a:cubicBezTo>
                    <a:pt x="363791" y="599363"/>
                    <a:pt x="313766" y="584733"/>
                    <a:pt x="313842" y="583591"/>
                  </a:cubicBezTo>
                  <a:cubicBezTo>
                    <a:pt x="321983" y="461175"/>
                    <a:pt x="320624" y="333781"/>
                    <a:pt x="309918" y="228778"/>
                  </a:cubicBezTo>
                  <a:cubicBezTo>
                    <a:pt x="215062" y="262369"/>
                    <a:pt x="151231" y="291782"/>
                    <a:pt x="101155" y="316026"/>
                  </a:cubicBezTo>
                  <a:cubicBezTo>
                    <a:pt x="88976" y="302984"/>
                    <a:pt x="78816" y="288468"/>
                    <a:pt x="67323" y="274955"/>
                  </a:cubicBezTo>
                  <a:cubicBezTo>
                    <a:pt x="121133" y="241884"/>
                    <a:pt x="272453" y="181267"/>
                    <a:pt x="273901" y="180746"/>
                  </a:cubicBezTo>
                  <a:cubicBezTo>
                    <a:pt x="238773" y="170917"/>
                    <a:pt x="119532" y="149314"/>
                    <a:pt x="635" y="146812"/>
                  </a:cubicBezTo>
                  <a:cubicBezTo>
                    <a:pt x="0" y="146812"/>
                    <a:pt x="1689" y="105918"/>
                    <a:pt x="635" y="105981"/>
                  </a:cubicBezTo>
                  <a:cubicBezTo>
                    <a:pt x="110655" y="102756"/>
                    <a:pt x="263792" y="136589"/>
                    <a:pt x="278841" y="140792"/>
                  </a:cubicBezTo>
                  <a:cubicBezTo>
                    <a:pt x="204127" y="85039"/>
                    <a:pt x="130022" y="51968"/>
                    <a:pt x="64808" y="21463"/>
                  </a:cubicBezTo>
                  <a:cubicBezTo>
                    <a:pt x="70193" y="18212"/>
                    <a:pt x="92024" y="0"/>
                    <a:pt x="92024" y="0"/>
                  </a:cubicBezTo>
                  <a:close/>
                </a:path>
              </a:pathLst>
            </a:custGeom>
            <a:ln w="0" cap="flat">
              <a:miter lim="127000"/>
            </a:ln>
          </p:spPr>
          <p:style>
            <a:lnRef idx="0">
              <a:srgbClr val="000000">
                <a:alpha val="0"/>
              </a:srgbClr>
            </a:lnRef>
            <a:fillRef idx="1">
              <a:srgbClr val="E4322B"/>
            </a:fillRef>
            <a:effectRef idx="0">
              <a:scrgbClr r="0" g="0" b="0"/>
            </a:effectRef>
            <a:fontRef idx="none"/>
          </p:style>
          <p:txBody>
            <a:bodyPr/>
            <a:lstStyle/>
            <a:p>
              <a:endParaRPr lang="es-PA"/>
            </a:p>
          </p:txBody>
        </p:sp>
        <p:sp>
          <p:nvSpPr>
            <p:cNvPr id="36" name="Shape 241">
              <a:extLst>
                <a:ext uri="{FF2B5EF4-FFF2-40B4-BE49-F238E27FC236}">
                  <a16:creationId xmlns:a16="http://schemas.microsoft.com/office/drawing/2014/main" id="{7FECDAC5-0D2E-4C71-B36A-100EA413D8F2}"/>
                </a:ext>
              </a:extLst>
            </p:cNvPr>
            <p:cNvSpPr/>
            <p:nvPr userDrawn="1"/>
          </p:nvSpPr>
          <p:spPr>
            <a:xfrm>
              <a:off x="5852724" y="2565129"/>
              <a:ext cx="313956" cy="489445"/>
            </a:xfrm>
            <a:custGeom>
              <a:avLst/>
              <a:gdLst/>
              <a:ahLst/>
              <a:cxnLst/>
              <a:rect l="0" t="0" r="0" b="0"/>
              <a:pathLst>
                <a:path w="313956" h="489445">
                  <a:moveTo>
                    <a:pt x="162344" y="0"/>
                  </a:moveTo>
                  <a:cubicBezTo>
                    <a:pt x="171971" y="10999"/>
                    <a:pt x="178549" y="15952"/>
                    <a:pt x="200635" y="36779"/>
                  </a:cubicBezTo>
                  <a:lnTo>
                    <a:pt x="73051" y="62179"/>
                  </a:lnTo>
                  <a:cubicBezTo>
                    <a:pt x="222212" y="123140"/>
                    <a:pt x="313956" y="224143"/>
                    <a:pt x="313956" y="224143"/>
                  </a:cubicBezTo>
                  <a:cubicBezTo>
                    <a:pt x="313956" y="224143"/>
                    <a:pt x="302704" y="251105"/>
                    <a:pt x="301536" y="250038"/>
                  </a:cubicBezTo>
                  <a:cubicBezTo>
                    <a:pt x="193065" y="151409"/>
                    <a:pt x="80454" y="105804"/>
                    <a:pt x="82156" y="107366"/>
                  </a:cubicBezTo>
                  <a:cubicBezTo>
                    <a:pt x="168999" y="188582"/>
                    <a:pt x="220333" y="255664"/>
                    <a:pt x="255473" y="305651"/>
                  </a:cubicBezTo>
                  <a:cubicBezTo>
                    <a:pt x="249352" y="314287"/>
                    <a:pt x="244615" y="323736"/>
                    <a:pt x="238341" y="332156"/>
                  </a:cubicBezTo>
                  <a:cubicBezTo>
                    <a:pt x="136881" y="203277"/>
                    <a:pt x="132905" y="198248"/>
                    <a:pt x="62687" y="132194"/>
                  </a:cubicBezTo>
                  <a:cubicBezTo>
                    <a:pt x="62929" y="133871"/>
                    <a:pt x="86678" y="272835"/>
                    <a:pt x="65024" y="489445"/>
                  </a:cubicBezTo>
                  <a:cubicBezTo>
                    <a:pt x="65024" y="489445"/>
                    <a:pt x="18999" y="472110"/>
                    <a:pt x="18961" y="473964"/>
                  </a:cubicBezTo>
                  <a:cubicBezTo>
                    <a:pt x="24867" y="357036"/>
                    <a:pt x="37986" y="221501"/>
                    <a:pt x="7887" y="72022"/>
                  </a:cubicBezTo>
                  <a:cubicBezTo>
                    <a:pt x="0" y="28652"/>
                    <a:pt x="15024" y="22835"/>
                    <a:pt x="162344" y="0"/>
                  </a:cubicBezTo>
                  <a:close/>
                </a:path>
              </a:pathLst>
            </a:custGeom>
            <a:ln w="0" cap="flat">
              <a:miter lim="127000"/>
            </a:ln>
          </p:spPr>
          <p:style>
            <a:lnRef idx="0">
              <a:srgbClr val="000000">
                <a:alpha val="0"/>
              </a:srgbClr>
            </a:lnRef>
            <a:fillRef idx="1">
              <a:srgbClr val="E4322B"/>
            </a:fillRef>
            <a:effectRef idx="0">
              <a:scrgbClr r="0" g="0" b="0"/>
            </a:effectRef>
            <a:fontRef idx="none"/>
          </p:style>
          <p:txBody>
            <a:bodyPr/>
            <a:lstStyle/>
            <a:p>
              <a:endParaRPr lang="es-PA"/>
            </a:p>
          </p:txBody>
        </p:sp>
        <p:sp>
          <p:nvSpPr>
            <p:cNvPr id="37" name="Shape 242">
              <a:extLst>
                <a:ext uri="{FF2B5EF4-FFF2-40B4-BE49-F238E27FC236}">
                  <a16:creationId xmlns:a16="http://schemas.microsoft.com/office/drawing/2014/main" id="{A48CFA31-57A8-47A2-906E-D7D6E41B1750}"/>
                </a:ext>
              </a:extLst>
            </p:cNvPr>
            <p:cNvSpPr/>
            <p:nvPr userDrawn="1"/>
          </p:nvSpPr>
          <p:spPr>
            <a:xfrm>
              <a:off x="4526284" y="2920158"/>
              <a:ext cx="79654" cy="548818"/>
            </a:xfrm>
            <a:custGeom>
              <a:avLst/>
              <a:gdLst/>
              <a:ahLst/>
              <a:cxnLst/>
              <a:rect l="0" t="0" r="0" b="0"/>
              <a:pathLst>
                <a:path w="79654" h="548818">
                  <a:moveTo>
                    <a:pt x="79083" y="2007"/>
                  </a:moveTo>
                  <a:cubicBezTo>
                    <a:pt x="79654" y="0"/>
                    <a:pt x="49682" y="100647"/>
                    <a:pt x="68466" y="174981"/>
                  </a:cubicBezTo>
                  <a:cubicBezTo>
                    <a:pt x="77445" y="210719"/>
                    <a:pt x="60935" y="242088"/>
                    <a:pt x="55270" y="276758"/>
                  </a:cubicBezTo>
                  <a:cubicBezTo>
                    <a:pt x="47091" y="327254"/>
                    <a:pt x="41758" y="479095"/>
                    <a:pt x="53035" y="548818"/>
                  </a:cubicBezTo>
                  <a:cubicBezTo>
                    <a:pt x="0" y="252146"/>
                    <a:pt x="40449" y="132842"/>
                    <a:pt x="79083" y="2007"/>
                  </a:cubicBezTo>
                  <a:close/>
                </a:path>
              </a:pathLst>
            </a:custGeom>
            <a:ln w="0" cap="flat">
              <a:miter lim="127000"/>
            </a:ln>
          </p:spPr>
          <p:style>
            <a:lnRef idx="0">
              <a:srgbClr val="000000">
                <a:alpha val="0"/>
              </a:srgbClr>
            </a:lnRef>
            <a:fillRef idx="1">
              <a:srgbClr val="E4322B"/>
            </a:fillRef>
            <a:effectRef idx="0">
              <a:scrgbClr r="0" g="0" b="0"/>
            </a:effectRef>
            <a:fontRef idx="none"/>
          </p:style>
          <p:txBody>
            <a:bodyPr/>
            <a:lstStyle/>
            <a:p>
              <a:endParaRPr lang="es-PA"/>
            </a:p>
          </p:txBody>
        </p:sp>
        <p:sp>
          <p:nvSpPr>
            <p:cNvPr id="38" name="Shape 243">
              <a:extLst>
                <a:ext uri="{FF2B5EF4-FFF2-40B4-BE49-F238E27FC236}">
                  <a16:creationId xmlns:a16="http://schemas.microsoft.com/office/drawing/2014/main" id="{21BF533E-BEB8-48D0-99C3-E18121596816}"/>
                </a:ext>
              </a:extLst>
            </p:cNvPr>
            <p:cNvSpPr/>
            <p:nvPr userDrawn="1"/>
          </p:nvSpPr>
          <p:spPr>
            <a:xfrm>
              <a:off x="4550355" y="3117349"/>
              <a:ext cx="317817" cy="756349"/>
            </a:xfrm>
            <a:custGeom>
              <a:avLst/>
              <a:gdLst/>
              <a:ahLst/>
              <a:cxnLst/>
              <a:rect l="0" t="0" r="0" b="0"/>
              <a:pathLst>
                <a:path w="317817" h="756349">
                  <a:moveTo>
                    <a:pt x="310667" y="381"/>
                  </a:moveTo>
                  <a:cubicBezTo>
                    <a:pt x="312255" y="0"/>
                    <a:pt x="314655" y="48527"/>
                    <a:pt x="317817" y="69012"/>
                  </a:cubicBezTo>
                  <a:cubicBezTo>
                    <a:pt x="276454" y="86920"/>
                    <a:pt x="100762" y="110452"/>
                    <a:pt x="99428" y="110579"/>
                  </a:cubicBezTo>
                  <a:cubicBezTo>
                    <a:pt x="169329" y="229731"/>
                    <a:pt x="306680" y="301879"/>
                    <a:pt x="311899" y="304750"/>
                  </a:cubicBezTo>
                  <a:lnTo>
                    <a:pt x="303886" y="384302"/>
                  </a:lnTo>
                  <a:cubicBezTo>
                    <a:pt x="253289" y="359411"/>
                    <a:pt x="115812" y="259182"/>
                    <a:pt x="95606" y="190792"/>
                  </a:cubicBezTo>
                  <a:cubicBezTo>
                    <a:pt x="122288" y="281115"/>
                    <a:pt x="171450" y="392062"/>
                    <a:pt x="230899" y="488493"/>
                  </a:cubicBezTo>
                  <a:cubicBezTo>
                    <a:pt x="227571" y="492747"/>
                    <a:pt x="206375" y="530327"/>
                    <a:pt x="207506" y="531876"/>
                  </a:cubicBezTo>
                  <a:cubicBezTo>
                    <a:pt x="111938" y="397370"/>
                    <a:pt x="73698" y="243713"/>
                    <a:pt x="73571" y="242088"/>
                  </a:cubicBezTo>
                  <a:cubicBezTo>
                    <a:pt x="91529" y="474625"/>
                    <a:pt x="125184" y="598133"/>
                    <a:pt x="239204" y="752425"/>
                  </a:cubicBezTo>
                  <a:cubicBezTo>
                    <a:pt x="239446" y="752717"/>
                    <a:pt x="237071" y="756349"/>
                    <a:pt x="237071" y="756349"/>
                  </a:cubicBezTo>
                  <a:cubicBezTo>
                    <a:pt x="68428" y="578142"/>
                    <a:pt x="0" y="284760"/>
                    <a:pt x="58941" y="70828"/>
                  </a:cubicBezTo>
                  <a:cubicBezTo>
                    <a:pt x="61214" y="62471"/>
                    <a:pt x="65253" y="39790"/>
                    <a:pt x="85192" y="38863"/>
                  </a:cubicBezTo>
                  <a:cubicBezTo>
                    <a:pt x="155067" y="35573"/>
                    <a:pt x="243103" y="16473"/>
                    <a:pt x="310667" y="381"/>
                  </a:cubicBezTo>
                  <a:close/>
                </a:path>
              </a:pathLst>
            </a:custGeom>
            <a:ln w="0" cap="flat">
              <a:miter lim="127000"/>
            </a:ln>
          </p:spPr>
          <p:style>
            <a:lnRef idx="0">
              <a:srgbClr val="000000">
                <a:alpha val="0"/>
              </a:srgbClr>
            </a:lnRef>
            <a:fillRef idx="1">
              <a:srgbClr val="E4322B"/>
            </a:fillRef>
            <a:effectRef idx="0">
              <a:scrgbClr r="0" g="0" b="0"/>
            </a:effectRef>
            <a:fontRef idx="none"/>
          </p:style>
          <p:txBody>
            <a:bodyPr/>
            <a:lstStyle/>
            <a:p>
              <a:endParaRPr lang="es-PA"/>
            </a:p>
          </p:txBody>
        </p:sp>
        <p:sp>
          <p:nvSpPr>
            <p:cNvPr id="39" name="Shape 244">
              <a:extLst>
                <a:ext uri="{FF2B5EF4-FFF2-40B4-BE49-F238E27FC236}">
                  <a16:creationId xmlns:a16="http://schemas.microsoft.com/office/drawing/2014/main" id="{C508FAE3-FEDB-4873-A362-BFD843164928}"/>
                </a:ext>
              </a:extLst>
            </p:cNvPr>
            <p:cNvSpPr/>
            <p:nvPr userDrawn="1"/>
          </p:nvSpPr>
          <p:spPr>
            <a:xfrm>
              <a:off x="6003824" y="3117360"/>
              <a:ext cx="317792" cy="756324"/>
            </a:xfrm>
            <a:custGeom>
              <a:avLst/>
              <a:gdLst/>
              <a:ahLst/>
              <a:cxnLst/>
              <a:rect l="0" t="0" r="0" b="0"/>
              <a:pathLst>
                <a:path w="317792" h="756324">
                  <a:moveTo>
                    <a:pt x="7150" y="381"/>
                  </a:moveTo>
                  <a:cubicBezTo>
                    <a:pt x="74650" y="16447"/>
                    <a:pt x="169393" y="33922"/>
                    <a:pt x="239154" y="38850"/>
                  </a:cubicBezTo>
                  <a:cubicBezTo>
                    <a:pt x="252565" y="39777"/>
                    <a:pt x="256629" y="62471"/>
                    <a:pt x="259004" y="70828"/>
                  </a:cubicBezTo>
                  <a:cubicBezTo>
                    <a:pt x="317792" y="284735"/>
                    <a:pt x="249403" y="578117"/>
                    <a:pt x="80721" y="756324"/>
                  </a:cubicBezTo>
                  <a:cubicBezTo>
                    <a:pt x="80721" y="756324"/>
                    <a:pt x="78321" y="752717"/>
                    <a:pt x="78575" y="752425"/>
                  </a:cubicBezTo>
                  <a:cubicBezTo>
                    <a:pt x="192659" y="598119"/>
                    <a:pt x="226301" y="474599"/>
                    <a:pt x="244246" y="242088"/>
                  </a:cubicBezTo>
                  <a:cubicBezTo>
                    <a:pt x="244069" y="243701"/>
                    <a:pt x="205867" y="397346"/>
                    <a:pt x="110363" y="531876"/>
                  </a:cubicBezTo>
                  <a:cubicBezTo>
                    <a:pt x="111531" y="530302"/>
                    <a:pt x="90322" y="492722"/>
                    <a:pt x="86982" y="488480"/>
                  </a:cubicBezTo>
                  <a:cubicBezTo>
                    <a:pt x="146279" y="392062"/>
                    <a:pt x="195491" y="281115"/>
                    <a:pt x="222199" y="190767"/>
                  </a:cubicBezTo>
                  <a:cubicBezTo>
                    <a:pt x="201943" y="259182"/>
                    <a:pt x="64592" y="359385"/>
                    <a:pt x="13894" y="384290"/>
                  </a:cubicBezTo>
                  <a:lnTo>
                    <a:pt x="5943" y="304750"/>
                  </a:lnTo>
                  <a:cubicBezTo>
                    <a:pt x="11023" y="301879"/>
                    <a:pt x="148475" y="229718"/>
                    <a:pt x="218313" y="110566"/>
                  </a:cubicBezTo>
                  <a:cubicBezTo>
                    <a:pt x="217030" y="110427"/>
                    <a:pt x="41326" y="86919"/>
                    <a:pt x="0" y="68986"/>
                  </a:cubicBezTo>
                  <a:cubicBezTo>
                    <a:pt x="3175" y="48514"/>
                    <a:pt x="5537" y="0"/>
                    <a:pt x="7150" y="381"/>
                  </a:cubicBezTo>
                  <a:close/>
                </a:path>
              </a:pathLst>
            </a:custGeom>
            <a:ln w="0" cap="flat">
              <a:miter lim="127000"/>
            </a:ln>
          </p:spPr>
          <p:style>
            <a:lnRef idx="0">
              <a:srgbClr val="000000">
                <a:alpha val="0"/>
              </a:srgbClr>
            </a:lnRef>
            <a:fillRef idx="1">
              <a:srgbClr val="E4322B"/>
            </a:fillRef>
            <a:effectRef idx="0">
              <a:scrgbClr r="0" g="0" b="0"/>
            </a:effectRef>
            <a:fontRef idx="none"/>
          </p:style>
          <p:txBody>
            <a:bodyPr/>
            <a:lstStyle/>
            <a:p>
              <a:endParaRPr lang="es-PA"/>
            </a:p>
          </p:txBody>
        </p:sp>
        <p:sp>
          <p:nvSpPr>
            <p:cNvPr id="40" name="Shape 245">
              <a:extLst>
                <a:ext uri="{FF2B5EF4-FFF2-40B4-BE49-F238E27FC236}">
                  <a16:creationId xmlns:a16="http://schemas.microsoft.com/office/drawing/2014/main" id="{D5A449B7-B642-49C7-AC0A-0F9D53FF87E7}"/>
                </a:ext>
              </a:extLst>
            </p:cNvPr>
            <p:cNvSpPr/>
            <p:nvPr userDrawn="1"/>
          </p:nvSpPr>
          <p:spPr>
            <a:xfrm>
              <a:off x="6109755" y="2863475"/>
              <a:ext cx="151080" cy="207900"/>
            </a:xfrm>
            <a:custGeom>
              <a:avLst/>
              <a:gdLst/>
              <a:ahLst/>
              <a:cxnLst/>
              <a:rect l="0" t="0" r="0" b="0"/>
              <a:pathLst>
                <a:path w="151080" h="207900">
                  <a:moveTo>
                    <a:pt x="75500" y="2184"/>
                  </a:moveTo>
                  <a:cubicBezTo>
                    <a:pt x="102396" y="8733"/>
                    <a:pt x="128692" y="36918"/>
                    <a:pt x="141122" y="83619"/>
                  </a:cubicBezTo>
                  <a:cubicBezTo>
                    <a:pt x="151080" y="121122"/>
                    <a:pt x="148705" y="157241"/>
                    <a:pt x="132753" y="178995"/>
                  </a:cubicBezTo>
                  <a:cubicBezTo>
                    <a:pt x="126416" y="187593"/>
                    <a:pt x="118339" y="193867"/>
                    <a:pt x="108548" y="196915"/>
                  </a:cubicBezTo>
                  <a:cubicBezTo>
                    <a:pt x="74092" y="207900"/>
                    <a:pt x="32868" y="175008"/>
                    <a:pt x="16421" y="123319"/>
                  </a:cubicBezTo>
                  <a:cubicBezTo>
                    <a:pt x="0" y="71731"/>
                    <a:pt x="14542" y="13934"/>
                    <a:pt x="48895" y="2961"/>
                  </a:cubicBezTo>
                  <a:cubicBezTo>
                    <a:pt x="57503" y="221"/>
                    <a:pt x="66535" y="0"/>
                    <a:pt x="75500" y="2184"/>
                  </a:cubicBezTo>
                  <a:close/>
                </a:path>
              </a:pathLst>
            </a:custGeom>
            <a:ln w="0" cap="flat">
              <a:miter lim="127000"/>
            </a:ln>
          </p:spPr>
          <p:style>
            <a:lnRef idx="0">
              <a:srgbClr val="000000">
                <a:alpha val="0"/>
              </a:srgbClr>
            </a:lnRef>
            <a:fillRef idx="1">
              <a:srgbClr val="E4322B"/>
            </a:fillRef>
            <a:effectRef idx="0">
              <a:scrgbClr r="0" g="0" b="0"/>
            </a:effectRef>
            <a:fontRef idx="none"/>
          </p:style>
          <p:txBody>
            <a:bodyPr/>
            <a:lstStyle/>
            <a:p>
              <a:endParaRPr lang="es-PA"/>
            </a:p>
          </p:txBody>
        </p:sp>
        <p:sp>
          <p:nvSpPr>
            <p:cNvPr id="41" name="Shape 246">
              <a:extLst>
                <a:ext uri="{FF2B5EF4-FFF2-40B4-BE49-F238E27FC236}">
                  <a16:creationId xmlns:a16="http://schemas.microsoft.com/office/drawing/2014/main" id="{FB5D9420-A2DF-4978-94F1-311B7400A3A1}"/>
                </a:ext>
              </a:extLst>
            </p:cNvPr>
            <p:cNvSpPr/>
            <p:nvPr userDrawn="1"/>
          </p:nvSpPr>
          <p:spPr>
            <a:xfrm>
              <a:off x="6264315" y="2920156"/>
              <a:ext cx="79654" cy="548818"/>
            </a:xfrm>
            <a:custGeom>
              <a:avLst/>
              <a:gdLst/>
              <a:ahLst/>
              <a:cxnLst/>
              <a:rect l="0" t="0" r="0" b="0"/>
              <a:pathLst>
                <a:path w="79654" h="548818">
                  <a:moveTo>
                    <a:pt x="660" y="2007"/>
                  </a:moveTo>
                  <a:cubicBezTo>
                    <a:pt x="39256" y="132842"/>
                    <a:pt x="79654" y="252159"/>
                    <a:pt x="26670" y="548818"/>
                  </a:cubicBezTo>
                  <a:cubicBezTo>
                    <a:pt x="38011" y="479095"/>
                    <a:pt x="41770" y="386563"/>
                    <a:pt x="24435" y="276758"/>
                  </a:cubicBezTo>
                  <a:cubicBezTo>
                    <a:pt x="18910" y="242088"/>
                    <a:pt x="2184" y="210731"/>
                    <a:pt x="11202" y="174981"/>
                  </a:cubicBezTo>
                  <a:cubicBezTo>
                    <a:pt x="29959" y="100648"/>
                    <a:pt x="0" y="0"/>
                    <a:pt x="660" y="2007"/>
                  </a:cubicBezTo>
                  <a:close/>
                </a:path>
              </a:pathLst>
            </a:custGeom>
            <a:ln w="0" cap="flat">
              <a:miter lim="127000"/>
            </a:ln>
          </p:spPr>
          <p:style>
            <a:lnRef idx="0">
              <a:srgbClr val="000000">
                <a:alpha val="0"/>
              </a:srgbClr>
            </a:lnRef>
            <a:fillRef idx="1">
              <a:srgbClr val="E4322B"/>
            </a:fillRef>
            <a:effectRef idx="0">
              <a:scrgbClr r="0" g="0" b="0"/>
            </a:effectRef>
            <a:fontRef idx="none"/>
          </p:style>
          <p:txBody>
            <a:bodyPr/>
            <a:lstStyle/>
            <a:p>
              <a:endParaRPr lang="es-PA"/>
            </a:p>
          </p:txBody>
        </p:sp>
        <p:sp>
          <p:nvSpPr>
            <p:cNvPr id="42" name="Shape 247">
              <a:extLst>
                <a:ext uri="{FF2B5EF4-FFF2-40B4-BE49-F238E27FC236}">
                  <a16:creationId xmlns:a16="http://schemas.microsoft.com/office/drawing/2014/main" id="{A06C041A-701C-4AAD-AA42-739517BCB758}"/>
                </a:ext>
              </a:extLst>
            </p:cNvPr>
            <p:cNvSpPr/>
            <p:nvPr userDrawn="1"/>
          </p:nvSpPr>
          <p:spPr>
            <a:xfrm>
              <a:off x="5297588" y="3118938"/>
              <a:ext cx="266268" cy="266205"/>
            </a:xfrm>
            <a:custGeom>
              <a:avLst/>
              <a:gdLst/>
              <a:ahLst/>
              <a:cxnLst/>
              <a:rect l="0" t="0" r="0" b="0"/>
              <a:pathLst>
                <a:path w="266268" h="266205">
                  <a:moveTo>
                    <a:pt x="133185" y="0"/>
                  </a:moveTo>
                  <a:cubicBezTo>
                    <a:pt x="206654" y="0"/>
                    <a:pt x="266268" y="59601"/>
                    <a:pt x="266268" y="133083"/>
                  </a:cubicBezTo>
                  <a:cubicBezTo>
                    <a:pt x="266268" y="206604"/>
                    <a:pt x="206654" y="266205"/>
                    <a:pt x="133185" y="266205"/>
                  </a:cubicBezTo>
                  <a:cubicBezTo>
                    <a:pt x="59614" y="266205"/>
                    <a:pt x="0" y="206604"/>
                    <a:pt x="0" y="133083"/>
                  </a:cubicBezTo>
                  <a:cubicBezTo>
                    <a:pt x="0" y="59601"/>
                    <a:pt x="59614" y="0"/>
                    <a:pt x="133185" y="0"/>
                  </a:cubicBezTo>
                  <a:close/>
                </a:path>
              </a:pathLst>
            </a:custGeom>
            <a:ln w="0" cap="flat">
              <a:miter lim="127000"/>
            </a:ln>
          </p:spPr>
          <p:style>
            <a:lnRef idx="0">
              <a:srgbClr val="000000">
                <a:alpha val="0"/>
              </a:srgbClr>
            </a:lnRef>
            <a:fillRef idx="1">
              <a:srgbClr val="E4322B"/>
            </a:fillRef>
            <a:effectRef idx="0">
              <a:scrgbClr r="0" g="0" b="0"/>
            </a:effectRef>
            <a:fontRef idx="none"/>
          </p:style>
          <p:txBody>
            <a:bodyPr/>
            <a:lstStyle/>
            <a:p>
              <a:endParaRPr lang="es-PA"/>
            </a:p>
          </p:txBody>
        </p:sp>
        <p:sp>
          <p:nvSpPr>
            <p:cNvPr id="43" name="Shape 248">
              <a:extLst>
                <a:ext uri="{FF2B5EF4-FFF2-40B4-BE49-F238E27FC236}">
                  <a16:creationId xmlns:a16="http://schemas.microsoft.com/office/drawing/2014/main" id="{C95F5A0B-0F3E-48BD-B4A0-ABC77F94E067}"/>
                </a:ext>
              </a:extLst>
            </p:cNvPr>
            <p:cNvSpPr/>
            <p:nvPr userDrawn="1"/>
          </p:nvSpPr>
          <p:spPr>
            <a:xfrm>
              <a:off x="5464217" y="3227838"/>
              <a:ext cx="519075" cy="952602"/>
            </a:xfrm>
            <a:custGeom>
              <a:avLst/>
              <a:gdLst/>
              <a:ahLst/>
              <a:cxnLst/>
              <a:rect l="0" t="0" r="0" b="0"/>
              <a:pathLst>
                <a:path w="519075" h="952602">
                  <a:moveTo>
                    <a:pt x="354762" y="0"/>
                  </a:moveTo>
                  <a:cubicBezTo>
                    <a:pt x="389979" y="38862"/>
                    <a:pt x="394779" y="43078"/>
                    <a:pt x="405574" y="51892"/>
                  </a:cubicBezTo>
                  <a:cubicBezTo>
                    <a:pt x="346875" y="130442"/>
                    <a:pt x="282918" y="209918"/>
                    <a:pt x="141021" y="321678"/>
                  </a:cubicBezTo>
                  <a:cubicBezTo>
                    <a:pt x="223838" y="307213"/>
                    <a:pt x="344970" y="290702"/>
                    <a:pt x="509092" y="211874"/>
                  </a:cubicBezTo>
                  <a:cubicBezTo>
                    <a:pt x="506908" y="212890"/>
                    <a:pt x="519075" y="290195"/>
                    <a:pt x="517030" y="291287"/>
                  </a:cubicBezTo>
                  <a:cubicBezTo>
                    <a:pt x="395491" y="354774"/>
                    <a:pt x="294805" y="377837"/>
                    <a:pt x="158305" y="404127"/>
                  </a:cubicBezTo>
                  <a:cubicBezTo>
                    <a:pt x="248463" y="449122"/>
                    <a:pt x="342570" y="484365"/>
                    <a:pt x="434696" y="526415"/>
                  </a:cubicBezTo>
                  <a:cubicBezTo>
                    <a:pt x="433210" y="525780"/>
                    <a:pt x="396278" y="584314"/>
                    <a:pt x="390614" y="591376"/>
                  </a:cubicBezTo>
                  <a:cubicBezTo>
                    <a:pt x="293573" y="557301"/>
                    <a:pt x="214490" y="525932"/>
                    <a:pt x="97853" y="466420"/>
                  </a:cubicBezTo>
                  <a:cubicBezTo>
                    <a:pt x="97853" y="469608"/>
                    <a:pt x="96114" y="499110"/>
                    <a:pt x="96114" y="535521"/>
                  </a:cubicBezTo>
                  <a:cubicBezTo>
                    <a:pt x="95847" y="636244"/>
                    <a:pt x="91478" y="724256"/>
                    <a:pt x="70574" y="948410"/>
                  </a:cubicBezTo>
                  <a:cubicBezTo>
                    <a:pt x="70472" y="949871"/>
                    <a:pt x="16701" y="952550"/>
                    <a:pt x="0" y="952602"/>
                  </a:cubicBezTo>
                  <a:cubicBezTo>
                    <a:pt x="216" y="949871"/>
                    <a:pt x="10922" y="446468"/>
                    <a:pt x="10503" y="380593"/>
                  </a:cubicBezTo>
                  <a:cubicBezTo>
                    <a:pt x="10401" y="366204"/>
                    <a:pt x="10261" y="346494"/>
                    <a:pt x="14300" y="336766"/>
                  </a:cubicBezTo>
                  <a:cubicBezTo>
                    <a:pt x="23978" y="313448"/>
                    <a:pt x="34099" y="305232"/>
                    <a:pt x="67844" y="280606"/>
                  </a:cubicBezTo>
                  <a:cubicBezTo>
                    <a:pt x="243726" y="152260"/>
                    <a:pt x="324447" y="41643"/>
                    <a:pt x="354762" y="0"/>
                  </a:cubicBezTo>
                  <a:close/>
                </a:path>
              </a:pathLst>
            </a:custGeom>
            <a:ln w="0" cap="flat">
              <a:miter lim="127000"/>
            </a:ln>
          </p:spPr>
          <p:style>
            <a:lnRef idx="0">
              <a:srgbClr val="000000">
                <a:alpha val="0"/>
              </a:srgbClr>
            </a:lnRef>
            <a:fillRef idx="1">
              <a:srgbClr val="E4322B"/>
            </a:fillRef>
            <a:effectRef idx="0">
              <a:scrgbClr r="0" g="0" b="0"/>
            </a:effectRef>
            <a:fontRef idx="none"/>
          </p:style>
          <p:txBody>
            <a:bodyPr/>
            <a:lstStyle/>
            <a:p>
              <a:endParaRPr lang="es-PA"/>
            </a:p>
          </p:txBody>
        </p:sp>
        <p:sp>
          <p:nvSpPr>
            <p:cNvPr id="44" name="Shape 249">
              <a:extLst>
                <a:ext uri="{FF2B5EF4-FFF2-40B4-BE49-F238E27FC236}">
                  <a16:creationId xmlns:a16="http://schemas.microsoft.com/office/drawing/2014/main" id="{49297CF8-585C-4529-A41F-E4EF305D9FAF}"/>
                </a:ext>
              </a:extLst>
            </p:cNvPr>
            <p:cNvSpPr/>
            <p:nvPr userDrawn="1"/>
          </p:nvSpPr>
          <p:spPr>
            <a:xfrm>
              <a:off x="4888714" y="3227829"/>
              <a:ext cx="519011" cy="952627"/>
            </a:xfrm>
            <a:custGeom>
              <a:avLst/>
              <a:gdLst/>
              <a:ahLst/>
              <a:cxnLst/>
              <a:rect l="0" t="0" r="0" b="0"/>
              <a:pathLst>
                <a:path w="519011" h="952627">
                  <a:moveTo>
                    <a:pt x="164249" y="0"/>
                  </a:moveTo>
                  <a:cubicBezTo>
                    <a:pt x="194691" y="41656"/>
                    <a:pt x="275336" y="152260"/>
                    <a:pt x="451180" y="280619"/>
                  </a:cubicBezTo>
                  <a:cubicBezTo>
                    <a:pt x="484975" y="305245"/>
                    <a:pt x="495084" y="313449"/>
                    <a:pt x="504774" y="336792"/>
                  </a:cubicBezTo>
                  <a:cubicBezTo>
                    <a:pt x="508749" y="346494"/>
                    <a:pt x="508660" y="366205"/>
                    <a:pt x="508597" y="380594"/>
                  </a:cubicBezTo>
                  <a:cubicBezTo>
                    <a:pt x="508178" y="446494"/>
                    <a:pt x="518795" y="949897"/>
                    <a:pt x="519011" y="952627"/>
                  </a:cubicBezTo>
                  <a:cubicBezTo>
                    <a:pt x="502310" y="952564"/>
                    <a:pt x="448564" y="949897"/>
                    <a:pt x="448424" y="948424"/>
                  </a:cubicBezTo>
                  <a:cubicBezTo>
                    <a:pt x="427584" y="724256"/>
                    <a:pt x="423202" y="636270"/>
                    <a:pt x="422910" y="535521"/>
                  </a:cubicBezTo>
                  <a:cubicBezTo>
                    <a:pt x="422910" y="499110"/>
                    <a:pt x="421145" y="469608"/>
                    <a:pt x="421145" y="466446"/>
                  </a:cubicBezTo>
                  <a:cubicBezTo>
                    <a:pt x="304597" y="525933"/>
                    <a:pt x="225577" y="557302"/>
                    <a:pt x="128422" y="591376"/>
                  </a:cubicBezTo>
                  <a:cubicBezTo>
                    <a:pt x="122758" y="584327"/>
                    <a:pt x="85852" y="525780"/>
                    <a:pt x="84379" y="526428"/>
                  </a:cubicBezTo>
                  <a:cubicBezTo>
                    <a:pt x="176454" y="484366"/>
                    <a:pt x="270573" y="449123"/>
                    <a:pt x="360781" y="404127"/>
                  </a:cubicBezTo>
                  <a:cubicBezTo>
                    <a:pt x="224371" y="377863"/>
                    <a:pt x="123533" y="354800"/>
                    <a:pt x="1981" y="291288"/>
                  </a:cubicBezTo>
                  <a:cubicBezTo>
                    <a:pt x="0" y="290208"/>
                    <a:pt x="12192" y="212903"/>
                    <a:pt x="9982" y="211875"/>
                  </a:cubicBezTo>
                  <a:cubicBezTo>
                    <a:pt x="174015" y="290703"/>
                    <a:pt x="295199" y="307213"/>
                    <a:pt x="378117" y="321691"/>
                  </a:cubicBezTo>
                  <a:cubicBezTo>
                    <a:pt x="236106" y="209918"/>
                    <a:pt x="172186" y="130467"/>
                    <a:pt x="113449" y="51918"/>
                  </a:cubicBezTo>
                  <a:cubicBezTo>
                    <a:pt x="124270" y="43079"/>
                    <a:pt x="129032" y="38862"/>
                    <a:pt x="164249" y="0"/>
                  </a:cubicBezTo>
                  <a:close/>
                </a:path>
              </a:pathLst>
            </a:custGeom>
            <a:ln w="0" cap="flat">
              <a:miter lim="127000"/>
            </a:ln>
          </p:spPr>
          <p:style>
            <a:lnRef idx="0">
              <a:srgbClr val="000000">
                <a:alpha val="0"/>
              </a:srgbClr>
            </a:lnRef>
            <a:fillRef idx="1">
              <a:srgbClr val="E4322B"/>
            </a:fillRef>
            <a:effectRef idx="0">
              <a:scrgbClr r="0" g="0" b="0"/>
            </a:effectRef>
            <a:fontRef idx="none"/>
          </p:style>
          <p:txBody>
            <a:bodyPr/>
            <a:lstStyle/>
            <a:p>
              <a:endParaRPr lang="es-PA"/>
            </a:p>
          </p:txBody>
        </p:sp>
        <p:sp>
          <p:nvSpPr>
            <p:cNvPr id="45" name="Shape 250">
              <a:extLst>
                <a:ext uri="{FF2B5EF4-FFF2-40B4-BE49-F238E27FC236}">
                  <a16:creationId xmlns:a16="http://schemas.microsoft.com/office/drawing/2014/main" id="{EADC11F9-8804-4461-819C-992C5CF0F282}"/>
                </a:ext>
              </a:extLst>
            </p:cNvPr>
            <p:cNvSpPr/>
            <p:nvPr userDrawn="1"/>
          </p:nvSpPr>
          <p:spPr>
            <a:xfrm>
              <a:off x="5189928" y="4081123"/>
              <a:ext cx="27013" cy="69100"/>
            </a:xfrm>
            <a:custGeom>
              <a:avLst/>
              <a:gdLst/>
              <a:ahLst/>
              <a:cxnLst/>
              <a:rect l="0" t="0" r="0" b="0"/>
              <a:pathLst>
                <a:path w="27013" h="69100">
                  <a:moveTo>
                    <a:pt x="0" y="0"/>
                  </a:moveTo>
                  <a:lnTo>
                    <a:pt x="27013" y="0"/>
                  </a:lnTo>
                  <a:lnTo>
                    <a:pt x="27013" y="6032"/>
                  </a:lnTo>
                  <a:lnTo>
                    <a:pt x="8458" y="6032"/>
                  </a:lnTo>
                  <a:lnTo>
                    <a:pt x="8458" y="30505"/>
                  </a:lnTo>
                  <a:lnTo>
                    <a:pt x="21374" y="30505"/>
                  </a:lnTo>
                  <a:lnTo>
                    <a:pt x="27013" y="30169"/>
                  </a:lnTo>
                  <a:lnTo>
                    <a:pt x="27013" y="42108"/>
                  </a:lnTo>
                  <a:lnTo>
                    <a:pt x="23965" y="37185"/>
                  </a:lnTo>
                  <a:lnTo>
                    <a:pt x="8458" y="37185"/>
                  </a:lnTo>
                  <a:lnTo>
                    <a:pt x="8458" y="69100"/>
                  </a:lnTo>
                  <a:lnTo>
                    <a:pt x="0" y="69100"/>
                  </a:lnTo>
                  <a:lnTo>
                    <a:pt x="0" y="0"/>
                  </a:lnTo>
                  <a:close/>
                </a:path>
              </a:pathLst>
            </a:custGeom>
            <a:ln w="0" cap="flat">
              <a:miter lim="127000"/>
            </a:ln>
          </p:spPr>
          <p:style>
            <a:lnRef idx="0">
              <a:srgbClr val="000000">
                <a:alpha val="0"/>
              </a:srgbClr>
            </a:lnRef>
            <a:fillRef idx="1">
              <a:srgbClr val="E4322B"/>
            </a:fillRef>
            <a:effectRef idx="0">
              <a:scrgbClr r="0" g="0" b="0"/>
            </a:effectRef>
            <a:fontRef idx="none"/>
          </p:style>
          <p:txBody>
            <a:bodyPr/>
            <a:lstStyle/>
            <a:p>
              <a:endParaRPr lang="es-PA"/>
            </a:p>
          </p:txBody>
        </p:sp>
        <p:sp>
          <p:nvSpPr>
            <p:cNvPr id="46" name="Shape 251">
              <a:extLst>
                <a:ext uri="{FF2B5EF4-FFF2-40B4-BE49-F238E27FC236}">
                  <a16:creationId xmlns:a16="http://schemas.microsoft.com/office/drawing/2014/main" id="{4E96DAFC-6B95-4D12-B0D3-D7EBBFE054F0}"/>
                </a:ext>
              </a:extLst>
            </p:cNvPr>
            <p:cNvSpPr/>
            <p:nvPr userDrawn="1"/>
          </p:nvSpPr>
          <p:spPr>
            <a:xfrm>
              <a:off x="5216941" y="4081123"/>
              <a:ext cx="27686" cy="69100"/>
            </a:xfrm>
            <a:custGeom>
              <a:avLst/>
              <a:gdLst/>
              <a:ahLst/>
              <a:cxnLst/>
              <a:rect l="0" t="0" r="0" b="0"/>
              <a:pathLst>
                <a:path w="27686" h="69100">
                  <a:moveTo>
                    <a:pt x="0" y="0"/>
                  </a:moveTo>
                  <a:lnTo>
                    <a:pt x="3201" y="0"/>
                  </a:lnTo>
                  <a:cubicBezTo>
                    <a:pt x="21501" y="0"/>
                    <a:pt x="27686" y="6845"/>
                    <a:pt x="27686" y="18288"/>
                  </a:cubicBezTo>
                  <a:cubicBezTo>
                    <a:pt x="27686" y="31852"/>
                    <a:pt x="18199" y="36906"/>
                    <a:pt x="5994" y="37185"/>
                  </a:cubicBezTo>
                  <a:lnTo>
                    <a:pt x="26873" y="69100"/>
                  </a:lnTo>
                  <a:lnTo>
                    <a:pt x="16713" y="69100"/>
                  </a:lnTo>
                  <a:lnTo>
                    <a:pt x="0" y="42108"/>
                  </a:lnTo>
                  <a:lnTo>
                    <a:pt x="0" y="30169"/>
                  </a:lnTo>
                  <a:lnTo>
                    <a:pt x="10144" y="29564"/>
                  </a:lnTo>
                  <a:cubicBezTo>
                    <a:pt x="14964" y="28216"/>
                    <a:pt x="18555" y="25114"/>
                    <a:pt x="18555" y="18097"/>
                  </a:cubicBezTo>
                  <a:cubicBezTo>
                    <a:pt x="18555" y="7341"/>
                    <a:pt x="9716" y="6032"/>
                    <a:pt x="1181" y="6032"/>
                  </a:cubicBezTo>
                  <a:lnTo>
                    <a:pt x="0" y="6032"/>
                  </a:lnTo>
                  <a:lnTo>
                    <a:pt x="0" y="0"/>
                  </a:lnTo>
                  <a:close/>
                </a:path>
              </a:pathLst>
            </a:custGeom>
            <a:ln w="0" cap="flat">
              <a:miter lim="127000"/>
            </a:ln>
          </p:spPr>
          <p:style>
            <a:lnRef idx="0">
              <a:srgbClr val="000000">
                <a:alpha val="0"/>
              </a:srgbClr>
            </a:lnRef>
            <a:fillRef idx="1">
              <a:srgbClr val="E4322B"/>
            </a:fillRef>
            <a:effectRef idx="0">
              <a:scrgbClr r="0" g="0" b="0"/>
            </a:effectRef>
            <a:fontRef idx="none"/>
          </p:style>
          <p:txBody>
            <a:bodyPr/>
            <a:lstStyle/>
            <a:p>
              <a:endParaRPr lang="es-PA"/>
            </a:p>
          </p:txBody>
        </p:sp>
        <p:sp>
          <p:nvSpPr>
            <p:cNvPr id="47" name="Shape 252">
              <a:extLst>
                <a:ext uri="{FF2B5EF4-FFF2-40B4-BE49-F238E27FC236}">
                  <a16:creationId xmlns:a16="http://schemas.microsoft.com/office/drawing/2014/main" id="{87649543-7257-42C5-90BB-49CB694949FD}"/>
                </a:ext>
              </a:extLst>
            </p:cNvPr>
            <p:cNvSpPr/>
            <p:nvPr userDrawn="1"/>
          </p:nvSpPr>
          <p:spPr>
            <a:xfrm>
              <a:off x="5150869" y="4053888"/>
              <a:ext cx="61913" cy="123695"/>
            </a:xfrm>
            <a:custGeom>
              <a:avLst/>
              <a:gdLst/>
              <a:ahLst/>
              <a:cxnLst/>
              <a:rect l="0" t="0" r="0" b="0"/>
              <a:pathLst>
                <a:path w="61913" h="123695">
                  <a:moveTo>
                    <a:pt x="61913" y="0"/>
                  </a:moveTo>
                  <a:lnTo>
                    <a:pt x="61913" y="8165"/>
                  </a:lnTo>
                  <a:lnTo>
                    <a:pt x="41150" y="12278"/>
                  </a:lnTo>
                  <a:cubicBezTo>
                    <a:pt x="22197" y="20303"/>
                    <a:pt x="9817" y="39172"/>
                    <a:pt x="9817" y="61727"/>
                  </a:cubicBezTo>
                  <a:cubicBezTo>
                    <a:pt x="9817" y="84454"/>
                    <a:pt x="22197" y="103344"/>
                    <a:pt x="41150" y="111369"/>
                  </a:cubicBezTo>
                  <a:lnTo>
                    <a:pt x="61913" y="115479"/>
                  </a:lnTo>
                  <a:lnTo>
                    <a:pt x="61913" y="123695"/>
                  </a:lnTo>
                  <a:lnTo>
                    <a:pt x="37901" y="118857"/>
                  </a:lnTo>
                  <a:cubicBezTo>
                    <a:pt x="15616" y="109447"/>
                    <a:pt x="0" y="87416"/>
                    <a:pt x="0" y="61727"/>
                  </a:cubicBezTo>
                  <a:cubicBezTo>
                    <a:pt x="0" y="36229"/>
                    <a:pt x="15616" y="14238"/>
                    <a:pt x="37901" y="4836"/>
                  </a:cubicBezTo>
                  <a:lnTo>
                    <a:pt x="61913" y="0"/>
                  </a:lnTo>
                  <a:close/>
                </a:path>
              </a:pathLst>
            </a:custGeom>
            <a:ln w="0" cap="flat">
              <a:miter lim="127000"/>
            </a:ln>
          </p:spPr>
          <p:style>
            <a:lnRef idx="0">
              <a:srgbClr val="000000">
                <a:alpha val="0"/>
              </a:srgbClr>
            </a:lnRef>
            <a:fillRef idx="1">
              <a:srgbClr val="E4322B"/>
            </a:fillRef>
            <a:effectRef idx="0">
              <a:scrgbClr r="0" g="0" b="0"/>
            </a:effectRef>
            <a:fontRef idx="none"/>
          </p:style>
          <p:txBody>
            <a:bodyPr/>
            <a:lstStyle/>
            <a:p>
              <a:endParaRPr lang="es-PA"/>
            </a:p>
          </p:txBody>
        </p:sp>
        <p:sp>
          <p:nvSpPr>
            <p:cNvPr id="48" name="Shape 253">
              <a:extLst>
                <a:ext uri="{FF2B5EF4-FFF2-40B4-BE49-F238E27FC236}">
                  <a16:creationId xmlns:a16="http://schemas.microsoft.com/office/drawing/2014/main" id="{AC58A619-DDCF-4998-BDAF-1676CA61B6D2}"/>
                </a:ext>
              </a:extLst>
            </p:cNvPr>
            <p:cNvSpPr/>
            <p:nvPr userDrawn="1"/>
          </p:nvSpPr>
          <p:spPr>
            <a:xfrm>
              <a:off x="5212781" y="4053855"/>
              <a:ext cx="61900" cy="123761"/>
            </a:xfrm>
            <a:custGeom>
              <a:avLst/>
              <a:gdLst/>
              <a:ahLst/>
              <a:cxnLst/>
              <a:rect l="0" t="0" r="0" b="0"/>
              <a:pathLst>
                <a:path w="61900" h="123761">
                  <a:moveTo>
                    <a:pt x="165" y="0"/>
                  </a:moveTo>
                  <a:cubicBezTo>
                    <a:pt x="34341" y="0"/>
                    <a:pt x="61900" y="27763"/>
                    <a:pt x="61900" y="61761"/>
                  </a:cubicBezTo>
                  <a:cubicBezTo>
                    <a:pt x="61900" y="96012"/>
                    <a:pt x="34341" y="123761"/>
                    <a:pt x="165" y="123761"/>
                  </a:cubicBezTo>
                  <a:lnTo>
                    <a:pt x="0" y="123728"/>
                  </a:lnTo>
                  <a:lnTo>
                    <a:pt x="0" y="115512"/>
                  </a:lnTo>
                  <a:lnTo>
                    <a:pt x="165" y="115545"/>
                  </a:lnTo>
                  <a:cubicBezTo>
                    <a:pt x="30239" y="115545"/>
                    <a:pt x="52095" y="92063"/>
                    <a:pt x="52095" y="61761"/>
                  </a:cubicBezTo>
                  <a:cubicBezTo>
                    <a:pt x="52095" y="31686"/>
                    <a:pt x="30239" y="8166"/>
                    <a:pt x="165" y="8166"/>
                  </a:cubicBezTo>
                  <a:lnTo>
                    <a:pt x="0" y="8199"/>
                  </a:lnTo>
                  <a:lnTo>
                    <a:pt x="0" y="33"/>
                  </a:lnTo>
                  <a:lnTo>
                    <a:pt x="165" y="0"/>
                  </a:lnTo>
                  <a:close/>
                </a:path>
              </a:pathLst>
            </a:custGeom>
            <a:ln w="0" cap="flat">
              <a:miter lim="127000"/>
            </a:ln>
          </p:spPr>
          <p:style>
            <a:lnRef idx="0">
              <a:srgbClr val="000000">
                <a:alpha val="0"/>
              </a:srgbClr>
            </a:lnRef>
            <a:fillRef idx="1">
              <a:srgbClr val="E4322B"/>
            </a:fillRef>
            <a:effectRef idx="0">
              <a:scrgbClr r="0" g="0" b="0"/>
            </a:effectRef>
            <a:fontRef idx="none"/>
          </p:style>
          <p:txBody>
            <a:bodyPr/>
            <a:lstStyle/>
            <a:p>
              <a:endParaRPr lang="es-PA"/>
            </a:p>
          </p:txBody>
        </p:sp>
      </p:grpSp>
      <p:sp>
        <p:nvSpPr>
          <p:cNvPr id="49" name="CuadroTexto 48">
            <a:extLst>
              <a:ext uri="{FF2B5EF4-FFF2-40B4-BE49-F238E27FC236}">
                <a16:creationId xmlns:a16="http://schemas.microsoft.com/office/drawing/2014/main" id="{35DB6E07-D52D-4D70-BFA1-71343B86DF7C}"/>
              </a:ext>
            </a:extLst>
          </p:cNvPr>
          <p:cNvSpPr txBox="1"/>
          <p:nvPr userDrawn="1"/>
        </p:nvSpPr>
        <p:spPr>
          <a:xfrm>
            <a:off x="417704" y="1791407"/>
            <a:ext cx="255689" cy="584775"/>
          </a:xfrm>
          <a:prstGeom prst="rect">
            <a:avLst/>
          </a:prstGeom>
          <a:noFill/>
        </p:spPr>
        <p:txBody>
          <a:bodyPr wrap="square" rtlCol="0" anchor="ctr">
            <a:spAutoFit/>
          </a:bodyPr>
          <a:lstStyle/>
          <a:p>
            <a:pPr algn="ctr"/>
            <a:r>
              <a:rPr lang="es-PA" sz="3200" b="1" dirty="0">
                <a:solidFill>
                  <a:srgbClr val="20407E"/>
                </a:solidFill>
                <a:latin typeface="Ubuntu" panose="020B0504030602030204" pitchFamily="34" charset="0"/>
              </a:rPr>
              <a:t>1</a:t>
            </a:r>
          </a:p>
        </p:txBody>
      </p:sp>
      <p:sp>
        <p:nvSpPr>
          <p:cNvPr id="50" name="CuadroTexto 49">
            <a:extLst>
              <a:ext uri="{FF2B5EF4-FFF2-40B4-BE49-F238E27FC236}">
                <a16:creationId xmlns:a16="http://schemas.microsoft.com/office/drawing/2014/main" id="{2DB99EF8-8955-44AB-ACA3-0B40F1341B89}"/>
              </a:ext>
            </a:extLst>
          </p:cNvPr>
          <p:cNvSpPr txBox="1"/>
          <p:nvPr userDrawn="1"/>
        </p:nvSpPr>
        <p:spPr>
          <a:xfrm>
            <a:off x="417704" y="3924308"/>
            <a:ext cx="255689" cy="584775"/>
          </a:xfrm>
          <a:prstGeom prst="rect">
            <a:avLst/>
          </a:prstGeom>
          <a:noFill/>
        </p:spPr>
        <p:txBody>
          <a:bodyPr wrap="square" rtlCol="0" anchor="ctr">
            <a:spAutoFit/>
          </a:bodyPr>
          <a:lstStyle/>
          <a:p>
            <a:pPr algn="ctr"/>
            <a:r>
              <a:rPr lang="es-PA" sz="3200" b="1" dirty="0">
                <a:solidFill>
                  <a:srgbClr val="20407E"/>
                </a:solidFill>
                <a:latin typeface="Ubuntu" panose="020B0504030602030204" pitchFamily="34" charset="0"/>
              </a:rPr>
              <a:t>2</a:t>
            </a:r>
          </a:p>
        </p:txBody>
      </p:sp>
      <p:sp>
        <p:nvSpPr>
          <p:cNvPr id="51" name="CuadroTexto 50">
            <a:extLst>
              <a:ext uri="{FF2B5EF4-FFF2-40B4-BE49-F238E27FC236}">
                <a16:creationId xmlns:a16="http://schemas.microsoft.com/office/drawing/2014/main" id="{6162D60F-92B8-4DFD-822D-0DEA6E2BE565}"/>
              </a:ext>
            </a:extLst>
          </p:cNvPr>
          <p:cNvSpPr txBox="1"/>
          <p:nvPr userDrawn="1"/>
        </p:nvSpPr>
        <p:spPr>
          <a:xfrm>
            <a:off x="417704" y="6814779"/>
            <a:ext cx="255689" cy="584775"/>
          </a:xfrm>
          <a:prstGeom prst="rect">
            <a:avLst/>
          </a:prstGeom>
          <a:noFill/>
        </p:spPr>
        <p:txBody>
          <a:bodyPr wrap="square" rtlCol="0" anchor="ctr">
            <a:spAutoFit/>
          </a:bodyPr>
          <a:lstStyle/>
          <a:p>
            <a:pPr algn="ctr"/>
            <a:r>
              <a:rPr lang="en-US" sz="3200" b="1" dirty="0">
                <a:solidFill>
                  <a:srgbClr val="20407E"/>
                </a:solidFill>
                <a:latin typeface="Ubuntu" panose="020B0504030602030204" pitchFamily="34" charset="0"/>
              </a:rPr>
              <a:t>3</a:t>
            </a:r>
            <a:endParaRPr lang="es-PA" sz="3200" b="1" dirty="0">
              <a:solidFill>
                <a:srgbClr val="20407E"/>
              </a:solidFill>
              <a:latin typeface="Ubuntu" panose="020B0504030602030204" pitchFamily="34" charset="0"/>
            </a:endParaRPr>
          </a:p>
        </p:txBody>
      </p:sp>
      <p:sp>
        <p:nvSpPr>
          <p:cNvPr id="52" name="CuadroTexto 51">
            <a:extLst>
              <a:ext uri="{FF2B5EF4-FFF2-40B4-BE49-F238E27FC236}">
                <a16:creationId xmlns:a16="http://schemas.microsoft.com/office/drawing/2014/main" id="{3F187E38-99EB-4003-B0B4-A1E7EF8F7862}"/>
              </a:ext>
            </a:extLst>
          </p:cNvPr>
          <p:cNvSpPr txBox="1"/>
          <p:nvPr userDrawn="1"/>
        </p:nvSpPr>
        <p:spPr>
          <a:xfrm>
            <a:off x="417704" y="7620067"/>
            <a:ext cx="255689" cy="584775"/>
          </a:xfrm>
          <a:prstGeom prst="rect">
            <a:avLst/>
          </a:prstGeom>
          <a:noFill/>
        </p:spPr>
        <p:txBody>
          <a:bodyPr wrap="square" rtlCol="0" anchor="ctr">
            <a:spAutoFit/>
          </a:bodyPr>
          <a:lstStyle/>
          <a:p>
            <a:pPr algn="ctr"/>
            <a:r>
              <a:rPr lang="en-US" sz="3200" b="1" dirty="0">
                <a:solidFill>
                  <a:srgbClr val="20407E"/>
                </a:solidFill>
                <a:latin typeface="Ubuntu" panose="020B0504030602030204" pitchFamily="34" charset="0"/>
              </a:rPr>
              <a:t>4</a:t>
            </a:r>
            <a:endParaRPr lang="es-PA" sz="3200" b="1" dirty="0">
              <a:solidFill>
                <a:srgbClr val="20407E"/>
              </a:solidFill>
              <a:latin typeface="Ubuntu" panose="020B0504030602030204" pitchFamily="34" charset="0"/>
            </a:endParaRPr>
          </a:p>
        </p:txBody>
      </p:sp>
      <p:sp>
        <p:nvSpPr>
          <p:cNvPr id="53" name="CuadroTexto 52">
            <a:extLst>
              <a:ext uri="{FF2B5EF4-FFF2-40B4-BE49-F238E27FC236}">
                <a16:creationId xmlns:a16="http://schemas.microsoft.com/office/drawing/2014/main" id="{B9434B9F-7A4B-437E-B0F9-A72EB16B33D2}"/>
              </a:ext>
            </a:extLst>
          </p:cNvPr>
          <p:cNvSpPr txBox="1"/>
          <p:nvPr userDrawn="1"/>
        </p:nvSpPr>
        <p:spPr>
          <a:xfrm>
            <a:off x="417704" y="8366292"/>
            <a:ext cx="255689" cy="584775"/>
          </a:xfrm>
          <a:prstGeom prst="rect">
            <a:avLst/>
          </a:prstGeom>
          <a:noFill/>
        </p:spPr>
        <p:txBody>
          <a:bodyPr wrap="square" rtlCol="0" anchor="t">
            <a:spAutoFit/>
          </a:bodyPr>
          <a:lstStyle/>
          <a:p>
            <a:pPr algn="ctr"/>
            <a:r>
              <a:rPr lang="en-US" sz="3200" b="1" dirty="0">
                <a:solidFill>
                  <a:srgbClr val="20407E"/>
                </a:solidFill>
                <a:latin typeface="Ubuntu" panose="020B0504030602030204" pitchFamily="34" charset="0"/>
              </a:rPr>
              <a:t>5</a:t>
            </a:r>
            <a:endParaRPr lang="es-PA" sz="3200" b="1" dirty="0">
              <a:solidFill>
                <a:srgbClr val="20407E"/>
              </a:solidFill>
              <a:latin typeface="Ubuntu" panose="020B0504030602030204" pitchFamily="34" charset="0"/>
            </a:endParaRPr>
          </a:p>
        </p:txBody>
      </p:sp>
    </p:spTree>
    <p:extLst>
      <p:ext uri="{BB962C8B-B14F-4D97-AF65-F5344CB8AC3E}">
        <p14:creationId xmlns:p14="http://schemas.microsoft.com/office/powerpoint/2010/main" val="174741372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Page 3">
    <p:bg>
      <p:bgPr>
        <a:solidFill>
          <a:schemeClr val="bg1"/>
        </a:solidFill>
        <a:effectLst/>
      </p:bgPr>
    </p:bg>
    <p:spTree>
      <p:nvGrpSpPr>
        <p:cNvPr id="1" name=""/>
        <p:cNvGrpSpPr/>
        <p:nvPr/>
      </p:nvGrpSpPr>
      <p:grpSpPr>
        <a:xfrm>
          <a:off x="0" y="0"/>
          <a:ext cx="0" cy="0"/>
          <a:chOff x="0" y="0"/>
          <a:chExt cx="0" cy="0"/>
        </a:xfrm>
      </p:grpSpPr>
      <p:sp>
        <p:nvSpPr>
          <p:cNvPr id="16" name="Rectángulo 15">
            <a:extLst>
              <a:ext uri="{FF2B5EF4-FFF2-40B4-BE49-F238E27FC236}">
                <a16:creationId xmlns:a16="http://schemas.microsoft.com/office/drawing/2014/main" id="{7FB16A35-01CE-44FD-AE82-BB8C6E31BEB2}"/>
              </a:ext>
            </a:extLst>
          </p:cNvPr>
          <p:cNvSpPr/>
          <p:nvPr userDrawn="1"/>
        </p:nvSpPr>
        <p:spPr>
          <a:xfrm>
            <a:off x="0" y="1266051"/>
            <a:ext cx="6858000" cy="1849016"/>
          </a:xfrm>
          <a:prstGeom prst="rect">
            <a:avLst/>
          </a:prstGeom>
          <a:solidFill>
            <a:srgbClr val="42AC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A"/>
          </a:p>
        </p:txBody>
      </p:sp>
      <p:sp>
        <p:nvSpPr>
          <p:cNvPr id="2" name="Rectángulo 1">
            <a:extLst>
              <a:ext uri="{FF2B5EF4-FFF2-40B4-BE49-F238E27FC236}">
                <a16:creationId xmlns:a16="http://schemas.microsoft.com/office/drawing/2014/main" id="{57D4E151-4D7B-4563-B8E5-0082BC21D43C}"/>
              </a:ext>
            </a:extLst>
          </p:cNvPr>
          <p:cNvSpPr/>
          <p:nvPr userDrawn="1"/>
        </p:nvSpPr>
        <p:spPr>
          <a:xfrm>
            <a:off x="0" y="0"/>
            <a:ext cx="6858000" cy="1203960"/>
          </a:xfrm>
          <a:prstGeom prst="rect">
            <a:avLst/>
          </a:prstGeom>
          <a:solidFill>
            <a:srgbClr val="213F7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A"/>
          </a:p>
        </p:txBody>
      </p:sp>
      <p:sp>
        <p:nvSpPr>
          <p:cNvPr id="8" name="Content Placeholder 2">
            <a:extLst>
              <a:ext uri="{FF2B5EF4-FFF2-40B4-BE49-F238E27FC236}">
                <a16:creationId xmlns:a16="http://schemas.microsoft.com/office/drawing/2014/main" id="{871EDB61-3B55-4F4C-BD6E-401C467A79DB}"/>
              </a:ext>
            </a:extLst>
          </p:cNvPr>
          <p:cNvSpPr>
            <a:spLocks noGrp="1"/>
          </p:cNvSpPr>
          <p:nvPr>
            <p:ph sz="half" idx="23" hasCustomPrompt="1"/>
          </p:nvPr>
        </p:nvSpPr>
        <p:spPr>
          <a:xfrm>
            <a:off x="452141" y="725514"/>
            <a:ext cx="5992107" cy="263908"/>
          </a:xfrm>
        </p:spPr>
        <p:txBody>
          <a:bodyPr>
            <a:noAutofit/>
          </a:bodyPr>
          <a:lstStyle>
            <a:lvl1pPr marL="0" indent="0" algn="ctr">
              <a:buNone/>
              <a:defRPr sz="2000" b="1">
                <a:solidFill>
                  <a:schemeClr val="bg1"/>
                </a:solidFill>
                <a:latin typeface="Ubuntu" panose="020B0504030602030204" pitchFamily="34" charset="0"/>
              </a:defRPr>
            </a:lvl1pPr>
            <a:lvl2pPr marL="388620" indent="0">
              <a:buNone/>
              <a:defRPr>
                <a:latin typeface="Ubuntu" panose="020B0504030602030204" pitchFamily="34" charset="0"/>
              </a:defRPr>
            </a:lvl2pPr>
            <a:lvl3pPr marL="777241" indent="0">
              <a:buNone/>
              <a:defRPr>
                <a:latin typeface="Ubuntu" panose="020B0504030602030204" pitchFamily="34" charset="0"/>
              </a:defRPr>
            </a:lvl3pPr>
            <a:lvl4pPr marL="1165860" indent="0">
              <a:buNone/>
              <a:defRPr>
                <a:latin typeface="Ubuntu" panose="020B0504030602030204" pitchFamily="34" charset="0"/>
              </a:defRPr>
            </a:lvl4pPr>
            <a:lvl5pPr marL="1554481" indent="0">
              <a:buNone/>
              <a:defRPr>
                <a:latin typeface="Ubuntu" panose="020B0504030602030204" pitchFamily="34" charset="0"/>
              </a:defRPr>
            </a:lvl5pPr>
          </a:lstStyle>
          <a:p>
            <a:pPr lvl="0"/>
            <a:r>
              <a:rPr lang="en-US" dirty="0"/>
              <a:t>COMPORTEMENTS DES GRANDS LEADERS</a:t>
            </a:r>
          </a:p>
        </p:txBody>
      </p:sp>
      <p:sp>
        <p:nvSpPr>
          <p:cNvPr id="9" name="Content Placeholder 2">
            <a:extLst>
              <a:ext uri="{FF2B5EF4-FFF2-40B4-BE49-F238E27FC236}">
                <a16:creationId xmlns:a16="http://schemas.microsoft.com/office/drawing/2014/main" id="{FD0F42C4-4DAF-3E42-96FC-C6CC8625376C}"/>
              </a:ext>
            </a:extLst>
          </p:cNvPr>
          <p:cNvSpPr>
            <a:spLocks noGrp="1"/>
          </p:cNvSpPr>
          <p:nvPr>
            <p:ph sz="half" idx="24" hasCustomPrompt="1"/>
          </p:nvPr>
        </p:nvSpPr>
        <p:spPr>
          <a:xfrm>
            <a:off x="2412456" y="407133"/>
            <a:ext cx="2014732" cy="263908"/>
          </a:xfrm>
        </p:spPr>
        <p:txBody>
          <a:bodyPr>
            <a:normAutofit/>
          </a:bodyPr>
          <a:lstStyle>
            <a:lvl1pPr marL="0" indent="0" algn="ctr">
              <a:buNone/>
              <a:defRPr sz="1100" b="0">
                <a:solidFill>
                  <a:schemeClr val="bg1"/>
                </a:solidFill>
                <a:latin typeface="Ubuntu" panose="020B0504030602030204" pitchFamily="34" charset="0"/>
              </a:defRPr>
            </a:lvl1pPr>
            <a:lvl2pPr marL="388620" indent="0">
              <a:buNone/>
              <a:defRPr>
                <a:latin typeface="Ubuntu" panose="020B0504030602030204" pitchFamily="34" charset="0"/>
              </a:defRPr>
            </a:lvl2pPr>
            <a:lvl3pPr marL="777241" indent="0">
              <a:buNone/>
              <a:defRPr>
                <a:latin typeface="Ubuntu" panose="020B0504030602030204" pitchFamily="34" charset="0"/>
              </a:defRPr>
            </a:lvl3pPr>
            <a:lvl4pPr marL="1165860" indent="0">
              <a:buNone/>
              <a:defRPr>
                <a:latin typeface="Ubuntu" panose="020B0504030602030204" pitchFamily="34" charset="0"/>
              </a:defRPr>
            </a:lvl4pPr>
            <a:lvl5pPr marL="1554481" indent="0">
              <a:buNone/>
              <a:defRPr>
                <a:latin typeface="Ubuntu" panose="020B0504030602030204" pitchFamily="34" charset="0"/>
              </a:defRPr>
            </a:lvl5pPr>
          </a:lstStyle>
          <a:p>
            <a:pPr lvl="0"/>
            <a:r>
              <a:rPr lang="en-US" dirty="0"/>
              <a:t>HANDOUT</a:t>
            </a:r>
          </a:p>
        </p:txBody>
      </p:sp>
      <p:sp>
        <p:nvSpPr>
          <p:cNvPr id="17" name="Text Placeholder 16">
            <a:extLst>
              <a:ext uri="{FF2B5EF4-FFF2-40B4-BE49-F238E27FC236}">
                <a16:creationId xmlns:a16="http://schemas.microsoft.com/office/drawing/2014/main" id="{1A2970C7-6FB3-FE40-B5C5-75C4C80D68BB}"/>
              </a:ext>
            </a:extLst>
          </p:cNvPr>
          <p:cNvSpPr>
            <a:spLocks noGrp="1"/>
          </p:cNvSpPr>
          <p:nvPr>
            <p:ph type="body" sz="quarter" idx="30" hasCustomPrompt="1"/>
          </p:nvPr>
        </p:nvSpPr>
        <p:spPr>
          <a:xfrm>
            <a:off x="193542" y="2198167"/>
            <a:ext cx="1233914" cy="861378"/>
          </a:xfrm>
        </p:spPr>
        <p:txBody>
          <a:bodyPr>
            <a:noAutofit/>
          </a:bodyPr>
          <a:lstStyle>
            <a:lvl1pPr marL="0" indent="0" algn="ctr">
              <a:buNone/>
              <a:defRPr sz="1400" b="1">
                <a:solidFill>
                  <a:schemeClr val="bg1"/>
                </a:solidFill>
                <a:latin typeface="Ubuntu" panose="020B0504030602030204" pitchFamily="34" charset="0"/>
              </a:defRPr>
            </a:lvl1pPr>
            <a:lvl2pPr marL="388620" indent="0">
              <a:buNone/>
              <a:defRPr sz="1800">
                <a:latin typeface="Ubuntu" panose="020B0504030602030204" pitchFamily="34" charset="0"/>
              </a:defRPr>
            </a:lvl2pPr>
            <a:lvl3pPr marL="777241" indent="0">
              <a:buNone/>
              <a:defRPr sz="1400">
                <a:latin typeface="Ubuntu" panose="020B0504030602030204" pitchFamily="34" charset="0"/>
              </a:defRPr>
            </a:lvl3pPr>
            <a:lvl4pPr marL="1165860" indent="0">
              <a:buNone/>
              <a:defRPr sz="1200">
                <a:latin typeface="Ubuntu" panose="020B0504030602030204" pitchFamily="34" charset="0"/>
              </a:defRPr>
            </a:lvl4pPr>
            <a:lvl5pPr marL="1554481" indent="0">
              <a:buNone/>
              <a:defRPr sz="1200">
                <a:latin typeface="Ubuntu" panose="020B0504030602030204" pitchFamily="34" charset="0"/>
              </a:defRPr>
            </a:lvl5pPr>
          </a:lstStyle>
          <a:p>
            <a:pPr lvl="0"/>
            <a:r>
              <a:rPr lang="en-US" dirty="0"/>
              <a:t>MONTRE LE CHEMIN</a:t>
            </a:r>
          </a:p>
        </p:txBody>
      </p:sp>
      <p:sp>
        <p:nvSpPr>
          <p:cNvPr id="18" name="Text Placeholder 16">
            <a:extLst>
              <a:ext uri="{FF2B5EF4-FFF2-40B4-BE49-F238E27FC236}">
                <a16:creationId xmlns:a16="http://schemas.microsoft.com/office/drawing/2014/main" id="{4EB16F38-A065-6D4D-B660-EBEF736902BB}"/>
              </a:ext>
            </a:extLst>
          </p:cNvPr>
          <p:cNvSpPr>
            <a:spLocks noGrp="1"/>
          </p:cNvSpPr>
          <p:nvPr>
            <p:ph type="body" sz="quarter" idx="31" hasCustomPrompt="1"/>
          </p:nvPr>
        </p:nvSpPr>
        <p:spPr>
          <a:xfrm>
            <a:off x="1455497" y="2198167"/>
            <a:ext cx="1233914" cy="861378"/>
          </a:xfrm>
        </p:spPr>
        <p:txBody>
          <a:bodyPr>
            <a:noAutofit/>
          </a:bodyPr>
          <a:lstStyle>
            <a:lvl1pPr marL="0" indent="0" algn="ctr">
              <a:buNone/>
              <a:defRPr sz="1400" b="1">
                <a:solidFill>
                  <a:schemeClr val="bg1"/>
                </a:solidFill>
                <a:latin typeface="Ubuntu" panose="020B0504030602030204" pitchFamily="34" charset="0"/>
              </a:defRPr>
            </a:lvl1pPr>
            <a:lvl2pPr marL="388620" indent="0">
              <a:buNone/>
              <a:defRPr sz="1800">
                <a:latin typeface="Ubuntu" panose="020B0504030602030204" pitchFamily="34" charset="0"/>
              </a:defRPr>
            </a:lvl2pPr>
            <a:lvl3pPr marL="777241" indent="0">
              <a:buNone/>
              <a:defRPr sz="1400">
                <a:latin typeface="Ubuntu" panose="020B0504030602030204" pitchFamily="34" charset="0"/>
              </a:defRPr>
            </a:lvl3pPr>
            <a:lvl4pPr marL="1165860" indent="0">
              <a:buNone/>
              <a:defRPr sz="1200">
                <a:latin typeface="Ubuntu" panose="020B0504030602030204" pitchFamily="34" charset="0"/>
              </a:defRPr>
            </a:lvl4pPr>
            <a:lvl5pPr marL="1554481" indent="0">
              <a:buNone/>
              <a:defRPr sz="1200">
                <a:latin typeface="Ubuntu" panose="020B0504030602030204" pitchFamily="34" charset="0"/>
              </a:defRPr>
            </a:lvl5pPr>
          </a:lstStyle>
          <a:p>
            <a:pPr lvl="0"/>
            <a:r>
              <a:rPr lang="en-US" dirty="0"/>
              <a:t>INSPIRE UNE VISION PARTAGÉE</a:t>
            </a:r>
          </a:p>
        </p:txBody>
      </p:sp>
      <p:sp>
        <p:nvSpPr>
          <p:cNvPr id="19" name="Text Placeholder 16">
            <a:extLst>
              <a:ext uri="{FF2B5EF4-FFF2-40B4-BE49-F238E27FC236}">
                <a16:creationId xmlns:a16="http://schemas.microsoft.com/office/drawing/2014/main" id="{2DF28F4A-888B-9041-B2B0-ECDFF654F249}"/>
              </a:ext>
            </a:extLst>
          </p:cNvPr>
          <p:cNvSpPr>
            <a:spLocks noGrp="1"/>
          </p:cNvSpPr>
          <p:nvPr>
            <p:ph type="body" sz="quarter" idx="32" hasCustomPrompt="1"/>
          </p:nvPr>
        </p:nvSpPr>
        <p:spPr>
          <a:xfrm>
            <a:off x="2800201" y="2198167"/>
            <a:ext cx="1233914" cy="861378"/>
          </a:xfrm>
        </p:spPr>
        <p:txBody>
          <a:bodyPr>
            <a:noAutofit/>
          </a:bodyPr>
          <a:lstStyle>
            <a:lvl1pPr marL="0" indent="0" algn="ctr">
              <a:buNone/>
              <a:defRPr sz="1400" b="1">
                <a:solidFill>
                  <a:schemeClr val="bg1"/>
                </a:solidFill>
                <a:latin typeface="Ubuntu" panose="020B0504030602030204" pitchFamily="34" charset="0"/>
              </a:defRPr>
            </a:lvl1pPr>
            <a:lvl2pPr marL="388620" indent="0">
              <a:buNone/>
              <a:defRPr sz="1800">
                <a:latin typeface="Ubuntu" panose="020B0504030602030204" pitchFamily="34" charset="0"/>
              </a:defRPr>
            </a:lvl2pPr>
            <a:lvl3pPr marL="777241" indent="0">
              <a:buNone/>
              <a:defRPr sz="1400">
                <a:latin typeface="Ubuntu" panose="020B0504030602030204" pitchFamily="34" charset="0"/>
              </a:defRPr>
            </a:lvl3pPr>
            <a:lvl4pPr marL="1165860" indent="0">
              <a:buNone/>
              <a:defRPr sz="1200">
                <a:latin typeface="Ubuntu" panose="020B0504030602030204" pitchFamily="34" charset="0"/>
              </a:defRPr>
            </a:lvl4pPr>
            <a:lvl5pPr marL="1554481" indent="0">
              <a:buNone/>
              <a:defRPr sz="1200">
                <a:latin typeface="Ubuntu" panose="020B0504030602030204" pitchFamily="34" charset="0"/>
              </a:defRPr>
            </a:lvl5pPr>
          </a:lstStyle>
          <a:p>
            <a:pPr lvl="0"/>
            <a:r>
              <a:rPr lang="en-US" dirty="0"/>
              <a:t>REMET EN QUESTION LE PROCESSUS</a:t>
            </a:r>
          </a:p>
        </p:txBody>
      </p:sp>
      <p:sp>
        <p:nvSpPr>
          <p:cNvPr id="20" name="Text Placeholder 16">
            <a:extLst>
              <a:ext uri="{FF2B5EF4-FFF2-40B4-BE49-F238E27FC236}">
                <a16:creationId xmlns:a16="http://schemas.microsoft.com/office/drawing/2014/main" id="{EC0AF984-695E-9141-82E0-3919DC95A7E4}"/>
              </a:ext>
            </a:extLst>
          </p:cNvPr>
          <p:cNvSpPr>
            <a:spLocks noGrp="1"/>
          </p:cNvSpPr>
          <p:nvPr>
            <p:ph type="body" sz="quarter" idx="33" hasCustomPrompt="1"/>
          </p:nvPr>
        </p:nvSpPr>
        <p:spPr>
          <a:xfrm>
            <a:off x="4051813" y="2198167"/>
            <a:ext cx="1233914" cy="861378"/>
          </a:xfrm>
        </p:spPr>
        <p:txBody>
          <a:bodyPr>
            <a:noAutofit/>
          </a:bodyPr>
          <a:lstStyle>
            <a:lvl1pPr marL="0" indent="0" algn="ctr">
              <a:buNone/>
              <a:defRPr sz="1400" b="1">
                <a:solidFill>
                  <a:schemeClr val="bg1"/>
                </a:solidFill>
                <a:latin typeface="Ubuntu" panose="020B0504030602030204" pitchFamily="34" charset="0"/>
              </a:defRPr>
            </a:lvl1pPr>
            <a:lvl2pPr marL="388620" indent="0">
              <a:buNone/>
              <a:defRPr sz="1800">
                <a:latin typeface="Ubuntu" panose="020B0504030602030204" pitchFamily="34" charset="0"/>
              </a:defRPr>
            </a:lvl2pPr>
            <a:lvl3pPr marL="777241" indent="0">
              <a:buNone/>
              <a:defRPr sz="1400">
                <a:latin typeface="Ubuntu" panose="020B0504030602030204" pitchFamily="34" charset="0"/>
              </a:defRPr>
            </a:lvl3pPr>
            <a:lvl4pPr marL="1165860" indent="0">
              <a:buNone/>
              <a:defRPr sz="1200">
                <a:latin typeface="Ubuntu" panose="020B0504030602030204" pitchFamily="34" charset="0"/>
              </a:defRPr>
            </a:lvl4pPr>
            <a:lvl5pPr marL="1554481" indent="0">
              <a:buNone/>
              <a:defRPr sz="1200">
                <a:latin typeface="Ubuntu" panose="020B0504030602030204" pitchFamily="34" charset="0"/>
              </a:defRPr>
            </a:lvl5pPr>
          </a:lstStyle>
          <a:p>
            <a:pPr lvl="0"/>
            <a:r>
              <a:rPr lang="en-US" dirty="0"/>
              <a:t>PERMET AUX AUTRES D’AGIR</a:t>
            </a:r>
          </a:p>
        </p:txBody>
      </p:sp>
      <p:sp>
        <p:nvSpPr>
          <p:cNvPr id="21" name="Text Placeholder 16">
            <a:extLst>
              <a:ext uri="{FF2B5EF4-FFF2-40B4-BE49-F238E27FC236}">
                <a16:creationId xmlns:a16="http://schemas.microsoft.com/office/drawing/2014/main" id="{A8ACE794-1516-C047-957E-82E4DCD7285E}"/>
              </a:ext>
            </a:extLst>
          </p:cNvPr>
          <p:cNvSpPr>
            <a:spLocks noGrp="1"/>
          </p:cNvSpPr>
          <p:nvPr>
            <p:ph type="body" sz="quarter" idx="34" hasCustomPrompt="1"/>
          </p:nvPr>
        </p:nvSpPr>
        <p:spPr>
          <a:xfrm>
            <a:off x="5303424" y="2198167"/>
            <a:ext cx="1233914" cy="861378"/>
          </a:xfrm>
        </p:spPr>
        <p:txBody>
          <a:bodyPr>
            <a:noAutofit/>
          </a:bodyPr>
          <a:lstStyle>
            <a:lvl1pPr marL="0" indent="0" algn="ctr">
              <a:buNone/>
              <a:defRPr sz="1400" b="1">
                <a:solidFill>
                  <a:schemeClr val="bg1"/>
                </a:solidFill>
                <a:latin typeface="Ubuntu" panose="020B0504030602030204" pitchFamily="34" charset="0"/>
              </a:defRPr>
            </a:lvl1pPr>
            <a:lvl2pPr marL="388620" indent="0">
              <a:buNone/>
              <a:defRPr sz="1800">
                <a:latin typeface="Ubuntu" panose="020B0504030602030204" pitchFamily="34" charset="0"/>
              </a:defRPr>
            </a:lvl2pPr>
            <a:lvl3pPr marL="777241" indent="0">
              <a:buNone/>
              <a:defRPr sz="1400">
                <a:latin typeface="Ubuntu" panose="020B0504030602030204" pitchFamily="34" charset="0"/>
              </a:defRPr>
            </a:lvl3pPr>
            <a:lvl4pPr marL="1165860" indent="0">
              <a:buNone/>
              <a:defRPr sz="1200">
                <a:latin typeface="Ubuntu" panose="020B0504030602030204" pitchFamily="34" charset="0"/>
              </a:defRPr>
            </a:lvl4pPr>
            <a:lvl5pPr marL="1554481" indent="0">
              <a:buNone/>
              <a:defRPr sz="1200">
                <a:latin typeface="Ubuntu" panose="020B0504030602030204" pitchFamily="34" charset="0"/>
              </a:defRPr>
            </a:lvl5pPr>
          </a:lstStyle>
          <a:p>
            <a:pPr lvl="0"/>
            <a:r>
              <a:rPr lang="en-US" dirty="0"/>
              <a:t>ENCOURAGE LE COEUR</a:t>
            </a:r>
          </a:p>
        </p:txBody>
      </p:sp>
      <p:sp>
        <p:nvSpPr>
          <p:cNvPr id="22" name="Text Placeholder 16">
            <a:extLst>
              <a:ext uri="{FF2B5EF4-FFF2-40B4-BE49-F238E27FC236}">
                <a16:creationId xmlns:a16="http://schemas.microsoft.com/office/drawing/2014/main" id="{75F944DA-23DE-794D-97E7-4E9BE2C78FFE}"/>
              </a:ext>
            </a:extLst>
          </p:cNvPr>
          <p:cNvSpPr>
            <a:spLocks noGrp="1"/>
          </p:cNvSpPr>
          <p:nvPr>
            <p:ph type="body" sz="quarter" idx="35" hasCustomPrompt="1"/>
          </p:nvPr>
        </p:nvSpPr>
        <p:spPr>
          <a:xfrm>
            <a:off x="193542" y="3202621"/>
            <a:ext cx="6343796" cy="1065669"/>
          </a:xfrm>
        </p:spPr>
        <p:txBody>
          <a:bodyPr>
            <a:noAutofit/>
          </a:bodyPr>
          <a:lstStyle>
            <a:lvl1pPr marL="0" indent="0" algn="l">
              <a:buNone/>
              <a:defRPr sz="1500" b="0" baseline="0">
                <a:solidFill>
                  <a:schemeClr val="tx1"/>
                </a:solidFill>
                <a:latin typeface="Ubuntu" panose="020B0504030602030204" pitchFamily="34" charset="0"/>
                <a:sym typeface="Wingdings" pitchFamily="2" charset="2"/>
              </a:defRPr>
            </a:lvl1pPr>
            <a:lvl2pPr marL="388620" indent="0">
              <a:buNone/>
              <a:defRPr sz="1800">
                <a:latin typeface="Ubuntu" panose="020B0504030602030204" pitchFamily="34" charset="0"/>
              </a:defRPr>
            </a:lvl2pPr>
            <a:lvl3pPr marL="777241" indent="0">
              <a:buNone/>
              <a:defRPr sz="1400">
                <a:latin typeface="Ubuntu" panose="020B0504030602030204" pitchFamily="34" charset="0"/>
              </a:defRPr>
            </a:lvl3pPr>
            <a:lvl4pPr marL="1165860" indent="0">
              <a:buNone/>
              <a:defRPr sz="1200">
                <a:latin typeface="Ubuntu" panose="020B0504030602030204" pitchFamily="34" charset="0"/>
              </a:defRPr>
            </a:lvl4pPr>
            <a:lvl5pPr marL="1554481" indent="0">
              <a:buNone/>
              <a:defRPr sz="1200">
                <a:latin typeface="Ubuntu" panose="020B0504030602030204" pitchFamily="34" charset="0"/>
              </a:defRPr>
            </a:lvl5pPr>
          </a:lstStyle>
          <a:p>
            <a:r>
              <a:rPr lang="fr-FR" dirty="0">
                <a:effectLst/>
                <a:latin typeface="Ubuntu" panose="020B0504030602030204" pitchFamily="34" charset="0"/>
              </a:rPr>
              <a:t>Le Leadership Academy de Special Olympics discute des cinq comportements communs aux grands leaders identifiés par Jim </a:t>
            </a:r>
            <a:r>
              <a:rPr lang="fr-FR" dirty="0" err="1">
                <a:effectLst/>
                <a:latin typeface="Ubuntu" panose="020B0504030602030204" pitchFamily="34" charset="0"/>
              </a:rPr>
              <a:t>Kouzes</a:t>
            </a:r>
            <a:r>
              <a:rPr lang="fr-FR" dirty="0">
                <a:effectLst/>
                <a:latin typeface="Ubuntu" panose="020B0504030602030204" pitchFamily="34" charset="0"/>
              </a:rPr>
              <a:t> et Barry </a:t>
            </a:r>
            <a:r>
              <a:rPr lang="fr-FR" dirty="0" err="1">
                <a:effectLst/>
                <a:latin typeface="Ubuntu" panose="020B0504030602030204" pitchFamily="34" charset="0"/>
              </a:rPr>
              <a:t>Posner</a:t>
            </a:r>
            <a:r>
              <a:rPr lang="fr-FR" dirty="0">
                <a:effectLst/>
                <a:latin typeface="Ubuntu" panose="020B0504030602030204" pitchFamily="34" charset="0"/>
              </a:rPr>
              <a:t>. Leur travail est décrit dans un livre intitulé «The Leadership Challenge». Ces comportements sont:</a:t>
            </a:r>
            <a:endParaRPr lang="en-US" dirty="0">
              <a:effectLst/>
              <a:latin typeface="Ubuntu" panose="020B0504030602030204" pitchFamily="34" charset="0"/>
            </a:endParaRPr>
          </a:p>
        </p:txBody>
      </p:sp>
      <p:sp>
        <p:nvSpPr>
          <p:cNvPr id="23" name="TextBox 22">
            <a:extLst>
              <a:ext uri="{FF2B5EF4-FFF2-40B4-BE49-F238E27FC236}">
                <a16:creationId xmlns:a16="http://schemas.microsoft.com/office/drawing/2014/main" id="{5A3EE126-E3B2-3F48-8DED-148FC952E733}"/>
              </a:ext>
            </a:extLst>
          </p:cNvPr>
          <p:cNvSpPr txBox="1"/>
          <p:nvPr userDrawn="1"/>
        </p:nvSpPr>
        <p:spPr>
          <a:xfrm>
            <a:off x="4934036" y="3579091"/>
            <a:ext cx="0" cy="0"/>
          </a:xfrm>
          <a:prstGeom prst="rect">
            <a:avLst/>
          </a:prstGeom>
          <a:noFill/>
        </p:spPr>
        <p:txBody>
          <a:bodyPr wrap="none" rtlCol="0">
            <a:normAutofit fontScale="25000" lnSpcReduction="20000"/>
          </a:bodyPr>
          <a:lstStyle/>
          <a:p>
            <a:pPr algn="l"/>
            <a:endParaRPr lang="en-US" sz="1400" dirty="0">
              <a:latin typeface="Ubuntu" panose="020B0504030602030204" pitchFamily="34" charset="0"/>
            </a:endParaRPr>
          </a:p>
        </p:txBody>
      </p:sp>
      <p:sp>
        <p:nvSpPr>
          <p:cNvPr id="24" name="Text Placeholder 16">
            <a:extLst>
              <a:ext uri="{FF2B5EF4-FFF2-40B4-BE49-F238E27FC236}">
                <a16:creationId xmlns:a16="http://schemas.microsoft.com/office/drawing/2014/main" id="{9E6ABD0A-9EE3-814B-AAB7-7ECFB989B524}"/>
              </a:ext>
            </a:extLst>
          </p:cNvPr>
          <p:cNvSpPr>
            <a:spLocks noGrp="1"/>
          </p:cNvSpPr>
          <p:nvPr>
            <p:ph type="body" sz="quarter" idx="36" hasCustomPrompt="1"/>
          </p:nvPr>
        </p:nvSpPr>
        <p:spPr>
          <a:xfrm>
            <a:off x="2412457" y="4518302"/>
            <a:ext cx="4124881" cy="3061289"/>
          </a:xfrm>
        </p:spPr>
        <p:txBody>
          <a:bodyPr>
            <a:noAutofit/>
          </a:bodyPr>
          <a:lstStyle>
            <a:lvl1pPr marL="285751" indent="-285751" algn="l">
              <a:buFont typeface="Arial" panose="020B0604020202020204" pitchFamily="34" charset="0"/>
              <a:buChar char="•"/>
              <a:defRPr sz="1600" b="0">
                <a:solidFill>
                  <a:schemeClr val="tx1"/>
                </a:solidFill>
                <a:latin typeface="Ubuntu" panose="020B0504030602030204" pitchFamily="34" charset="0"/>
                <a:sym typeface="Wingdings" pitchFamily="2" charset="2"/>
              </a:defRPr>
            </a:lvl1pPr>
            <a:lvl2pPr marL="388620" indent="0">
              <a:buNone/>
              <a:defRPr sz="1800">
                <a:latin typeface="Ubuntu" panose="020B0504030602030204" pitchFamily="34" charset="0"/>
              </a:defRPr>
            </a:lvl2pPr>
            <a:lvl3pPr marL="777241" indent="0">
              <a:buNone/>
              <a:defRPr sz="1400">
                <a:latin typeface="Ubuntu" panose="020B0504030602030204" pitchFamily="34" charset="0"/>
              </a:defRPr>
            </a:lvl3pPr>
            <a:lvl4pPr marL="1165860" indent="0">
              <a:buNone/>
              <a:defRPr sz="1200">
                <a:latin typeface="Ubuntu" panose="020B0504030602030204" pitchFamily="34" charset="0"/>
              </a:defRPr>
            </a:lvl4pPr>
            <a:lvl5pPr marL="1554481" indent="0">
              <a:buNone/>
              <a:defRPr sz="1200">
                <a:latin typeface="Ubuntu" panose="020B0504030602030204" pitchFamily="34" charset="0"/>
              </a:defRPr>
            </a:lvl5pPr>
          </a:lstStyle>
          <a:p>
            <a:r>
              <a:rPr lang="fr-FR" dirty="0">
                <a:effectLst/>
                <a:latin typeface="Ubuntu" panose="020B0504030602030204" pitchFamily="34" charset="0"/>
              </a:rPr>
              <a:t>Les dirigeants établissent et modélisent des normes d'excellence et la manière de traiter les autres ... (4 TIRETS TOTAL POUR «MONTRER LE CHEMIN»)</a:t>
            </a:r>
            <a:endParaRPr lang="en-US" dirty="0">
              <a:effectLst/>
              <a:latin typeface="Ubuntu" panose="020B0504030602030204" pitchFamily="34" charset="0"/>
            </a:endParaRPr>
          </a:p>
          <a:p>
            <a:endParaRPr lang="en-US" dirty="0">
              <a:effectLst/>
              <a:latin typeface="Ubuntu" panose="020B0504030602030204" pitchFamily="34" charset="0"/>
            </a:endParaRPr>
          </a:p>
        </p:txBody>
      </p:sp>
      <p:sp>
        <p:nvSpPr>
          <p:cNvPr id="25" name="Text Placeholder 16">
            <a:extLst>
              <a:ext uri="{FF2B5EF4-FFF2-40B4-BE49-F238E27FC236}">
                <a16:creationId xmlns:a16="http://schemas.microsoft.com/office/drawing/2014/main" id="{71A2CD92-737B-724C-9780-25175A330863}"/>
              </a:ext>
            </a:extLst>
          </p:cNvPr>
          <p:cNvSpPr>
            <a:spLocks noGrp="1"/>
          </p:cNvSpPr>
          <p:nvPr>
            <p:ph type="body" sz="quarter" idx="37" hasCustomPrompt="1"/>
          </p:nvPr>
        </p:nvSpPr>
        <p:spPr>
          <a:xfrm>
            <a:off x="2412457" y="7826075"/>
            <a:ext cx="4124881" cy="1849016"/>
          </a:xfrm>
        </p:spPr>
        <p:txBody>
          <a:bodyPr>
            <a:noAutofit/>
          </a:bodyPr>
          <a:lstStyle>
            <a:lvl1pPr marL="285751" indent="-285751" algn="l">
              <a:buFont typeface="Arial" panose="020B0604020202020204" pitchFamily="34" charset="0"/>
              <a:buChar char="•"/>
              <a:defRPr sz="1600" b="0">
                <a:solidFill>
                  <a:schemeClr val="tx1"/>
                </a:solidFill>
                <a:latin typeface="Ubuntu" panose="020B0504030602030204" pitchFamily="34" charset="0"/>
                <a:sym typeface="Wingdings" pitchFamily="2" charset="2"/>
              </a:defRPr>
            </a:lvl1pPr>
            <a:lvl2pPr marL="388620" indent="0">
              <a:buNone/>
              <a:defRPr sz="1800">
                <a:latin typeface="Ubuntu" panose="020B0504030602030204" pitchFamily="34" charset="0"/>
              </a:defRPr>
            </a:lvl2pPr>
            <a:lvl3pPr marL="777241" indent="0">
              <a:buNone/>
              <a:defRPr sz="1400">
                <a:latin typeface="Ubuntu" panose="020B0504030602030204" pitchFamily="34" charset="0"/>
              </a:defRPr>
            </a:lvl3pPr>
            <a:lvl4pPr marL="1165860" indent="0">
              <a:buNone/>
              <a:defRPr sz="1200">
                <a:latin typeface="Ubuntu" panose="020B0504030602030204" pitchFamily="34" charset="0"/>
              </a:defRPr>
            </a:lvl4pPr>
            <a:lvl5pPr marL="1554481" indent="0">
              <a:buNone/>
              <a:defRPr sz="1200">
                <a:latin typeface="Ubuntu" panose="020B0504030602030204" pitchFamily="34" charset="0"/>
              </a:defRPr>
            </a:lvl5pPr>
          </a:lstStyle>
          <a:p>
            <a:r>
              <a:rPr lang="fr-FR" dirty="0">
                <a:effectLst/>
                <a:latin typeface="Ubuntu" panose="020B0504030602030204" pitchFamily="34" charset="0"/>
              </a:rPr>
              <a:t>Les Leaders croient qu'ils peuvent faire la différence ... (3 TIRETS TOTAL POUR «INSPIRE UNE VISION PARTAGÉE»)</a:t>
            </a:r>
            <a:endParaRPr lang="en-US" dirty="0">
              <a:effectLst/>
              <a:latin typeface="Ubuntu" panose="020B0504030602030204" pitchFamily="34" charset="0"/>
            </a:endParaRPr>
          </a:p>
        </p:txBody>
      </p:sp>
      <p:sp>
        <p:nvSpPr>
          <p:cNvPr id="26" name="Text Placeholder 16">
            <a:extLst>
              <a:ext uri="{FF2B5EF4-FFF2-40B4-BE49-F238E27FC236}">
                <a16:creationId xmlns:a16="http://schemas.microsoft.com/office/drawing/2014/main" id="{E0EC01EE-5CE4-8241-9089-8E8DEF171E66}"/>
              </a:ext>
            </a:extLst>
          </p:cNvPr>
          <p:cNvSpPr>
            <a:spLocks noGrp="1"/>
          </p:cNvSpPr>
          <p:nvPr>
            <p:ph type="body" sz="quarter" idx="38" hasCustomPrompt="1"/>
          </p:nvPr>
        </p:nvSpPr>
        <p:spPr>
          <a:xfrm>
            <a:off x="710736" y="5543212"/>
            <a:ext cx="1233914" cy="861378"/>
          </a:xfrm>
        </p:spPr>
        <p:txBody>
          <a:bodyPr>
            <a:noAutofit/>
          </a:bodyPr>
          <a:lstStyle>
            <a:lvl1pPr marL="0" indent="0" algn="ctr">
              <a:buNone/>
              <a:defRPr sz="1400" b="1">
                <a:solidFill>
                  <a:schemeClr val="accent4"/>
                </a:solidFill>
                <a:latin typeface="Ubuntu" panose="020B0504030602030204" pitchFamily="34" charset="0"/>
              </a:defRPr>
            </a:lvl1pPr>
            <a:lvl2pPr marL="388620" indent="0">
              <a:buNone/>
              <a:defRPr sz="1800">
                <a:latin typeface="Ubuntu" panose="020B0504030602030204" pitchFamily="34" charset="0"/>
              </a:defRPr>
            </a:lvl2pPr>
            <a:lvl3pPr marL="777241" indent="0">
              <a:buNone/>
              <a:defRPr sz="1400">
                <a:latin typeface="Ubuntu" panose="020B0504030602030204" pitchFamily="34" charset="0"/>
              </a:defRPr>
            </a:lvl3pPr>
            <a:lvl4pPr marL="1165860" indent="0">
              <a:buNone/>
              <a:defRPr sz="1200">
                <a:latin typeface="Ubuntu" panose="020B0504030602030204" pitchFamily="34" charset="0"/>
              </a:defRPr>
            </a:lvl4pPr>
            <a:lvl5pPr marL="1554481" indent="0">
              <a:buNone/>
              <a:defRPr sz="1200">
                <a:latin typeface="Ubuntu" panose="020B0504030602030204" pitchFamily="34" charset="0"/>
              </a:defRPr>
            </a:lvl5pPr>
          </a:lstStyle>
          <a:p>
            <a:pPr lvl="0"/>
            <a:r>
              <a:rPr lang="en-US" dirty="0"/>
              <a:t>MONTRE LE CHEMIN</a:t>
            </a:r>
          </a:p>
        </p:txBody>
      </p:sp>
      <p:sp>
        <p:nvSpPr>
          <p:cNvPr id="27" name="Text Placeholder 16">
            <a:extLst>
              <a:ext uri="{FF2B5EF4-FFF2-40B4-BE49-F238E27FC236}">
                <a16:creationId xmlns:a16="http://schemas.microsoft.com/office/drawing/2014/main" id="{431D3682-AFA1-E041-BB18-D84866C5976C}"/>
              </a:ext>
            </a:extLst>
          </p:cNvPr>
          <p:cNvSpPr>
            <a:spLocks noGrp="1"/>
          </p:cNvSpPr>
          <p:nvPr>
            <p:ph type="body" sz="quarter" idx="39" hasCustomPrompt="1"/>
          </p:nvPr>
        </p:nvSpPr>
        <p:spPr>
          <a:xfrm>
            <a:off x="710736" y="8605894"/>
            <a:ext cx="1233914" cy="1069197"/>
          </a:xfrm>
        </p:spPr>
        <p:txBody>
          <a:bodyPr>
            <a:noAutofit/>
          </a:bodyPr>
          <a:lstStyle>
            <a:lvl1pPr marL="0" indent="0" algn="ctr">
              <a:buNone/>
              <a:defRPr sz="1400" b="1">
                <a:solidFill>
                  <a:schemeClr val="accent4"/>
                </a:solidFill>
                <a:latin typeface="Ubuntu" panose="020B0504030602030204" pitchFamily="34" charset="0"/>
              </a:defRPr>
            </a:lvl1pPr>
            <a:lvl2pPr marL="388620" indent="0">
              <a:buNone/>
              <a:defRPr sz="1800">
                <a:latin typeface="Ubuntu" panose="020B0504030602030204" pitchFamily="34" charset="0"/>
              </a:defRPr>
            </a:lvl2pPr>
            <a:lvl3pPr marL="777241" indent="0">
              <a:buNone/>
              <a:defRPr sz="1400">
                <a:latin typeface="Ubuntu" panose="020B0504030602030204" pitchFamily="34" charset="0"/>
              </a:defRPr>
            </a:lvl3pPr>
            <a:lvl4pPr marL="1165860" indent="0">
              <a:buNone/>
              <a:defRPr sz="1200">
                <a:latin typeface="Ubuntu" panose="020B0504030602030204" pitchFamily="34" charset="0"/>
              </a:defRPr>
            </a:lvl4pPr>
            <a:lvl5pPr marL="1554481" indent="0">
              <a:buNone/>
              <a:defRPr sz="1200">
                <a:latin typeface="Ubuntu" panose="020B0504030602030204" pitchFamily="34" charset="0"/>
              </a:defRPr>
            </a:lvl5pPr>
          </a:lstStyle>
          <a:p>
            <a:pPr lvl="0"/>
            <a:r>
              <a:rPr lang="fr-FR" dirty="0"/>
              <a:t>INSPIRE UNE VISION PARTAGÉE</a:t>
            </a:r>
            <a:endParaRPr lang="en-US" dirty="0"/>
          </a:p>
        </p:txBody>
      </p:sp>
      <p:grpSp>
        <p:nvGrpSpPr>
          <p:cNvPr id="3" name="Grupo 2">
            <a:extLst>
              <a:ext uri="{FF2B5EF4-FFF2-40B4-BE49-F238E27FC236}">
                <a16:creationId xmlns:a16="http://schemas.microsoft.com/office/drawing/2014/main" id="{78BDDDBA-77D4-4B8F-9BD0-358DFCE47A4A}"/>
              </a:ext>
            </a:extLst>
          </p:cNvPr>
          <p:cNvGrpSpPr/>
          <p:nvPr userDrawn="1"/>
        </p:nvGrpSpPr>
        <p:grpSpPr>
          <a:xfrm>
            <a:off x="570675" y="1506588"/>
            <a:ext cx="479647" cy="654935"/>
            <a:chOff x="8178555" y="3841578"/>
            <a:chExt cx="512530" cy="654935"/>
          </a:xfrm>
        </p:grpSpPr>
        <p:sp>
          <p:nvSpPr>
            <p:cNvPr id="34" name="Shape 302">
              <a:extLst>
                <a:ext uri="{FF2B5EF4-FFF2-40B4-BE49-F238E27FC236}">
                  <a16:creationId xmlns:a16="http://schemas.microsoft.com/office/drawing/2014/main" id="{47E24246-EE11-4843-994C-10F2B21D5C2E}"/>
                </a:ext>
              </a:extLst>
            </p:cNvPr>
            <p:cNvSpPr/>
            <p:nvPr userDrawn="1"/>
          </p:nvSpPr>
          <p:spPr>
            <a:xfrm>
              <a:off x="8570538" y="4097835"/>
              <a:ext cx="120547" cy="331968"/>
            </a:xfrm>
            <a:custGeom>
              <a:avLst/>
              <a:gdLst/>
              <a:ahLst/>
              <a:cxnLst/>
              <a:rect l="0" t="0" r="0" b="0"/>
              <a:pathLst>
                <a:path w="120557" h="398756">
                  <a:moveTo>
                    <a:pt x="78479" y="3103"/>
                  </a:moveTo>
                  <a:lnTo>
                    <a:pt x="83888" y="4771"/>
                  </a:lnTo>
                  <a:cubicBezTo>
                    <a:pt x="94320" y="8003"/>
                    <a:pt x="101684" y="17076"/>
                    <a:pt x="102691" y="27900"/>
                  </a:cubicBezTo>
                  <a:lnTo>
                    <a:pt x="119960" y="207181"/>
                  </a:lnTo>
                  <a:cubicBezTo>
                    <a:pt x="120557" y="213222"/>
                    <a:pt x="120030" y="219298"/>
                    <a:pt x="118380" y="225245"/>
                  </a:cubicBezTo>
                  <a:lnTo>
                    <a:pt x="116471" y="232073"/>
                  </a:lnTo>
                  <a:cubicBezTo>
                    <a:pt x="114844" y="238090"/>
                    <a:pt x="111495" y="243508"/>
                    <a:pt x="106800" y="247691"/>
                  </a:cubicBezTo>
                  <a:lnTo>
                    <a:pt x="27760" y="339277"/>
                  </a:lnTo>
                  <a:cubicBezTo>
                    <a:pt x="27490" y="339606"/>
                    <a:pt x="27198" y="339912"/>
                    <a:pt x="26858" y="340194"/>
                  </a:cubicBezTo>
                  <a:cubicBezTo>
                    <a:pt x="23416" y="343167"/>
                    <a:pt x="21238" y="347469"/>
                    <a:pt x="20887" y="352028"/>
                  </a:cubicBezTo>
                  <a:lnTo>
                    <a:pt x="17515" y="390881"/>
                  </a:lnTo>
                  <a:cubicBezTo>
                    <a:pt x="17129" y="395383"/>
                    <a:pt x="13382" y="398756"/>
                    <a:pt x="8980" y="398756"/>
                  </a:cubicBezTo>
                  <a:cubicBezTo>
                    <a:pt x="8734" y="398756"/>
                    <a:pt x="8488" y="398756"/>
                    <a:pt x="8231" y="398720"/>
                  </a:cubicBezTo>
                  <a:cubicBezTo>
                    <a:pt x="3489" y="398309"/>
                    <a:pt x="0" y="394137"/>
                    <a:pt x="410" y="389389"/>
                  </a:cubicBezTo>
                  <a:lnTo>
                    <a:pt x="3758" y="350618"/>
                  </a:lnTo>
                  <a:cubicBezTo>
                    <a:pt x="4426" y="341839"/>
                    <a:pt x="8582" y="333448"/>
                    <a:pt x="15162" y="327537"/>
                  </a:cubicBezTo>
                  <a:lnTo>
                    <a:pt x="94202" y="235939"/>
                  </a:lnTo>
                  <a:cubicBezTo>
                    <a:pt x="94507" y="235610"/>
                    <a:pt x="94811" y="235316"/>
                    <a:pt x="95127" y="235022"/>
                  </a:cubicBezTo>
                  <a:cubicBezTo>
                    <a:pt x="97457" y="233036"/>
                    <a:pt x="99096" y="230439"/>
                    <a:pt x="99916" y="227477"/>
                  </a:cubicBezTo>
                  <a:lnTo>
                    <a:pt x="101836" y="220579"/>
                  </a:lnTo>
                  <a:cubicBezTo>
                    <a:pt x="102902" y="216748"/>
                    <a:pt x="103253" y="212799"/>
                    <a:pt x="102866" y="208862"/>
                  </a:cubicBezTo>
                  <a:lnTo>
                    <a:pt x="85597" y="29557"/>
                  </a:lnTo>
                  <a:cubicBezTo>
                    <a:pt x="85223" y="25667"/>
                    <a:pt x="82588" y="22423"/>
                    <a:pt x="78853" y="21260"/>
                  </a:cubicBezTo>
                  <a:lnTo>
                    <a:pt x="73444" y="19603"/>
                  </a:lnTo>
                  <a:cubicBezTo>
                    <a:pt x="70857" y="18768"/>
                    <a:pt x="68105" y="19850"/>
                    <a:pt x="66712" y="22188"/>
                  </a:cubicBezTo>
                  <a:lnTo>
                    <a:pt x="66806" y="49195"/>
                  </a:lnTo>
                  <a:lnTo>
                    <a:pt x="68375" y="183818"/>
                  </a:lnTo>
                  <a:cubicBezTo>
                    <a:pt x="68410" y="186932"/>
                    <a:pt x="66771" y="189823"/>
                    <a:pt x="64101" y="191374"/>
                  </a:cubicBezTo>
                  <a:lnTo>
                    <a:pt x="15513" y="219674"/>
                  </a:lnTo>
                  <a:cubicBezTo>
                    <a:pt x="11404" y="222060"/>
                    <a:pt x="6158" y="220649"/>
                    <a:pt x="3782" y="216536"/>
                  </a:cubicBezTo>
                  <a:cubicBezTo>
                    <a:pt x="1393" y="212423"/>
                    <a:pt x="2787" y="207134"/>
                    <a:pt x="6884" y="204737"/>
                  </a:cubicBezTo>
                  <a:lnTo>
                    <a:pt x="51140" y="178988"/>
                  </a:lnTo>
                  <a:lnTo>
                    <a:pt x="49326" y="23117"/>
                  </a:lnTo>
                  <a:cubicBezTo>
                    <a:pt x="49279" y="19720"/>
                    <a:pt x="50192" y="16324"/>
                    <a:pt x="51960" y="13327"/>
                  </a:cubicBezTo>
                  <a:cubicBezTo>
                    <a:pt x="57475" y="4149"/>
                    <a:pt x="68375" y="0"/>
                    <a:pt x="78479" y="3103"/>
                  </a:cubicBezTo>
                  <a:close/>
                </a:path>
              </a:pathLst>
            </a:custGeom>
            <a:ln w="0" cap="flat">
              <a:miter lim="127000"/>
            </a:ln>
          </p:spPr>
          <p:style>
            <a:lnRef idx="0">
              <a:srgbClr val="000000">
                <a:alpha val="0"/>
              </a:srgbClr>
            </a:lnRef>
            <a:fillRef idx="1">
              <a:srgbClr val="FFFEFD"/>
            </a:fillRef>
            <a:effectRef idx="0">
              <a:scrgbClr r="0" g="0" b="0"/>
            </a:effectRef>
            <a:fontRef idx="none"/>
          </p:style>
          <p:txBody>
            <a:bodyPr/>
            <a:lstStyle/>
            <a:p>
              <a:endParaRPr lang="es-PA"/>
            </a:p>
          </p:txBody>
        </p:sp>
        <p:sp>
          <p:nvSpPr>
            <p:cNvPr id="35" name="Shape 303">
              <a:extLst>
                <a:ext uri="{FF2B5EF4-FFF2-40B4-BE49-F238E27FC236}">
                  <a16:creationId xmlns:a16="http://schemas.microsoft.com/office/drawing/2014/main" id="{0F4E82AD-8D70-4BE4-A6DF-739910B5172C}"/>
                </a:ext>
              </a:extLst>
            </p:cNvPr>
            <p:cNvSpPr/>
            <p:nvPr userDrawn="1"/>
          </p:nvSpPr>
          <p:spPr>
            <a:xfrm>
              <a:off x="8460154" y="4184726"/>
              <a:ext cx="176238" cy="245077"/>
            </a:xfrm>
            <a:custGeom>
              <a:avLst/>
              <a:gdLst/>
              <a:ahLst/>
              <a:cxnLst/>
              <a:rect l="0" t="0" r="0" b="0"/>
              <a:pathLst>
                <a:path w="176252" h="294383">
                  <a:moveTo>
                    <a:pt x="140824" y="736"/>
                  </a:moveTo>
                  <a:cubicBezTo>
                    <a:pt x="146224" y="0"/>
                    <a:pt x="151911" y="1281"/>
                    <a:pt x="156676" y="4760"/>
                  </a:cubicBezTo>
                  <a:lnTo>
                    <a:pt x="163654" y="9848"/>
                  </a:lnTo>
                  <a:cubicBezTo>
                    <a:pt x="173442" y="17029"/>
                    <a:pt x="176252" y="30380"/>
                    <a:pt x="170199" y="40898"/>
                  </a:cubicBezTo>
                  <a:lnTo>
                    <a:pt x="129034" y="112164"/>
                  </a:lnTo>
                  <a:lnTo>
                    <a:pt x="110746" y="140370"/>
                  </a:lnTo>
                  <a:cubicBezTo>
                    <a:pt x="108135" y="144342"/>
                    <a:pt x="102831" y="145458"/>
                    <a:pt x="98851" y="142885"/>
                  </a:cubicBezTo>
                  <a:cubicBezTo>
                    <a:pt x="94870" y="140276"/>
                    <a:pt x="93746" y="134952"/>
                    <a:pt x="96333" y="130956"/>
                  </a:cubicBezTo>
                  <a:lnTo>
                    <a:pt x="114399" y="103126"/>
                  </a:lnTo>
                  <a:lnTo>
                    <a:pt x="155318" y="32248"/>
                  </a:lnTo>
                  <a:cubicBezTo>
                    <a:pt x="156981" y="29393"/>
                    <a:pt x="156196" y="25761"/>
                    <a:pt x="153527" y="23798"/>
                  </a:cubicBezTo>
                  <a:lnTo>
                    <a:pt x="146584" y="18710"/>
                  </a:lnTo>
                  <a:cubicBezTo>
                    <a:pt x="144512" y="17205"/>
                    <a:pt x="141667" y="17605"/>
                    <a:pt x="140086" y="19626"/>
                  </a:cubicBezTo>
                  <a:lnTo>
                    <a:pt x="21074" y="165402"/>
                  </a:lnTo>
                  <a:cubicBezTo>
                    <a:pt x="19599" y="167282"/>
                    <a:pt x="18487" y="169527"/>
                    <a:pt x="17831" y="171913"/>
                  </a:cubicBezTo>
                  <a:lnTo>
                    <a:pt x="17211" y="285816"/>
                  </a:lnTo>
                  <a:cubicBezTo>
                    <a:pt x="17176" y="290552"/>
                    <a:pt x="13335" y="294383"/>
                    <a:pt x="8617" y="294383"/>
                  </a:cubicBezTo>
                  <a:lnTo>
                    <a:pt x="8570" y="294383"/>
                  </a:lnTo>
                  <a:cubicBezTo>
                    <a:pt x="3829" y="294360"/>
                    <a:pt x="0" y="290482"/>
                    <a:pt x="23" y="285710"/>
                  </a:cubicBezTo>
                  <a:lnTo>
                    <a:pt x="656" y="170796"/>
                  </a:lnTo>
                  <a:cubicBezTo>
                    <a:pt x="656" y="170209"/>
                    <a:pt x="726" y="169586"/>
                    <a:pt x="855" y="168986"/>
                  </a:cubicBezTo>
                  <a:cubicBezTo>
                    <a:pt x="2014" y="163756"/>
                    <a:pt x="4379" y="158774"/>
                    <a:pt x="7716" y="154578"/>
                  </a:cubicBezTo>
                  <a:lnTo>
                    <a:pt x="126692" y="8814"/>
                  </a:lnTo>
                  <a:cubicBezTo>
                    <a:pt x="130310" y="4225"/>
                    <a:pt x="135423" y="1472"/>
                    <a:pt x="140824" y="736"/>
                  </a:cubicBezTo>
                  <a:close/>
                </a:path>
              </a:pathLst>
            </a:custGeom>
            <a:ln w="0" cap="flat">
              <a:miter lim="127000"/>
            </a:ln>
          </p:spPr>
          <p:style>
            <a:lnRef idx="0">
              <a:srgbClr val="000000">
                <a:alpha val="0"/>
              </a:srgbClr>
            </a:lnRef>
            <a:fillRef idx="1">
              <a:srgbClr val="FFFEFD"/>
            </a:fillRef>
            <a:effectRef idx="0">
              <a:scrgbClr r="0" g="0" b="0"/>
            </a:effectRef>
            <a:fontRef idx="none"/>
          </p:style>
          <p:txBody>
            <a:bodyPr/>
            <a:lstStyle/>
            <a:p>
              <a:endParaRPr lang="es-PA" dirty="0"/>
            </a:p>
          </p:txBody>
        </p:sp>
        <p:sp>
          <p:nvSpPr>
            <p:cNvPr id="36" name="Shape 304">
              <a:extLst>
                <a:ext uri="{FF2B5EF4-FFF2-40B4-BE49-F238E27FC236}">
                  <a16:creationId xmlns:a16="http://schemas.microsoft.com/office/drawing/2014/main" id="{E495AE28-B1CB-47FE-81B9-F23114148149}"/>
                </a:ext>
              </a:extLst>
            </p:cNvPr>
            <p:cNvSpPr/>
            <p:nvPr userDrawn="1"/>
          </p:nvSpPr>
          <p:spPr>
            <a:xfrm>
              <a:off x="8580158" y="4128327"/>
              <a:ext cx="58406" cy="79771"/>
            </a:xfrm>
            <a:custGeom>
              <a:avLst/>
              <a:gdLst/>
              <a:ahLst/>
              <a:cxnLst/>
              <a:rect l="0" t="0" r="0" b="0"/>
              <a:pathLst>
                <a:path w="58411" h="95820">
                  <a:moveTo>
                    <a:pt x="35210" y="414"/>
                  </a:moveTo>
                  <a:cubicBezTo>
                    <a:pt x="40741" y="0"/>
                    <a:pt x="46393" y="1261"/>
                    <a:pt x="51351" y="4257"/>
                  </a:cubicBezTo>
                  <a:lnTo>
                    <a:pt x="53037" y="5280"/>
                  </a:lnTo>
                  <a:cubicBezTo>
                    <a:pt x="57112" y="7760"/>
                    <a:pt x="58411" y="13060"/>
                    <a:pt x="55952" y="17138"/>
                  </a:cubicBezTo>
                  <a:cubicBezTo>
                    <a:pt x="53494" y="21216"/>
                    <a:pt x="48202" y="22521"/>
                    <a:pt x="44163" y="20064"/>
                  </a:cubicBezTo>
                  <a:lnTo>
                    <a:pt x="42465" y="19030"/>
                  </a:lnTo>
                  <a:cubicBezTo>
                    <a:pt x="38777" y="16797"/>
                    <a:pt x="34094" y="17150"/>
                    <a:pt x="30769" y="19911"/>
                  </a:cubicBezTo>
                  <a:cubicBezTo>
                    <a:pt x="29586" y="20887"/>
                    <a:pt x="28767" y="22262"/>
                    <a:pt x="28462" y="23778"/>
                  </a:cubicBezTo>
                  <a:lnTo>
                    <a:pt x="17738" y="88615"/>
                  </a:lnTo>
                  <a:cubicBezTo>
                    <a:pt x="17035" y="92834"/>
                    <a:pt x="13394" y="95820"/>
                    <a:pt x="9261" y="95820"/>
                  </a:cubicBezTo>
                  <a:cubicBezTo>
                    <a:pt x="8793" y="95820"/>
                    <a:pt x="8324" y="95796"/>
                    <a:pt x="7844" y="95702"/>
                  </a:cubicBezTo>
                  <a:cubicBezTo>
                    <a:pt x="3161" y="94926"/>
                    <a:pt x="0" y="90484"/>
                    <a:pt x="773" y="85783"/>
                  </a:cubicBezTo>
                  <a:lnTo>
                    <a:pt x="11568" y="20617"/>
                  </a:lnTo>
                  <a:cubicBezTo>
                    <a:pt x="12727" y="14940"/>
                    <a:pt x="15630" y="10098"/>
                    <a:pt x="19798" y="6620"/>
                  </a:cubicBezTo>
                  <a:cubicBezTo>
                    <a:pt x="24271" y="2917"/>
                    <a:pt x="29680" y="829"/>
                    <a:pt x="35210" y="414"/>
                  </a:cubicBezTo>
                  <a:close/>
                </a:path>
              </a:pathLst>
            </a:custGeom>
            <a:ln w="0" cap="flat">
              <a:miter lim="127000"/>
            </a:ln>
          </p:spPr>
          <p:style>
            <a:lnRef idx="0">
              <a:srgbClr val="000000">
                <a:alpha val="0"/>
              </a:srgbClr>
            </a:lnRef>
            <a:fillRef idx="1">
              <a:srgbClr val="FFFEFD"/>
            </a:fillRef>
            <a:effectRef idx="0">
              <a:scrgbClr r="0" g="0" b="0"/>
            </a:effectRef>
            <a:fontRef idx="none"/>
          </p:style>
          <p:txBody>
            <a:bodyPr/>
            <a:lstStyle/>
            <a:p>
              <a:endParaRPr lang="es-PA"/>
            </a:p>
          </p:txBody>
        </p:sp>
        <p:sp>
          <p:nvSpPr>
            <p:cNvPr id="37" name="Shape 305">
              <a:extLst>
                <a:ext uri="{FF2B5EF4-FFF2-40B4-BE49-F238E27FC236}">
                  <a16:creationId xmlns:a16="http://schemas.microsoft.com/office/drawing/2014/main" id="{ECC1AECE-ECBB-402B-AAA3-C31EF0265E83}"/>
                </a:ext>
              </a:extLst>
            </p:cNvPr>
            <p:cNvSpPr/>
            <p:nvPr userDrawn="1"/>
          </p:nvSpPr>
          <p:spPr>
            <a:xfrm>
              <a:off x="8440303" y="4415449"/>
              <a:ext cx="79163" cy="53215"/>
            </a:xfrm>
            <a:custGeom>
              <a:avLst/>
              <a:gdLst/>
              <a:ahLst/>
              <a:cxnLst/>
              <a:rect l="0" t="0" r="0" b="0"/>
              <a:pathLst>
                <a:path w="79169" h="63921">
                  <a:moveTo>
                    <a:pt x="8594" y="0"/>
                  </a:moveTo>
                  <a:lnTo>
                    <a:pt x="79169" y="0"/>
                  </a:lnTo>
                  <a:lnTo>
                    <a:pt x="79169" y="17252"/>
                  </a:lnTo>
                  <a:lnTo>
                    <a:pt x="17199" y="17252"/>
                  </a:lnTo>
                  <a:lnTo>
                    <a:pt x="17199" y="46657"/>
                  </a:lnTo>
                  <a:lnTo>
                    <a:pt x="79169" y="46657"/>
                  </a:lnTo>
                  <a:lnTo>
                    <a:pt x="79169" y="63921"/>
                  </a:lnTo>
                  <a:lnTo>
                    <a:pt x="8594" y="63921"/>
                  </a:lnTo>
                  <a:cubicBezTo>
                    <a:pt x="3852" y="63921"/>
                    <a:pt x="0" y="60054"/>
                    <a:pt x="0" y="55295"/>
                  </a:cubicBezTo>
                  <a:lnTo>
                    <a:pt x="0" y="8638"/>
                  </a:lnTo>
                  <a:cubicBezTo>
                    <a:pt x="0" y="3867"/>
                    <a:pt x="3852" y="0"/>
                    <a:pt x="8594" y="0"/>
                  </a:cubicBezTo>
                  <a:close/>
                </a:path>
              </a:pathLst>
            </a:custGeom>
            <a:ln w="0" cap="flat">
              <a:miter lim="127000"/>
            </a:ln>
          </p:spPr>
          <p:style>
            <a:lnRef idx="0">
              <a:srgbClr val="000000">
                <a:alpha val="0"/>
              </a:srgbClr>
            </a:lnRef>
            <a:fillRef idx="1">
              <a:srgbClr val="FFFEFD"/>
            </a:fillRef>
            <a:effectRef idx="0">
              <a:scrgbClr r="0" g="0" b="0"/>
            </a:effectRef>
            <a:fontRef idx="none"/>
          </p:style>
          <p:txBody>
            <a:bodyPr/>
            <a:lstStyle/>
            <a:p>
              <a:endParaRPr lang="es-PA"/>
            </a:p>
          </p:txBody>
        </p:sp>
        <p:sp>
          <p:nvSpPr>
            <p:cNvPr id="38" name="Shape 306">
              <a:extLst>
                <a:ext uri="{FF2B5EF4-FFF2-40B4-BE49-F238E27FC236}">
                  <a16:creationId xmlns:a16="http://schemas.microsoft.com/office/drawing/2014/main" id="{A4164D75-D568-4197-BC26-D84CEF29BB2A}"/>
                </a:ext>
              </a:extLst>
            </p:cNvPr>
            <p:cNvSpPr/>
            <p:nvPr userDrawn="1"/>
          </p:nvSpPr>
          <p:spPr>
            <a:xfrm>
              <a:off x="8519465" y="4415449"/>
              <a:ext cx="79152" cy="53215"/>
            </a:xfrm>
            <a:custGeom>
              <a:avLst/>
              <a:gdLst/>
              <a:ahLst/>
              <a:cxnLst/>
              <a:rect l="0" t="0" r="0" b="0"/>
              <a:pathLst>
                <a:path w="79158" h="63921">
                  <a:moveTo>
                    <a:pt x="0" y="0"/>
                  </a:moveTo>
                  <a:lnTo>
                    <a:pt x="70564" y="0"/>
                  </a:lnTo>
                  <a:cubicBezTo>
                    <a:pt x="75306" y="0"/>
                    <a:pt x="79158" y="3867"/>
                    <a:pt x="79158" y="8638"/>
                  </a:cubicBezTo>
                  <a:lnTo>
                    <a:pt x="79158" y="55295"/>
                  </a:lnTo>
                  <a:cubicBezTo>
                    <a:pt x="79158" y="60054"/>
                    <a:pt x="75306" y="63921"/>
                    <a:pt x="70564" y="63921"/>
                  </a:cubicBezTo>
                  <a:lnTo>
                    <a:pt x="0" y="63921"/>
                  </a:lnTo>
                  <a:lnTo>
                    <a:pt x="0" y="46657"/>
                  </a:lnTo>
                  <a:lnTo>
                    <a:pt x="61970" y="46657"/>
                  </a:lnTo>
                  <a:lnTo>
                    <a:pt x="61970" y="17252"/>
                  </a:lnTo>
                  <a:lnTo>
                    <a:pt x="0" y="17252"/>
                  </a:lnTo>
                  <a:lnTo>
                    <a:pt x="0" y="0"/>
                  </a:lnTo>
                  <a:close/>
                </a:path>
              </a:pathLst>
            </a:custGeom>
            <a:ln w="0" cap="flat">
              <a:miter lim="127000"/>
            </a:ln>
          </p:spPr>
          <p:style>
            <a:lnRef idx="0">
              <a:srgbClr val="000000">
                <a:alpha val="0"/>
              </a:srgbClr>
            </a:lnRef>
            <a:fillRef idx="1">
              <a:srgbClr val="FFFEFD"/>
            </a:fillRef>
            <a:effectRef idx="0">
              <a:scrgbClr r="0" g="0" b="0"/>
            </a:effectRef>
            <a:fontRef idx="none"/>
          </p:style>
          <p:txBody>
            <a:bodyPr/>
            <a:lstStyle/>
            <a:p>
              <a:endParaRPr lang="es-PA"/>
            </a:p>
          </p:txBody>
        </p:sp>
        <p:sp>
          <p:nvSpPr>
            <p:cNvPr id="39" name="Shape 307">
              <a:extLst>
                <a:ext uri="{FF2B5EF4-FFF2-40B4-BE49-F238E27FC236}">
                  <a16:creationId xmlns:a16="http://schemas.microsoft.com/office/drawing/2014/main" id="{B220FBD3-0C06-40CE-BF8C-E50F3086E20C}"/>
                </a:ext>
              </a:extLst>
            </p:cNvPr>
            <p:cNvSpPr/>
            <p:nvPr userDrawn="1"/>
          </p:nvSpPr>
          <p:spPr>
            <a:xfrm>
              <a:off x="8577340" y="4454296"/>
              <a:ext cx="17163" cy="42217"/>
            </a:xfrm>
            <a:custGeom>
              <a:avLst/>
              <a:gdLst/>
              <a:ahLst/>
              <a:cxnLst/>
              <a:rect l="0" t="0" r="0" b="0"/>
              <a:pathLst>
                <a:path w="17164" h="50711">
                  <a:moveTo>
                    <a:pt x="8582" y="0"/>
                  </a:moveTo>
                  <a:cubicBezTo>
                    <a:pt x="13335" y="0"/>
                    <a:pt x="17164" y="3867"/>
                    <a:pt x="17164" y="8626"/>
                  </a:cubicBezTo>
                  <a:lnTo>
                    <a:pt x="17164" y="42097"/>
                  </a:lnTo>
                  <a:cubicBezTo>
                    <a:pt x="17164" y="46868"/>
                    <a:pt x="13335" y="50711"/>
                    <a:pt x="8582" y="50711"/>
                  </a:cubicBezTo>
                  <a:cubicBezTo>
                    <a:pt x="3840" y="50711"/>
                    <a:pt x="0" y="46868"/>
                    <a:pt x="0" y="42097"/>
                  </a:cubicBezTo>
                  <a:lnTo>
                    <a:pt x="0" y="8626"/>
                  </a:lnTo>
                  <a:cubicBezTo>
                    <a:pt x="0" y="3867"/>
                    <a:pt x="3840" y="0"/>
                    <a:pt x="8582" y="0"/>
                  </a:cubicBezTo>
                  <a:close/>
                </a:path>
              </a:pathLst>
            </a:custGeom>
            <a:ln w="0" cap="flat">
              <a:miter lim="127000"/>
            </a:ln>
          </p:spPr>
          <p:style>
            <a:lnRef idx="0">
              <a:srgbClr val="000000">
                <a:alpha val="0"/>
              </a:srgbClr>
            </a:lnRef>
            <a:fillRef idx="1">
              <a:srgbClr val="FFFEFD"/>
            </a:fillRef>
            <a:effectRef idx="0">
              <a:scrgbClr r="0" g="0" b="0"/>
            </a:effectRef>
            <a:fontRef idx="none"/>
          </p:style>
          <p:txBody>
            <a:bodyPr/>
            <a:lstStyle/>
            <a:p>
              <a:endParaRPr lang="es-PA"/>
            </a:p>
          </p:txBody>
        </p:sp>
        <p:sp>
          <p:nvSpPr>
            <p:cNvPr id="40" name="Shape 308">
              <a:extLst>
                <a:ext uri="{FF2B5EF4-FFF2-40B4-BE49-F238E27FC236}">
                  <a16:creationId xmlns:a16="http://schemas.microsoft.com/office/drawing/2014/main" id="{BEE5E848-3E79-4EE3-8A59-FDF35077C1A1}"/>
                </a:ext>
              </a:extLst>
            </p:cNvPr>
            <p:cNvSpPr/>
            <p:nvPr userDrawn="1"/>
          </p:nvSpPr>
          <p:spPr>
            <a:xfrm>
              <a:off x="8450529" y="4454296"/>
              <a:ext cx="17163" cy="42217"/>
            </a:xfrm>
            <a:custGeom>
              <a:avLst/>
              <a:gdLst/>
              <a:ahLst/>
              <a:cxnLst/>
              <a:rect l="0" t="0" r="0" b="0"/>
              <a:pathLst>
                <a:path w="17164" h="50711">
                  <a:moveTo>
                    <a:pt x="8582" y="0"/>
                  </a:moveTo>
                  <a:cubicBezTo>
                    <a:pt x="13335" y="0"/>
                    <a:pt x="17164" y="3867"/>
                    <a:pt x="17164" y="8626"/>
                  </a:cubicBezTo>
                  <a:lnTo>
                    <a:pt x="17164" y="42097"/>
                  </a:lnTo>
                  <a:cubicBezTo>
                    <a:pt x="17164" y="46868"/>
                    <a:pt x="13335" y="50711"/>
                    <a:pt x="8582" y="50711"/>
                  </a:cubicBezTo>
                  <a:cubicBezTo>
                    <a:pt x="3840" y="50711"/>
                    <a:pt x="0" y="46868"/>
                    <a:pt x="0" y="42097"/>
                  </a:cubicBezTo>
                  <a:lnTo>
                    <a:pt x="0" y="8626"/>
                  </a:lnTo>
                  <a:cubicBezTo>
                    <a:pt x="0" y="3867"/>
                    <a:pt x="3840" y="0"/>
                    <a:pt x="8582" y="0"/>
                  </a:cubicBezTo>
                  <a:close/>
                </a:path>
              </a:pathLst>
            </a:custGeom>
            <a:ln w="0" cap="flat">
              <a:miter lim="127000"/>
            </a:ln>
          </p:spPr>
          <p:style>
            <a:lnRef idx="0">
              <a:srgbClr val="000000">
                <a:alpha val="0"/>
              </a:srgbClr>
            </a:lnRef>
            <a:fillRef idx="1">
              <a:srgbClr val="FFFEFD"/>
            </a:fillRef>
            <a:effectRef idx="0">
              <a:scrgbClr r="0" g="0" b="0"/>
            </a:effectRef>
            <a:fontRef idx="none"/>
          </p:style>
          <p:txBody>
            <a:bodyPr/>
            <a:lstStyle/>
            <a:p>
              <a:endParaRPr lang="es-PA"/>
            </a:p>
          </p:txBody>
        </p:sp>
        <p:sp>
          <p:nvSpPr>
            <p:cNvPr id="41" name="Shape 309">
              <a:extLst>
                <a:ext uri="{FF2B5EF4-FFF2-40B4-BE49-F238E27FC236}">
                  <a16:creationId xmlns:a16="http://schemas.microsoft.com/office/drawing/2014/main" id="{2971BE78-4F30-4E65-9622-D8D06E5611E6}"/>
                </a:ext>
              </a:extLst>
            </p:cNvPr>
            <p:cNvSpPr/>
            <p:nvPr userDrawn="1"/>
          </p:nvSpPr>
          <p:spPr>
            <a:xfrm>
              <a:off x="8178555" y="4097835"/>
              <a:ext cx="120559" cy="331968"/>
            </a:xfrm>
            <a:custGeom>
              <a:avLst/>
              <a:gdLst/>
              <a:ahLst/>
              <a:cxnLst/>
              <a:rect l="0" t="0" r="0" b="0"/>
              <a:pathLst>
                <a:path w="120569" h="398756">
                  <a:moveTo>
                    <a:pt x="42114" y="3091"/>
                  </a:moveTo>
                  <a:cubicBezTo>
                    <a:pt x="52229" y="0"/>
                    <a:pt x="63106" y="4149"/>
                    <a:pt x="68574" y="13268"/>
                  </a:cubicBezTo>
                  <a:cubicBezTo>
                    <a:pt x="70365" y="16300"/>
                    <a:pt x="71278" y="19685"/>
                    <a:pt x="71243" y="23117"/>
                  </a:cubicBezTo>
                  <a:lnTo>
                    <a:pt x="69440" y="178988"/>
                  </a:lnTo>
                  <a:lnTo>
                    <a:pt x="113673" y="204737"/>
                  </a:lnTo>
                  <a:cubicBezTo>
                    <a:pt x="117782" y="207134"/>
                    <a:pt x="119176" y="212423"/>
                    <a:pt x="116787" y="216536"/>
                  </a:cubicBezTo>
                  <a:cubicBezTo>
                    <a:pt x="114422" y="220649"/>
                    <a:pt x="109154" y="222060"/>
                    <a:pt x="105056" y="219674"/>
                  </a:cubicBezTo>
                  <a:lnTo>
                    <a:pt x="56468" y="191374"/>
                  </a:lnTo>
                  <a:cubicBezTo>
                    <a:pt x="53786" y="189823"/>
                    <a:pt x="52159" y="186932"/>
                    <a:pt x="52194" y="183818"/>
                  </a:cubicBezTo>
                  <a:lnTo>
                    <a:pt x="54056" y="22929"/>
                  </a:lnTo>
                  <a:cubicBezTo>
                    <a:pt x="52475" y="19873"/>
                    <a:pt x="49712" y="18804"/>
                    <a:pt x="47160" y="19591"/>
                  </a:cubicBezTo>
                  <a:lnTo>
                    <a:pt x="41680" y="21272"/>
                  </a:lnTo>
                  <a:cubicBezTo>
                    <a:pt x="37981" y="22423"/>
                    <a:pt x="35335" y="25667"/>
                    <a:pt x="34972" y="29533"/>
                  </a:cubicBezTo>
                  <a:lnTo>
                    <a:pt x="17702" y="208850"/>
                  </a:lnTo>
                  <a:cubicBezTo>
                    <a:pt x="17304" y="212799"/>
                    <a:pt x="17667" y="216748"/>
                    <a:pt x="18733" y="220591"/>
                  </a:cubicBezTo>
                  <a:lnTo>
                    <a:pt x="20641" y="227407"/>
                  </a:lnTo>
                  <a:cubicBezTo>
                    <a:pt x="21461" y="230439"/>
                    <a:pt x="23112" y="233036"/>
                    <a:pt x="25441" y="235022"/>
                  </a:cubicBezTo>
                  <a:cubicBezTo>
                    <a:pt x="25758" y="235316"/>
                    <a:pt x="26074" y="235622"/>
                    <a:pt x="26355" y="235939"/>
                  </a:cubicBezTo>
                  <a:lnTo>
                    <a:pt x="105395" y="327537"/>
                  </a:lnTo>
                  <a:cubicBezTo>
                    <a:pt x="111987" y="333448"/>
                    <a:pt x="116143" y="341839"/>
                    <a:pt x="116822" y="350689"/>
                  </a:cubicBezTo>
                  <a:lnTo>
                    <a:pt x="120159" y="389389"/>
                  </a:lnTo>
                  <a:cubicBezTo>
                    <a:pt x="120569" y="394137"/>
                    <a:pt x="117056" y="398309"/>
                    <a:pt x="112326" y="398720"/>
                  </a:cubicBezTo>
                  <a:cubicBezTo>
                    <a:pt x="112081" y="398756"/>
                    <a:pt x="111835" y="398756"/>
                    <a:pt x="111589" y="398756"/>
                  </a:cubicBezTo>
                  <a:cubicBezTo>
                    <a:pt x="107175" y="398756"/>
                    <a:pt x="103417" y="395383"/>
                    <a:pt x="103030" y="390881"/>
                  </a:cubicBezTo>
                  <a:lnTo>
                    <a:pt x="99693" y="352099"/>
                  </a:lnTo>
                  <a:cubicBezTo>
                    <a:pt x="99331" y="347480"/>
                    <a:pt x="97153" y="343167"/>
                    <a:pt x="93699" y="340182"/>
                  </a:cubicBezTo>
                  <a:cubicBezTo>
                    <a:pt x="93383" y="339900"/>
                    <a:pt x="93078" y="339606"/>
                    <a:pt x="92797" y="339277"/>
                  </a:cubicBezTo>
                  <a:lnTo>
                    <a:pt x="13757" y="247691"/>
                  </a:lnTo>
                  <a:cubicBezTo>
                    <a:pt x="9062" y="243508"/>
                    <a:pt x="5725" y="238090"/>
                    <a:pt x="4074" y="231990"/>
                  </a:cubicBezTo>
                  <a:lnTo>
                    <a:pt x="2189" y="225256"/>
                  </a:lnTo>
                  <a:cubicBezTo>
                    <a:pt x="539" y="219298"/>
                    <a:pt x="0" y="213234"/>
                    <a:pt x="609" y="207170"/>
                  </a:cubicBezTo>
                  <a:lnTo>
                    <a:pt x="17866" y="27888"/>
                  </a:lnTo>
                  <a:cubicBezTo>
                    <a:pt x="18897" y="17076"/>
                    <a:pt x="26249" y="8003"/>
                    <a:pt x="36623" y="4783"/>
                  </a:cubicBezTo>
                  <a:lnTo>
                    <a:pt x="42114" y="3091"/>
                  </a:lnTo>
                  <a:close/>
                </a:path>
              </a:pathLst>
            </a:custGeom>
            <a:ln w="0" cap="flat">
              <a:miter lim="127000"/>
            </a:ln>
          </p:spPr>
          <p:style>
            <a:lnRef idx="0">
              <a:srgbClr val="000000">
                <a:alpha val="0"/>
              </a:srgbClr>
            </a:lnRef>
            <a:fillRef idx="1">
              <a:srgbClr val="FFFEFD"/>
            </a:fillRef>
            <a:effectRef idx="0">
              <a:scrgbClr r="0" g="0" b="0"/>
            </a:effectRef>
            <a:fontRef idx="none"/>
          </p:style>
          <p:txBody>
            <a:bodyPr/>
            <a:lstStyle/>
            <a:p>
              <a:endParaRPr lang="es-PA"/>
            </a:p>
          </p:txBody>
        </p:sp>
        <p:sp>
          <p:nvSpPr>
            <p:cNvPr id="42" name="Shape 310">
              <a:extLst>
                <a:ext uri="{FF2B5EF4-FFF2-40B4-BE49-F238E27FC236}">
                  <a16:creationId xmlns:a16="http://schemas.microsoft.com/office/drawing/2014/main" id="{8D38FCF9-0523-43C6-A215-BE539F5AB19A}"/>
                </a:ext>
              </a:extLst>
            </p:cNvPr>
            <p:cNvSpPr/>
            <p:nvPr userDrawn="1"/>
          </p:nvSpPr>
          <p:spPr>
            <a:xfrm>
              <a:off x="8233257" y="4184731"/>
              <a:ext cx="176238" cy="245073"/>
            </a:xfrm>
            <a:custGeom>
              <a:avLst/>
              <a:gdLst/>
              <a:ahLst/>
              <a:cxnLst/>
              <a:rect l="0" t="0" r="0" b="0"/>
              <a:pathLst>
                <a:path w="176252" h="294378">
                  <a:moveTo>
                    <a:pt x="35434" y="749"/>
                  </a:moveTo>
                  <a:cubicBezTo>
                    <a:pt x="40846" y="1499"/>
                    <a:pt x="45983" y="4278"/>
                    <a:pt x="49654" y="8914"/>
                  </a:cubicBezTo>
                  <a:lnTo>
                    <a:pt x="168466" y="154478"/>
                  </a:lnTo>
                  <a:cubicBezTo>
                    <a:pt x="171873" y="158779"/>
                    <a:pt x="174238" y="163751"/>
                    <a:pt x="175397" y="168981"/>
                  </a:cubicBezTo>
                  <a:cubicBezTo>
                    <a:pt x="175526" y="169580"/>
                    <a:pt x="175596" y="170203"/>
                    <a:pt x="175596" y="170790"/>
                  </a:cubicBezTo>
                  <a:lnTo>
                    <a:pt x="176240" y="285704"/>
                  </a:lnTo>
                  <a:cubicBezTo>
                    <a:pt x="176252" y="290476"/>
                    <a:pt x="172435" y="294354"/>
                    <a:pt x="167693" y="294378"/>
                  </a:cubicBezTo>
                  <a:lnTo>
                    <a:pt x="167647" y="294378"/>
                  </a:lnTo>
                  <a:cubicBezTo>
                    <a:pt x="162917" y="294378"/>
                    <a:pt x="159076" y="290546"/>
                    <a:pt x="159053" y="285810"/>
                  </a:cubicBezTo>
                  <a:lnTo>
                    <a:pt x="158409" y="171907"/>
                  </a:lnTo>
                  <a:cubicBezTo>
                    <a:pt x="157777" y="169509"/>
                    <a:pt x="156641" y="167253"/>
                    <a:pt x="155096" y="165314"/>
                  </a:cubicBezTo>
                  <a:lnTo>
                    <a:pt x="36260" y="19738"/>
                  </a:lnTo>
                  <a:cubicBezTo>
                    <a:pt x="34585" y="17611"/>
                    <a:pt x="31740" y="17211"/>
                    <a:pt x="29668" y="18704"/>
                  </a:cubicBezTo>
                  <a:lnTo>
                    <a:pt x="22725" y="23793"/>
                  </a:lnTo>
                  <a:cubicBezTo>
                    <a:pt x="20056" y="25755"/>
                    <a:pt x="19283" y="29387"/>
                    <a:pt x="20946" y="32254"/>
                  </a:cubicBezTo>
                  <a:lnTo>
                    <a:pt x="62087" y="103497"/>
                  </a:lnTo>
                  <a:lnTo>
                    <a:pt x="79919" y="130950"/>
                  </a:lnTo>
                  <a:cubicBezTo>
                    <a:pt x="82518" y="134946"/>
                    <a:pt x="81382" y="140270"/>
                    <a:pt x="77401" y="142879"/>
                  </a:cubicBezTo>
                  <a:cubicBezTo>
                    <a:pt x="73432" y="145464"/>
                    <a:pt x="68105" y="144348"/>
                    <a:pt x="65530" y="140364"/>
                  </a:cubicBezTo>
                  <a:lnTo>
                    <a:pt x="47452" y="112534"/>
                  </a:lnTo>
                  <a:lnTo>
                    <a:pt x="6065" y="40916"/>
                  </a:lnTo>
                  <a:cubicBezTo>
                    <a:pt x="0" y="30374"/>
                    <a:pt x="2810" y="17023"/>
                    <a:pt x="12598" y="9854"/>
                  </a:cubicBezTo>
                  <a:lnTo>
                    <a:pt x="19564" y="4766"/>
                  </a:lnTo>
                  <a:cubicBezTo>
                    <a:pt x="24335" y="1281"/>
                    <a:pt x="30022" y="0"/>
                    <a:pt x="35434" y="749"/>
                  </a:cubicBezTo>
                  <a:close/>
                </a:path>
              </a:pathLst>
            </a:custGeom>
            <a:ln w="0" cap="flat">
              <a:miter lim="127000"/>
            </a:ln>
          </p:spPr>
          <p:style>
            <a:lnRef idx="0">
              <a:srgbClr val="000000">
                <a:alpha val="0"/>
              </a:srgbClr>
            </a:lnRef>
            <a:fillRef idx="1">
              <a:srgbClr val="FFFEFD"/>
            </a:fillRef>
            <a:effectRef idx="0">
              <a:scrgbClr r="0" g="0" b="0"/>
            </a:effectRef>
            <a:fontRef idx="none"/>
          </p:style>
          <p:txBody>
            <a:bodyPr/>
            <a:lstStyle/>
            <a:p>
              <a:endParaRPr lang="es-PA"/>
            </a:p>
          </p:txBody>
        </p:sp>
        <p:sp>
          <p:nvSpPr>
            <p:cNvPr id="43" name="Shape 311">
              <a:extLst>
                <a:ext uri="{FF2B5EF4-FFF2-40B4-BE49-F238E27FC236}">
                  <a16:creationId xmlns:a16="http://schemas.microsoft.com/office/drawing/2014/main" id="{5EAAF64E-EF1A-4EE8-9EAA-400E8CC26789}"/>
                </a:ext>
              </a:extLst>
            </p:cNvPr>
            <p:cNvSpPr/>
            <p:nvPr userDrawn="1"/>
          </p:nvSpPr>
          <p:spPr>
            <a:xfrm>
              <a:off x="8231077" y="4128317"/>
              <a:ext cx="58418" cy="79780"/>
            </a:xfrm>
            <a:custGeom>
              <a:avLst/>
              <a:gdLst/>
              <a:ahLst/>
              <a:cxnLst/>
              <a:rect l="0" t="0" r="0" b="0"/>
              <a:pathLst>
                <a:path w="58423" h="95831">
                  <a:moveTo>
                    <a:pt x="23220" y="413"/>
                  </a:moveTo>
                  <a:cubicBezTo>
                    <a:pt x="28746" y="826"/>
                    <a:pt x="34146" y="2918"/>
                    <a:pt x="38613" y="6631"/>
                  </a:cubicBezTo>
                  <a:cubicBezTo>
                    <a:pt x="42793" y="10122"/>
                    <a:pt x="45696" y="14964"/>
                    <a:pt x="46785" y="20288"/>
                  </a:cubicBezTo>
                  <a:lnTo>
                    <a:pt x="57638" y="85795"/>
                  </a:lnTo>
                  <a:cubicBezTo>
                    <a:pt x="58423" y="90496"/>
                    <a:pt x="55250" y="94938"/>
                    <a:pt x="50578" y="95714"/>
                  </a:cubicBezTo>
                  <a:cubicBezTo>
                    <a:pt x="50098" y="95808"/>
                    <a:pt x="49630" y="95831"/>
                    <a:pt x="49150" y="95831"/>
                  </a:cubicBezTo>
                  <a:cubicBezTo>
                    <a:pt x="45017" y="95831"/>
                    <a:pt x="41388" y="92846"/>
                    <a:pt x="40685" y="88627"/>
                  </a:cubicBezTo>
                  <a:lnTo>
                    <a:pt x="29890" y="23449"/>
                  </a:lnTo>
                  <a:cubicBezTo>
                    <a:pt x="29645" y="22274"/>
                    <a:pt x="28825" y="20899"/>
                    <a:pt x="27643" y="19912"/>
                  </a:cubicBezTo>
                  <a:cubicBezTo>
                    <a:pt x="24341" y="17173"/>
                    <a:pt x="19623" y="16809"/>
                    <a:pt x="15946" y="19042"/>
                  </a:cubicBezTo>
                  <a:lnTo>
                    <a:pt x="14249" y="20076"/>
                  </a:lnTo>
                  <a:cubicBezTo>
                    <a:pt x="10174" y="22532"/>
                    <a:pt x="4894" y="21228"/>
                    <a:pt x="2447" y="17138"/>
                  </a:cubicBezTo>
                  <a:cubicBezTo>
                    <a:pt x="0" y="13060"/>
                    <a:pt x="1311" y="7760"/>
                    <a:pt x="5374" y="5292"/>
                  </a:cubicBezTo>
                  <a:lnTo>
                    <a:pt x="7072" y="4269"/>
                  </a:lnTo>
                  <a:cubicBezTo>
                    <a:pt x="12042" y="1266"/>
                    <a:pt x="17694" y="0"/>
                    <a:pt x="23220" y="413"/>
                  </a:cubicBezTo>
                  <a:close/>
                </a:path>
              </a:pathLst>
            </a:custGeom>
            <a:ln w="0" cap="flat">
              <a:miter lim="127000"/>
            </a:ln>
          </p:spPr>
          <p:style>
            <a:lnRef idx="0">
              <a:srgbClr val="000000">
                <a:alpha val="0"/>
              </a:srgbClr>
            </a:lnRef>
            <a:fillRef idx="1">
              <a:srgbClr val="FFFEFD"/>
            </a:fillRef>
            <a:effectRef idx="0">
              <a:scrgbClr r="0" g="0" b="0"/>
            </a:effectRef>
            <a:fontRef idx="none"/>
          </p:style>
          <p:txBody>
            <a:bodyPr/>
            <a:lstStyle/>
            <a:p>
              <a:endParaRPr lang="es-PA"/>
            </a:p>
          </p:txBody>
        </p:sp>
        <p:sp>
          <p:nvSpPr>
            <p:cNvPr id="44" name="Shape 312">
              <a:extLst>
                <a:ext uri="{FF2B5EF4-FFF2-40B4-BE49-F238E27FC236}">
                  <a16:creationId xmlns:a16="http://schemas.microsoft.com/office/drawing/2014/main" id="{65F1D44E-B5CB-480F-84A2-B2B865D66ACB}"/>
                </a:ext>
              </a:extLst>
            </p:cNvPr>
            <p:cNvSpPr/>
            <p:nvPr userDrawn="1"/>
          </p:nvSpPr>
          <p:spPr>
            <a:xfrm>
              <a:off x="8271031" y="4415449"/>
              <a:ext cx="79157" cy="53215"/>
            </a:xfrm>
            <a:custGeom>
              <a:avLst/>
              <a:gdLst/>
              <a:ahLst/>
              <a:cxnLst/>
              <a:rect l="0" t="0" r="0" b="0"/>
              <a:pathLst>
                <a:path w="79163" h="63921">
                  <a:moveTo>
                    <a:pt x="8594" y="0"/>
                  </a:moveTo>
                  <a:lnTo>
                    <a:pt x="79163" y="0"/>
                  </a:lnTo>
                  <a:lnTo>
                    <a:pt x="79163" y="17252"/>
                  </a:lnTo>
                  <a:lnTo>
                    <a:pt x="17187" y="17252"/>
                  </a:lnTo>
                  <a:lnTo>
                    <a:pt x="17187" y="46657"/>
                  </a:lnTo>
                  <a:lnTo>
                    <a:pt x="79163" y="46657"/>
                  </a:lnTo>
                  <a:lnTo>
                    <a:pt x="79163" y="63921"/>
                  </a:lnTo>
                  <a:lnTo>
                    <a:pt x="8594" y="63921"/>
                  </a:lnTo>
                  <a:cubicBezTo>
                    <a:pt x="3852" y="63921"/>
                    <a:pt x="0" y="60054"/>
                    <a:pt x="0" y="55295"/>
                  </a:cubicBezTo>
                  <a:lnTo>
                    <a:pt x="0" y="8638"/>
                  </a:lnTo>
                  <a:cubicBezTo>
                    <a:pt x="0" y="3867"/>
                    <a:pt x="3852" y="0"/>
                    <a:pt x="8594" y="0"/>
                  </a:cubicBezTo>
                  <a:close/>
                </a:path>
              </a:pathLst>
            </a:custGeom>
            <a:ln w="0" cap="flat">
              <a:miter lim="127000"/>
            </a:ln>
          </p:spPr>
          <p:style>
            <a:lnRef idx="0">
              <a:srgbClr val="000000">
                <a:alpha val="0"/>
              </a:srgbClr>
            </a:lnRef>
            <a:fillRef idx="1">
              <a:srgbClr val="FFFEFD"/>
            </a:fillRef>
            <a:effectRef idx="0">
              <a:scrgbClr r="0" g="0" b="0"/>
            </a:effectRef>
            <a:fontRef idx="none"/>
          </p:style>
          <p:txBody>
            <a:bodyPr/>
            <a:lstStyle/>
            <a:p>
              <a:endParaRPr lang="es-PA"/>
            </a:p>
          </p:txBody>
        </p:sp>
        <p:sp>
          <p:nvSpPr>
            <p:cNvPr id="45" name="Shape 313">
              <a:extLst>
                <a:ext uri="{FF2B5EF4-FFF2-40B4-BE49-F238E27FC236}">
                  <a16:creationId xmlns:a16="http://schemas.microsoft.com/office/drawing/2014/main" id="{503C683B-0C98-4231-A706-19B2098AE5E5}"/>
                </a:ext>
              </a:extLst>
            </p:cNvPr>
            <p:cNvSpPr/>
            <p:nvPr userDrawn="1"/>
          </p:nvSpPr>
          <p:spPr>
            <a:xfrm>
              <a:off x="8350187" y="4415449"/>
              <a:ext cx="79146" cy="53215"/>
            </a:xfrm>
            <a:custGeom>
              <a:avLst/>
              <a:gdLst/>
              <a:ahLst/>
              <a:cxnLst/>
              <a:rect l="0" t="0" r="0" b="0"/>
              <a:pathLst>
                <a:path w="79152" h="63921">
                  <a:moveTo>
                    <a:pt x="0" y="0"/>
                  </a:moveTo>
                  <a:lnTo>
                    <a:pt x="70558" y="0"/>
                  </a:lnTo>
                  <a:cubicBezTo>
                    <a:pt x="75312" y="0"/>
                    <a:pt x="79152" y="3867"/>
                    <a:pt x="79152" y="8638"/>
                  </a:cubicBezTo>
                  <a:lnTo>
                    <a:pt x="79152" y="55295"/>
                  </a:lnTo>
                  <a:cubicBezTo>
                    <a:pt x="79152" y="60054"/>
                    <a:pt x="75312" y="63921"/>
                    <a:pt x="70558" y="63921"/>
                  </a:cubicBezTo>
                  <a:lnTo>
                    <a:pt x="0" y="63921"/>
                  </a:lnTo>
                  <a:lnTo>
                    <a:pt x="0" y="46657"/>
                  </a:lnTo>
                  <a:lnTo>
                    <a:pt x="61976" y="46657"/>
                  </a:lnTo>
                  <a:lnTo>
                    <a:pt x="61976" y="17252"/>
                  </a:lnTo>
                  <a:lnTo>
                    <a:pt x="0" y="17252"/>
                  </a:lnTo>
                  <a:lnTo>
                    <a:pt x="0" y="0"/>
                  </a:lnTo>
                  <a:close/>
                </a:path>
              </a:pathLst>
            </a:custGeom>
            <a:ln w="0" cap="flat">
              <a:miter lim="127000"/>
            </a:ln>
          </p:spPr>
          <p:style>
            <a:lnRef idx="0">
              <a:srgbClr val="000000">
                <a:alpha val="0"/>
              </a:srgbClr>
            </a:lnRef>
            <a:fillRef idx="1">
              <a:srgbClr val="FFFEFD"/>
            </a:fillRef>
            <a:effectRef idx="0">
              <a:scrgbClr r="0" g="0" b="0"/>
            </a:effectRef>
            <a:fontRef idx="none"/>
          </p:style>
          <p:txBody>
            <a:bodyPr/>
            <a:lstStyle/>
            <a:p>
              <a:endParaRPr lang="es-PA"/>
            </a:p>
          </p:txBody>
        </p:sp>
        <p:sp>
          <p:nvSpPr>
            <p:cNvPr id="46" name="Shape 314">
              <a:extLst>
                <a:ext uri="{FF2B5EF4-FFF2-40B4-BE49-F238E27FC236}">
                  <a16:creationId xmlns:a16="http://schemas.microsoft.com/office/drawing/2014/main" id="{562E34FA-7D86-4A9F-AD54-94F20A2AC1D1}"/>
                </a:ext>
              </a:extLst>
            </p:cNvPr>
            <p:cNvSpPr/>
            <p:nvPr userDrawn="1"/>
          </p:nvSpPr>
          <p:spPr>
            <a:xfrm>
              <a:off x="8275146" y="4454296"/>
              <a:ext cx="17175" cy="42217"/>
            </a:xfrm>
            <a:custGeom>
              <a:avLst/>
              <a:gdLst/>
              <a:ahLst/>
              <a:cxnLst/>
              <a:rect l="0" t="0" r="0" b="0"/>
              <a:pathLst>
                <a:path w="17176" h="50711">
                  <a:moveTo>
                    <a:pt x="8582" y="0"/>
                  </a:moveTo>
                  <a:cubicBezTo>
                    <a:pt x="13324" y="0"/>
                    <a:pt x="17176" y="3867"/>
                    <a:pt x="17176" y="8626"/>
                  </a:cubicBezTo>
                  <a:lnTo>
                    <a:pt x="17176" y="42097"/>
                  </a:lnTo>
                  <a:cubicBezTo>
                    <a:pt x="17176" y="46868"/>
                    <a:pt x="13324" y="50711"/>
                    <a:pt x="8582" y="50711"/>
                  </a:cubicBezTo>
                  <a:cubicBezTo>
                    <a:pt x="3828" y="50711"/>
                    <a:pt x="0" y="46868"/>
                    <a:pt x="0" y="42097"/>
                  </a:cubicBezTo>
                  <a:lnTo>
                    <a:pt x="0" y="8626"/>
                  </a:lnTo>
                  <a:cubicBezTo>
                    <a:pt x="0" y="3867"/>
                    <a:pt x="3828" y="0"/>
                    <a:pt x="8582" y="0"/>
                  </a:cubicBezTo>
                  <a:close/>
                </a:path>
              </a:pathLst>
            </a:custGeom>
            <a:ln w="0" cap="flat">
              <a:miter lim="127000"/>
            </a:ln>
          </p:spPr>
          <p:style>
            <a:lnRef idx="0">
              <a:srgbClr val="000000">
                <a:alpha val="0"/>
              </a:srgbClr>
            </a:lnRef>
            <a:fillRef idx="1">
              <a:srgbClr val="FFFEFD"/>
            </a:fillRef>
            <a:effectRef idx="0">
              <a:scrgbClr r="0" g="0" b="0"/>
            </a:effectRef>
            <a:fontRef idx="none"/>
          </p:style>
          <p:txBody>
            <a:bodyPr/>
            <a:lstStyle/>
            <a:p>
              <a:endParaRPr lang="es-PA"/>
            </a:p>
          </p:txBody>
        </p:sp>
        <p:sp>
          <p:nvSpPr>
            <p:cNvPr id="47" name="Shape 315">
              <a:extLst>
                <a:ext uri="{FF2B5EF4-FFF2-40B4-BE49-F238E27FC236}">
                  <a16:creationId xmlns:a16="http://schemas.microsoft.com/office/drawing/2014/main" id="{33A529B5-0777-4CE9-9AFC-6AA5896D090C}"/>
                </a:ext>
              </a:extLst>
            </p:cNvPr>
            <p:cNvSpPr/>
            <p:nvPr userDrawn="1"/>
          </p:nvSpPr>
          <p:spPr>
            <a:xfrm>
              <a:off x="8401950" y="4454296"/>
              <a:ext cx="17175" cy="42217"/>
            </a:xfrm>
            <a:custGeom>
              <a:avLst/>
              <a:gdLst/>
              <a:ahLst/>
              <a:cxnLst/>
              <a:rect l="0" t="0" r="0" b="0"/>
              <a:pathLst>
                <a:path w="17176" h="50711">
                  <a:moveTo>
                    <a:pt x="8594" y="0"/>
                  </a:moveTo>
                  <a:cubicBezTo>
                    <a:pt x="13335" y="0"/>
                    <a:pt x="17176" y="3867"/>
                    <a:pt x="17176" y="8626"/>
                  </a:cubicBezTo>
                  <a:lnTo>
                    <a:pt x="17176" y="42097"/>
                  </a:lnTo>
                  <a:cubicBezTo>
                    <a:pt x="17176" y="46868"/>
                    <a:pt x="13335" y="50711"/>
                    <a:pt x="8594" y="50711"/>
                  </a:cubicBezTo>
                  <a:cubicBezTo>
                    <a:pt x="3840" y="50711"/>
                    <a:pt x="0" y="46868"/>
                    <a:pt x="0" y="42097"/>
                  </a:cubicBezTo>
                  <a:lnTo>
                    <a:pt x="0" y="8626"/>
                  </a:lnTo>
                  <a:cubicBezTo>
                    <a:pt x="0" y="3867"/>
                    <a:pt x="3840" y="0"/>
                    <a:pt x="8594" y="0"/>
                  </a:cubicBezTo>
                  <a:close/>
                </a:path>
              </a:pathLst>
            </a:custGeom>
            <a:ln w="0" cap="flat">
              <a:miter lim="127000"/>
            </a:ln>
          </p:spPr>
          <p:style>
            <a:lnRef idx="0">
              <a:srgbClr val="000000">
                <a:alpha val="0"/>
              </a:srgbClr>
            </a:lnRef>
            <a:fillRef idx="1">
              <a:srgbClr val="FFFEFD"/>
            </a:fillRef>
            <a:effectRef idx="0">
              <a:scrgbClr r="0" g="0" b="0"/>
            </a:effectRef>
            <a:fontRef idx="none"/>
          </p:style>
          <p:txBody>
            <a:bodyPr/>
            <a:lstStyle/>
            <a:p>
              <a:endParaRPr lang="es-PA"/>
            </a:p>
          </p:txBody>
        </p:sp>
        <p:sp>
          <p:nvSpPr>
            <p:cNvPr id="48" name="Shape 316">
              <a:extLst>
                <a:ext uri="{FF2B5EF4-FFF2-40B4-BE49-F238E27FC236}">
                  <a16:creationId xmlns:a16="http://schemas.microsoft.com/office/drawing/2014/main" id="{F1956FF2-C220-4EE3-9348-601674F31CD4}"/>
                </a:ext>
              </a:extLst>
            </p:cNvPr>
            <p:cNvSpPr/>
            <p:nvPr userDrawn="1"/>
          </p:nvSpPr>
          <p:spPr>
            <a:xfrm>
              <a:off x="8299128" y="3998351"/>
              <a:ext cx="261044" cy="155917"/>
            </a:xfrm>
            <a:custGeom>
              <a:avLst/>
              <a:gdLst/>
              <a:ahLst/>
              <a:cxnLst/>
              <a:rect l="0" t="0" r="0" b="0"/>
              <a:pathLst>
                <a:path w="261065" h="187285">
                  <a:moveTo>
                    <a:pt x="41317" y="0"/>
                  </a:moveTo>
                  <a:lnTo>
                    <a:pt x="219232" y="0"/>
                  </a:lnTo>
                  <a:cubicBezTo>
                    <a:pt x="222335" y="0"/>
                    <a:pt x="224852" y="2527"/>
                    <a:pt x="224852" y="5641"/>
                  </a:cubicBezTo>
                  <a:cubicBezTo>
                    <a:pt x="224852" y="8767"/>
                    <a:pt x="222335" y="11282"/>
                    <a:pt x="219232" y="11282"/>
                  </a:cubicBezTo>
                  <a:lnTo>
                    <a:pt x="41317" y="11282"/>
                  </a:lnTo>
                  <a:cubicBezTo>
                    <a:pt x="24727" y="11282"/>
                    <a:pt x="11240" y="24833"/>
                    <a:pt x="11240" y="41474"/>
                  </a:cubicBezTo>
                  <a:lnTo>
                    <a:pt x="11240" y="57810"/>
                  </a:lnTo>
                  <a:cubicBezTo>
                    <a:pt x="11240" y="74463"/>
                    <a:pt x="24727" y="88001"/>
                    <a:pt x="41317" y="88001"/>
                  </a:cubicBezTo>
                  <a:lnTo>
                    <a:pt x="219747" y="88001"/>
                  </a:lnTo>
                  <a:cubicBezTo>
                    <a:pt x="242531" y="88001"/>
                    <a:pt x="261065" y="106605"/>
                    <a:pt x="261065" y="129487"/>
                  </a:cubicBezTo>
                  <a:lnTo>
                    <a:pt x="261065" y="145811"/>
                  </a:lnTo>
                  <a:cubicBezTo>
                    <a:pt x="261065" y="168681"/>
                    <a:pt x="242531" y="187285"/>
                    <a:pt x="219747" y="187285"/>
                  </a:cubicBezTo>
                  <a:lnTo>
                    <a:pt x="41844" y="187285"/>
                  </a:lnTo>
                  <a:cubicBezTo>
                    <a:pt x="38730" y="187285"/>
                    <a:pt x="36225" y="184758"/>
                    <a:pt x="36225" y="181655"/>
                  </a:cubicBezTo>
                  <a:cubicBezTo>
                    <a:pt x="36225" y="178529"/>
                    <a:pt x="38730" y="176014"/>
                    <a:pt x="41844" y="176014"/>
                  </a:cubicBezTo>
                  <a:lnTo>
                    <a:pt x="219747" y="176014"/>
                  </a:lnTo>
                  <a:cubicBezTo>
                    <a:pt x="236337" y="176014"/>
                    <a:pt x="249825" y="162464"/>
                    <a:pt x="249825" y="145811"/>
                  </a:cubicBezTo>
                  <a:lnTo>
                    <a:pt x="249825" y="129487"/>
                  </a:lnTo>
                  <a:cubicBezTo>
                    <a:pt x="249825" y="112834"/>
                    <a:pt x="236337" y="99283"/>
                    <a:pt x="219747" y="99283"/>
                  </a:cubicBezTo>
                  <a:lnTo>
                    <a:pt x="41844" y="99283"/>
                  </a:lnTo>
                  <a:cubicBezTo>
                    <a:pt x="18534" y="99283"/>
                    <a:pt x="0" y="80680"/>
                    <a:pt x="0" y="57810"/>
                  </a:cubicBezTo>
                  <a:lnTo>
                    <a:pt x="0" y="41474"/>
                  </a:lnTo>
                  <a:cubicBezTo>
                    <a:pt x="0" y="18604"/>
                    <a:pt x="18534" y="0"/>
                    <a:pt x="41317" y="0"/>
                  </a:cubicBezTo>
                  <a:close/>
                </a:path>
              </a:pathLst>
            </a:custGeom>
            <a:ln w="0" cap="flat">
              <a:miter lim="127000"/>
            </a:ln>
          </p:spPr>
          <p:style>
            <a:lnRef idx="0">
              <a:srgbClr val="000000">
                <a:alpha val="0"/>
              </a:srgbClr>
            </a:lnRef>
            <a:fillRef idx="1">
              <a:srgbClr val="FFFEFD"/>
            </a:fillRef>
            <a:effectRef idx="0">
              <a:scrgbClr r="0" g="0" b="0"/>
            </a:effectRef>
            <a:fontRef idx="none"/>
          </p:style>
          <p:txBody>
            <a:bodyPr/>
            <a:lstStyle/>
            <a:p>
              <a:endParaRPr lang="es-PA"/>
            </a:p>
          </p:txBody>
        </p:sp>
        <p:sp>
          <p:nvSpPr>
            <p:cNvPr id="49" name="Shape 317">
              <a:extLst>
                <a:ext uri="{FF2B5EF4-FFF2-40B4-BE49-F238E27FC236}">
                  <a16:creationId xmlns:a16="http://schemas.microsoft.com/office/drawing/2014/main" id="{2BB7111B-6D0C-464D-9670-5F2254D5EED3}"/>
                </a:ext>
              </a:extLst>
            </p:cNvPr>
            <p:cNvSpPr/>
            <p:nvPr userDrawn="1"/>
          </p:nvSpPr>
          <p:spPr>
            <a:xfrm>
              <a:off x="8453517" y="3841578"/>
              <a:ext cx="65039" cy="166169"/>
            </a:xfrm>
            <a:custGeom>
              <a:avLst/>
              <a:gdLst/>
              <a:ahLst/>
              <a:cxnLst/>
              <a:rect l="0" t="0" r="0" b="0"/>
              <a:pathLst>
                <a:path w="65044" h="199600">
                  <a:moveTo>
                    <a:pt x="65001" y="0"/>
                  </a:moveTo>
                  <a:lnTo>
                    <a:pt x="65044" y="0"/>
                  </a:lnTo>
                  <a:lnTo>
                    <a:pt x="65044" y="11274"/>
                  </a:lnTo>
                  <a:lnTo>
                    <a:pt x="36154" y="18115"/>
                  </a:lnTo>
                  <a:cubicBezTo>
                    <a:pt x="14190" y="30771"/>
                    <a:pt x="11240" y="57776"/>
                    <a:pt x="11240" y="71315"/>
                  </a:cubicBezTo>
                  <a:cubicBezTo>
                    <a:pt x="11240" y="111349"/>
                    <a:pt x="34237" y="148098"/>
                    <a:pt x="51189" y="169746"/>
                  </a:cubicBezTo>
                  <a:lnTo>
                    <a:pt x="65044" y="185916"/>
                  </a:lnTo>
                  <a:lnTo>
                    <a:pt x="65044" y="199600"/>
                  </a:lnTo>
                  <a:lnTo>
                    <a:pt x="61186" y="198063"/>
                  </a:lnTo>
                  <a:cubicBezTo>
                    <a:pt x="58692" y="195689"/>
                    <a:pt x="0" y="139314"/>
                    <a:pt x="0" y="71315"/>
                  </a:cubicBezTo>
                  <a:cubicBezTo>
                    <a:pt x="0" y="45454"/>
                    <a:pt x="9615" y="18264"/>
                    <a:pt x="34654" y="6285"/>
                  </a:cubicBezTo>
                  <a:lnTo>
                    <a:pt x="65001" y="0"/>
                  </a:lnTo>
                  <a:close/>
                </a:path>
              </a:pathLst>
            </a:custGeom>
            <a:ln w="0" cap="flat">
              <a:miter lim="127000"/>
            </a:ln>
          </p:spPr>
          <p:style>
            <a:lnRef idx="0">
              <a:srgbClr val="000000">
                <a:alpha val="0"/>
              </a:srgbClr>
            </a:lnRef>
            <a:fillRef idx="1">
              <a:srgbClr val="FFFEFD"/>
            </a:fillRef>
            <a:effectRef idx="0">
              <a:scrgbClr r="0" g="0" b="0"/>
            </a:effectRef>
            <a:fontRef idx="none"/>
          </p:style>
          <p:txBody>
            <a:bodyPr/>
            <a:lstStyle/>
            <a:p>
              <a:endParaRPr lang="es-PA"/>
            </a:p>
          </p:txBody>
        </p:sp>
        <p:sp>
          <p:nvSpPr>
            <p:cNvPr id="50" name="Shape 318">
              <a:extLst>
                <a:ext uri="{FF2B5EF4-FFF2-40B4-BE49-F238E27FC236}">
                  <a16:creationId xmlns:a16="http://schemas.microsoft.com/office/drawing/2014/main" id="{6BB95F2B-D899-4FE1-BA44-C0D5A6827E76}"/>
                </a:ext>
              </a:extLst>
            </p:cNvPr>
            <p:cNvSpPr/>
            <p:nvPr userDrawn="1"/>
          </p:nvSpPr>
          <p:spPr>
            <a:xfrm>
              <a:off x="8518554" y="3841578"/>
              <a:ext cx="65039" cy="166171"/>
            </a:xfrm>
            <a:custGeom>
              <a:avLst/>
              <a:gdLst/>
              <a:ahLst/>
              <a:cxnLst/>
              <a:rect l="0" t="0" r="0" b="0"/>
              <a:pathLst>
                <a:path w="65044" h="199603">
                  <a:moveTo>
                    <a:pt x="0" y="0"/>
                  </a:moveTo>
                  <a:lnTo>
                    <a:pt x="54" y="0"/>
                  </a:lnTo>
                  <a:lnTo>
                    <a:pt x="30394" y="6285"/>
                  </a:lnTo>
                  <a:cubicBezTo>
                    <a:pt x="55428" y="18264"/>
                    <a:pt x="65044" y="45454"/>
                    <a:pt x="65044" y="71315"/>
                  </a:cubicBezTo>
                  <a:cubicBezTo>
                    <a:pt x="65044" y="139314"/>
                    <a:pt x="6352" y="195689"/>
                    <a:pt x="3858" y="198063"/>
                  </a:cubicBezTo>
                  <a:cubicBezTo>
                    <a:pt x="2769" y="199086"/>
                    <a:pt x="1387" y="199603"/>
                    <a:pt x="6" y="199603"/>
                  </a:cubicBezTo>
                  <a:lnTo>
                    <a:pt x="0" y="199600"/>
                  </a:lnTo>
                  <a:lnTo>
                    <a:pt x="0" y="185916"/>
                  </a:lnTo>
                  <a:lnTo>
                    <a:pt x="6" y="185923"/>
                  </a:lnTo>
                  <a:cubicBezTo>
                    <a:pt x="12931" y="172232"/>
                    <a:pt x="53804" y="124694"/>
                    <a:pt x="53804" y="71315"/>
                  </a:cubicBezTo>
                  <a:cubicBezTo>
                    <a:pt x="53804" y="53263"/>
                    <a:pt x="48559" y="11272"/>
                    <a:pt x="6" y="11272"/>
                  </a:cubicBezTo>
                  <a:lnTo>
                    <a:pt x="0" y="11274"/>
                  </a:lnTo>
                  <a:lnTo>
                    <a:pt x="0" y="0"/>
                  </a:lnTo>
                  <a:close/>
                </a:path>
              </a:pathLst>
            </a:custGeom>
            <a:ln w="0" cap="flat">
              <a:miter lim="127000"/>
            </a:ln>
          </p:spPr>
          <p:style>
            <a:lnRef idx="0">
              <a:srgbClr val="000000">
                <a:alpha val="0"/>
              </a:srgbClr>
            </a:lnRef>
            <a:fillRef idx="1">
              <a:srgbClr val="FFFEFD"/>
            </a:fillRef>
            <a:effectRef idx="0">
              <a:scrgbClr r="0" g="0" b="0"/>
            </a:effectRef>
            <a:fontRef idx="none"/>
          </p:style>
          <p:txBody>
            <a:bodyPr/>
            <a:lstStyle/>
            <a:p>
              <a:endParaRPr lang="es-PA"/>
            </a:p>
          </p:txBody>
        </p:sp>
        <p:sp>
          <p:nvSpPr>
            <p:cNvPr id="51" name="Shape 319">
              <a:extLst>
                <a:ext uri="{FF2B5EF4-FFF2-40B4-BE49-F238E27FC236}">
                  <a16:creationId xmlns:a16="http://schemas.microsoft.com/office/drawing/2014/main" id="{B5F22358-AD89-45AD-9C84-FE29B2CD7774}"/>
                </a:ext>
              </a:extLst>
            </p:cNvPr>
            <p:cNvSpPr/>
            <p:nvPr userDrawn="1"/>
          </p:nvSpPr>
          <p:spPr>
            <a:xfrm>
              <a:off x="8477949" y="3866358"/>
              <a:ext cx="40612" cy="67861"/>
            </a:xfrm>
            <a:custGeom>
              <a:avLst/>
              <a:gdLst/>
              <a:ahLst/>
              <a:cxnLst/>
              <a:rect l="0" t="0" r="0" b="0"/>
              <a:pathLst>
                <a:path w="40615" h="81514">
                  <a:moveTo>
                    <a:pt x="40615" y="0"/>
                  </a:moveTo>
                  <a:lnTo>
                    <a:pt x="40615" y="11270"/>
                  </a:lnTo>
                  <a:cubicBezTo>
                    <a:pt x="24411" y="11270"/>
                    <a:pt x="11240" y="24492"/>
                    <a:pt x="11240" y="40745"/>
                  </a:cubicBezTo>
                  <a:cubicBezTo>
                    <a:pt x="11240" y="57010"/>
                    <a:pt x="24411" y="70232"/>
                    <a:pt x="40615" y="70232"/>
                  </a:cubicBezTo>
                  <a:lnTo>
                    <a:pt x="40615" y="81514"/>
                  </a:lnTo>
                  <a:cubicBezTo>
                    <a:pt x="18218" y="81514"/>
                    <a:pt x="0" y="63216"/>
                    <a:pt x="0" y="40745"/>
                  </a:cubicBezTo>
                  <a:cubicBezTo>
                    <a:pt x="0" y="18275"/>
                    <a:pt x="18218" y="0"/>
                    <a:pt x="40615" y="0"/>
                  </a:cubicBezTo>
                  <a:close/>
                </a:path>
              </a:pathLst>
            </a:custGeom>
            <a:ln w="0" cap="flat">
              <a:miter lim="127000"/>
            </a:ln>
          </p:spPr>
          <p:style>
            <a:lnRef idx="0">
              <a:srgbClr val="000000">
                <a:alpha val="0"/>
              </a:srgbClr>
            </a:lnRef>
            <a:fillRef idx="1">
              <a:srgbClr val="FFFEFD"/>
            </a:fillRef>
            <a:effectRef idx="0">
              <a:scrgbClr r="0" g="0" b="0"/>
            </a:effectRef>
            <a:fontRef idx="none"/>
          </p:style>
          <p:txBody>
            <a:bodyPr/>
            <a:lstStyle/>
            <a:p>
              <a:endParaRPr lang="es-PA"/>
            </a:p>
          </p:txBody>
        </p:sp>
        <p:sp>
          <p:nvSpPr>
            <p:cNvPr id="52" name="Shape 320">
              <a:extLst>
                <a:ext uri="{FF2B5EF4-FFF2-40B4-BE49-F238E27FC236}">
                  <a16:creationId xmlns:a16="http://schemas.microsoft.com/office/drawing/2014/main" id="{282C66D6-6F4B-4283-8823-E46FB9D98BDF}"/>
                </a:ext>
              </a:extLst>
            </p:cNvPr>
            <p:cNvSpPr/>
            <p:nvPr userDrawn="1"/>
          </p:nvSpPr>
          <p:spPr>
            <a:xfrm>
              <a:off x="8518560" y="3866358"/>
              <a:ext cx="40600" cy="67861"/>
            </a:xfrm>
            <a:custGeom>
              <a:avLst/>
              <a:gdLst/>
              <a:ahLst/>
              <a:cxnLst/>
              <a:rect l="0" t="0" r="0" b="0"/>
              <a:pathLst>
                <a:path w="40603" h="81514">
                  <a:moveTo>
                    <a:pt x="0" y="0"/>
                  </a:moveTo>
                  <a:cubicBezTo>
                    <a:pt x="22386" y="0"/>
                    <a:pt x="40603" y="18275"/>
                    <a:pt x="40603" y="40745"/>
                  </a:cubicBezTo>
                  <a:cubicBezTo>
                    <a:pt x="40603" y="63216"/>
                    <a:pt x="22386" y="81514"/>
                    <a:pt x="0" y="81514"/>
                  </a:cubicBezTo>
                  <a:lnTo>
                    <a:pt x="0" y="70232"/>
                  </a:lnTo>
                  <a:cubicBezTo>
                    <a:pt x="16192" y="70232"/>
                    <a:pt x="29375" y="57010"/>
                    <a:pt x="29375" y="40745"/>
                  </a:cubicBezTo>
                  <a:cubicBezTo>
                    <a:pt x="29375" y="24492"/>
                    <a:pt x="16192" y="11270"/>
                    <a:pt x="0" y="11270"/>
                  </a:cubicBezTo>
                  <a:lnTo>
                    <a:pt x="0" y="0"/>
                  </a:lnTo>
                  <a:close/>
                </a:path>
              </a:pathLst>
            </a:custGeom>
            <a:ln w="0" cap="flat">
              <a:miter lim="127000"/>
            </a:ln>
          </p:spPr>
          <p:style>
            <a:lnRef idx="0">
              <a:srgbClr val="000000">
                <a:alpha val="0"/>
              </a:srgbClr>
            </a:lnRef>
            <a:fillRef idx="1">
              <a:srgbClr val="FFFEFD"/>
            </a:fillRef>
            <a:effectRef idx="0">
              <a:scrgbClr r="0" g="0" b="0"/>
            </a:effectRef>
            <a:fontRef idx="none"/>
          </p:style>
          <p:txBody>
            <a:bodyPr/>
            <a:lstStyle/>
            <a:p>
              <a:endParaRPr lang="es-PA"/>
            </a:p>
          </p:txBody>
        </p:sp>
      </p:grpSp>
      <p:grpSp>
        <p:nvGrpSpPr>
          <p:cNvPr id="4" name="Grupo 3">
            <a:extLst>
              <a:ext uri="{FF2B5EF4-FFF2-40B4-BE49-F238E27FC236}">
                <a16:creationId xmlns:a16="http://schemas.microsoft.com/office/drawing/2014/main" id="{4675A800-F0EA-4D6C-8FF6-32EE55C63828}"/>
              </a:ext>
            </a:extLst>
          </p:cNvPr>
          <p:cNvGrpSpPr/>
          <p:nvPr userDrawn="1"/>
        </p:nvGrpSpPr>
        <p:grpSpPr>
          <a:xfrm>
            <a:off x="1845395" y="1531368"/>
            <a:ext cx="454118" cy="523199"/>
            <a:chOff x="9565220" y="3947297"/>
            <a:chExt cx="512530" cy="457741"/>
          </a:xfrm>
        </p:grpSpPr>
        <p:sp>
          <p:nvSpPr>
            <p:cNvPr id="53" name="Shape 353">
              <a:extLst>
                <a:ext uri="{FF2B5EF4-FFF2-40B4-BE49-F238E27FC236}">
                  <a16:creationId xmlns:a16="http://schemas.microsoft.com/office/drawing/2014/main" id="{353CCD28-7BED-4665-9B90-39CD5FFEAEC7}"/>
                </a:ext>
              </a:extLst>
            </p:cNvPr>
            <p:cNvSpPr/>
            <p:nvPr userDrawn="1"/>
          </p:nvSpPr>
          <p:spPr>
            <a:xfrm>
              <a:off x="9733356" y="4331259"/>
              <a:ext cx="168591" cy="14049"/>
            </a:xfrm>
            <a:custGeom>
              <a:avLst/>
              <a:gdLst/>
              <a:ahLst/>
              <a:cxnLst/>
              <a:rect l="0" t="0" r="0" b="0"/>
              <a:pathLst>
                <a:path w="168605" h="16876">
                  <a:moveTo>
                    <a:pt x="8416" y="0"/>
                  </a:moveTo>
                  <a:lnTo>
                    <a:pt x="160199" y="0"/>
                  </a:lnTo>
                  <a:cubicBezTo>
                    <a:pt x="164853" y="0"/>
                    <a:pt x="168605" y="3786"/>
                    <a:pt x="168605" y="8438"/>
                  </a:cubicBezTo>
                  <a:cubicBezTo>
                    <a:pt x="168605" y="13100"/>
                    <a:pt x="164853" y="16876"/>
                    <a:pt x="160199" y="16876"/>
                  </a:cubicBezTo>
                  <a:lnTo>
                    <a:pt x="8416" y="16876"/>
                  </a:lnTo>
                  <a:cubicBezTo>
                    <a:pt x="3761" y="16876"/>
                    <a:pt x="0" y="13100"/>
                    <a:pt x="0" y="8438"/>
                  </a:cubicBezTo>
                  <a:cubicBezTo>
                    <a:pt x="0" y="3786"/>
                    <a:pt x="3761" y="0"/>
                    <a:pt x="8416" y="0"/>
                  </a:cubicBezTo>
                  <a:close/>
                </a:path>
              </a:pathLst>
            </a:custGeom>
            <a:ln w="0" cap="flat">
              <a:miter lim="127000"/>
            </a:ln>
          </p:spPr>
          <p:style>
            <a:lnRef idx="0">
              <a:srgbClr val="000000">
                <a:alpha val="0"/>
              </a:srgbClr>
            </a:lnRef>
            <a:fillRef idx="1">
              <a:srgbClr val="FFFEFD"/>
            </a:fillRef>
            <a:effectRef idx="0">
              <a:scrgbClr r="0" g="0" b="0"/>
            </a:effectRef>
            <a:fontRef idx="none"/>
          </p:style>
          <p:txBody>
            <a:bodyPr/>
            <a:lstStyle/>
            <a:p>
              <a:endParaRPr lang="es-PA"/>
            </a:p>
          </p:txBody>
        </p:sp>
        <p:sp>
          <p:nvSpPr>
            <p:cNvPr id="54" name="Shape 354">
              <a:extLst>
                <a:ext uri="{FF2B5EF4-FFF2-40B4-BE49-F238E27FC236}">
                  <a16:creationId xmlns:a16="http://schemas.microsoft.com/office/drawing/2014/main" id="{0ABA9821-2AD6-4446-AA2D-E01E9D683D8E}"/>
                </a:ext>
              </a:extLst>
            </p:cNvPr>
            <p:cNvSpPr/>
            <p:nvPr userDrawn="1"/>
          </p:nvSpPr>
          <p:spPr>
            <a:xfrm>
              <a:off x="9733356" y="4356966"/>
              <a:ext cx="168591" cy="14049"/>
            </a:xfrm>
            <a:custGeom>
              <a:avLst/>
              <a:gdLst/>
              <a:ahLst/>
              <a:cxnLst/>
              <a:rect l="0" t="0" r="0" b="0"/>
              <a:pathLst>
                <a:path w="168605" h="16876">
                  <a:moveTo>
                    <a:pt x="8416" y="0"/>
                  </a:moveTo>
                  <a:lnTo>
                    <a:pt x="160199" y="0"/>
                  </a:lnTo>
                  <a:cubicBezTo>
                    <a:pt x="164853" y="0"/>
                    <a:pt x="168605" y="3776"/>
                    <a:pt x="168605" y="8428"/>
                  </a:cubicBezTo>
                  <a:cubicBezTo>
                    <a:pt x="168605" y="13100"/>
                    <a:pt x="164853" y="16876"/>
                    <a:pt x="160199" y="16876"/>
                  </a:cubicBezTo>
                  <a:lnTo>
                    <a:pt x="8416" y="16876"/>
                  </a:lnTo>
                  <a:cubicBezTo>
                    <a:pt x="3761" y="16876"/>
                    <a:pt x="0" y="13100"/>
                    <a:pt x="0" y="8428"/>
                  </a:cubicBezTo>
                  <a:cubicBezTo>
                    <a:pt x="0" y="3776"/>
                    <a:pt x="3761" y="0"/>
                    <a:pt x="8416" y="0"/>
                  </a:cubicBezTo>
                  <a:close/>
                </a:path>
              </a:pathLst>
            </a:custGeom>
            <a:ln w="0" cap="flat">
              <a:miter lim="127000"/>
            </a:ln>
          </p:spPr>
          <p:style>
            <a:lnRef idx="0">
              <a:srgbClr val="000000">
                <a:alpha val="0"/>
              </a:srgbClr>
            </a:lnRef>
            <a:fillRef idx="1">
              <a:srgbClr val="FFFEFD"/>
            </a:fillRef>
            <a:effectRef idx="0">
              <a:scrgbClr r="0" g="0" b="0"/>
            </a:effectRef>
            <a:fontRef idx="none"/>
          </p:style>
          <p:txBody>
            <a:bodyPr/>
            <a:lstStyle/>
            <a:p>
              <a:endParaRPr lang="es-PA"/>
            </a:p>
          </p:txBody>
        </p:sp>
        <p:sp>
          <p:nvSpPr>
            <p:cNvPr id="55" name="Shape 355">
              <a:extLst>
                <a:ext uri="{FF2B5EF4-FFF2-40B4-BE49-F238E27FC236}">
                  <a16:creationId xmlns:a16="http://schemas.microsoft.com/office/drawing/2014/main" id="{8A3CE172-13D3-4570-952F-54D5A119C86C}"/>
                </a:ext>
              </a:extLst>
            </p:cNvPr>
            <p:cNvSpPr/>
            <p:nvPr userDrawn="1"/>
          </p:nvSpPr>
          <p:spPr>
            <a:xfrm>
              <a:off x="9733356" y="4307110"/>
              <a:ext cx="168591" cy="97928"/>
            </a:xfrm>
            <a:custGeom>
              <a:avLst/>
              <a:gdLst/>
              <a:ahLst/>
              <a:cxnLst/>
              <a:rect l="0" t="0" r="0" b="0"/>
              <a:pathLst>
                <a:path w="168605" h="117630">
                  <a:moveTo>
                    <a:pt x="8416" y="0"/>
                  </a:moveTo>
                  <a:cubicBezTo>
                    <a:pt x="13051" y="0"/>
                    <a:pt x="16812" y="3766"/>
                    <a:pt x="16812" y="8438"/>
                  </a:cubicBezTo>
                  <a:lnTo>
                    <a:pt x="16812" y="64772"/>
                  </a:lnTo>
                  <a:lnTo>
                    <a:pt x="40333" y="87944"/>
                  </a:lnTo>
                  <a:cubicBezTo>
                    <a:pt x="40650" y="88193"/>
                    <a:pt x="55259" y="100765"/>
                    <a:pt x="84297" y="100765"/>
                  </a:cubicBezTo>
                  <a:cubicBezTo>
                    <a:pt x="113346" y="100765"/>
                    <a:pt x="128361" y="87844"/>
                    <a:pt x="128510" y="87705"/>
                  </a:cubicBezTo>
                  <a:lnTo>
                    <a:pt x="151793" y="64772"/>
                  </a:lnTo>
                  <a:lnTo>
                    <a:pt x="151793" y="8438"/>
                  </a:lnTo>
                  <a:cubicBezTo>
                    <a:pt x="151793" y="3766"/>
                    <a:pt x="155554" y="0"/>
                    <a:pt x="160199" y="0"/>
                  </a:cubicBezTo>
                  <a:cubicBezTo>
                    <a:pt x="164853" y="0"/>
                    <a:pt x="168605" y="3766"/>
                    <a:pt x="168605" y="8438"/>
                  </a:cubicBezTo>
                  <a:lnTo>
                    <a:pt x="168605" y="68319"/>
                  </a:lnTo>
                  <a:cubicBezTo>
                    <a:pt x="168605" y="70590"/>
                    <a:pt x="167692" y="72752"/>
                    <a:pt x="166084" y="74336"/>
                  </a:cubicBezTo>
                  <a:lnTo>
                    <a:pt x="140042" y="99988"/>
                  </a:lnTo>
                  <a:cubicBezTo>
                    <a:pt x="139010" y="100934"/>
                    <a:pt x="120214" y="117630"/>
                    <a:pt x="84297" y="117630"/>
                  </a:cubicBezTo>
                  <a:cubicBezTo>
                    <a:pt x="48381" y="117630"/>
                    <a:pt x="29584" y="100924"/>
                    <a:pt x="28810" y="100227"/>
                  </a:cubicBezTo>
                  <a:lnTo>
                    <a:pt x="2521" y="74336"/>
                  </a:lnTo>
                  <a:cubicBezTo>
                    <a:pt x="913" y="72752"/>
                    <a:pt x="0" y="70590"/>
                    <a:pt x="0" y="68319"/>
                  </a:cubicBezTo>
                  <a:lnTo>
                    <a:pt x="0" y="8438"/>
                  </a:lnTo>
                  <a:cubicBezTo>
                    <a:pt x="0" y="3766"/>
                    <a:pt x="3761" y="0"/>
                    <a:pt x="8416" y="0"/>
                  </a:cubicBezTo>
                  <a:close/>
                </a:path>
              </a:pathLst>
            </a:custGeom>
            <a:ln w="0" cap="flat">
              <a:miter lim="127000"/>
            </a:ln>
          </p:spPr>
          <p:style>
            <a:lnRef idx="0">
              <a:srgbClr val="000000">
                <a:alpha val="0"/>
              </a:srgbClr>
            </a:lnRef>
            <a:fillRef idx="1">
              <a:srgbClr val="FFFEFD"/>
            </a:fillRef>
            <a:effectRef idx="0">
              <a:scrgbClr r="0" g="0" b="0"/>
            </a:effectRef>
            <a:fontRef idx="none"/>
          </p:style>
          <p:txBody>
            <a:bodyPr/>
            <a:lstStyle/>
            <a:p>
              <a:endParaRPr lang="es-PA"/>
            </a:p>
          </p:txBody>
        </p:sp>
        <p:sp>
          <p:nvSpPr>
            <p:cNvPr id="56" name="Shape 356">
              <a:extLst>
                <a:ext uri="{FF2B5EF4-FFF2-40B4-BE49-F238E27FC236}">
                  <a16:creationId xmlns:a16="http://schemas.microsoft.com/office/drawing/2014/main" id="{BEA12746-6A77-457E-8962-1A91ED7FFF1F}"/>
                </a:ext>
              </a:extLst>
            </p:cNvPr>
            <p:cNvSpPr/>
            <p:nvPr userDrawn="1"/>
          </p:nvSpPr>
          <p:spPr>
            <a:xfrm>
              <a:off x="9662730" y="4037670"/>
              <a:ext cx="154914" cy="283485"/>
            </a:xfrm>
            <a:custGeom>
              <a:avLst/>
              <a:gdLst/>
              <a:ahLst/>
              <a:cxnLst/>
              <a:rect l="0" t="0" r="0" b="0"/>
              <a:pathLst>
                <a:path w="154927" h="340518">
                  <a:moveTo>
                    <a:pt x="154919" y="0"/>
                  </a:moveTo>
                  <a:lnTo>
                    <a:pt x="154927" y="1"/>
                  </a:lnTo>
                  <a:lnTo>
                    <a:pt x="154927" y="16876"/>
                  </a:lnTo>
                  <a:lnTo>
                    <a:pt x="154919" y="16876"/>
                  </a:lnTo>
                  <a:cubicBezTo>
                    <a:pt x="80606" y="16935"/>
                    <a:pt x="20137" y="77703"/>
                    <a:pt x="20137" y="152308"/>
                  </a:cubicBezTo>
                  <a:cubicBezTo>
                    <a:pt x="20137" y="152766"/>
                    <a:pt x="20107" y="153214"/>
                    <a:pt x="20037" y="153672"/>
                  </a:cubicBezTo>
                  <a:cubicBezTo>
                    <a:pt x="19988" y="153991"/>
                    <a:pt x="14986" y="194038"/>
                    <a:pt x="67664" y="252963"/>
                  </a:cubicBezTo>
                  <a:cubicBezTo>
                    <a:pt x="81757" y="269768"/>
                    <a:pt x="85211" y="297492"/>
                    <a:pt x="86679" y="309337"/>
                  </a:cubicBezTo>
                  <a:cubicBezTo>
                    <a:pt x="86917" y="311260"/>
                    <a:pt x="87066" y="312694"/>
                    <a:pt x="87235" y="313481"/>
                  </a:cubicBezTo>
                  <a:cubicBezTo>
                    <a:pt x="87860" y="316241"/>
                    <a:pt x="87979" y="320086"/>
                    <a:pt x="87930" y="323652"/>
                  </a:cubicBezTo>
                  <a:lnTo>
                    <a:pt x="154927" y="323652"/>
                  </a:lnTo>
                  <a:lnTo>
                    <a:pt x="154927" y="340518"/>
                  </a:lnTo>
                  <a:lnTo>
                    <a:pt x="79037" y="340518"/>
                  </a:lnTo>
                  <a:cubicBezTo>
                    <a:pt x="76676" y="340518"/>
                    <a:pt x="74413" y="339522"/>
                    <a:pt x="72815" y="337768"/>
                  </a:cubicBezTo>
                  <a:cubicBezTo>
                    <a:pt x="71227" y="336005"/>
                    <a:pt x="70443" y="333654"/>
                    <a:pt x="70671" y="331283"/>
                  </a:cubicBezTo>
                  <a:cubicBezTo>
                    <a:pt x="71158" y="326262"/>
                    <a:pt x="71326" y="319379"/>
                    <a:pt x="70830" y="317177"/>
                  </a:cubicBezTo>
                  <a:cubicBezTo>
                    <a:pt x="70602" y="316141"/>
                    <a:pt x="70334" y="314139"/>
                    <a:pt x="69997" y="311419"/>
                  </a:cubicBezTo>
                  <a:cubicBezTo>
                    <a:pt x="68706" y="301059"/>
                    <a:pt x="65689" y="276821"/>
                    <a:pt x="54971" y="264040"/>
                  </a:cubicBezTo>
                  <a:cubicBezTo>
                    <a:pt x="0" y="202526"/>
                    <a:pt x="2561" y="158414"/>
                    <a:pt x="3335" y="151770"/>
                  </a:cubicBezTo>
                  <a:cubicBezTo>
                    <a:pt x="3622" y="68110"/>
                    <a:pt x="71525" y="70"/>
                    <a:pt x="154919" y="0"/>
                  </a:cubicBezTo>
                  <a:close/>
                </a:path>
              </a:pathLst>
            </a:custGeom>
            <a:ln w="0" cap="flat">
              <a:miter lim="127000"/>
            </a:ln>
          </p:spPr>
          <p:style>
            <a:lnRef idx="0">
              <a:srgbClr val="000000">
                <a:alpha val="0"/>
              </a:srgbClr>
            </a:lnRef>
            <a:fillRef idx="1">
              <a:srgbClr val="FFFEFD"/>
            </a:fillRef>
            <a:effectRef idx="0">
              <a:scrgbClr r="0" g="0" b="0"/>
            </a:effectRef>
            <a:fontRef idx="none"/>
          </p:style>
          <p:txBody>
            <a:bodyPr/>
            <a:lstStyle/>
            <a:p>
              <a:endParaRPr lang="es-PA"/>
            </a:p>
          </p:txBody>
        </p:sp>
        <p:sp>
          <p:nvSpPr>
            <p:cNvPr id="57" name="Shape 357">
              <a:extLst>
                <a:ext uri="{FF2B5EF4-FFF2-40B4-BE49-F238E27FC236}">
                  <a16:creationId xmlns:a16="http://schemas.microsoft.com/office/drawing/2014/main" id="{2E4F549B-9EC4-47ED-BFA3-1280DDAC7639}"/>
                </a:ext>
              </a:extLst>
            </p:cNvPr>
            <p:cNvSpPr/>
            <p:nvPr userDrawn="1"/>
          </p:nvSpPr>
          <p:spPr>
            <a:xfrm>
              <a:off x="9817644" y="4037670"/>
              <a:ext cx="154918" cy="283484"/>
            </a:xfrm>
            <a:custGeom>
              <a:avLst/>
              <a:gdLst/>
              <a:ahLst/>
              <a:cxnLst/>
              <a:rect l="0" t="0" r="0" b="0"/>
              <a:pathLst>
                <a:path w="154931" h="340517">
                  <a:moveTo>
                    <a:pt x="0" y="0"/>
                  </a:moveTo>
                  <a:lnTo>
                    <a:pt x="30446" y="3109"/>
                  </a:lnTo>
                  <a:cubicBezTo>
                    <a:pt x="99333" y="17323"/>
                    <a:pt x="151345" y="78566"/>
                    <a:pt x="151606" y="151769"/>
                  </a:cubicBezTo>
                  <a:cubicBezTo>
                    <a:pt x="152370" y="158414"/>
                    <a:pt x="154931" y="202545"/>
                    <a:pt x="99791" y="264239"/>
                  </a:cubicBezTo>
                  <a:cubicBezTo>
                    <a:pt x="89232" y="276831"/>
                    <a:pt x="86234" y="301088"/>
                    <a:pt x="84944" y="311458"/>
                  </a:cubicBezTo>
                  <a:cubicBezTo>
                    <a:pt x="84617" y="314148"/>
                    <a:pt x="84339" y="316130"/>
                    <a:pt x="84101" y="317176"/>
                  </a:cubicBezTo>
                  <a:cubicBezTo>
                    <a:pt x="83614" y="319388"/>
                    <a:pt x="83793" y="326262"/>
                    <a:pt x="84269" y="331282"/>
                  </a:cubicBezTo>
                  <a:cubicBezTo>
                    <a:pt x="84498" y="333653"/>
                    <a:pt x="83724" y="336004"/>
                    <a:pt x="82116" y="337768"/>
                  </a:cubicBezTo>
                  <a:cubicBezTo>
                    <a:pt x="80528" y="339521"/>
                    <a:pt x="78275" y="340517"/>
                    <a:pt x="75903" y="340517"/>
                  </a:cubicBezTo>
                  <a:lnTo>
                    <a:pt x="0" y="340517"/>
                  </a:lnTo>
                  <a:lnTo>
                    <a:pt x="0" y="323652"/>
                  </a:lnTo>
                  <a:lnTo>
                    <a:pt x="67011" y="323652"/>
                  </a:lnTo>
                  <a:cubicBezTo>
                    <a:pt x="66951" y="320085"/>
                    <a:pt x="67090" y="316240"/>
                    <a:pt x="67696" y="313480"/>
                  </a:cubicBezTo>
                  <a:cubicBezTo>
                    <a:pt x="67864" y="312713"/>
                    <a:pt x="68023" y="311289"/>
                    <a:pt x="68251" y="309366"/>
                  </a:cubicBezTo>
                  <a:cubicBezTo>
                    <a:pt x="69730" y="297522"/>
                    <a:pt x="73174" y="269788"/>
                    <a:pt x="87108" y="253161"/>
                  </a:cubicBezTo>
                  <a:cubicBezTo>
                    <a:pt x="139935" y="194037"/>
                    <a:pt x="134953" y="153990"/>
                    <a:pt x="134883" y="153582"/>
                  </a:cubicBezTo>
                  <a:cubicBezTo>
                    <a:pt x="134834" y="153193"/>
                    <a:pt x="134794" y="152705"/>
                    <a:pt x="134794" y="152307"/>
                  </a:cubicBezTo>
                  <a:cubicBezTo>
                    <a:pt x="134794" y="87028"/>
                    <a:pt x="88498" y="32343"/>
                    <a:pt x="27126" y="19651"/>
                  </a:cubicBezTo>
                  <a:lnTo>
                    <a:pt x="0" y="16876"/>
                  </a:lnTo>
                  <a:lnTo>
                    <a:pt x="0" y="0"/>
                  </a:lnTo>
                  <a:close/>
                </a:path>
              </a:pathLst>
            </a:custGeom>
            <a:ln w="0" cap="flat">
              <a:miter lim="127000"/>
            </a:ln>
          </p:spPr>
          <p:style>
            <a:lnRef idx="0">
              <a:srgbClr val="000000">
                <a:alpha val="0"/>
              </a:srgbClr>
            </a:lnRef>
            <a:fillRef idx="1">
              <a:srgbClr val="FFFEFD"/>
            </a:fillRef>
            <a:effectRef idx="0">
              <a:scrgbClr r="0" g="0" b="0"/>
            </a:effectRef>
            <a:fontRef idx="none"/>
          </p:style>
          <p:txBody>
            <a:bodyPr/>
            <a:lstStyle/>
            <a:p>
              <a:endParaRPr lang="es-PA"/>
            </a:p>
          </p:txBody>
        </p:sp>
        <p:sp>
          <p:nvSpPr>
            <p:cNvPr id="58" name="Shape 358">
              <a:extLst>
                <a:ext uri="{FF2B5EF4-FFF2-40B4-BE49-F238E27FC236}">
                  <a16:creationId xmlns:a16="http://schemas.microsoft.com/office/drawing/2014/main" id="{4A2BC7B4-316B-4113-8DF1-6A4326684A81}"/>
                </a:ext>
              </a:extLst>
            </p:cNvPr>
            <p:cNvSpPr/>
            <p:nvPr userDrawn="1"/>
          </p:nvSpPr>
          <p:spPr>
            <a:xfrm>
              <a:off x="9715163" y="4080615"/>
              <a:ext cx="110895" cy="92670"/>
            </a:xfrm>
            <a:custGeom>
              <a:avLst/>
              <a:gdLst/>
              <a:ahLst/>
              <a:cxnLst/>
              <a:rect l="0" t="0" r="0" b="0"/>
              <a:pathLst>
                <a:path w="110904" h="111314">
                  <a:moveTo>
                    <a:pt x="102489" y="0"/>
                  </a:moveTo>
                  <a:cubicBezTo>
                    <a:pt x="107133" y="0"/>
                    <a:pt x="110904" y="3766"/>
                    <a:pt x="110904" y="8428"/>
                  </a:cubicBezTo>
                  <a:cubicBezTo>
                    <a:pt x="110904" y="13100"/>
                    <a:pt x="107133" y="16876"/>
                    <a:pt x="102489" y="16876"/>
                  </a:cubicBezTo>
                  <a:cubicBezTo>
                    <a:pt x="55249" y="16876"/>
                    <a:pt x="16812" y="55458"/>
                    <a:pt x="16812" y="102877"/>
                  </a:cubicBezTo>
                  <a:cubicBezTo>
                    <a:pt x="16812" y="107549"/>
                    <a:pt x="13040" y="111314"/>
                    <a:pt x="8406" y="111314"/>
                  </a:cubicBezTo>
                  <a:cubicBezTo>
                    <a:pt x="3761" y="111314"/>
                    <a:pt x="0" y="107549"/>
                    <a:pt x="0" y="102877"/>
                  </a:cubicBezTo>
                  <a:cubicBezTo>
                    <a:pt x="0" y="46144"/>
                    <a:pt x="45979" y="0"/>
                    <a:pt x="102489" y="0"/>
                  </a:cubicBezTo>
                  <a:close/>
                </a:path>
              </a:pathLst>
            </a:custGeom>
            <a:ln w="0" cap="flat">
              <a:miter lim="127000"/>
            </a:ln>
          </p:spPr>
          <p:style>
            <a:lnRef idx="0">
              <a:srgbClr val="000000">
                <a:alpha val="0"/>
              </a:srgbClr>
            </a:lnRef>
            <a:fillRef idx="1">
              <a:srgbClr val="FFFEFD"/>
            </a:fillRef>
            <a:effectRef idx="0">
              <a:scrgbClr r="0" g="0" b="0"/>
            </a:effectRef>
            <a:fontRef idx="none"/>
          </p:style>
          <p:txBody>
            <a:bodyPr/>
            <a:lstStyle/>
            <a:p>
              <a:endParaRPr lang="es-PA"/>
            </a:p>
          </p:txBody>
        </p:sp>
        <p:sp>
          <p:nvSpPr>
            <p:cNvPr id="59" name="Shape 359">
              <a:extLst>
                <a:ext uri="{FF2B5EF4-FFF2-40B4-BE49-F238E27FC236}">
                  <a16:creationId xmlns:a16="http://schemas.microsoft.com/office/drawing/2014/main" id="{3ED32DD0-A4BB-4179-8314-5DEF0651B5D7}"/>
                </a:ext>
              </a:extLst>
            </p:cNvPr>
            <p:cNvSpPr/>
            <p:nvPr userDrawn="1"/>
          </p:nvSpPr>
          <p:spPr>
            <a:xfrm>
              <a:off x="9814745" y="3947297"/>
              <a:ext cx="16821" cy="67583"/>
            </a:xfrm>
            <a:custGeom>
              <a:avLst/>
              <a:gdLst/>
              <a:ahLst/>
              <a:cxnLst/>
              <a:rect l="0" t="0" r="0" b="0"/>
              <a:pathLst>
                <a:path w="16822" h="81180">
                  <a:moveTo>
                    <a:pt x="8416" y="0"/>
                  </a:moveTo>
                  <a:cubicBezTo>
                    <a:pt x="13050" y="0"/>
                    <a:pt x="16822" y="3776"/>
                    <a:pt x="16822" y="8438"/>
                  </a:cubicBezTo>
                  <a:lnTo>
                    <a:pt x="16822" y="72742"/>
                  </a:lnTo>
                  <a:cubicBezTo>
                    <a:pt x="16822" y="77404"/>
                    <a:pt x="13050" y="81180"/>
                    <a:pt x="8416" y="81180"/>
                  </a:cubicBezTo>
                  <a:cubicBezTo>
                    <a:pt x="3761" y="81180"/>
                    <a:pt x="0" y="77404"/>
                    <a:pt x="0" y="72742"/>
                  </a:cubicBezTo>
                  <a:lnTo>
                    <a:pt x="0" y="8438"/>
                  </a:lnTo>
                  <a:cubicBezTo>
                    <a:pt x="0" y="3776"/>
                    <a:pt x="3761" y="0"/>
                    <a:pt x="8416" y="0"/>
                  </a:cubicBezTo>
                  <a:close/>
                </a:path>
              </a:pathLst>
            </a:custGeom>
            <a:ln w="0" cap="flat">
              <a:miter lim="127000"/>
            </a:ln>
          </p:spPr>
          <p:style>
            <a:lnRef idx="0">
              <a:srgbClr val="000000">
                <a:alpha val="0"/>
              </a:srgbClr>
            </a:lnRef>
            <a:fillRef idx="1">
              <a:srgbClr val="FFFEFD"/>
            </a:fillRef>
            <a:effectRef idx="0">
              <a:scrgbClr r="0" g="0" b="0"/>
            </a:effectRef>
            <a:fontRef idx="none"/>
          </p:style>
          <p:txBody>
            <a:bodyPr/>
            <a:lstStyle/>
            <a:p>
              <a:endParaRPr lang="es-PA"/>
            </a:p>
          </p:txBody>
        </p:sp>
        <p:sp>
          <p:nvSpPr>
            <p:cNvPr id="60" name="Shape 360">
              <a:extLst>
                <a:ext uri="{FF2B5EF4-FFF2-40B4-BE49-F238E27FC236}">
                  <a16:creationId xmlns:a16="http://schemas.microsoft.com/office/drawing/2014/main" id="{1AB4F7F8-B23B-461F-8C5A-7F24ADA5C097}"/>
                </a:ext>
              </a:extLst>
            </p:cNvPr>
            <p:cNvSpPr/>
            <p:nvPr userDrawn="1"/>
          </p:nvSpPr>
          <p:spPr>
            <a:xfrm>
              <a:off x="9943398" y="4008956"/>
              <a:ext cx="63759" cy="51902"/>
            </a:xfrm>
            <a:custGeom>
              <a:avLst/>
              <a:gdLst/>
              <a:ahLst/>
              <a:cxnLst/>
              <a:rect l="0" t="0" r="0" b="0"/>
              <a:pathLst>
                <a:path w="63764" h="62344">
                  <a:moveTo>
                    <a:pt x="54529" y="0"/>
                  </a:moveTo>
                  <a:cubicBezTo>
                    <a:pt x="56680" y="0"/>
                    <a:pt x="58831" y="824"/>
                    <a:pt x="60469" y="2473"/>
                  </a:cubicBezTo>
                  <a:cubicBezTo>
                    <a:pt x="63764" y="5770"/>
                    <a:pt x="63764" y="11110"/>
                    <a:pt x="60469" y="14407"/>
                  </a:cubicBezTo>
                  <a:lnTo>
                    <a:pt x="15184" y="59873"/>
                  </a:lnTo>
                  <a:cubicBezTo>
                    <a:pt x="13547" y="61517"/>
                    <a:pt x="11393" y="62344"/>
                    <a:pt x="9240" y="62344"/>
                  </a:cubicBezTo>
                  <a:cubicBezTo>
                    <a:pt x="7086" y="62344"/>
                    <a:pt x="4932" y="61517"/>
                    <a:pt x="3295" y="59873"/>
                  </a:cubicBezTo>
                  <a:cubicBezTo>
                    <a:pt x="0" y="56576"/>
                    <a:pt x="0" y="51237"/>
                    <a:pt x="3295" y="47939"/>
                  </a:cubicBezTo>
                  <a:lnTo>
                    <a:pt x="48589" y="2473"/>
                  </a:lnTo>
                  <a:cubicBezTo>
                    <a:pt x="50227" y="824"/>
                    <a:pt x="52378" y="0"/>
                    <a:pt x="54529" y="0"/>
                  </a:cubicBezTo>
                  <a:close/>
                </a:path>
              </a:pathLst>
            </a:custGeom>
            <a:ln w="0" cap="flat">
              <a:miter lim="127000"/>
            </a:ln>
          </p:spPr>
          <p:style>
            <a:lnRef idx="0">
              <a:srgbClr val="000000">
                <a:alpha val="0"/>
              </a:srgbClr>
            </a:lnRef>
            <a:fillRef idx="1">
              <a:srgbClr val="FFFEFD"/>
            </a:fillRef>
            <a:effectRef idx="0">
              <a:scrgbClr r="0" g="0" b="0"/>
            </a:effectRef>
            <a:fontRef idx="none"/>
          </p:style>
          <p:txBody>
            <a:bodyPr/>
            <a:lstStyle/>
            <a:p>
              <a:endParaRPr lang="es-PA"/>
            </a:p>
          </p:txBody>
        </p:sp>
        <p:sp>
          <p:nvSpPr>
            <p:cNvPr id="61" name="Shape 361">
              <a:extLst>
                <a:ext uri="{FF2B5EF4-FFF2-40B4-BE49-F238E27FC236}">
                  <a16:creationId xmlns:a16="http://schemas.microsoft.com/office/drawing/2014/main" id="{8835E6AD-BFD7-4B91-B4B4-79957E9008CC}"/>
                </a:ext>
              </a:extLst>
            </p:cNvPr>
            <p:cNvSpPr/>
            <p:nvPr userDrawn="1"/>
          </p:nvSpPr>
          <p:spPr>
            <a:xfrm>
              <a:off x="9996874" y="4155834"/>
              <a:ext cx="80876" cy="14057"/>
            </a:xfrm>
            <a:custGeom>
              <a:avLst/>
              <a:gdLst/>
              <a:ahLst/>
              <a:cxnLst/>
              <a:rect l="0" t="0" r="0" b="0"/>
              <a:pathLst>
                <a:path w="80883" h="16885">
                  <a:moveTo>
                    <a:pt x="8416" y="0"/>
                  </a:moveTo>
                  <a:lnTo>
                    <a:pt x="72477" y="0"/>
                  </a:lnTo>
                  <a:cubicBezTo>
                    <a:pt x="77122" y="0"/>
                    <a:pt x="80883" y="3785"/>
                    <a:pt x="80883" y="8448"/>
                  </a:cubicBezTo>
                  <a:cubicBezTo>
                    <a:pt x="80883" y="13110"/>
                    <a:pt x="77122" y="16885"/>
                    <a:pt x="72477" y="16885"/>
                  </a:cubicBezTo>
                  <a:lnTo>
                    <a:pt x="8416" y="16885"/>
                  </a:lnTo>
                  <a:cubicBezTo>
                    <a:pt x="3771" y="16885"/>
                    <a:pt x="0" y="13110"/>
                    <a:pt x="0" y="8448"/>
                  </a:cubicBezTo>
                  <a:cubicBezTo>
                    <a:pt x="0" y="3785"/>
                    <a:pt x="3771" y="0"/>
                    <a:pt x="8416" y="0"/>
                  </a:cubicBezTo>
                  <a:close/>
                </a:path>
              </a:pathLst>
            </a:custGeom>
            <a:ln w="0" cap="flat">
              <a:miter lim="127000"/>
            </a:ln>
          </p:spPr>
          <p:style>
            <a:lnRef idx="0">
              <a:srgbClr val="000000">
                <a:alpha val="0"/>
              </a:srgbClr>
            </a:lnRef>
            <a:fillRef idx="1">
              <a:srgbClr val="FFFEFD"/>
            </a:fillRef>
            <a:effectRef idx="0">
              <a:scrgbClr r="0" g="0" b="0"/>
            </a:effectRef>
            <a:fontRef idx="none"/>
          </p:style>
          <p:txBody>
            <a:bodyPr/>
            <a:lstStyle/>
            <a:p>
              <a:endParaRPr lang="es-PA"/>
            </a:p>
          </p:txBody>
        </p:sp>
        <p:sp>
          <p:nvSpPr>
            <p:cNvPr id="62" name="Shape 362">
              <a:extLst>
                <a:ext uri="{FF2B5EF4-FFF2-40B4-BE49-F238E27FC236}">
                  <a16:creationId xmlns:a16="http://schemas.microsoft.com/office/drawing/2014/main" id="{57649DCF-C2FB-44AE-A922-725F48CDA657}"/>
                </a:ext>
              </a:extLst>
            </p:cNvPr>
            <p:cNvSpPr/>
            <p:nvPr userDrawn="1"/>
          </p:nvSpPr>
          <p:spPr>
            <a:xfrm>
              <a:off x="9941047" y="4264047"/>
              <a:ext cx="63759" cy="51910"/>
            </a:xfrm>
            <a:custGeom>
              <a:avLst/>
              <a:gdLst/>
              <a:ahLst/>
              <a:cxnLst/>
              <a:rect l="0" t="0" r="0" b="0"/>
              <a:pathLst>
                <a:path w="63764" h="62354">
                  <a:moveTo>
                    <a:pt x="9231" y="0"/>
                  </a:moveTo>
                  <a:cubicBezTo>
                    <a:pt x="11381" y="0"/>
                    <a:pt x="13532" y="824"/>
                    <a:pt x="15174" y="2473"/>
                  </a:cubicBezTo>
                  <a:lnTo>
                    <a:pt x="60469" y="47949"/>
                  </a:lnTo>
                  <a:cubicBezTo>
                    <a:pt x="63764" y="51246"/>
                    <a:pt x="63764" y="56586"/>
                    <a:pt x="60469" y="59883"/>
                  </a:cubicBezTo>
                  <a:cubicBezTo>
                    <a:pt x="58831" y="61527"/>
                    <a:pt x="56678" y="62354"/>
                    <a:pt x="54524" y="62354"/>
                  </a:cubicBezTo>
                  <a:cubicBezTo>
                    <a:pt x="52371" y="62354"/>
                    <a:pt x="50217" y="61527"/>
                    <a:pt x="48580" y="59883"/>
                  </a:cubicBezTo>
                  <a:lnTo>
                    <a:pt x="3295" y="14417"/>
                  </a:lnTo>
                  <a:cubicBezTo>
                    <a:pt x="0" y="11110"/>
                    <a:pt x="0" y="5770"/>
                    <a:pt x="3295" y="2473"/>
                  </a:cubicBezTo>
                  <a:cubicBezTo>
                    <a:pt x="4932" y="824"/>
                    <a:pt x="7081" y="0"/>
                    <a:pt x="9231" y="0"/>
                  </a:cubicBezTo>
                  <a:close/>
                </a:path>
              </a:pathLst>
            </a:custGeom>
            <a:ln w="0" cap="flat">
              <a:miter lim="127000"/>
            </a:ln>
          </p:spPr>
          <p:style>
            <a:lnRef idx="0">
              <a:srgbClr val="000000">
                <a:alpha val="0"/>
              </a:srgbClr>
            </a:lnRef>
            <a:fillRef idx="1">
              <a:srgbClr val="FFFEFD"/>
            </a:fillRef>
            <a:effectRef idx="0">
              <a:scrgbClr r="0" g="0" b="0"/>
            </a:effectRef>
            <a:fontRef idx="none"/>
          </p:style>
          <p:txBody>
            <a:bodyPr/>
            <a:lstStyle/>
            <a:p>
              <a:endParaRPr lang="es-PA"/>
            </a:p>
          </p:txBody>
        </p:sp>
        <p:sp>
          <p:nvSpPr>
            <p:cNvPr id="63" name="Shape 363">
              <a:extLst>
                <a:ext uri="{FF2B5EF4-FFF2-40B4-BE49-F238E27FC236}">
                  <a16:creationId xmlns:a16="http://schemas.microsoft.com/office/drawing/2014/main" id="{8ABC55DC-4322-4C04-BECC-9711A5193AA3}"/>
                </a:ext>
              </a:extLst>
            </p:cNvPr>
            <p:cNvSpPr/>
            <p:nvPr userDrawn="1"/>
          </p:nvSpPr>
          <p:spPr>
            <a:xfrm>
              <a:off x="9635808" y="4262071"/>
              <a:ext cx="63759" cy="51902"/>
            </a:xfrm>
            <a:custGeom>
              <a:avLst/>
              <a:gdLst/>
              <a:ahLst/>
              <a:cxnLst/>
              <a:rect l="0" t="0" r="0" b="0"/>
              <a:pathLst>
                <a:path w="63764" h="62344">
                  <a:moveTo>
                    <a:pt x="54529" y="0"/>
                  </a:moveTo>
                  <a:cubicBezTo>
                    <a:pt x="56680" y="0"/>
                    <a:pt x="58831" y="824"/>
                    <a:pt x="60479" y="2473"/>
                  </a:cubicBezTo>
                  <a:cubicBezTo>
                    <a:pt x="63764" y="5770"/>
                    <a:pt x="63764" y="11110"/>
                    <a:pt x="60479" y="14407"/>
                  </a:cubicBezTo>
                  <a:lnTo>
                    <a:pt x="15184" y="59873"/>
                  </a:lnTo>
                  <a:cubicBezTo>
                    <a:pt x="13537" y="61527"/>
                    <a:pt x="11383" y="62344"/>
                    <a:pt x="9240" y="62344"/>
                  </a:cubicBezTo>
                  <a:cubicBezTo>
                    <a:pt x="7076" y="62344"/>
                    <a:pt x="4932" y="61527"/>
                    <a:pt x="3295" y="59873"/>
                  </a:cubicBezTo>
                  <a:cubicBezTo>
                    <a:pt x="0" y="56586"/>
                    <a:pt x="0" y="51237"/>
                    <a:pt x="3295" y="47949"/>
                  </a:cubicBezTo>
                  <a:lnTo>
                    <a:pt x="48580" y="2473"/>
                  </a:lnTo>
                  <a:cubicBezTo>
                    <a:pt x="50227" y="824"/>
                    <a:pt x="52378" y="0"/>
                    <a:pt x="54529" y="0"/>
                  </a:cubicBezTo>
                  <a:close/>
                </a:path>
              </a:pathLst>
            </a:custGeom>
            <a:ln w="0" cap="flat">
              <a:miter lim="127000"/>
            </a:ln>
          </p:spPr>
          <p:style>
            <a:lnRef idx="0">
              <a:srgbClr val="000000">
                <a:alpha val="0"/>
              </a:srgbClr>
            </a:lnRef>
            <a:fillRef idx="1">
              <a:srgbClr val="FFFEFD"/>
            </a:fillRef>
            <a:effectRef idx="0">
              <a:scrgbClr r="0" g="0" b="0"/>
            </a:effectRef>
            <a:fontRef idx="none"/>
          </p:style>
          <p:txBody>
            <a:bodyPr/>
            <a:lstStyle/>
            <a:p>
              <a:endParaRPr lang="es-PA"/>
            </a:p>
          </p:txBody>
        </p:sp>
        <p:sp>
          <p:nvSpPr>
            <p:cNvPr id="64" name="Shape 364">
              <a:extLst>
                <a:ext uri="{FF2B5EF4-FFF2-40B4-BE49-F238E27FC236}">
                  <a16:creationId xmlns:a16="http://schemas.microsoft.com/office/drawing/2014/main" id="{06E3B070-CA8A-4088-9353-53AFF7D29D0B}"/>
                </a:ext>
              </a:extLst>
            </p:cNvPr>
            <p:cNvSpPr/>
            <p:nvPr userDrawn="1"/>
          </p:nvSpPr>
          <p:spPr>
            <a:xfrm>
              <a:off x="9565220" y="4153048"/>
              <a:ext cx="80866" cy="14049"/>
            </a:xfrm>
            <a:custGeom>
              <a:avLst/>
              <a:gdLst/>
              <a:ahLst/>
              <a:cxnLst/>
              <a:rect l="0" t="0" r="0" b="0"/>
              <a:pathLst>
                <a:path w="80873" h="16876">
                  <a:moveTo>
                    <a:pt x="8406" y="0"/>
                  </a:moveTo>
                  <a:lnTo>
                    <a:pt x="72467" y="0"/>
                  </a:lnTo>
                  <a:cubicBezTo>
                    <a:pt x="77102" y="0"/>
                    <a:pt x="80873" y="3776"/>
                    <a:pt x="80873" y="8438"/>
                  </a:cubicBezTo>
                  <a:cubicBezTo>
                    <a:pt x="80873" y="13110"/>
                    <a:pt x="77102" y="16876"/>
                    <a:pt x="72467" y="16876"/>
                  </a:cubicBezTo>
                  <a:lnTo>
                    <a:pt x="8406" y="16876"/>
                  </a:lnTo>
                  <a:cubicBezTo>
                    <a:pt x="3761" y="16876"/>
                    <a:pt x="0" y="13110"/>
                    <a:pt x="0" y="8438"/>
                  </a:cubicBezTo>
                  <a:cubicBezTo>
                    <a:pt x="0" y="3776"/>
                    <a:pt x="3761" y="0"/>
                    <a:pt x="8406" y="0"/>
                  </a:cubicBezTo>
                  <a:close/>
                </a:path>
              </a:pathLst>
            </a:custGeom>
            <a:ln w="0" cap="flat">
              <a:miter lim="127000"/>
            </a:ln>
          </p:spPr>
          <p:style>
            <a:lnRef idx="0">
              <a:srgbClr val="000000">
                <a:alpha val="0"/>
              </a:srgbClr>
            </a:lnRef>
            <a:fillRef idx="1">
              <a:srgbClr val="FFFEFD"/>
            </a:fillRef>
            <a:effectRef idx="0">
              <a:scrgbClr r="0" g="0" b="0"/>
            </a:effectRef>
            <a:fontRef idx="none"/>
          </p:style>
          <p:txBody>
            <a:bodyPr/>
            <a:lstStyle/>
            <a:p>
              <a:endParaRPr lang="es-PA"/>
            </a:p>
          </p:txBody>
        </p:sp>
        <p:sp>
          <p:nvSpPr>
            <p:cNvPr id="65" name="Shape 365">
              <a:extLst>
                <a:ext uri="{FF2B5EF4-FFF2-40B4-BE49-F238E27FC236}">
                  <a16:creationId xmlns:a16="http://schemas.microsoft.com/office/drawing/2014/main" id="{F9E2342C-6551-4400-8E52-C9AE1806293F}"/>
                </a:ext>
              </a:extLst>
            </p:cNvPr>
            <p:cNvSpPr/>
            <p:nvPr userDrawn="1"/>
          </p:nvSpPr>
          <p:spPr>
            <a:xfrm>
              <a:off x="9638176" y="4006978"/>
              <a:ext cx="63759" cy="51908"/>
            </a:xfrm>
            <a:custGeom>
              <a:avLst/>
              <a:gdLst/>
              <a:ahLst/>
              <a:cxnLst/>
              <a:rect l="0" t="0" r="0" b="0"/>
              <a:pathLst>
                <a:path w="63764" h="62351">
                  <a:moveTo>
                    <a:pt x="9230" y="0"/>
                  </a:moveTo>
                  <a:cubicBezTo>
                    <a:pt x="11383" y="0"/>
                    <a:pt x="13537" y="827"/>
                    <a:pt x="15184" y="2480"/>
                  </a:cubicBezTo>
                  <a:lnTo>
                    <a:pt x="60469" y="47937"/>
                  </a:lnTo>
                  <a:cubicBezTo>
                    <a:pt x="63764" y="51244"/>
                    <a:pt x="63764" y="56573"/>
                    <a:pt x="60469" y="59881"/>
                  </a:cubicBezTo>
                  <a:cubicBezTo>
                    <a:pt x="58822" y="61525"/>
                    <a:pt x="56678" y="62351"/>
                    <a:pt x="54524" y="62351"/>
                  </a:cubicBezTo>
                  <a:cubicBezTo>
                    <a:pt x="52381" y="62351"/>
                    <a:pt x="50217" y="61525"/>
                    <a:pt x="48580" y="59881"/>
                  </a:cubicBezTo>
                  <a:lnTo>
                    <a:pt x="3275" y="14415"/>
                  </a:lnTo>
                  <a:cubicBezTo>
                    <a:pt x="0" y="11117"/>
                    <a:pt x="0" y="5778"/>
                    <a:pt x="3275" y="2480"/>
                  </a:cubicBezTo>
                  <a:cubicBezTo>
                    <a:pt x="4923" y="827"/>
                    <a:pt x="7076" y="0"/>
                    <a:pt x="9230" y="0"/>
                  </a:cubicBezTo>
                  <a:close/>
                </a:path>
              </a:pathLst>
            </a:custGeom>
            <a:ln w="0" cap="flat">
              <a:miter lim="127000"/>
            </a:ln>
          </p:spPr>
          <p:style>
            <a:lnRef idx="0">
              <a:srgbClr val="000000">
                <a:alpha val="0"/>
              </a:srgbClr>
            </a:lnRef>
            <a:fillRef idx="1">
              <a:srgbClr val="FFFEFD"/>
            </a:fillRef>
            <a:effectRef idx="0">
              <a:scrgbClr r="0" g="0" b="0"/>
            </a:effectRef>
            <a:fontRef idx="none"/>
          </p:style>
          <p:txBody>
            <a:bodyPr/>
            <a:lstStyle/>
            <a:p>
              <a:endParaRPr lang="es-PA"/>
            </a:p>
          </p:txBody>
        </p:sp>
      </p:grpSp>
      <p:grpSp>
        <p:nvGrpSpPr>
          <p:cNvPr id="5" name="Grupo 4">
            <a:extLst>
              <a:ext uri="{FF2B5EF4-FFF2-40B4-BE49-F238E27FC236}">
                <a16:creationId xmlns:a16="http://schemas.microsoft.com/office/drawing/2014/main" id="{9F8B5408-844C-48BE-849F-4E9920E99968}"/>
              </a:ext>
            </a:extLst>
          </p:cNvPr>
          <p:cNvGrpSpPr/>
          <p:nvPr userDrawn="1"/>
        </p:nvGrpSpPr>
        <p:grpSpPr>
          <a:xfrm>
            <a:off x="3113198" y="1578871"/>
            <a:ext cx="596003" cy="566744"/>
            <a:chOff x="10988899" y="3926153"/>
            <a:chExt cx="641680" cy="535881"/>
          </a:xfrm>
        </p:grpSpPr>
        <p:sp>
          <p:nvSpPr>
            <p:cNvPr id="66" name="Shape 366">
              <a:extLst>
                <a:ext uri="{FF2B5EF4-FFF2-40B4-BE49-F238E27FC236}">
                  <a16:creationId xmlns:a16="http://schemas.microsoft.com/office/drawing/2014/main" id="{FE876E2A-192C-46A0-94EC-4F81402070C1}"/>
                </a:ext>
              </a:extLst>
            </p:cNvPr>
            <p:cNvSpPr/>
            <p:nvPr userDrawn="1"/>
          </p:nvSpPr>
          <p:spPr>
            <a:xfrm>
              <a:off x="11171881" y="4210868"/>
              <a:ext cx="74" cy="0"/>
            </a:xfrm>
            <a:custGeom>
              <a:avLst/>
              <a:gdLst/>
              <a:ahLst/>
              <a:cxnLst/>
              <a:rect l="0" t="0" r="0" b="0"/>
              <a:pathLst>
                <a:path w="74">
                  <a:moveTo>
                    <a:pt x="74" y="0"/>
                  </a:moveTo>
                  <a:lnTo>
                    <a:pt x="0" y="0"/>
                  </a:lnTo>
                  <a:close/>
                </a:path>
              </a:pathLst>
            </a:custGeom>
            <a:ln w="0" cap="flat">
              <a:miter lim="127000"/>
            </a:ln>
          </p:spPr>
          <p:style>
            <a:lnRef idx="0">
              <a:srgbClr val="000000">
                <a:alpha val="0"/>
              </a:srgbClr>
            </a:lnRef>
            <a:fillRef idx="1">
              <a:srgbClr val="FFFEFD"/>
            </a:fillRef>
            <a:effectRef idx="0">
              <a:scrgbClr r="0" g="0" b="0"/>
            </a:effectRef>
            <a:fontRef idx="none"/>
          </p:style>
          <p:txBody>
            <a:bodyPr/>
            <a:lstStyle/>
            <a:p>
              <a:endParaRPr lang="es-PA"/>
            </a:p>
          </p:txBody>
        </p:sp>
        <p:sp>
          <p:nvSpPr>
            <p:cNvPr id="67" name="Shape 367">
              <a:extLst>
                <a:ext uri="{FF2B5EF4-FFF2-40B4-BE49-F238E27FC236}">
                  <a16:creationId xmlns:a16="http://schemas.microsoft.com/office/drawing/2014/main" id="{B3636179-3710-4012-81D5-68C4DCCC110F}"/>
                </a:ext>
              </a:extLst>
            </p:cNvPr>
            <p:cNvSpPr/>
            <p:nvPr userDrawn="1"/>
          </p:nvSpPr>
          <p:spPr>
            <a:xfrm>
              <a:off x="10988899" y="3926153"/>
              <a:ext cx="340522" cy="261741"/>
            </a:xfrm>
            <a:custGeom>
              <a:avLst/>
              <a:gdLst/>
              <a:ahLst/>
              <a:cxnLst/>
              <a:rect l="0" t="0" r="0" b="0"/>
              <a:pathLst>
                <a:path w="340550" h="314400">
                  <a:moveTo>
                    <a:pt x="142289" y="541"/>
                  </a:moveTo>
                  <a:cubicBezTo>
                    <a:pt x="145195" y="0"/>
                    <a:pt x="148157" y="1268"/>
                    <a:pt x="149745" y="3784"/>
                  </a:cubicBezTo>
                  <a:lnTo>
                    <a:pt x="169124" y="34439"/>
                  </a:lnTo>
                  <a:cubicBezTo>
                    <a:pt x="182281" y="33237"/>
                    <a:pt x="195411" y="33945"/>
                    <a:pt x="208271" y="36536"/>
                  </a:cubicBezTo>
                  <a:lnTo>
                    <a:pt x="229265" y="10942"/>
                  </a:lnTo>
                  <a:cubicBezTo>
                    <a:pt x="231243" y="8538"/>
                    <a:pt x="234530" y="7680"/>
                    <a:pt x="237418" y="8771"/>
                  </a:cubicBezTo>
                  <a:cubicBezTo>
                    <a:pt x="246053" y="12061"/>
                    <a:pt x="254400" y="16003"/>
                    <a:pt x="262219" y="20486"/>
                  </a:cubicBezTo>
                  <a:cubicBezTo>
                    <a:pt x="264763" y="21940"/>
                    <a:pt x="266184" y="24820"/>
                    <a:pt x="265793" y="27756"/>
                  </a:cubicBezTo>
                  <a:lnTo>
                    <a:pt x="261532" y="59763"/>
                  </a:lnTo>
                  <a:cubicBezTo>
                    <a:pt x="272312" y="67490"/>
                    <a:pt x="281867" y="76671"/>
                    <a:pt x="290010" y="87128"/>
                  </a:cubicBezTo>
                  <a:lnTo>
                    <a:pt x="319500" y="81629"/>
                  </a:lnTo>
                  <a:cubicBezTo>
                    <a:pt x="322518" y="81098"/>
                    <a:pt x="325545" y="82459"/>
                    <a:pt x="327068" y="85115"/>
                  </a:cubicBezTo>
                  <a:cubicBezTo>
                    <a:pt x="331905" y="93485"/>
                    <a:pt x="336102" y="102395"/>
                    <a:pt x="339520" y="111595"/>
                  </a:cubicBezTo>
                  <a:cubicBezTo>
                    <a:pt x="340550" y="114363"/>
                    <a:pt x="339798" y="117494"/>
                    <a:pt x="337625" y="119489"/>
                  </a:cubicBezTo>
                  <a:lnTo>
                    <a:pt x="315405" y="139845"/>
                  </a:lnTo>
                  <a:cubicBezTo>
                    <a:pt x="315637" y="140805"/>
                    <a:pt x="315851" y="141774"/>
                    <a:pt x="316064" y="142744"/>
                  </a:cubicBezTo>
                  <a:lnTo>
                    <a:pt x="300354" y="139342"/>
                  </a:lnTo>
                  <a:cubicBezTo>
                    <a:pt x="299629" y="136713"/>
                    <a:pt x="300447" y="133908"/>
                    <a:pt x="302452" y="132072"/>
                  </a:cubicBezTo>
                  <a:lnTo>
                    <a:pt x="324208" y="112126"/>
                  </a:lnTo>
                  <a:cubicBezTo>
                    <a:pt x="322082" y="106897"/>
                    <a:pt x="319686" y="101780"/>
                    <a:pt x="317040" y="96840"/>
                  </a:cubicBezTo>
                  <a:lnTo>
                    <a:pt x="288264" y="102227"/>
                  </a:lnTo>
                  <a:cubicBezTo>
                    <a:pt x="285516" y="102693"/>
                    <a:pt x="282749" y="101612"/>
                    <a:pt x="281105" y="99357"/>
                  </a:cubicBezTo>
                  <a:cubicBezTo>
                    <a:pt x="272498" y="87529"/>
                    <a:pt x="261959" y="77398"/>
                    <a:pt x="249767" y="69242"/>
                  </a:cubicBezTo>
                  <a:cubicBezTo>
                    <a:pt x="247464" y="67704"/>
                    <a:pt x="246248" y="64992"/>
                    <a:pt x="246610" y="62242"/>
                  </a:cubicBezTo>
                  <a:lnTo>
                    <a:pt x="250807" y="30748"/>
                  </a:lnTo>
                  <a:cubicBezTo>
                    <a:pt x="246387" y="28400"/>
                    <a:pt x="241782" y="26219"/>
                    <a:pt x="237074" y="24261"/>
                  </a:cubicBezTo>
                  <a:lnTo>
                    <a:pt x="216627" y="49184"/>
                  </a:lnTo>
                  <a:cubicBezTo>
                    <a:pt x="214873" y="51309"/>
                    <a:pt x="212068" y="52251"/>
                    <a:pt x="209404" y="51636"/>
                  </a:cubicBezTo>
                  <a:cubicBezTo>
                    <a:pt x="195318" y="48317"/>
                    <a:pt x="180814" y="47544"/>
                    <a:pt x="166301" y="49324"/>
                  </a:cubicBezTo>
                  <a:cubicBezTo>
                    <a:pt x="163497" y="49753"/>
                    <a:pt x="160804" y="48373"/>
                    <a:pt x="159318" y="46015"/>
                  </a:cubicBezTo>
                  <a:lnTo>
                    <a:pt x="140218" y="15789"/>
                  </a:lnTo>
                  <a:cubicBezTo>
                    <a:pt x="135854" y="16758"/>
                    <a:pt x="131564" y="17905"/>
                    <a:pt x="127367" y="19210"/>
                  </a:cubicBezTo>
                  <a:lnTo>
                    <a:pt x="127702" y="56147"/>
                  </a:lnTo>
                  <a:cubicBezTo>
                    <a:pt x="127729" y="58859"/>
                    <a:pt x="126235" y="61366"/>
                    <a:pt x="123830" y="62643"/>
                  </a:cubicBezTo>
                  <a:cubicBezTo>
                    <a:pt x="111480" y="69149"/>
                    <a:pt x="100375" y="77677"/>
                    <a:pt x="90857" y="87986"/>
                  </a:cubicBezTo>
                  <a:cubicBezTo>
                    <a:pt x="88945" y="90055"/>
                    <a:pt x="86029" y="90810"/>
                    <a:pt x="83364" y="89962"/>
                  </a:cubicBezTo>
                  <a:lnTo>
                    <a:pt x="45507" y="77892"/>
                  </a:lnTo>
                  <a:cubicBezTo>
                    <a:pt x="43130" y="81144"/>
                    <a:pt x="40874" y="84500"/>
                    <a:pt x="38748" y="87920"/>
                  </a:cubicBezTo>
                  <a:lnTo>
                    <a:pt x="65313" y="119116"/>
                  </a:lnTo>
                  <a:cubicBezTo>
                    <a:pt x="67059" y="121167"/>
                    <a:pt x="67523" y="124009"/>
                    <a:pt x="66530" y="126526"/>
                  </a:cubicBezTo>
                  <a:cubicBezTo>
                    <a:pt x="61645" y="138782"/>
                    <a:pt x="58776" y="151766"/>
                    <a:pt x="58006" y="165085"/>
                  </a:cubicBezTo>
                  <a:cubicBezTo>
                    <a:pt x="57848" y="167862"/>
                    <a:pt x="56102" y="170305"/>
                    <a:pt x="53539" y="171367"/>
                  </a:cubicBezTo>
                  <a:lnTo>
                    <a:pt x="14977" y="187314"/>
                  </a:lnTo>
                  <a:cubicBezTo>
                    <a:pt x="15330" y="191434"/>
                    <a:pt x="15813" y="195479"/>
                    <a:pt x="16444" y="199375"/>
                  </a:cubicBezTo>
                  <a:lnTo>
                    <a:pt x="58321" y="206393"/>
                  </a:lnTo>
                  <a:cubicBezTo>
                    <a:pt x="60977" y="206850"/>
                    <a:pt x="63168" y="208714"/>
                    <a:pt x="63995" y="211287"/>
                  </a:cubicBezTo>
                  <a:cubicBezTo>
                    <a:pt x="67941" y="223292"/>
                    <a:pt x="73679" y="234597"/>
                    <a:pt x="81089" y="244887"/>
                  </a:cubicBezTo>
                  <a:cubicBezTo>
                    <a:pt x="82695" y="247115"/>
                    <a:pt x="82900" y="250069"/>
                    <a:pt x="81637" y="252502"/>
                  </a:cubicBezTo>
                  <a:lnTo>
                    <a:pt x="62704" y="288834"/>
                  </a:lnTo>
                  <a:cubicBezTo>
                    <a:pt x="65898" y="291965"/>
                    <a:pt x="69231" y="294976"/>
                    <a:pt x="72677" y="297837"/>
                  </a:cubicBezTo>
                  <a:lnTo>
                    <a:pt x="107785" y="277062"/>
                  </a:lnTo>
                  <a:cubicBezTo>
                    <a:pt x="110124" y="275673"/>
                    <a:pt x="113021" y="275729"/>
                    <a:pt x="115324" y="277183"/>
                  </a:cubicBezTo>
                  <a:cubicBezTo>
                    <a:pt x="120571" y="280510"/>
                    <a:pt x="126058" y="283437"/>
                    <a:pt x="131722" y="285935"/>
                  </a:cubicBezTo>
                  <a:lnTo>
                    <a:pt x="134833" y="302786"/>
                  </a:lnTo>
                  <a:cubicBezTo>
                    <a:pt x="126699" y="299860"/>
                    <a:pt x="118852" y="296178"/>
                    <a:pt x="111396" y="291769"/>
                  </a:cubicBezTo>
                  <a:lnTo>
                    <a:pt x="75731" y="312890"/>
                  </a:lnTo>
                  <a:cubicBezTo>
                    <a:pt x="73178" y="314400"/>
                    <a:pt x="69956" y="314195"/>
                    <a:pt x="67616" y="312368"/>
                  </a:cubicBezTo>
                  <a:cubicBezTo>
                    <a:pt x="60893" y="307120"/>
                    <a:pt x="54505" y="301342"/>
                    <a:pt x="48627" y="295199"/>
                  </a:cubicBezTo>
                  <a:cubicBezTo>
                    <a:pt x="46473" y="292953"/>
                    <a:pt x="45990" y="289579"/>
                    <a:pt x="47430" y="286811"/>
                  </a:cubicBezTo>
                  <a:lnTo>
                    <a:pt x="66790" y="249678"/>
                  </a:lnTo>
                  <a:cubicBezTo>
                    <a:pt x="60578" y="240413"/>
                    <a:pt x="55517" y="230459"/>
                    <a:pt x="51710" y="220002"/>
                  </a:cubicBezTo>
                  <a:lnTo>
                    <a:pt x="9090" y="212862"/>
                  </a:lnTo>
                  <a:cubicBezTo>
                    <a:pt x="6110" y="212368"/>
                    <a:pt x="3761" y="210056"/>
                    <a:pt x="3185" y="207074"/>
                  </a:cubicBezTo>
                  <a:lnTo>
                    <a:pt x="2897" y="205620"/>
                  </a:lnTo>
                  <a:cubicBezTo>
                    <a:pt x="2711" y="204688"/>
                    <a:pt x="2516" y="203737"/>
                    <a:pt x="2358" y="202805"/>
                  </a:cubicBezTo>
                  <a:cubicBezTo>
                    <a:pt x="1291" y="196448"/>
                    <a:pt x="557" y="189794"/>
                    <a:pt x="176" y="182999"/>
                  </a:cubicBezTo>
                  <a:cubicBezTo>
                    <a:pt x="0" y="179923"/>
                    <a:pt x="1792" y="177062"/>
                    <a:pt x="4643" y="175878"/>
                  </a:cubicBezTo>
                  <a:lnTo>
                    <a:pt x="43911" y="159651"/>
                  </a:lnTo>
                  <a:cubicBezTo>
                    <a:pt x="44978" y="147861"/>
                    <a:pt x="47541" y="136331"/>
                    <a:pt x="51534" y="125268"/>
                  </a:cubicBezTo>
                  <a:lnTo>
                    <a:pt x="24365" y="93373"/>
                  </a:lnTo>
                  <a:cubicBezTo>
                    <a:pt x="22378" y="91033"/>
                    <a:pt x="22062" y="87687"/>
                    <a:pt x="23613" y="85012"/>
                  </a:cubicBezTo>
                  <a:cubicBezTo>
                    <a:pt x="27652" y="78031"/>
                    <a:pt x="32202" y="71283"/>
                    <a:pt x="37123" y="64955"/>
                  </a:cubicBezTo>
                  <a:cubicBezTo>
                    <a:pt x="38989" y="62569"/>
                    <a:pt x="42128" y="61609"/>
                    <a:pt x="45006" y="62513"/>
                  </a:cubicBezTo>
                  <a:lnTo>
                    <a:pt x="83457" y="74760"/>
                  </a:lnTo>
                  <a:cubicBezTo>
                    <a:pt x="92306" y="65803"/>
                    <a:pt x="102288" y="58141"/>
                    <a:pt x="113198" y="51925"/>
                  </a:cubicBezTo>
                  <a:lnTo>
                    <a:pt x="112854" y="14037"/>
                  </a:lnTo>
                  <a:cubicBezTo>
                    <a:pt x="112826" y="10933"/>
                    <a:pt x="114776" y="8137"/>
                    <a:pt x="117720" y="7121"/>
                  </a:cubicBezTo>
                  <a:cubicBezTo>
                    <a:pt x="125603" y="4371"/>
                    <a:pt x="133858" y="2153"/>
                    <a:pt x="142289" y="541"/>
                  </a:cubicBezTo>
                  <a:close/>
                </a:path>
              </a:pathLst>
            </a:custGeom>
            <a:ln w="0" cap="flat">
              <a:miter lim="127000"/>
            </a:ln>
          </p:spPr>
          <p:style>
            <a:lnRef idx="0">
              <a:srgbClr val="000000">
                <a:alpha val="0"/>
              </a:srgbClr>
            </a:lnRef>
            <a:fillRef idx="1">
              <a:srgbClr val="FFFEFD"/>
            </a:fillRef>
            <a:effectRef idx="0">
              <a:scrgbClr r="0" g="0" b="0"/>
            </a:effectRef>
            <a:fontRef idx="none"/>
          </p:style>
          <p:txBody>
            <a:bodyPr/>
            <a:lstStyle/>
            <a:p>
              <a:endParaRPr lang="es-PA"/>
            </a:p>
          </p:txBody>
        </p:sp>
        <p:sp>
          <p:nvSpPr>
            <p:cNvPr id="68" name="Shape 368">
              <a:extLst>
                <a:ext uri="{FF2B5EF4-FFF2-40B4-BE49-F238E27FC236}">
                  <a16:creationId xmlns:a16="http://schemas.microsoft.com/office/drawing/2014/main" id="{CABAD9EE-C49C-4E61-A59B-2FB4D8AA114D}"/>
                </a:ext>
              </a:extLst>
            </p:cNvPr>
            <p:cNvSpPr/>
            <p:nvPr userDrawn="1"/>
          </p:nvSpPr>
          <p:spPr>
            <a:xfrm>
              <a:off x="11081551" y="3995702"/>
              <a:ext cx="164561" cy="131724"/>
            </a:xfrm>
            <a:custGeom>
              <a:avLst/>
              <a:gdLst/>
              <a:ahLst/>
              <a:cxnLst/>
              <a:rect l="0" t="0" r="0" b="0"/>
              <a:pathLst>
                <a:path w="164574" h="158225">
                  <a:moveTo>
                    <a:pt x="73772" y="3812"/>
                  </a:moveTo>
                  <a:cubicBezTo>
                    <a:pt x="96280" y="0"/>
                    <a:pt x="118890" y="5192"/>
                    <a:pt x="137489" y="18454"/>
                  </a:cubicBezTo>
                  <a:cubicBezTo>
                    <a:pt x="149179" y="26787"/>
                    <a:pt x="158390" y="37683"/>
                    <a:pt x="164574" y="50238"/>
                  </a:cubicBezTo>
                  <a:lnTo>
                    <a:pt x="151779" y="57023"/>
                  </a:lnTo>
                  <a:cubicBezTo>
                    <a:pt x="146644" y="46453"/>
                    <a:pt x="138928" y="37291"/>
                    <a:pt x="129122" y="30292"/>
                  </a:cubicBezTo>
                  <a:cubicBezTo>
                    <a:pt x="116977" y="21633"/>
                    <a:pt x="102770" y="17103"/>
                    <a:pt x="88183" y="17103"/>
                  </a:cubicBezTo>
                  <a:cubicBezTo>
                    <a:pt x="84200" y="17103"/>
                    <a:pt x="80189" y="17448"/>
                    <a:pt x="76186" y="18138"/>
                  </a:cubicBezTo>
                  <a:cubicBezTo>
                    <a:pt x="57504" y="21297"/>
                    <a:pt x="41162" y="31587"/>
                    <a:pt x="30187" y="47097"/>
                  </a:cubicBezTo>
                  <a:cubicBezTo>
                    <a:pt x="19212" y="62597"/>
                    <a:pt x="14912" y="81461"/>
                    <a:pt x="18069" y="100224"/>
                  </a:cubicBezTo>
                  <a:cubicBezTo>
                    <a:pt x="21236" y="118976"/>
                    <a:pt x="31487" y="135381"/>
                    <a:pt x="46928" y="146388"/>
                  </a:cubicBezTo>
                  <a:lnTo>
                    <a:pt x="38562" y="158225"/>
                  </a:lnTo>
                  <a:cubicBezTo>
                    <a:pt x="19964" y="144962"/>
                    <a:pt x="7623" y="125230"/>
                    <a:pt x="3816" y="102647"/>
                  </a:cubicBezTo>
                  <a:cubicBezTo>
                    <a:pt x="0" y="80072"/>
                    <a:pt x="5181" y="57349"/>
                    <a:pt x="18404" y="38690"/>
                  </a:cubicBezTo>
                  <a:cubicBezTo>
                    <a:pt x="31617" y="20020"/>
                    <a:pt x="51274" y="7633"/>
                    <a:pt x="73772" y="3812"/>
                  </a:cubicBezTo>
                  <a:close/>
                </a:path>
              </a:pathLst>
            </a:custGeom>
            <a:ln w="0" cap="flat">
              <a:miter lim="127000"/>
            </a:ln>
          </p:spPr>
          <p:style>
            <a:lnRef idx="0">
              <a:srgbClr val="000000">
                <a:alpha val="0"/>
              </a:srgbClr>
            </a:lnRef>
            <a:fillRef idx="1">
              <a:srgbClr val="FFFEFD"/>
            </a:fillRef>
            <a:effectRef idx="0">
              <a:scrgbClr r="0" g="0" b="0"/>
            </a:effectRef>
            <a:fontRef idx="none"/>
          </p:style>
          <p:txBody>
            <a:bodyPr/>
            <a:lstStyle/>
            <a:p>
              <a:endParaRPr lang="es-PA"/>
            </a:p>
          </p:txBody>
        </p:sp>
        <p:sp>
          <p:nvSpPr>
            <p:cNvPr id="69" name="Shape 369">
              <a:extLst>
                <a:ext uri="{FF2B5EF4-FFF2-40B4-BE49-F238E27FC236}">
                  <a16:creationId xmlns:a16="http://schemas.microsoft.com/office/drawing/2014/main" id="{75C68506-442E-4E21-BC5C-30BDFF642A83}"/>
                </a:ext>
              </a:extLst>
            </p:cNvPr>
            <p:cNvSpPr/>
            <p:nvPr userDrawn="1"/>
          </p:nvSpPr>
          <p:spPr>
            <a:xfrm>
              <a:off x="11095791" y="4027222"/>
              <a:ext cx="163354" cy="248790"/>
            </a:xfrm>
            <a:custGeom>
              <a:avLst/>
              <a:gdLst/>
              <a:ahLst/>
              <a:cxnLst/>
              <a:rect l="0" t="0" r="0" b="0"/>
              <a:pathLst>
                <a:path w="163367" h="298843">
                  <a:moveTo>
                    <a:pt x="163367" y="0"/>
                  </a:moveTo>
                  <a:lnTo>
                    <a:pt x="163367" y="25950"/>
                  </a:lnTo>
                  <a:lnTo>
                    <a:pt x="117037" y="34982"/>
                  </a:lnTo>
                  <a:cubicBezTo>
                    <a:pt x="102220" y="41003"/>
                    <a:pt x="88346" y="50033"/>
                    <a:pt x="76353" y="62065"/>
                  </a:cubicBezTo>
                  <a:cubicBezTo>
                    <a:pt x="28376" y="110224"/>
                    <a:pt x="28376" y="188591"/>
                    <a:pt x="76353" y="236760"/>
                  </a:cubicBezTo>
                  <a:cubicBezTo>
                    <a:pt x="88353" y="248804"/>
                    <a:pt x="102231" y="257837"/>
                    <a:pt x="117049" y="263857"/>
                  </a:cubicBezTo>
                  <a:lnTo>
                    <a:pt x="163367" y="272884"/>
                  </a:lnTo>
                  <a:lnTo>
                    <a:pt x="163367" y="298843"/>
                  </a:lnTo>
                  <a:lnTo>
                    <a:pt x="134914" y="296111"/>
                  </a:lnTo>
                  <a:cubicBezTo>
                    <a:pt x="106735" y="290645"/>
                    <a:pt x="79831" y="276983"/>
                    <a:pt x="58062" y="255131"/>
                  </a:cubicBezTo>
                  <a:cubicBezTo>
                    <a:pt x="0" y="196849"/>
                    <a:pt x="0" y="101995"/>
                    <a:pt x="58062" y="43704"/>
                  </a:cubicBezTo>
                  <a:cubicBezTo>
                    <a:pt x="87092" y="14573"/>
                    <a:pt x="125230" y="2"/>
                    <a:pt x="163367" y="0"/>
                  </a:cubicBezTo>
                  <a:close/>
                </a:path>
              </a:pathLst>
            </a:custGeom>
            <a:ln w="0" cap="flat">
              <a:miter lim="127000"/>
            </a:ln>
          </p:spPr>
          <p:style>
            <a:lnRef idx="0">
              <a:srgbClr val="000000">
                <a:alpha val="0"/>
              </a:srgbClr>
            </a:lnRef>
            <a:fillRef idx="1">
              <a:srgbClr val="FFFEFD"/>
            </a:fillRef>
            <a:effectRef idx="0">
              <a:scrgbClr r="0" g="0" b="0"/>
            </a:effectRef>
            <a:fontRef idx="none"/>
          </p:style>
          <p:txBody>
            <a:bodyPr/>
            <a:lstStyle/>
            <a:p>
              <a:endParaRPr lang="es-PA"/>
            </a:p>
          </p:txBody>
        </p:sp>
        <p:sp>
          <p:nvSpPr>
            <p:cNvPr id="70" name="Shape 370">
              <a:extLst>
                <a:ext uri="{FF2B5EF4-FFF2-40B4-BE49-F238E27FC236}">
                  <a16:creationId xmlns:a16="http://schemas.microsoft.com/office/drawing/2014/main" id="{392D7DEA-D5EB-4E50-B3A6-829304799B57}"/>
                </a:ext>
              </a:extLst>
            </p:cNvPr>
            <p:cNvSpPr/>
            <p:nvPr userDrawn="1"/>
          </p:nvSpPr>
          <p:spPr>
            <a:xfrm>
              <a:off x="11259143" y="4027220"/>
              <a:ext cx="163354" cy="248792"/>
            </a:xfrm>
            <a:custGeom>
              <a:avLst/>
              <a:gdLst/>
              <a:ahLst/>
              <a:cxnLst/>
              <a:rect l="0" t="0" r="0" b="0"/>
              <a:pathLst>
                <a:path w="163367" h="298846">
                  <a:moveTo>
                    <a:pt x="0" y="2"/>
                  </a:moveTo>
                  <a:cubicBezTo>
                    <a:pt x="38137" y="0"/>
                    <a:pt x="76274" y="14566"/>
                    <a:pt x="105305" y="43706"/>
                  </a:cubicBezTo>
                  <a:cubicBezTo>
                    <a:pt x="163367" y="101997"/>
                    <a:pt x="163367" y="196852"/>
                    <a:pt x="105305" y="255133"/>
                  </a:cubicBezTo>
                  <a:cubicBezTo>
                    <a:pt x="76279" y="284269"/>
                    <a:pt x="38144" y="298846"/>
                    <a:pt x="9" y="298846"/>
                  </a:cubicBezTo>
                  <a:lnTo>
                    <a:pt x="0" y="298845"/>
                  </a:lnTo>
                  <a:lnTo>
                    <a:pt x="0" y="272886"/>
                  </a:lnTo>
                  <a:lnTo>
                    <a:pt x="14" y="272889"/>
                  </a:lnTo>
                  <a:cubicBezTo>
                    <a:pt x="31526" y="272886"/>
                    <a:pt x="63034" y="260842"/>
                    <a:pt x="87013" y="236762"/>
                  </a:cubicBezTo>
                  <a:cubicBezTo>
                    <a:pt x="134991" y="188594"/>
                    <a:pt x="134991" y="110227"/>
                    <a:pt x="87013" y="62068"/>
                  </a:cubicBezTo>
                  <a:cubicBezTo>
                    <a:pt x="63020" y="38002"/>
                    <a:pt x="31505" y="25951"/>
                    <a:pt x="9" y="25951"/>
                  </a:cubicBezTo>
                  <a:lnTo>
                    <a:pt x="0" y="25952"/>
                  </a:lnTo>
                  <a:lnTo>
                    <a:pt x="0" y="2"/>
                  </a:lnTo>
                  <a:close/>
                </a:path>
              </a:pathLst>
            </a:custGeom>
            <a:ln w="0" cap="flat">
              <a:miter lim="127000"/>
            </a:ln>
          </p:spPr>
          <p:style>
            <a:lnRef idx="0">
              <a:srgbClr val="000000">
                <a:alpha val="0"/>
              </a:srgbClr>
            </a:lnRef>
            <a:fillRef idx="1">
              <a:srgbClr val="FFFEFD"/>
            </a:fillRef>
            <a:effectRef idx="0">
              <a:scrgbClr r="0" g="0" b="0"/>
            </a:effectRef>
            <a:fontRef idx="none"/>
          </p:style>
          <p:txBody>
            <a:bodyPr/>
            <a:lstStyle/>
            <a:p>
              <a:endParaRPr lang="es-PA"/>
            </a:p>
          </p:txBody>
        </p:sp>
        <p:sp>
          <p:nvSpPr>
            <p:cNvPr id="71" name="Shape 371">
              <a:extLst>
                <a:ext uri="{FF2B5EF4-FFF2-40B4-BE49-F238E27FC236}">
                  <a16:creationId xmlns:a16="http://schemas.microsoft.com/office/drawing/2014/main" id="{4C934716-6986-4A4A-AF1D-21C7C3EBA8B5}"/>
                </a:ext>
              </a:extLst>
            </p:cNvPr>
            <p:cNvSpPr/>
            <p:nvPr userDrawn="1"/>
          </p:nvSpPr>
          <p:spPr>
            <a:xfrm>
              <a:off x="11341100" y="4221161"/>
              <a:ext cx="71101" cy="57313"/>
            </a:xfrm>
            <a:custGeom>
              <a:avLst/>
              <a:gdLst/>
              <a:ahLst/>
              <a:cxnLst/>
              <a:rect l="0" t="0" r="0" b="0"/>
              <a:pathLst>
                <a:path w="71107" h="68844">
                  <a:moveTo>
                    <a:pt x="14197" y="0"/>
                  </a:moveTo>
                  <a:cubicBezTo>
                    <a:pt x="17508" y="0"/>
                    <a:pt x="20818" y="1265"/>
                    <a:pt x="23344" y="3796"/>
                  </a:cubicBezTo>
                  <a:lnTo>
                    <a:pt x="66056" y="46680"/>
                  </a:lnTo>
                  <a:cubicBezTo>
                    <a:pt x="71107" y="51750"/>
                    <a:pt x="71107" y="59971"/>
                    <a:pt x="66056" y="65041"/>
                  </a:cubicBezTo>
                  <a:cubicBezTo>
                    <a:pt x="63540" y="67567"/>
                    <a:pt x="60225" y="68844"/>
                    <a:pt x="56910" y="68844"/>
                  </a:cubicBezTo>
                  <a:cubicBezTo>
                    <a:pt x="53614" y="68844"/>
                    <a:pt x="50290" y="67567"/>
                    <a:pt x="47773" y="65041"/>
                  </a:cubicBezTo>
                  <a:lnTo>
                    <a:pt x="5051" y="22176"/>
                  </a:lnTo>
                  <a:cubicBezTo>
                    <a:pt x="0" y="17087"/>
                    <a:pt x="0" y="8885"/>
                    <a:pt x="5051" y="3796"/>
                  </a:cubicBezTo>
                  <a:cubicBezTo>
                    <a:pt x="7577" y="1265"/>
                    <a:pt x="10887" y="0"/>
                    <a:pt x="14197" y="0"/>
                  </a:cubicBezTo>
                  <a:close/>
                </a:path>
              </a:pathLst>
            </a:custGeom>
            <a:ln w="0" cap="flat">
              <a:miter lim="127000"/>
            </a:ln>
          </p:spPr>
          <p:style>
            <a:lnRef idx="0">
              <a:srgbClr val="000000">
                <a:alpha val="0"/>
              </a:srgbClr>
            </a:lnRef>
            <a:fillRef idx="1">
              <a:srgbClr val="FFFEFD"/>
            </a:fillRef>
            <a:effectRef idx="0">
              <a:scrgbClr r="0" g="0" b="0"/>
            </a:effectRef>
            <a:fontRef idx="none"/>
          </p:style>
          <p:txBody>
            <a:bodyPr/>
            <a:lstStyle/>
            <a:p>
              <a:endParaRPr lang="es-PA"/>
            </a:p>
          </p:txBody>
        </p:sp>
        <p:sp>
          <p:nvSpPr>
            <p:cNvPr id="72" name="Shape 372">
              <a:extLst>
                <a:ext uri="{FF2B5EF4-FFF2-40B4-BE49-F238E27FC236}">
                  <a16:creationId xmlns:a16="http://schemas.microsoft.com/office/drawing/2014/main" id="{AC694EB1-8395-4254-A142-D4661BC71B13}"/>
                </a:ext>
              </a:extLst>
            </p:cNvPr>
            <p:cNvSpPr/>
            <p:nvPr userDrawn="1"/>
          </p:nvSpPr>
          <p:spPr>
            <a:xfrm>
              <a:off x="11370582" y="4245025"/>
              <a:ext cx="130003" cy="164134"/>
            </a:xfrm>
            <a:custGeom>
              <a:avLst/>
              <a:gdLst/>
              <a:ahLst/>
              <a:cxnLst/>
              <a:rect l="0" t="0" r="0" b="0"/>
              <a:pathLst>
                <a:path w="130014" h="197156">
                  <a:moveTo>
                    <a:pt x="51645" y="0"/>
                  </a:moveTo>
                  <a:cubicBezTo>
                    <a:pt x="61077" y="0"/>
                    <a:pt x="70508" y="3437"/>
                    <a:pt x="77357" y="10311"/>
                  </a:cubicBezTo>
                  <a:lnTo>
                    <a:pt x="130014" y="63176"/>
                  </a:lnTo>
                  <a:lnTo>
                    <a:pt x="130014" y="99909"/>
                  </a:lnTo>
                  <a:lnTo>
                    <a:pt x="59064" y="28691"/>
                  </a:lnTo>
                  <a:cubicBezTo>
                    <a:pt x="57105" y="26724"/>
                    <a:pt x="54468" y="25615"/>
                    <a:pt x="51645" y="25615"/>
                  </a:cubicBezTo>
                  <a:cubicBezTo>
                    <a:pt x="48823" y="25615"/>
                    <a:pt x="46204" y="26724"/>
                    <a:pt x="44226" y="28691"/>
                  </a:cubicBezTo>
                  <a:lnTo>
                    <a:pt x="28924" y="44060"/>
                  </a:lnTo>
                  <a:cubicBezTo>
                    <a:pt x="26965" y="46018"/>
                    <a:pt x="25878" y="48674"/>
                    <a:pt x="25878" y="51498"/>
                  </a:cubicBezTo>
                  <a:cubicBezTo>
                    <a:pt x="25878" y="54332"/>
                    <a:pt x="26946" y="56979"/>
                    <a:pt x="28906" y="58927"/>
                  </a:cubicBezTo>
                  <a:lnTo>
                    <a:pt x="130014" y="160429"/>
                  </a:lnTo>
                  <a:lnTo>
                    <a:pt x="130014" y="197156"/>
                  </a:lnTo>
                  <a:lnTo>
                    <a:pt x="10623" y="77307"/>
                  </a:lnTo>
                  <a:cubicBezTo>
                    <a:pt x="3779" y="70447"/>
                    <a:pt x="0" y="61266"/>
                    <a:pt x="0" y="51498"/>
                  </a:cubicBezTo>
                  <a:cubicBezTo>
                    <a:pt x="0" y="41730"/>
                    <a:pt x="3779" y="32568"/>
                    <a:pt x="10623" y="25699"/>
                  </a:cubicBezTo>
                  <a:lnTo>
                    <a:pt x="25934" y="10311"/>
                  </a:lnTo>
                  <a:cubicBezTo>
                    <a:pt x="32782" y="3437"/>
                    <a:pt x="42214" y="0"/>
                    <a:pt x="51645" y="0"/>
                  </a:cubicBezTo>
                  <a:close/>
                </a:path>
              </a:pathLst>
            </a:custGeom>
            <a:ln w="0" cap="flat">
              <a:miter lim="127000"/>
            </a:ln>
          </p:spPr>
          <p:style>
            <a:lnRef idx="0">
              <a:srgbClr val="000000">
                <a:alpha val="0"/>
              </a:srgbClr>
            </a:lnRef>
            <a:fillRef idx="1">
              <a:srgbClr val="FFFEFD"/>
            </a:fillRef>
            <a:effectRef idx="0">
              <a:scrgbClr r="0" g="0" b="0"/>
            </a:effectRef>
            <a:fontRef idx="none"/>
          </p:style>
          <p:txBody>
            <a:bodyPr/>
            <a:lstStyle/>
            <a:p>
              <a:endParaRPr lang="es-PA"/>
            </a:p>
          </p:txBody>
        </p:sp>
        <p:sp>
          <p:nvSpPr>
            <p:cNvPr id="73" name="Shape 373">
              <a:extLst>
                <a:ext uri="{FF2B5EF4-FFF2-40B4-BE49-F238E27FC236}">
                  <a16:creationId xmlns:a16="http://schemas.microsoft.com/office/drawing/2014/main" id="{63E2C5C3-C8AB-4668-855A-9A54B0E179D0}"/>
                </a:ext>
              </a:extLst>
            </p:cNvPr>
            <p:cNvSpPr/>
            <p:nvPr userDrawn="1"/>
          </p:nvSpPr>
          <p:spPr>
            <a:xfrm>
              <a:off x="11500586" y="4297619"/>
              <a:ext cx="129993" cy="164415"/>
            </a:xfrm>
            <a:custGeom>
              <a:avLst/>
              <a:gdLst/>
              <a:ahLst/>
              <a:cxnLst/>
              <a:rect l="0" t="0" r="0" b="0"/>
              <a:pathLst>
                <a:path w="130004" h="197493">
                  <a:moveTo>
                    <a:pt x="0" y="0"/>
                  </a:moveTo>
                  <a:lnTo>
                    <a:pt x="119391" y="119863"/>
                  </a:lnTo>
                  <a:cubicBezTo>
                    <a:pt x="122813" y="123288"/>
                    <a:pt x="125466" y="127291"/>
                    <a:pt x="127264" y="131659"/>
                  </a:cubicBezTo>
                  <a:lnTo>
                    <a:pt x="130004" y="145641"/>
                  </a:lnTo>
                  <a:lnTo>
                    <a:pt x="130004" y="145645"/>
                  </a:lnTo>
                  <a:lnTo>
                    <a:pt x="127264" y="159626"/>
                  </a:lnTo>
                  <a:cubicBezTo>
                    <a:pt x="125466" y="163998"/>
                    <a:pt x="122813" y="168008"/>
                    <a:pt x="119391" y="171442"/>
                  </a:cubicBezTo>
                  <a:lnTo>
                    <a:pt x="104052" y="186831"/>
                  </a:lnTo>
                  <a:cubicBezTo>
                    <a:pt x="97208" y="193700"/>
                    <a:pt x="88081" y="197493"/>
                    <a:pt x="78359" y="197493"/>
                  </a:cubicBezTo>
                  <a:cubicBezTo>
                    <a:pt x="68628" y="197493"/>
                    <a:pt x="59501" y="193700"/>
                    <a:pt x="52648" y="186831"/>
                  </a:cubicBezTo>
                  <a:lnTo>
                    <a:pt x="0" y="133980"/>
                  </a:lnTo>
                  <a:lnTo>
                    <a:pt x="0" y="97253"/>
                  </a:lnTo>
                  <a:lnTo>
                    <a:pt x="70940" y="168469"/>
                  </a:lnTo>
                  <a:cubicBezTo>
                    <a:pt x="74877" y="172402"/>
                    <a:pt x="81832" y="172402"/>
                    <a:pt x="85769" y="168469"/>
                  </a:cubicBezTo>
                  <a:lnTo>
                    <a:pt x="101099" y="153081"/>
                  </a:lnTo>
                  <a:cubicBezTo>
                    <a:pt x="103058" y="151114"/>
                    <a:pt x="104136" y="148467"/>
                    <a:pt x="104136" y="145643"/>
                  </a:cubicBezTo>
                  <a:cubicBezTo>
                    <a:pt x="104136" y="142819"/>
                    <a:pt x="103058" y="140181"/>
                    <a:pt x="101099" y="138215"/>
                  </a:cubicBezTo>
                  <a:lnTo>
                    <a:pt x="0" y="36733"/>
                  </a:lnTo>
                  <a:lnTo>
                    <a:pt x="0" y="0"/>
                  </a:lnTo>
                  <a:close/>
                </a:path>
              </a:pathLst>
            </a:custGeom>
            <a:ln w="0" cap="flat">
              <a:miter lim="127000"/>
            </a:ln>
          </p:spPr>
          <p:style>
            <a:lnRef idx="0">
              <a:srgbClr val="000000">
                <a:alpha val="0"/>
              </a:srgbClr>
            </a:lnRef>
            <a:fillRef idx="1">
              <a:srgbClr val="FFFEFD"/>
            </a:fillRef>
            <a:effectRef idx="0">
              <a:scrgbClr r="0" g="0" b="0"/>
            </a:effectRef>
            <a:fontRef idx="none"/>
          </p:style>
          <p:txBody>
            <a:bodyPr/>
            <a:lstStyle/>
            <a:p>
              <a:endParaRPr lang="es-PA"/>
            </a:p>
          </p:txBody>
        </p:sp>
      </p:grpSp>
      <p:grpSp>
        <p:nvGrpSpPr>
          <p:cNvPr id="6" name="Grupo 5">
            <a:extLst>
              <a:ext uri="{FF2B5EF4-FFF2-40B4-BE49-F238E27FC236}">
                <a16:creationId xmlns:a16="http://schemas.microsoft.com/office/drawing/2014/main" id="{A3B8CA53-5D0A-4CE8-8F1F-DF98473FD4C9}"/>
              </a:ext>
            </a:extLst>
          </p:cNvPr>
          <p:cNvGrpSpPr/>
          <p:nvPr userDrawn="1"/>
        </p:nvGrpSpPr>
        <p:grpSpPr>
          <a:xfrm>
            <a:off x="4435086" y="1593255"/>
            <a:ext cx="524977" cy="490915"/>
            <a:chOff x="12484710" y="3955259"/>
            <a:chExt cx="524977" cy="490915"/>
          </a:xfrm>
        </p:grpSpPr>
        <p:sp>
          <p:nvSpPr>
            <p:cNvPr id="74" name="Shape 374">
              <a:extLst>
                <a:ext uri="{FF2B5EF4-FFF2-40B4-BE49-F238E27FC236}">
                  <a16:creationId xmlns:a16="http://schemas.microsoft.com/office/drawing/2014/main" id="{D71110F5-342F-4E77-BCEF-A3D676F6C588}"/>
                </a:ext>
              </a:extLst>
            </p:cNvPr>
            <p:cNvSpPr/>
            <p:nvPr userDrawn="1"/>
          </p:nvSpPr>
          <p:spPr>
            <a:xfrm>
              <a:off x="12563752" y="3981996"/>
              <a:ext cx="90303" cy="73015"/>
            </a:xfrm>
            <a:custGeom>
              <a:avLst/>
              <a:gdLst/>
              <a:ahLst/>
              <a:cxnLst/>
              <a:rect l="0" t="0" r="0" b="0"/>
              <a:pathLst>
                <a:path w="90310" h="87705">
                  <a:moveTo>
                    <a:pt x="0" y="43852"/>
                  </a:moveTo>
                  <a:cubicBezTo>
                    <a:pt x="0" y="68075"/>
                    <a:pt x="20223" y="87705"/>
                    <a:pt x="45155" y="87705"/>
                  </a:cubicBezTo>
                  <a:cubicBezTo>
                    <a:pt x="70098" y="87705"/>
                    <a:pt x="90310" y="68075"/>
                    <a:pt x="90310" y="43852"/>
                  </a:cubicBezTo>
                  <a:cubicBezTo>
                    <a:pt x="90310" y="19639"/>
                    <a:pt x="70098" y="0"/>
                    <a:pt x="45155" y="0"/>
                  </a:cubicBezTo>
                  <a:cubicBezTo>
                    <a:pt x="20223" y="0"/>
                    <a:pt x="0" y="19639"/>
                    <a:pt x="0" y="43852"/>
                  </a:cubicBezTo>
                  <a:close/>
                </a:path>
              </a:pathLst>
            </a:custGeom>
            <a:ln w="11378" cap="flat">
              <a:miter lim="127000"/>
            </a:ln>
          </p:spPr>
          <p:style>
            <a:lnRef idx="1">
              <a:srgbClr val="FFFEFD"/>
            </a:lnRef>
            <a:fillRef idx="0">
              <a:srgbClr val="000000">
                <a:alpha val="0"/>
              </a:srgbClr>
            </a:fillRef>
            <a:effectRef idx="0">
              <a:scrgbClr r="0" g="0" b="0"/>
            </a:effectRef>
            <a:fontRef idx="none"/>
          </p:style>
          <p:txBody>
            <a:bodyPr/>
            <a:lstStyle/>
            <a:p>
              <a:endParaRPr lang="es-PA"/>
            </a:p>
          </p:txBody>
        </p:sp>
        <p:sp>
          <p:nvSpPr>
            <p:cNvPr id="75" name="Shape 375">
              <a:extLst>
                <a:ext uri="{FF2B5EF4-FFF2-40B4-BE49-F238E27FC236}">
                  <a16:creationId xmlns:a16="http://schemas.microsoft.com/office/drawing/2014/main" id="{31DF548C-EB0B-462B-B419-70B32915C155}"/>
                </a:ext>
              </a:extLst>
            </p:cNvPr>
            <p:cNvSpPr/>
            <p:nvPr userDrawn="1"/>
          </p:nvSpPr>
          <p:spPr>
            <a:xfrm>
              <a:off x="12484710" y="4066970"/>
              <a:ext cx="277084" cy="379203"/>
            </a:xfrm>
            <a:custGeom>
              <a:avLst/>
              <a:gdLst/>
              <a:ahLst/>
              <a:cxnLst/>
              <a:rect l="0" t="0" r="0" b="0"/>
              <a:pathLst>
                <a:path w="277107" h="455494">
                  <a:moveTo>
                    <a:pt x="187972" y="241988"/>
                  </a:moveTo>
                  <a:cubicBezTo>
                    <a:pt x="189797" y="221900"/>
                    <a:pt x="192524" y="195528"/>
                    <a:pt x="191392" y="156819"/>
                  </a:cubicBezTo>
                  <a:cubicBezTo>
                    <a:pt x="190238" y="117938"/>
                    <a:pt x="182560" y="103718"/>
                    <a:pt x="181417" y="90445"/>
                  </a:cubicBezTo>
                  <a:cubicBezTo>
                    <a:pt x="180913" y="84537"/>
                    <a:pt x="181092" y="67780"/>
                    <a:pt x="183410" y="57533"/>
                  </a:cubicBezTo>
                  <a:cubicBezTo>
                    <a:pt x="187112" y="41214"/>
                    <a:pt x="201923" y="88224"/>
                    <a:pt x="213880" y="114230"/>
                  </a:cubicBezTo>
                  <a:cubicBezTo>
                    <a:pt x="217478" y="122033"/>
                    <a:pt x="234847" y="185912"/>
                    <a:pt x="260587" y="169532"/>
                  </a:cubicBezTo>
                  <a:cubicBezTo>
                    <a:pt x="277107" y="159020"/>
                    <a:pt x="260021" y="114780"/>
                    <a:pt x="250906" y="97076"/>
                  </a:cubicBezTo>
                  <a:cubicBezTo>
                    <a:pt x="235707" y="67556"/>
                    <a:pt x="205342" y="285"/>
                    <a:pt x="179707" y="1946"/>
                  </a:cubicBezTo>
                  <a:cubicBezTo>
                    <a:pt x="166176" y="2822"/>
                    <a:pt x="162201" y="3239"/>
                    <a:pt x="127860" y="3239"/>
                  </a:cubicBezTo>
                  <a:cubicBezTo>
                    <a:pt x="93519" y="3239"/>
                    <a:pt x="72048" y="0"/>
                    <a:pt x="54878" y="31038"/>
                  </a:cubicBezTo>
                  <a:cubicBezTo>
                    <a:pt x="37708" y="62076"/>
                    <a:pt x="21964" y="115340"/>
                    <a:pt x="21964" y="115340"/>
                  </a:cubicBezTo>
                  <a:cubicBezTo>
                    <a:pt x="21964" y="115340"/>
                    <a:pt x="0" y="177865"/>
                    <a:pt x="17968" y="182255"/>
                  </a:cubicBezTo>
                  <a:cubicBezTo>
                    <a:pt x="42344" y="188214"/>
                    <a:pt x="62955" y="116991"/>
                    <a:pt x="62955" y="116991"/>
                  </a:cubicBezTo>
                  <a:cubicBezTo>
                    <a:pt x="62955" y="116991"/>
                    <a:pt x="85170" y="55872"/>
                    <a:pt x="88590" y="56708"/>
                  </a:cubicBezTo>
                  <a:cubicBezTo>
                    <a:pt x="101900" y="59937"/>
                    <a:pt x="83093" y="107130"/>
                    <a:pt x="79758" y="124732"/>
                  </a:cubicBezTo>
                  <a:cubicBezTo>
                    <a:pt x="76422" y="142334"/>
                    <a:pt x="72258" y="170337"/>
                    <a:pt x="71786" y="194427"/>
                  </a:cubicBezTo>
                  <a:cubicBezTo>
                    <a:pt x="71304" y="218508"/>
                    <a:pt x="66091" y="241988"/>
                    <a:pt x="69510" y="311683"/>
                  </a:cubicBezTo>
                  <a:cubicBezTo>
                    <a:pt x="70014" y="322083"/>
                    <a:pt x="70160" y="409819"/>
                    <a:pt x="79191" y="436140"/>
                  </a:cubicBezTo>
                  <a:cubicBezTo>
                    <a:pt x="82611" y="446082"/>
                    <a:pt x="100830" y="447742"/>
                    <a:pt x="106526" y="437790"/>
                  </a:cubicBezTo>
                  <a:cubicBezTo>
                    <a:pt x="122018" y="410705"/>
                    <a:pt x="118106" y="331343"/>
                    <a:pt x="118483" y="297310"/>
                  </a:cubicBezTo>
                  <a:cubicBezTo>
                    <a:pt x="118609" y="286390"/>
                    <a:pt x="121179" y="238565"/>
                    <a:pt x="121179" y="238565"/>
                  </a:cubicBezTo>
                  <a:cubicBezTo>
                    <a:pt x="121179" y="238565"/>
                    <a:pt x="120235" y="226983"/>
                    <a:pt x="126906" y="226983"/>
                  </a:cubicBezTo>
                  <a:cubicBezTo>
                    <a:pt x="133587" y="226983"/>
                    <a:pt x="131678" y="234867"/>
                    <a:pt x="132161" y="240888"/>
                  </a:cubicBezTo>
                  <a:cubicBezTo>
                    <a:pt x="132633" y="246908"/>
                    <a:pt x="134500" y="407669"/>
                    <a:pt x="136335" y="427227"/>
                  </a:cubicBezTo>
                  <a:cubicBezTo>
                    <a:pt x="138989" y="455494"/>
                    <a:pt x="165190" y="449963"/>
                    <a:pt x="168609" y="432809"/>
                  </a:cubicBezTo>
                  <a:cubicBezTo>
                    <a:pt x="174892" y="401262"/>
                    <a:pt x="183347" y="292655"/>
                    <a:pt x="187972" y="241988"/>
                  </a:cubicBezTo>
                  <a:close/>
                </a:path>
              </a:pathLst>
            </a:custGeom>
            <a:ln w="10186" cap="flat">
              <a:miter lim="127000"/>
            </a:ln>
          </p:spPr>
          <p:style>
            <a:lnRef idx="1">
              <a:srgbClr val="FFFEFD"/>
            </a:lnRef>
            <a:fillRef idx="0">
              <a:srgbClr val="000000">
                <a:alpha val="0"/>
              </a:srgbClr>
            </a:fillRef>
            <a:effectRef idx="0">
              <a:scrgbClr r="0" g="0" b="0"/>
            </a:effectRef>
            <a:fontRef idx="none"/>
          </p:style>
          <p:txBody>
            <a:bodyPr/>
            <a:lstStyle/>
            <a:p>
              <a:endParaRPr lang="es-PA"/>
            </a:p>
          </p:txBody>
        </p:sp>
        <p:sp>
          <p:nvSpPr>
            <p:cNvPr id="76" name="Shape 376">
              <a:extLst>
                <a:ext uri="{FF2B5EF4-FFF2-40B4-BE49-F238E27FC236}">
                  <a16:creationId xmlns:a16="http://schemas.microsoft.com/office/drawing/2014/main" id="{47BF4808-28AB-4FDF-8660-54E5E6BEC9CE}"/>
                </a:ext>
              </a:extLst>
            </p:cNvPr>
            <p:cNvSpPr/>
            <p:nvPr userDrawn="1"/>
          </p:nvSpPr>
          <p:spPr>
            <a:xfrm>
              <a:off x="12705554" y="4062255"/>
              <a:ext cx="304133" cy="383919"/>
            </a:xfrm>
            <a:custGeom>
              <a:avLst/>
              <a:gdLst/>
              <a:ahLst/>
              <a:cxnLst/>
              <a:rect l="0" t="0" r="0" b="0"/>
              <a:pathLst>
                <a:path w="304158" h="461158">
                  <a:moveTo>
                    <a:pt x="119542" y="247651"/>
                  </a:moveTo>
                  <a:cubicBezTo>
                    <a:pt x="117707" y="227564"/>
                    <a:pt x="114980" y="201191"/>
                    <a:pt x="116133" y="162483"/>
                  </a:cubicBezTo>
                  <a:cubicBezTo>
                    <a:pt x="117266" y="123602"/>
                    <a:pt x="125238" y="105582"/>
                    <a:pt x="125238" y="91678"/>
                  </a:cubicBezTo>
                  <a:cubicBezTo>
                    <a:pt x="125238" y="85759"/>
                    <a:pt x="127524" y="73148"/>
                    <a:pt x="124105" y="63196"/>
                  </a:cubicBezTo>
                  <a:cubicBezTo>
                    <a:pt x="117423" y="43730"/>
                    <a:pt x="110773" y="128746"/>
                    <a:pt x="75321" y="129571"/>
                  </a:cubicBezTo>
                  <a:cubicBezTo>
                    <a:pt x="57374" y="129978"/>
                    <a:pt x="0" y="47570"/>
                    <a:pt x="22635" y="36365"/>
                  </a:cubicBezTo>
                  <a:cubicBezTo>
                    <a:pt x="37456" y="29041"/>
                    <a:pt x="66301" y="98563"/>
                    <a:pt x="79160" y="84353"/>
                  </a:cubicBezTo>
                  <a:cubicBezTo>
                    <a:pt x="91548" y="70663"/>
                    <a:pt x="117319" y="6499"/>
                    <a:pt x="138821" y="8709"/>
                  </a:cubicBezTo>
                  <a:cubicBezTo>
                    <a:pt x="152310" y="10105"/>
                    <a:pt x="167865" y="11480"/>
                    <a:pt x="179644" y="8903"/>
                  </a:cubicBezTo>
                  <a:cubicBezTo>
                    <a:pt x="220404" y="0"/>
                    <a:pt x="235466" y="5664"/>
                    <a:pt x="252626" y="36701"/>
                  </a:cubicBezTo>
                  <a:cubicBezTo>
                    <a:pt x="269807" y="67739"/>
                    <a:pt x="285540" y="121004"/>
                    <a:pt x="285540" y="121004"/>
                  </a:cubicBezTo>
                  <a:lnTo>
                    <a:pt x="298431" y="154364"/>
                  </a:lnTo>
                  <a:cubicBezTo>
                    <a:pt x="298431" y="154364"/>
                    <a:pt x="304158" y="176601"/>
                    <a:pt x="286023" y="180309"/>
                  </a:cubicBezTo>
                  <a:cubicBezTo>
                    <a:pt x="267898" y="184007"/>
                    <a:pt x="261699" y="169186"/>
                    <a:pt x="261699" y="169186"/>
                  </a:cubicBezTo>
                  <a:lnTo>
                    <a:pt x="243091" y="122868"/>
                  </a:lnTo>
                  <a:cubicBezTo>
                    <a:pt x="243091" y="122868"/>
                    <a:pt x="222345" y="61536"/>
                    <a:pt x="218935" y="62371"/>
                  </a:cubicBezTo>
                  <a:cubicBezTo>
                    <a:pt x="205615" y="65600"/>
                    <a:pt x="224421" y="112794"/>
                    <a:pt x="227757" y="130396"/>
                  </a:cubicBezTo>
                  <a:cubicBezTo>
                    <a:pt x="231092" y="147998"/>
                    <a:pt x="235246" y="176000"/>
                    <a:pt x="235728" y="200091"/>
                  </a:cubicBezTo>
                  <a:cubicBezTo>
                    <a:pt x="236211" y="224172"/>
                    <a:pt x="241424" y="247651"/>
                    <a:pt x="238004" y="317347"/>
                  </a:cubicBezTo>
                  <a:cubicBezTo>
                    <a:pt x="237501" y="327747"/>
                    <a:pt x="237354" y="415482"/>
                    <a:pt x="228323" y="441804"/>
                  </a:cubicBezTo>
                  <a:cubicBezTo>
                    <a:pt x="224914" y="451746"/>
                    <a:pt x="206684" y="453406"/>
                    <a:pt x="200989" y="443454"/>
                  </a:cubicBezTo>
                  <a:cubicBezTo>
                    <a:pt x="185497" y="416368"/>
                    <a:pt x="189409" y="337006"/>
                    <a:pt x="189031" y="302974"/>
                  </a:cubicBezTo>
                  <a:cubicBezTo>
                    <a:pt x="188906" y="292054"/>
                    <a:pt x="186325" y="244229"/>
                    <a:pt x="186325" y="244229"/>
                  </a:cubicBezTo>
                  <a:cubicBezTo>
                    <a:pt x="186325" y="244229"/>
                    <a:pt x="187280" y="232647"/>
                    <a:pt x="180598" y="232647"/>
                  </a:cubicBezTo>
                  <a:cubicBezTo>
                    <a:pt x="173927" y="232647"/>
                    <a:pt x="175837" y="240531"/>
                    <a:pt x="175354" y="246551"/>
                  </a:cubicBezTo>
                  <a:cubicBezTo>
                    <a:pt x="174882" y="252571"/>
                    <a:pt x="173015" y="413333"/>
                    <a:pt x="171179" y="432891"/>
                  </a:cubicBezTo>
                  <a:cubicBezTo>
                    <a:pt x="168526" y="461158"/>
                    <a:pt x="142324" y="455627"/>
                    <a:pt x="138916" y="438473"/>
                  </a:cubicBezTo>
                  <a:cubicBezTo>
                    <a:pt x="132622" y="406926"/>
                    <a:pt x="124158" y="298318"/>
                    <a:pt x="119542" y="247651"/>
                  </a:cubicBezTo>
                  <a:close/>
                </a:path>
              </a:pathLst>
            </a:custGeom>
            <a:ln w="10186" cap="flat">
              <a:miter lim="127000"/>
            </a:ln>
          </p:spPr>
          <p:style>
            <a:lnRef idx="1">
              <a:srgbClr val="FFFEFD"/>
            </a:lnRef>
            <a:fillRef idx="0">
              <a:srgbClr val="000000">
                <a:alpha val="0"/>
              </a:srgbClr>
            </a:fillRef>
            <a:effectRef idx="0">
              <a:scrgbClr r="0" g="0" b="0"/>
            </a:effectRef>
            <a:fontRef idx="none"/>
          </p:style>
          <p:txBody>
            <a:bodyPr/>
            <a:lstStyle/>
            <a:p>
              <a:endParaRPr lang="es-PA"/>
            </a:p>
          </p:txBody>
        </p:sp>
        <p:sp>
          <p:nvSpPr>
            <p:cNvPr id="77" name="Shape 377">
              <a:extLst>
                <a:ext uri="{FF2B5EF4-FFF2-40B4-BE49-F238E27FC236}">
                  <a16:creationId xmlns:a16="http://schemas.microsoft.com/office/drawing/2014/main" id="{02E82EEB-89C3-458E-8EF2-A0F5508BCC1E}"/>
                </a:ext>
              </a:extLst>
            </p:cNvPr>
            <p:cNvSpPr/>
            <p:nvPr userDrawn="1"/>
          </p:nvSpPr>
          <p:spPr>
            <a:xfrm>
              <a:off x="12536556" y="3966698"/>
              <a:ext cx="128333" cy="70123"/>
            </a:xfrm>
            <a:custGeom>
              <a:avLst/>
              <a:gdLst/>
              <a:ahLst/>
              <a:cxnLst/>
              <a:rect l="0" t="0" r="0" b="0"/>
              <a:pathLst>
                <a:path w="128343" h="84231">
                  <a:moveTo>
                    <a:pt x="80513" y="4044"/>
                  </a:moveTo>
                  <a:cubicBezTo>
                    <a:pt x="90299" y="6794"/>
                    <a:pt x="128343" y="20475"/>
                    <a:pt x="122165" y="28644"/>
                  </a:cubicBezTo>
                  <a:cubicBezTo>
                    <a:pt x="103599" y="53203"/>
                    <a:pt x="39302" y="46888"/>
                    <a:pt x="39302" y="46888"/>
                  </a:cubicBezTo>
                  <a:cubicBezTo>
                    <a:pt x="39302" y="46888"/>
                    <a:pt x="50903" y="73688"/>
                    <a:pt x="27344" y="84231"/>
                  </a:cubicBezTo>
                  <a:cubicBezTo>
                    <a:pt x="27344" y="84231"/>
                    <a:pt x="0" y="46888"/>
                    <a:pt x="31121" y="14210"/>
                  </a:cubicBezTo>
                  <a:cubicBezTo>
                    <a:pt x="39375" y="5541"/>
                    <a:pt x="66101" y="0"/>
                    <a:pt x="80513" y="4044"/>
                  </a:cubicBezTo>
                  <a:close/>
                </a:path>
              </a:pathLst>
            </a:custGeom>
            <a:ln w="0" cap="flat">
              <a:miter lim="127000"/>
            </a:ln>
          </p:spPr>
          <p:style>
            <a:lnRef idx="0">
              <a:srgbClr val="000000">
                <a:alpha val="0"/>
              </a:srgbClr>
            </a:lnRef>
            <a:fillRef idx="1">
              <a:srgbClr val="FFFEFD"/>
            </a:fillRef>
            <a:effectRef idx="0">
              <a:scrgbClr r="0" g="0" b="0"/>
            </a:effectRef>
            <a:fontRef idx="none"/>
          </p:style>
          <p:txBody>
            <a:bodyPr/>
            <a:lstStyle/>
            <a:p>
              <a:endParaRPr lang="es-PA"/>
            </a:p>
          </p:txBody>
        </p:sp>
        <p:sp>
          <p:nvSpPr>
            <p:cNvPr id="78" name="Shape 378">
              <a:extLst>
                <a:ext uri="{FF2B5EF4-FFF2-40B4-BE49-F238E27FC236}">
                  <a16:creationId xmlns:a16="http://schemas.microsoft.com/office/drawing/2014/main" id="{F409493B-38CA-4FC0-8574-1DEA9C9AF6FC}"/>
                </a:ext>
              </a:extLst>
            </p:cNvPr>
            <p:cNvSpPr/>
            <p:nvPr userDrawn="1"/>
          </p:nvSpPr>
          <p:spPr>
            <a:xfrm>
              <a:off x="12831411" y="3981996"/>
              <a:ext cx="90303" cy="73015"/>
            </a:xfrm>
            <a:custGeom>
              <a:avLst/>
              <a:gdLst/>
              <a:ahLst/>
              <a:cxnLst/>
              <a:rect l="0" t="0" r="0" b="0"/>
              <a:pathLst>
                <a:path w="90310" h="87705">
                  <a:moveTo>
                    <a:pt x="90310" y="43852"/>
                  </a:moveTo>
                  <a:cubicBezTo>
                    <a:pt x="90310" y="68075"/>
                    <a:pt x="70087" y="87705"/>
                    <a:pt x="45155" y="87705"/>
                  </a:cubicBezTo>
                  <a:cubicBezTo>
                    <a:pt x="20212" y="87705"/>
                    <a:pt x="0" y="68075"/>
                    <a:pt x="0" y="43852"/>
                  </a:cubicBezTo>
                  <a:cubicBezTo>
                    <a:pt x="0" y="19639"/>
                    <a:pt x="20212" y="0"/>
                    <a:pt x="45155" y="0"/>
                  </a:cubicBezTo>
                  <a:cubicBezTo>
                    <a:pt x="70087" y="0"/>
                    <a:pt x="90310" y="19639"/>
                    <a:pt x="90310" y="43852"/>
                  </a:cubicBezTo>
                  <a:close/>
                </a:path>
              </a:pathLst>
            </a:custGeom>
            <a:ln w="11378" cap="flat">
              <a:miter lim="127000"/>
            </a:ln>
          </p:spPr>
          <p:style>
            <a:lnRef idx="1">
              <a:srgbClr val="FFFEFD"/>
            </a:lnRef>
            <a:fillRef idx="0">
              <a:srgbClr val="000000">
                <a:alpha val="0"/>
              </a:srgbClr>
            </a:fillRef>
            <a:effectRef idx="0">
              <a:scrgbClr r="0" g="0" b="0"/>
            </a:effectRef>
            <a:fontRef idx="none"/>
          </p:style>
          <p:txBody>
            <a:bodyPr/>
            <a:lstStyle/>
            <a:p>
              <a:endParaRPr lang="es-PA"/>
            </a:p>
          </p:txBody>
        </p:sp>
        <p:sp>
          <p:nvSpPr>
            <p:cNvPr id="79" name="Shape 379">
              <a:extLst>
                <a:ext uri="{FF2B5EF4-FFF2-40B4-BE49-F238E27FC236}">
                  <a16:creationId xmlns:a16="http://schemas.microsoft.com/office/drawing/2014/main" id="{0EDC53F9-0017-4D69-AF41-BBD0A009A1C2}"/>
                </a:ext>
              </a:extLst>
            </p:cNvPr>
            <p:cNvSpPr/>
            <p:nvPr userDrawn="1"/>
          </p:nvSpPr>
          <p:spPr>
            <a:xfrm>
              <a:off x="12826953" y="3955259"/>
              <a:ext cx="155810" cy="75584"/>
            </a:xfrm>
            <a:custGeom>
              <a:avLst/>
              <a:gdLst/>
              <a:ahLst/>
              <a:cxnLst/>
              <a:rect l="0" t="0" r="0" b="0"/>
              <a:pathLst>
                <a:path w="155823" h="90791">
                  <a:moveTo>
                    <a:pt x="85862" y="0"/>
                  </a:moveTo>
                  <a:cubicBezTo>
                    <a:pt x="112578" y="0"/>
                    <a:pt x="119574" y="24702"/>
                    <a:pt x="123392" y="31496"/>
                  </a:cubicBezTo>
                  <a:cubicBezTo>
                    <a:pt x="127210" y="38291"/>
                    <a:pt x="134206" y="68554"/>
                    <a:pt x="155823" y="69787"/>
                  </a:cubicBezTo>
                  <a:cubicBezTo>
                    <a:pt x="155823" y="69787"/>
                    <a:pt x="154555" y="90791"/>
                    <a:pt x="133566" y="88937"/>
                  </a:cubicBezTo>
                  <a:cubicBezTo>
                    <a:pt x="112578" y="87083"/>
                    <a:pt x="99855" y="77203"/>
                    <a:pt x="84593" y="45706"/>
                  </a:cubicBezTo>
                  <a:cubicBezTo>
                    <a:pt x="84593" y="45706"/>
                    <a:pt x="104680" y="80849"/>
                    <a:pt x="94767" y="83997"/>
                  </a:cubicBezTo>
                  <a:cubicBezTo>
                    <a:pt x="76936" y="89671"/>
                    <a:pt x="70381" y="55373"/>
                    <a:pt x="70381" y="55373"/>
                  </a:cubicBezTo>
                  <a:cubicBezTo>
                    <a:pt x="70381" y="55373"/>
                    <a:pt x="26076" y="75970"/>
                    <a:pt x="640" y="71030"/>
                  </a:cubicBezTo>
                  <a:cubicBezTo>
                    <a:pt x="640" y="71030"/>
                    <a:pt x="0" y="25935"/>
                    <a:pt x="52791" y="25935"/>
                  </a:cubicBezTo>
                  <a:cubicBezTo>
                    <a:pt x="52791" y="25935"/>
                    <a:pt x="59147" y="0"/>
                    <a:pt x="85862" y="0"/>
                  </a:cubicBezTo>
                  <a:close/>
                </a:path>
              </a:pathLst>
            </a:custGeom>
            <a:ln w="0" cap="flat">
              <a:miter lim="127000"/>
            </a:ln>
          </p:spPr>
          <p:style>
            <a:lnRef idx="0">
              <a:srgbClr val="000000">
                <a:alpha val="0"/>
              </a:srgbClr>
            </a:lnRef>
            <a:fillRef idx="1">
              <a:srgbClr val="FFFEFD"/>
            </a:fillRef>
            <a:effectRef idx="0">
              <a:scrgbClr r="0" g="0" b="0"/>
            </a:effectRef>
            <a:fontRef idx="none"/>
          </p:style>
          <p:txBody>
            <a:bodyPr/>
            <a:lstStyle/>
            <a:p>
              <a:endParaRPr lang="es-PA"/>
            </a:p>
          </p:txBody>
        </p:sp>
      </p:grpSp>
      <p:grpSp>
        <p:nvGrpSpPr>
          <p:cNvPr id="7" name="Grupo 6">
            <a:extLst>
              <a:ext uri="{FF2B5EF4-FFF2-40B4-BE49-F238E27FC236}">
                <a16:creationId xmlns:a16="http://schemas.microsoft.com/office/drawing/2014/main" id="{819CA236-A2B2-4B1D-B346-E9C61942B2EA}"/>
              </a:ext>
            </a:extLst>
          </p:cNvPr>
          <p:cNvGrpSpPr/>
          <p:nvPr userDrawn="1"/>
        </p:nvGrpSpPr>
        <p:grpSpPr>
          <a:xfrm>
            <a:off x="5658899" y="1558543"/>
            <a:ext cx="541615" cy="514618"/>
            <a:chOff x="13917090" y="3978279"/>
            <a:chExt cx="636726" cy="514618"/>
          </a:xfrm>
        </p:grpSpPr>
        <p:sp>
          <p:nvSpPr>
            <p:cNvPr id="80" name="Shape 380">
              <a:extLst>
                <a:ext uri="{FF2B5EF4-FFF2-40B4-BE49-F238E27FC236}">
                  <a16:creationId xmlns:a16="http://schemas.microsoft.com/office/drawing/2014/main" id="{FC4A5F0E-AE4B-43E2-BBE4-4FE6A6B873F8}"/>
                </a:ext>
              </a:extLst>
            </p:cNvPr>
            <p:cNvSpPr/>
            <p:nvPr userDrawn="1"/>
          </p:nvSpPr>
          <p:spPr>
            <a:xfrm>
              <a:off x="13917090" y="4278937"/>
              <a:ext cx="636726" cy="213960"/>
            </a:xfrm>
            <a:custGeom>
              <a:avLst/>
              <a:gdLst/>
              <a:ahLst/>
              <a:cxnLst/>
              <a:rect l="0" t="0" r="0" b="0"/>
              <a:pathLst>
                <a:path w="636778" h="257006">
                  <a:moveTo>
                    <a:pt x="599551" y="0"/>
                  </a:moveTo>
                  <a:cubicBezTo>
                    <a:pt x="614417" y="0"/>
                    <a:pt x="627296" y="10108"/>
                    <a:pt x="630883" y="24563"/>
                  </a:cubicBezTo>
                  <a:lnTo>
                    <a:pt x="633059" y="33144"/>
                  </a:lnTo>
                  <a:cubicBezTo>
                    <a:pt x="636778" y="48267"/>
                    <a:pt x="631171" y="63959"/>
                    <a:pt x="618780" y="73176"/>
                  </a:cubicBezTo>
                  <a:lnTo>
                    <a:pt x="394353" y="240501"/>
                  </a:lnTo>
                  <a:cubicBezTo>
                    <a:pt x="387092" y="245917"/>
                    <a:pt x="378987" y="249896"/>
                    <a:pt x="370249" y="252303"/>
                  </a:cubicBezTo>
                  <a:lnTo>
                    <a:pt x="359658" y="255267"/>
                  </a:lnTo>
                  <a:cubicBezTo>
                    <a:pt x="355505" y="256426"/>
                    <a:pt x="351253" y="257006"/>
                    <a:pt x="346989" y="257006"/>
                  </a:cubicBezTo>
                  <a:cubicBezTo>
                    <a:pt x="341993" y="257006"/>
                    <a:pt x="337008" y="256215"/>
                    <a:pt x="332168" y="254610"/>
                  </a:cubicBezTo>
                  <a:lnTo>
                    <a:pt x="109716" y="180543"/>
                  </a:lnTo>
                  <a:cubicBezTo>
                    <a:pt x="102088" y="177980"/>
                    <a:pt x="93595" y="178615"/>
                    <a:pt x="86423" y="182237"/>
                  </a:cubicBezTo>
                  <a:lnTo>
                    <a:pt x="15499" y="217153"/>
                  </a:lnTo>
                  <a:cubicBezTo>
                    <a:pt x="10625" y="219549"/>
                    <a:pt x="4752" y="217521"/>
                    <a:pt x="2376" y="212650"/>
                  </a:cubicBezTo>
                  <a:cubicBezTo>
                    <a:pt x="0" y="207769"/>
                    <a:pt x="2010" y="201874"/>
                    <a:pt x="6862" y="199489"/>
                  </a:cubicBezTo>
                  <a:lnTo>
                    <a:pt x="77718" y="164606"/>
                  </a:lnTo>
                  <a:cubicBezTo>
                    <a:pt x="89420" y="158722"/>
                    <a:pt x="103365" y="157696"/>
                    <a:pt x="115878" y="161853"/>
                  </a:cubicBezTo>
                  <a:lnTo>
                    <a:pt x="338340" y="235909"/>
                  </a:lnTo>
                  <a:cubicBezTo>
                    <a:pt x="343559" y="237659"/>
                    <a:pt x="349110" y="237782"/>
                    <a:pt x="354395" y="236310"/>
                  </a:cubicBezTo>
                  <a:lnTo>
                    <a:pt x="365031" y="233346"/>
                  </a:lnTo>
                  <a:cubicBezTo>
                    <a:pt x="371415" y="231574"/>
                    <a:pt x="377344" y="228665"/>
                    <a:pt x="382651" y="224709"/>
                  </a:cubicBezTo>
                  <a:lnTo>
                    <a:pt x="607101" y="57384"/>
                  </a:lnTo>
                  <a:cubicBezTo>
                    <a:pt x="613118" y="52904"/>
                    <a:pt x="615827" y="45258"/>
                    <a:pt x="614029" y="37914"/>
                  </a:cubicBezTo>
                  <a:lnTo>
                    <a:pt x="611864" y="29344"/>
                  </a:lnTo>
                  <a:cubicBezTo>
                    <a:pt x="610454" y="23649"/>
                    <a:pt x="605391" y="19681"/>
                    <a:pt x="599551" y="19681"/>
                  </a:cubicBezTo>
                  <a:cubicBezTo>
                    <a:pt x="598486" y="19681"/>
                    <a:pt x="597464" y="19971"/>
                    <a:pt x="596565" y="20528"/>
                  </a:cubicBezTo>
                  <a:lnTo>
                    <a:pt x="384183" y="152436"/>
                  </a:lnTo>
                  <a:cubicBezTo>
                    <a:pt x="381163" y="154297"/>
                    <a:pt x="377388" y="154398"/>
                    <a:pt x="374291" y="152703"/>
                  </a:cubicBezTo>
                  <a:lnTo>
                    <a:pt x="297638" y="110410"/>
                  </a:lnTo>
                  <a:cubicBezTo>
                    <a:pt x="292876" y="107780"/>
                    <a:pt x="291155" y="101795"/>
                    <a:pt x="293763" y="97036"/>
                  </a:cubicBezTo>
                  <a:cubicBezTo>
                    <a:pt x="296361" y="92266"/>
                    <a:pt x="302335" y="90528"/>
                    <a:pt x="307075" y="93147"/>
                  </a:cubicBezTo>
                  <a:lnTo>
                    <a:pt x="378721" y="132677"/>
                  </a:lnTo>
                  <a:lnTo>
                    <a:pt x="586217" y="3800"/>
                  </a:lnTo>
                  <a:cubicBezTo>
                    <a:pt x="590192" y="1337"/>
                    <a:pt x="594810" y="0"/>
                    <a:pt x="599551" y="0"/>
                  </a:cubicBezTo>
                  <a:close/>
                </a:path>
              </a:pathLst>
            </a:custGeom>
            <a:ln w="0" cap="flat">
              <a:miter lim="127000"/>
            </a:ln>
          </p:spPr>
          <p:style>
            <a:lnRef idx="0">
              <a:srgbClr val="000000">
                <a:alpha val="0"/>
              </a:srgbClr>
            </a:lnRef>
            <a:fillRef idx="1">
              <a:srgbClr val="FFFEFD"/>
            </a:fillRef>
            <a:effectRef idx="0">
              <a:scrgbClr r="0" g="0" b="0"/>
            </a:effectRef>
            <a:fontRef idx="none"/>
          </p:style>
          <p:txBody>
            <a:bodyPr/>
            <a:lstStyle/>
            <a:p>
              <a:endParaRPr lang="es-PA"/>
            </a:p>
          </p:txBody>
        </p:sp>
        <p:sp>
          <p:nvSpPr>
            <p:cNvPr id="81" name="Shape 381">
              <a:extLst>
                <a:ext uri="{FF2B5EF4-FFF2-40B4-BE49-F238E27FC236}">
                  <a16:creationId xmlns:a16="http://schemas.microsoft.com/office/drawing/2014/main" id="{82FA1145-A51E-4F07-9F16-EEF0C2D33F17}"/>
                </a:ext>
              </a:extLst>
            </p:cNvPr>
            <p:cNvSpPr/>
            <p:nvPr userDrawn="1"/>
          </p:nvSpPr>
          <p:spPr>
            <a:xfrm>
              <a:off x="13935249" y="4279199"/>
              <a:ext cx="447198" cy="92650"/>
            </a:xfrm>
            <a:custGeom>
              <a:avLst/>
              <a:gdLst/>
              <a:ahLst/>
              <a:cxnLst/>
              <a:rect l="0" t="0" r="0" b="0"/>
              <a:pathLst>
                <a:path w="447235" h="111290">
                  <a:moveTo>
                    <a:pt x="173811" y="992"/>
                  </a:moveTo>
                  <a:lnTo>
                    <a:pt x="419212" y="32174"/>
                  </a:lnTo>
                  <a:cubicBezTo>
                    <a:pt x="435543" y="34270"/>
                    <a:pt x="447235" y="48813"/>
                    <a:pt x="445813" y="65285"/>
                  </a:cubicBezTo>
                  <a:lnTo>
                    <a:pt x="444670" y="78636"/>
                  </a:lnTo>
                  <a:cubicBezTo>
                    <a:pt x="443171" y="95710"/>
                    <a:pt x="429182" y="108794"/>
                    <a:pt x="412150" y="109128"/>
                  </a:cubicBezTo>
                  <a:lnTo>
                    <a:pt x="284359" y="111290"/>
                  </a:lnTo>
                  <a:lnTo>
                    <a:pt x="232321" y="109474"/>
                  </a:lnTo>
                  <a:cubicBezTo>
                    <a:pt x="226903" y="109273"/>
                    <a:pt x="222673" y="104715"/>
                    <a:pt x="222862" y="99287"/>
                  </a:cubicBezTo>
                  <a:cubicBezTo>
                    <a:pt x="223062" y="93860"/>
                    <a:pt x="227758" y="89547"/>
                    <a:pt x="233010" y="89792"/>
                  </a:cubicBezTo>
                  <a:lnTo>
                    <a:pt x="284537" y="91609"/>
                  </a:lnTo>
                  <a:lnTo>
                    <a:pt x="411795" y="89435"/>
                  </a:lnTo>
                  <a:cubicBezTo>
                    <a:pt x="418778" y="89313"/>
                    <a:pt x="424518" y="83941"/>
                    <a:pt x="425140" y="76931"/>
                  </a:cubicBezTo>
                  <a:lnTo>
                    <a:pt x="426284" y="63580"/>
                  </a:lnTo>
                  <a:cubicBezTo>
                    <a:pt x="426806" y="57662"/>
                    <a:pt x="422609" y="52458"/>
                    <a:pt x="416736" y="51711"/>
                  </a:cubicBezTo>
                  <a:lnTo>
                    <a:pt x="171346" y="20506"/>
                  </a:lnTo>
                  <a:cubicBezTo>
                    <a:pt x="166539" y="19882"/>
                    <a:pt x="161587" y="20383"/>
                    <a:pt x="157046" y="21899"/>
                  </a:cubicBezTo>
                  <a:lnTo>
                    <a:pt x="14200" y="70768"/>
                  </a:lnTo>
                  <a:cubicBezTo>
                    <a:pt x="9071" y="72518"/>
                    <a:pt x="3486" y="69765"/>
                    <a:pt x="1743" y="64639"/>
                  </a:cubicBezTo>
                  <a:cubicBezTo>
                    <a:pt x="0" y="59501"/>
                    <a:pt x="2731" y="53906"/>
                    <a:pt x="7860" y="52134"/>
                  </a:cubicBezTo>
                  <a:lnTo>
                    <a:pt x="150762" y="3265"/>
                  </a:lnTo>
                  <a:cubicBezTo>
                    <a:pt x="158123" y="791"/>
                    <a:pt x="166084" y="0"/>
                    <a:pt x="173811" y="992"/>
                  </a:cubicBezTo>
                  <a:close/>
                </a:path>
              </a:pathLst>
            </a:custGeom>
            <a:ln w="0" cap="flat">
              <a:miter lim="127000"/>
            </a:ln>
          </p:spPr>
          <p:style>
            <a:lnRef idx="0">
              <a:srgbClr val="000000">
                <a:alpha val="0"/>
              </a:srgbClr>
            </a:lnRef>
            <a:fillRef idx="1">
              <a:srgbClr val="FFFEFD"/>
            </a:fillRef>
            <a:effectRef idx="0">
              <a:scrgbClr r="0" g="0" b="0"/>
            </a:effectRef>
            <a:fontRef idx="none"/>
          </p:style>
          <p:txBody>
            <a:bodyPr/>
            <a:lstStyle/>
            <a:p>
              <a:endParaRPr lang="es-PA"/>
            </a:p>
          </p:txBody>
        </p:sp>
        <p:sp>
          <p:nvSpPr>
            <p:cNvPr id="82" name="Shape 382">
              <a:extLst>
                <a:ext uri="{FF2B5EF4-FFF2-40B4-BE49-F238E27FC236}">
                  <a16:creationId xmlns:a16="http://schemas.microsoft.com/office/drawing/2014/main" id="{0186CE8C-E39C-4C13-9A6B-5AE877F3169F}"/>
                </a:ext>
              </a:extLst>
            </p:cNvPr>
            <p:cNvSpPr/>
            <p:nvPr userDrawn="1"/>
          </p:nvSpPr>
          <p:spPr>
            <a:xfrm>
              <a:off x="14331928" y="4271582"/>
              <a:ext cx="151605" cy="49656"/>
            </a:xfrm>
            <a:custGeom>
              <a:avLst/>
              <a:gdLst/>
              <a:ahLst/>
              <a:cxnLst/>
              <a:rect l="0" t="0" r="0" b="0"/>
              <a:pathLst>
                <a:path w="151617" h="59646">
                  <a:moveTo>
                    <a:pt x="125526" y="2519"/>
                  </a:moveTo>
                  <a:cubicBezTo>
                    <a:pt x="141126" y="8013"/>
                    <a:pt x="151617" y="22858"/>
                    <a:pt x="151617" y="39463"/>
                  </a:cubicBezTo>
                  <a:lnTo>
                    <a:pt x="151617" y="42572"/>
                  </a:lnTo>
                  <a:cubicBezTo>
                    <a:pt x="151617" y="48000"/>
                    <a:pt x="147232" y="52413"/>
                    <a:pt x="141803" y="52413"/>
                  </a:cubicBezTo>
                  <a:cubicBezTo>
                    <a:pt x="136396" y="52413"/>
                    <a:pt x="132010" y="48000"/>
                    <a:pt x="132010" y="42572"/>
                  </a:cubicBezTo>
                  <a:lnTo>
                    <a:pt x="132010" y="39463"/>
                  </a:lnTo>
                  <a:cubicBezTo>
                    <a:pt x="132010" y="31216"/>
                    <a:pt x="126792" y="23838"/>
                    <a:pt x="119031" y="21108"/>
                  </a:cubicBezTo>
                  <a:cubicBezTo>
                    <a:pt x="116022" y="20038"/>
                    <a:pt x="112692" y="20060"/>
                    <a:pt x="109683" y="21119"/>
                  </a:cubicBezTo>
                  <a:lnTo>
                    <a:pt x="14712" y="58955"/>
                  </a:lnTo>
                  <a:cubicBezTo>
                    <a:pt x="13546" y="59412"/>
                    <a:pt x="12313" y="59646"/>
                    <a:pt x="11114" y="59646"/>
                  </a:cubicBezTo>
                  <a:cubicBezTo>
                    <a:pt x="7206" y="59646"/>
                    <a:pt x="3509" y="57294"/>
                    <a:pt x="1987" y="53416"/>
                  </a:cubicBezTo>
                  <a:cubicBezTo>
                    <a:pt x="0" y="48379"/>
                    <a:pt x="2454" y="42673"/>
                    <a:pt x="7495" y="40655"/>
                  </a:cubicBezTo>
                  <a:lnTo>
                    <a:pt x="102799" y="2686"/>
                  </a:lnTo>
                  <a:cubicBezTo>
                    <a:pt x="110349" y="0"/>
                    <a:pt x="118287" y="0"/>
                    <a:pt x="125526" y="2519"/>
                  </a:cubicBezTo>
                  <a:close/>
                </a:path>
              </a:pathLst>
            </a:custGeom>
            <a:ln w="0" cap="flat">
              <a:miter lim="127000"/>
            </a:ln>
          </p:spPr>
          <p:style>
            <a:lnRef idx="0">
              <a:srgbClr val="000000">
                <a:alpha val="0"/>
              </a:srgbClr>
            </a:lnRef>
            <a:fillRef idx="1">
              <a:srgbClr val="FFFEFD"/>
            </a:fillRef>
            <a:effectRef idx="0">
              <a:scrgbClr r="0" g="0" b="0"/>
            </a:effectRef>
            <a:fontRef idx="none"/>
          </p:style>
          <p:txBody>
            <a:bodyPr/>
            <a:lstStyle/>
            <a:p>
              <a:endParaRPr lang="es-PA"/>
            </a:p>
          </p:txBody>
        </p:sp>
        <p:sp>
          <p:nvSpPr>
            <p:cNvPr id="83" name="Shape 383">
              <a:extLst>
                <a:ext uri="{FF2B5EF4-FFF2-40B4-BE49-F238E27FC236}">
                  <a16:creationId xmlns:a16="http://schemas.microsoft.com/office/drawing/2014/main" id="{459D89E5-F748-47B0-BE4A-2E2DE923CF1D}"/>
                </a:ext>
              </a:extLst>
            </p:cNvPr>
            <p:cNvSpPr/>
            <p:nvPr userDrawn="1"/>
          </p:nvSpPr>
          <p:spPr>
            <a:xfrm>
              <a:off x="14059822" y="3978283"/>
              <a:ext cx="196077" cy="279750"/>
            </a:xfrm>
            <a:custGeom>
              <a:avLst/>
              <a:gdLst/>
              <a:ahLst/>
              <a:cxnLst/>
              <a:rect l="0" t="0" r="0" b="0"/>
              <a:pathLst>
                <a:path w="196093" h="336032">
                  <a:moveTo>
                    <a:pt x="108463" y="773"/>
                  </a:moveTo>
                  <a:cubicBezTo>
                    <a:pt x="139804" y="4459"/>
                    <a:pt x="163862" y="25660"/>
                    <a:pt x="180216" y="46238"/>
                  </a:cubicBezTo>
                  <a:lnTo>
                    <a:pt x="196093" y="69438"/>
                  </a:lnTo>
                  <a:lnTo>
                    <a:pt x="196093" y="102544"/>
                  </a:lnTo>
                  <a:lnTo>
                    <a:pt x="186524" y="96241"/>
                  </a:lnTo>
                  <a:cubicBezTo>
                    <a:pt x="186168" y="95461"/>
                    <a:pt x="153416" y="21226"/>
                    <a:pt x="98469" y="21226"/>
                  </a:cubicBezTo>
                  <a:cubicBezTo>
                    <a:pt x="96093" y="21226"/>
                    <a:pt x="93684" y="21360"/>
                    <a:pt x="91230" y="21661"/>
                  </a:cubicBezTo>
                  <a:cubicBezTo>
                    <a:pt x="61853" y="25105"/>
                    <a:pt x="46143" y="41788"/>
                    <a:pt x="38116" y="55184"/>
                  </a:cubicBezTo>
                  <a:cubicBezTo>
                    <a:pt x="24204" y="78409"/>
                    <a:pt x="21739" y="110250"/>
                    <a:pt x="31854" y="136317"/>
                  </a:cubicBezTo>
                  <a:cubicBezTo>
                    <a:pt x="47815" y="185572"/>
                    <a:pt x="139516" y="265578"/>
                    <a:pt x="181522" y="300295"/>
                  </a:cubicBezTo>
                  <a:lnTo>
                    <a:pt x="196093" y="312160"/>
                  </a:lnTo>
                  <a:lnTo>
                    <a:pt x="196093" y="336032"/>
                  </a:lnTo>
                  <a:lnTo>
                    <a:pt x="189710" y="333855"/>
                  </a:lnTo>
                  <a:cubicBezTo>
                    <a:pt x="183393" y="328929"/>
                    <a:pt x="34674" y="212847"/>
                    <a:pt x="12169" y="143349"/>
                  </a:cubicBezTo>
                  <a:cubicBezTo>
                    <a:pt x="0" y="112033"/>
                    <a:pt x="3076" y="72949"/>
                    <a:pt x="20196" y="44363"/>
                  </a:cubicBezTo>
                  <a:cubicBezTo>
                    <a:pt x="30643" y="26955"/>
                    <a:pt x="51005" y="5256"/>
                    <a:pt x="88788" y="809"/>
                  </a:cubicBezTo>
                  <a:cubicBezTo>
                    <a:pt x="95635" y="0"/>
                    <a:pt x="102195" y="36"/>
                    <a:pt x="108463" y="773"/>
                  </a:cubicBezTo>
                  <a:close/>
                </a:path>
              </a:pathLst>
            </a:custGeom>
            <a:ln w="0" cap="flat">
              <a:miter lim="127000"/>
            </a:ln>
          </p:spPr>
          <p:style>
            <a:lnRef idx="0">
              <a:srgbClr val="000000">
                <a:alpha val="0"/>
              </a:srgbClr>
            </a:lnRef>
            <a:fillRef idx="1">
              <a:srgbClr val="FFFEFD"/>
            </a:fillRef>
            <a:effectRef idx="0">
              <a:scrgbClr r="0" g="0" b="0"/>
            </a:effectRef>
            <a:fontRef idx="none"/>
          </p:style>
          <p:txBody>
            <a:bodyPr/>
            <a:lstStyle/>
            <a:p>
              <a:endParaRPr lang="es-PA"/>
            </a:p>
          </p:txBody>
        </p:sp>
        <p:sp>
          <p:nvSpPr>
            <p:cNvPr id="84" name="Shape 384">
              <a:extLst>
                <a:ext uri="{FF2B5EF4-FFF2-40B4-BE49-F238E27FC236}">
                  <a16:creationId xmlns:a16="http://schemas.microsoft.com/office/drawing/2014/main" id="{C3E67999-2146-4737-AC16-45BFF6E01261}"/>
                </a:ext>
              </a:extLst>
            </p:cNvPr>
            <p:cNvSpPr/>
            <p:nvPr userDrawn="1"/>
          </p:nvSpPr>
          <p:spPr>
            <a:xfrm>
              <a:off x="14255900" y="3978279"/>
              <a:ext cx="196123" cy="279761"/>
            </a:xfrm>
            <a:custGeom>
              <a:avLst/>
              <a:gdLst/>
              <a:ahLst/>
              <a:cxnLst/>
              <a:rect l="0" t="0" r="0" b="0"/>
              <a:pathLst>
                <a:path w="196139" h="336045">
                  <a:moveTo>
                    <a:pt x="87650" y="766"/>
                  </a:moveTo>
                  <a:cubicBezTo>
                    <a:pt x="93921" y="32"/>
                    <a:pt x="100486" y="0"/>
                    <a:pt x="107341" y="815"/>
                  </a:cubicBezTo>
                  <a:cubicBezTo>
                    <a:pt x="145134" y="5262"/>
                    <a:pt x="165496" y="26960"/>
                    <a:pt x="175933" y="44368"/>
                  </a:cubicBezTo>
                  <a:cubicBezTo>
                    <a:pt x="193063" y="72954"/>
                    <a:pt x="196139" y="112038"/>
                    <a:pt x="183771" y="143923"/>
                  </a:cubicBezTo>
                  <a:cubicBezTo>
                    <a:pt x="161454" y="212852"/>
                    <a:pt x="12736" y="328935"/>
                    <a:pt x="6407" y="333861"/>
                  </a:cubicBezTo>
                  <a:cubicBezTo>
                    <a:pt x="4531" y="335321"/>
                    <a:pt x="2277" y="336045"/>
                    <a:pt x="23" y="336045"/>
                  </a:cubicBezTo>
                  <a:lnTo>
                    <a:pt x="0" y="336037"/>
                  </a:lnTo>
                  <a:lnTo>
                    <a:pt x="0" y="312165"/>
                  </a:lnTo>
                  <a:lnTo>
                    <a:pt x="23" y="312184"/>
                  </a:lnTo>
                  <a:cubicBezTo>
                    <a:pt x="28879" y="289070"/>
                    <a:pt x="146022" y="192647"/>
                    <a:pt x="164075" y="136868"/>
                  </a:cubicBezTo>
                  <a:cubicBezTo>
                    <a:pt x="174389" y="110255"/>
                    <a:pt x="171935" y="78415"/>
                    <a:pt x="158024" y="55190"/>
                  </a:cubicBezTo>
                  <a:cubicBezTo>
                    <a:pt x="149997" y="41794"/>
                    <a:pt x="134276" y="25110"/>
                    <a:pt x="104909" y="21667"/>
                  </a:cubicBezTo>
                  <a:cubicBezTo>
                    <a:pt x="45533" y="14724"/>
                    <a:pt x="9960" y="95444"/>
                    <a:pt x="9605" y="96246"/>
                  </a:cubicBezTo>
                  <a:cubicBezTo>
                    <a:pt x="7962" y="100080"/>
                    <a:pt x="4176" y="102565"/>
                    <a:pt x="23" y="102565"/>
                  </a:cubicBezTo>
                  <a:lnTo>
                    <a:pt x="0" y="102550"/>
                  </a:lnTo>
                  <a:lnTo>
                    <a:pt x="0" y="69443"/>
                  </a:lnTo>
                  <a:lnTo>
                    <a:pt x="23" y="69477"/>
                  </a:lnTo>
                  <a:cubicBezTo>
                    <a:pt x="14188" y="45430"/>
                    <a:pt x="43746" y="5904"/>
                    <a:pt x="87650" y="766"/>
                  </a:cubicBezTo>
                  <a:close/>
                </a:path>
              </a:pathLst>
            </a:custGeom>
            <a:ln w="0" cap="flat">
              <a:miter lim="127000"/>
            </a:ln>
          </p:spPr>
          <p:style>
            <a:lnRef idx="0">
              <a:srgbClr val="000000">
                <a:alpha val="0"/>
              </a:srgbClr>
            </a:lnRef>
            <a:fillRef idx="1">
              <a:srgbClr val="FFFEFD"/>
            </a:fillRef>
            <a:effectRef idx="0">
              <a:scrgbClr r="0" g="0" b="0"/>
            </a:effectRef>
            <a:fontRef idx="none"/>
          </p:style>
          <p:txBody>
            <a:bodyPr/>
            <a:lstStyle/>
            <a:p>
              <a:endParaRPr lang="es-PA"/>
            </a:p>
          </p:txBody>
        </p:sp>
      </p:grpSp>
      <p:grpSp>
        <p:nvGrpSpPr>
          <p:cNvPr id="85" name="Group 9338">
            <a:extLst>
              <a:ext uri="{FF2B5EF4-FFF2-40B4-BE49-F238E27FC236}">
                <a16:creationId xmlns:a16="http://schemas.microsoft.com/office/drawing/2014/main" id="{6E3D7469-83D9-4598-B928-AD2C72251C75}"/>
              </a:ext>
            </a:extLst>
          </p:cNvPr>
          <p:cNvGrpSpPr/>
          <p:nvPr userDrawn="1"/>
        </p:nvGrpSpPr>
        <p:grpSpPr>
          <a:xfrm>
            <a:off x="1109570" y="4648964"/>
            <a:ext cx="512445" cy="786129"/>
            <a:chOff x="0" y="0"/>
            <a:chExt cx="512572" cy="786700"/>
          </a:xfrm>
        </p:grpSpPr>
        <p:sp>
          <p:nvSpPr>
            <p:cNvPr id="86" name="Shape 321">
              <a:extLst>
                <a:ext uri="{FF2B5EF4-FFF2-40B4-BE49-F238E27FC236}">
                  <a16:creationId xmlns:a16="http://schemas.microsoft.com/office/drawing/2014/main" id="{83EF486E-2399-4492-8876-42A213CB389F}"/>
                </a:ext>
              </a:extLst>
            </p:cNvPr>
            <p:cNvSpPr/>
            <p:nvPr userDrawn="1"/>
          </p:nvSpPr>
          <p:spPr>
            <a:xfrm>
              <a:off x="392015" y="307813"/>
              <a:ext cx="120557" cy="398756"/>
            </a:xfrm>
            <a:custGeom>
              <a:avLst/>
              <a:gdLst/>
              <a:ahLst/>
              <a:cxnLst/>
              <a:rect l="0" t="0" r="0" b="0"/>
              <a:pathLst>
                <a:path w="120557" h="398756">
                  <a:moveTo>
                    <a:pt x="78479" y="3103"/>
                  </a:moveTo>
                  <a:lnTo>
                    <a:pt x="83888" y="4771"/>
                  </a:lnTo>
                  <a:cubicBezTo>
                    <a:pt x="94320" y="8003"/>
                    <a:pt x="101684" y="17076"/>
                    <a:pt x="102691" y="27900"/>
                  </a:cubicBezTo>
                  <a:lnTo>
                    <a:pt x="119960" y="207181"/>
                  </a:lnTo>
                  <a:cubicBezTo>
                    <a:pt x="120557" y="213222"/>
                    <a:pt x="120030" y="219298"/>
                    <a:pt x="118379" y="225244"/>
                  </a:cubicBezTo>
                  <a:lnTo>
                    <a:pt x="116471" y="232073"/>
                  </a:lnTo>
                  <a:cubicBezTo>
                    <a:pt x="114844" y="238090"/>
                    <a:pt x="111495" y="243508"/>
                    <a:pt x="106800" y="247691"/>
                  </a:cubicBezTo>
                  <a:lnTo>
                    <a:pt x="27760" y="339277"/>
                  </a:lnTo>
                  <a:cubicBezTo>
                    <a:pt x="27490" y="339606"/>
                    <a:pt x="27198" y="339912"/>
                    <a:pt x="26858" y="340194"/>
                  </a:cubicBezTo>
                  <a:cubicBezTo>
                    <a:pt x="23416" y="343167"/>
                    <a:pt x="21238" y="347468"/>
                    <a:pt x="20887" y="352029"/>
                  </a:cubicBezTo>
                  <a:lnTo>
                    <a:pt x="17515" y="390882"/>
                  </a:lnTo>
                  <a:cubicBezTo>
                    <a:pt x="17129" y="395382"/>
                    <a:pt x="13382" y="398756"/>
                    <a:pt x="8980" y="398756"/>
                  </a:cubicBezTo>
                  <a:cubicBezTo>
                    <a:pt x="8734" y="398756"/>
                    <a:pt x="8488" y="398756"/>
                    <a:pt x="8231" y="398720"/>
                  </a:cubicBezTo>
                  <a:cubicBezTo>
                    <a:pt x="3489" y="398309"/>
                    <a:pt x="0" y="394137"/>
                    <a:pt x="410" y="389389"/>
                  </a:cubicBezTo>
                  <a:lnTo>
                    <a:pt x="3758" y="350618"/>
                  </a:lnTo>
                  <a:cubicBezTo>
                    <a:pt x="4426" y="341839"/>
                    <a:pt x="8582" y="333448"/>
                    <a:pt x="15162" y="327537"/>
                  </a:cubicBezTo>
                  <a:lnTo>
                    <a:pt x="94203" y="235939"/>
                  </a:lnTo>
                  <a:cubicBezTo>
                    <a:pt x="94507" y="235610"/>
                    <a:pt x="94811" y="235316"/>
                    <a:pt x="95127" y="235022"/>
                  </a:cubicBezTo>
                  <a:cubicBezTo>
                    <a:pt x="97457" y="233036"/>
                    <a:pt x="99096" y="230439"/>
                    <a:pt x="99916" y="227478"/>
                  </a:cubicBezTo>
                  <a:lnTo>
                    <a:pt x="101836" y="220579"/>
                  </a:lnTo>
                  <a:cubicBezTo>
                    <a:pt x="102901" y="216748"/>
                    <a:pt x="103253" y="212799"/>
                    <a:pt x="102866" y="208862"/>
                  </a:cubicBezTo>
                  <a:lnTo>
                    <a:pt x="85597" y="29557"/>
                  </a:lnTo>
                  <a:cubicBezTo>
                    <a:pt x="85223" y="25667"/>
                    <a:pt x="82588" y="22423"/>
                    <a:pt x="78853" y="21260"/>
                  </a:cubicBezTo>
                  <a:lnTo>
                    <a:pt x="73444" y="19603"/>
                  </a:lnTo>
                  <a:cubicBezTo>
                    <a:pt x="70857" y="18768"/>
                    <a:pt x="68105" y="19850"/>
                    <a:pt x="66712" y="22188"/>
                  </a:cubicBezTo>
                  <a:lnTo>
                    <a:pt x="66806" y="49195"/>
                  </a:lnTo>
                  <a:lnTo>
                    <a:pt x="68375" y="183817"/>
                  </a:lnTo>
                  <a:cubicBezTo>
                    <a:pt x="68410" y="186932"/>
                    <a:pt x="66771" y="189823"/>
                    <a:pt x="64101" y="191374"/>
                  </a:cubicBezTo>
                  <a:lnTo>
                    <a:pt x="15513" y="219674"/>
                  </a:lnTo>
                  <a:cubicBezTo>
                    <a:pt x="11404" y="222060"/>
                    <a:pt x="6159" y="220649"/>
                    <a:pt x="3782" y="216536"/>
                  </a:cubicBezTo>
                  <a:cubicBezTo>
                    <a:pt x="1393" y="212423"/>
                    <a:pt x="2786" y="207134"/>
                    <a:pt x="6884" y="204737"/>
                  </a:cubicBezTo>
                  <a:lnTo>
                    <a:pt x="51140" y="178988"/>
                  </a:lnTo>
                  <a:lnTo>
                    <a:pt x="49326" y="23117"/>
                  </a:lnTo>
                  <a:cubicBezTo>
                    <a:pt x="49279" y="19720"/>
                    <a:pt x="50192" y="16324"/>
                    <a:pt x="51960" y="13327"/>
                  </a:cubicBezTo>
                  <a:cubicBezTo>
                    <a:pt x="57475" y="4149"/>
                    <a:pt x="68375" y="0"/>
                    <a:pt x="78479" y="3103"/>
                  </a:cubicBezTo>
                  <a:close/>
                </a:path>
              </a:pathLst>
            </a:custGeom>
            <a:ln w="0" cap="flat">
              <a:miter lim="127000"/>
            </a:ln>
          </p:spPr>
          <p:style>
            <a:lnRef idx="0">
              <a:srgbClr val="000000">
                <a:alpha val="0"/>
              </a:srgbClr>
            </a:lnRef>
            <a:fillRef idx="1">
              <a:srgbClr val="E13634"/>
            </a:fillRef>
            <a:effectRef idx="0">
              <a:scrgbClr r="0" g="0" b="0"/>
            </a:effectRef>
            <a:fontRef idx="none"/>
          </p:style>
          <p:txBody>
            <a:bodyPr/>
            <a:lstStyle/>
            <a:p>
              <a:endParaRPr lang="es-PA"/>
            </a:p>
          </p:txBody>
        </p:sp>
        <p:sp>
          <p:nvSpPr>
            <p:cNvPr id="87" name="Shape 322">
              <a:extLst>
                <a:ext uri="{FF2B5EF4-FFF2-40B4-BE49-F238E27FC236}">
                  <a16:creationId xmlns:a16="http://schemas.microsoft.com/office/drawing/2014/main" id="{19146CEB-20C3-4847-92EB-4DA9BA32B6E6}"/>
                </a:ext>
              </a:extLst>
            </p:cNvPr>
            <p:cNvSpPr/>
            <p:nvPr userDrawn="1"/>
          </p:nvSpPr>
          <p:spPr>
            <a:xfrm>
              <a:off x="281621" y="412185"/>
              <a:ext cx="176252" cy="294384"/>
            </a:xfrm>
            <a:custGeom>
              <a:avLst/>
              <a:gdLst/>
              <a:ahLst/>
              <a:cxnLst/>
              <a:rect l="0" t="0" r="0" b="0"/>
              <a:pathLst>
                <a:path w="176252" h="294384">
                  <a:moveTo>
                    <a:pt x="140824" y="736"/>
                  </a:moveTo>
                  <a:cubicBezTo>
                    <a:pt x="146224" y="0"/>
                    <a:pt x="151911" y="1281"/>
                    <a:pt x="156676" y="4760"/>
                  </a:cubicBezTo>
                  <a:lnTo>
                    <a:pt x="163654" y="9849"/>
                  </a:lnTo>
                  <a:cubicBezTo>
                    <a:pt x="173442" y="17029"/>
                    <a:pt x="176252" y="30380"/>
                    <a:pt x="170199" y="40898"/>
                  </a:cubicBezTo>
                  <a:lnTo>
                    <a:pt x="129034" y="112164"/>
                  </a:lnTo>
                  <a:lnTo>
                    <a:pt x="110746" y="140370"/>
                  </a:lnTo>
                  <a:cubicBezTo>
                    <a:pt x="108135" y="144342"/>
                    <a:pt x="102831" y="145459"/>
                    <a:pt x="98851" y="142885"/>
                  </a:cubicBezTo>
                  <a:cubicBezTo>
                    <a:pt x="94870" y="140276"/>
                    <a:pt x="93746" y="134952"/>
                    <a:pt x="96333" y="130956"/>
                  </a:cubicBezTo>
                  <a:lnTo>
                    <a:pt x="114399" y="103127"/>
                  </a:lnTo>
                  <a:lnTo>
                    <a:pt x="155318" y="32248"/>
                  </a:lnTo>
                  <a:cubicBezTo>
                    <a:pt x="156981" y="29393"/>
                    <a:pt x="156196" y="25761"/>
                    <a:pt x="153527" y="23799"/>
                  </a:cubicBezTo>
                  <a:lnTo>
                    <a:pt x="146584" y="18710"/>
                  </a:lnTo>
                  <a:cubicBezTo>
                    <a:pt x="144512" y="17206"/>
                    <a:pt x="141667" y="17605"/>
                    <a:pt x="140086" y="19627"/>
                  </a:cubicBezTo>
                  <a:lnTo>
                    <a:pt x="21074" y="165402"/>
                  </a:lnTo>
                  <a:cubicBezTo>
                    <a:pt x="19599" y="167282"/>
                    <a:pt x="18487" y="169527"/>
                    <a:pt x="17831" y="171913"/>
                  </a:cubicBezTo>
                  <a:lnTo>
                    <a:pt x="17211" y="285816"/>
                  </a:lnTo>
                  <a:cubicBezTo>
                    <a:pt x="17176" y="290552"/>
                    <a:pt x="13335" y="294384"/>
                    <a:pt x="8617" y="294384"/>
                  </a:cubicBezTo>
                  <a:lnTo>
                    <a:pt x="8570" y="294384"/>
                  </a:lnTo>
                  <a:cubicBezTo>
                    <a:pt x="3829" y="294360"/>
                    <a:pt x="0" y="290482"/>
                    <a:pt x="23" y="285710"/>
                  </a:cubicBezTo>
                  <a:lnTo>
                    <a:pt x="656" y="170797"/>
                  </a:lnTo>
                  <a:cubicBezTo>
                    <a:pt x="656" y="170209"/>
                    <a:pt x="726" y="169586"/>
                    <a:pt x="855" y="168987"/>
                  </a:cubicBezTo>
                  <a:cubicBezTo>
                    <a:pt x="2014" y="163757"/>
                    <a:pt x="4379" y="158774"/>
                    <a:pt x="7716" y="154578"/>
                  </a:cubicBezTo>
                  <a:lnTo>
                    <a:pt x="126692" y="8815"/>
                  </a:lnTo>
                  <a:cubicBezTo>
                    <a:pt x="130310" y="4225"/>
                    <a:pt x="135423" y="1472"/>
                    <a:pt x="140824" y="736"/>
                  </a:cubicBezTo>
                  <a:close/>
                </a:path>
              </a:pathLst>
            </a:custGeom>
            <a:ln w="0" cap="flat">
              <a:miter lim="127000"/>
            </a:ln>
          </p:spPr>
          <p:style>
            <a:lnRef idx="0">
              <a:srgbClr val="000000">
                <a:alpha val="0"/>
              </a:srgbClr>
            </a:lnRef>
            <a:fillRef idx="1">
              <a:srgbClr val="E13634"/>
            </a:fillRef>
            <a:effectRef idx="0">
              <a:scrgbClr r="0" g="0" b="0"/>
            </a:effectRef>
            <a:fontRef idx="none"/>
          </p:style>
          <p:txBody>
            <a:bodyPr/>
            <a:lstStyle/>
            <a:p>
              <a:endParaRPr lang="es-PA"/>
            </a:p>
          </p:txBody>
        </p:sp>
        <p:sp>
          <p:nvSpPr>
            <p:cNvPr id="88" name="Shape 323">
              <a:extLst>
                <a:ext uri="{FF2B5EF4-FFF2-40B4-BE49-F238E27FC236}">
                  <a16:creationId xmlns:a16="http://schemas.microsoft.com/office/drawing/2014/main" id="{0F6FD5A5-FDEC-43DB-845F-D718DAED5C2A}"/>
                </a:ext>
              </a:extLst>
            </p:cNvPr>
            <p:cNvSpPr/>
            <p:nvPr userDrawn="1"/>
          </p:nvSpPr>
          <p:spPr>
            <a:xfrm>
              <a:off x="401635" y="344440"/>
              <a:ext cx="58411" cy="95819"/>
            </a:xfrm>
            <a:custGeom>
              <a:avLst/>
              <a:gdLst/>
              <a:ahLst/>
              <a:cxnLst/>
              <a:rect l="0" t="0" r="0" b="0"/>
              <a:pathLst>
                <a:path w="58411" h="95819">
                  <a:moveTo>
                    <a:pt x="35210" y="414"/>
                  </a:moveTo>
                  <a:cubicBezTo>
                    <a:pt x="40741" y="0"/>
                    <a:pt x="46393" y="1260"/>
                    <a:pt x="51351" y="4257"/>
                  </a:cubicBezTo>
                  <a:lnTo>
                    <a:pt x="53037" y="5280"/>
                  </a:lnTo>
                  <a:cubicBezTo>
                    <a:pt x="57112" y="7759"/>
                    <a:pt x="58411" y="13060"/>
                    <a:pt x="55953" y="17138"/>
                  </a:cubicBezTo>
                  <a:cubicBezTo>
                    <a:pt x="53494" y="21216"/>
                    <a:pt x="48202" y="22520"/>
                    <a:pt x="44163" y="20064"/>
                  </a:cubicBezTo>
                  <a:lnTo>
                    <a:pt x="42465" y="19030"/>
                  </a:lnTo>
                  <a:cubicBezTo>
                    <a:pt x="38777" y="16797"/>
                    <a:pt x="34094" y="17149"/>
                    <a:pt x="30769" y="19911"/>
                  </a:cubicBezTo>
                  <a:cubicBezTo>
                    <a:pt x="29586" y="20887"/>
                    <a:pt x="28767" y="22262"/>
                    <a:pt x="28462" y="23778"/>
                  </a:cubicBezTo>
                  <a:lnTo>
                    <a:pt x="17738" y="88615"/>
                  </a:lnTo>
                  <a:cubicBezTo>
                    <a:pt x="17035" y="92834"/>
                    <a:pt x="13394" y="95819"/>
                    <a:pt x="9261" y="95819"/>
                  </a:cubicBezTo>
                  <a:cubicBezTo>
                    <a:pt x="8793" y="95819"/>
                    <a:pt x="8324" y="95796"/>
                    <a:pt x="7844" y="95702"/>
                  </a:cubicBezTo>
                  <a:cubicBezTo>
                    <a:pt x="3161" y="94926"/>
                    <a:pt x="0" y="90484"/>
                    <a:pt x="773" y="85783"/>
                  </a:cubicBezTo>
                  <a:lnTo>
                    <a:pt x="11568" y="20616"/>
                  </a:lnTo>
                  <a:cubicBezTo>
                    <a:pt x="12727" y="14940"/>
                    <a:pt x="15630" y="10098"/>
                    <a:pt x="19798" y="6619"/>
                  </a:cubicBezTo>
                  <a:cubicBezTo>
                    <a:pt x="24271" y="2917"/>
                    <a:pt x="29680" y="829"/>
                    <a:pt x="35210" y="414"/>
                  </a:cubicBezTo>
                  <a:close/>
                </a:path>
              </a:pathLst>
            </a:custGeom>
            <a:ln w="0" cap="flat">
              <a:miter lim="127000"/>
            </a:ln>
          </p:spPr>
          <p:style>
            <a:lnRef idx="0">
              <a:srgbClr val="000000">
                <a:alpha val="0"/>
              </a:srgbClr>
            </a:lnRef>
            <a:fillRef idx="1">
              <a:srgbClr val="E13634"/>
            </a:fillRef>
            <a:effectRef idx="0">
              <a:scrgbClr r="0" g="0" b="0"/>
            </a:effectRef>
            <a:fontRef idx="none"/>
          </p:style>
          <p:txBody>
            <a:bodyPr/>
            <a:lstStyle/>
            <a:p>
              <a:endParaRPr lang="es-PA"/>
            </a:p>
          </p:txBody>
        </p:sp>
        <p:sp>
          <p:nvSpPr>
            <p:cNvPr id="89" name="Shape 324">
              <a:extLst>
                <a:ext uri="{FF2B5EF4-FFF2-40B4-BE49-F238E27FC236}">
                  <a16:creationId xmlns:a16="http://schemas.microsoft.com/office/drawing/2014/main" id="{21349AC0-F8B0-4423-B423-DDCAA72F224C}"/>
                </a:ext>
              </a:extLst>
            </p:cNvPr>
            <p:cNvSpPr/>
            <p:nvPr userDrawn="1"/>
          </p:nvSpPr>
          <p:spPr>
            <a:xfrm>
              <a:off x="261768" y="689327"/>
              <a:ext cx="79169" cy="63921"/>
            </a:xfrm>
            <a:custGeom>
              <a:avLst/>
              <a:gdLst/>
              <a:ahLst/>
              <a:cxnLst/>
              <a:rect l="0" t="0" r="0" b="0"/>
              <a:pathLst>
                <a:path w="79169" h="63921">
                  <a:moveTo>
                    <a:pt x="8594" y="0"/>
                  </a:moveTo>
                  <a:lnTo>
                    <a:pt x="79169" y="0"/>
                  </a:lnTo>
                  <a:lnTo>
                    <a:pt x="79169" y="17252"/>
                  </a:lnTo>
                  <a:lnTo>
                    <a:pt x="17199" y="17252"/>
                  </a:lnTo>
                  <a:lnTo>
                    <a:pt x="17199" y="46656"/>
                  </a:lnTo>
                  <a:lnTo>
                    <a:pt x="79169" y="46656"/>
                  </a:lnTo>
                  <a:lnTo>
                    <a:pt x="79169" y="63921"/>
                  </a:lnTo>
                  <a:lnTo>
                    <a:pt x="8594" y="63921"/>
                  </a:lnTo>
                  <a:cubicBezTo>
                    <a:pt x="3852" y="63921"/>
                    <a:pt x="0" y="60054"/>
                    <a:pt x="0" y="55294"/>
                  </a:cubicBezTo>
                  <a:lnTo>
                    <a:pt x="0" y="8638"/>
                  </a:lnTo>
                  <a:cubicBezTo>
                    <a:pt x="0" y="3866"/>
                    <a:pt x="3852" y="0"/>
                    <a:pt x="8594" y="0"/>
                  </a:cubicBezTo>
                  <a:close/>
                </a:path>
              </a:pathLst>
            </a:custGeom>
            <a:ln w="0" cap="flat">
              <a:miter lim="127000"/>
            </a:ln>
          </p:spPr>
          <p:style>
            <a:lnRef idx="0">
              <a:srgbClr val="000000">
                <a:alpha val="0"/>
              </a:srgbClr>
            </a:lnRef>
            <a:fillRef idx="1">
              <a:srgbClr val="E13634"/>
            </a:fillRef>
            <a:effectRef idx="0">
              <a:scrgbClr r="0" g="0" b="0"/>
            </a:effectRef>
            <a:fontRef idx="none"/>
          </p:style>
          <p:txBody>
            <a:bodyPr/>
            <a:lstStyle/>
            <a:p>
              <a:endParaRPr lang="es-PA"/>
            </a:p>
          </p:txBody>
        </p:sp>
        <p:sp>
          <p:nvSpPr>
            <p:cNvPr id="90" name="Shape 325">
              <a:extLst>
                <a:ext uri="{FF2B5EF4-FFF2-40B4-BE49-F238E27FC236}">
                  <a16:creationId xmlns:a16="http://schemas.microsoft.com/office/drawing/2014/main" id="{D83195DF-30F8-49D8-BE66-3317A12D119B}"/>
                </a:ext>
              </a:extLst>
            </p:cNvPr>
            <p:cNvSpPr/>
            <p:nvPr userDrawn="1"/>
          </p:nvSpPr>
          <p:spPr>
            <a:xfrm>
              <a:off x="340938" y="689327"/>
              <a:ext cx="79158" cy="63921"/>
            </a:xfrm>
            <a:custGeom>
              <a:avLst/>
              <a:gdLst/>
              <a:ahLst/>
              <a:cxnLst/>
              <a:rect l="0" t="0" r="0" b="0"/>
              <a:pathLst>
                <a:path w="79158" h="63921">
                  <a:moveTo>
                    <a:pt x="0" y="0"/>
                  </a:moveTo>
                  <a:lnTo>
                    <a:pt x="70564" y="0"/>
                  </a:lnTo>
                  <a:cubicBezTo>
                    <a:pt x="75306" y="0"/>
                    <a:pt x="79158" y="3866"/>
                    <a:pt x="79158" y="8638"/>
                  </a:cubicBezTo>
                  <a:lnTo>
                    <a:pt x="79158" y="55294"/>
                  </a:lnTo>
                  <a:cubicBezTo>
                    <a:pt x="79158" y="60054"/>
                    <a:pt x="75306" y="63921"/>
                    <a:pt x="70564" y="63921"/>
                  </a:cubicBezTo>
                  <a:lnTo>
                    <a:pt x="0" y="63921"/>
                  </a:lnTo>
                  <a:lnTo>
                    <a:pt x="0" y="46656"/>
                  </a:lnTo>
                  <a:lnTo>
                    <a:pt x="61970" y="46656"/>
                  </a:lnTo>
                  <a:lnTo>
                    <a:pt x="61970" y="17252"/>
                  </a:lnTo>
                  <a:lnTo>
                    <a:pt x="0" y="17252"/>
                  </a:lnTo>
                  <a:lnTo>
                    <a:pt x="0" y="0"/>
                  </a:lnTo>
                  <a:close/>
                </a:path>
              </a:pathLst>
            </a:custGeom>
            <a:ln w="0" cap="flat">
              <a:miter lim="127000"/>
            </a:ln>
          </p:spPr>
          <p:style>
            <a:lnRef idx="0">
              <a:srgbClr val="000000">
                <a:alpha val="0"/>
              </a:srgbClr>
            </a:lnRef>
            <a:fillRef idx="1">
              <a:srgbClr val="E13634"/>
            </a:fillRef>
            <a:effectRef idx="0">
              <a:scrgbClr r="0" g="0" b="0"/>
            </a:effectRef>
            <a:fontRef idx="none"/>
          </p:style>
          <p:txBody>
            <a:bodyPr/>
            <a:lstStyle/>
            <a:p>
              <a:endParaRPr lang="es-PA"/>
            </a:p>
          </p:txBody>
        </p:sp>
        <p:sp>
          <p:nvSpPr>
            <p:cNvPr id="91" name="Shape 326">
              <a:extLst>
                <a:ext uri="{FF2B5EF4-FFF2-40B4-BE49-F238E27FC236}">
                  <a16:creationId xmlns:a16="http://schemas.microsoft.com/office/drawing/2014/main" id="{3943257D-312B-4C26-97BB-5B77B14CE9BD}"/>
                </a:ext>
              </a:extLst>
            </p:cNvPr>
            <p:cNvSpPr/>
            <p:nvPr userDrawn="1"/>
          </p:nvSpPr>
          <p:spPr>
            <a:xfrm>
              <a:off x="398816" y="735989"/>
              <a:ext cx="17164" cy="50711"/>
            </a:xfrm>
            <a:custGeom>
              <a:avLst/>
              <a:gdLst/>
              <a:ahLst/>
              <a:cxnLst/>
              <a:rect l="0" t="0" r="0" b="0"/>
              <a:pathLst>
                <a:path w="17164" h="50711">
                  <a:moveTo>
                    <a:pt x="8582" y="0"/>
                  </a:moveTo>
                  <a:cubicBezTo>
                    <a:pt x="13335" y="0"/>
                    <a:pt x="17164" y="3866"/>
                    <a:pt x="17164" y="8626"/>
                  </a:cubicBezTo>
                  <a:lnTo>
                    <a:pt x="17164" y="42097"/>
                  </a:lnTo>
                  <a:cubicBezTo>
                    <a:pt x="17164" y="46868"/>
                    <a:pt x="13335" y="50711"/>
                    <a:pt x="8582" y="50711"/>
                  </a:cubicBezTo>
                  <a:cubicBezTo>
                    <a:pt x="3840" y="50711"/>
                    <a:pt x="0" y="46868"/>
                    <a:pt x="0" y="42097"/>
                  </a:cubicBezTo>
                  <a:lnTo>
                    <a:pt x="0" y="8626"/>
                  </a:lnTo>
                  <a:cubicBezTo>
                    <a:pt x="0" y="3866"/>
                    <a:pt x="3840" y="0"/>
                    <a:pt x="8582" y="0"/>
                  </a:cubicBezTo>
                  <a:close/>
                </a:path>
              </a:pathLst>
            </a:custGeom>
            <a:ln w="0" cap="flat">
              <a:miter lim="127000"/>
            </a:ln>
          </p:spPr>
          <p:style>
            <a:lnRef idx="0">
              <a:srgbClr val="000000">
                <a:alpha val="0"/>
              </a:srgbClr>
            </a:lnRef>
            <a:fillRef idx="1">
              <a:srgbClr val="E13634"/>
            </a:fillRef>
            <a:effectRef idx="0">
              <a:scrgbClr r="0" g="0" b="0"/>
            </a:effectRef>
            <a:fontRef idx="none"/>
          </p:style>
          <p:txBody>
            <a:bodyPr/>
            <a:lstStyle/>
            <a:p>
              <a:endParaRPr lang="es-PA"/>
            </a:p>
          </p:txBody>
        </p:sp>
        <p:sp>
          <p:nvSpPr>
            <p:cNvPr id="92" name="Shape 327">
              <a:extLst>
                <a:ext uri="{FF2B5EF4-FFF2-40B4-BE49-F238E27FC236}">
                  <a16:creationId xmlns:a16="http://schemas.microsoft.com/office/drawing/2014/main" id="{94ABAD2F-837A-4236-9FAE-D11CEEC65CAA}"/>
                </a:ext>
              </a:extLst>
            </p:cNvPr>
            <p:cNvSpPr/>
            <p:nvPr userDrawn="1"/>
          </p:nvSpPr>
          <p:spPr>
            <a:xfrm>
              <a:off x="271995" y="735989"/>
              <a:ext cx="17164" cy="50711"/>
            </a:xfrm>
            <a:custGeom>
              <a:avLst/>
              <a:gdLst/>
              <a:ahLst/>
              <a:cxnLst/>
              <a:rect l="0" t="0" r="0" b="0"/>
              <a:pathLst>
                <a:path w="17164" h="50711">
                  <a:moveTo>
                    <a:pt x="8582" y="0"/>
                  </a:moveTo>
                  <a:cubicBezTo>
                    <a:pt x="13335" y="0"/>
                    <a:pt x="17164" y="3866"/>
                    <a:pt x="17164" y="8626"/>
                  </a:cubicBezTo>
                  <a:lnTo>
                    <a:pt x="17164" y="42097"/>
                  </a:lnTo>
                  <a:cubicBezTo>
                    <a:pt x="17164" y="46868"/>
                    <a:pt x="13335" y="50711"/>
                    <a:pt x="8582" y="50711"/>
                  </a:cubicBezTo>
                  <a:cubicBezTo>
                    <a:pt x="3840" y="50711"/>
                    <a:pt x="0" y="46868"/>
                    <a:pt x="0" y="42097"/>
                  </a:cubicBezTo>
                  <a:lnTo>
                    <a:pt x="0" y="8626"/>
                  </a:lnTo>
                  <a:cubicBezTo>
                    <a:pt x="0" y="3866"/>
                    <a:pt x="3840" y="0"/>
                    <a:pt x="8582" y="0"/>
                  </a:cubicBezTo>
                  <a:close/>
                </a:path>
              </a:pathLst>
            </a:custGeom>
            <a:ln w="0" cap="flat">
              <a:miter lim="127000"/>
            </a:ln>
          </p:spPr>
          <p:style>
            <a:lnRef idx="0">
              <a:srgbClr val="000000">
                <a:alpha val="0"/>
              </a:srgbClr>
            </a:lnRef>
            <a:fillRef idx="1">
              <a:srgbClr val="E13634"/>
            </a:fillRef>
            <a:effectRef idx="0">
              <a:scrgbClr r="0" g="0" b="0"/>
            </a:effectRef>
            <a:fontRef idx="none"/>
          </p:style>
          <p:txBody>
            <a:bodyPr/>
            <a:lstStyle/>
            <a:p>
              <a:endParaRPr lang="es-PA"/>
            </a:p>
          </p:txBody>
        </p:sp>
        <p:sp>
          <p:nvSpPr>
            <p:cNvPr id="93" name="Shape 328">
              <a:extLst>
                <a:ext uri="{FF2B5EF4-FFF2-40B4-BE49-F238E27FC236}">
                  <a16:creationId xmlns:a16="http://schemas.microsoft.com/office/drawing/2014/main" id="{F8DFD34B-5151-49C9-8F0C-0FE5EF2DD324}"/>
                </a:ext>
              </a:extLst>
            </p:cNvPr>
            <p:cNvSpPr/>
            <p:nvPr userDrawn="1"/>
          </p:nvSpPr>
          <p:spPr>
            <a:xfrm>
              <a:off x="0" y="307813"/>
              <a:ext cx="120569" cy="398756"/>
            </a:xfrm>
            <a:custGeom>
              <a:avLst/>
              <a:gdLst/>
              <a:ahLst/>
              <a:cxnLst/>
              <a:rect l="0" t="0" r="0" b="0"/>
              <a:pathLst>
                <a:path w="120569" h="398756">
                  <a:moveTo>
                    <a:pt x="42114" y="3091"/>
                  </a:moveTo>
                  <a:cubicBezTo>
                    <a:pt x="52229" y="0"/>
                    <a:pt x="63106" y="4149"/>
                    <a:pt x="68574" y="13268"/>
                  </a:cubicBezTo>
                  <a:cubicBezTo>
                    <a:pt x="70365" y="16301"/>
                    <a:pt x="71278" y="19685"/>
                    <a:pt x="71243" y="23117"/>
                  </a:cubicBezTo>
                  <a:lnTo>
                    <a:pt x="69440" y="178988"/>
                  </a:lnTo>
                  <a:lnTo>
                    <a:pt x="113673" y="204737"/>
                  </a:lnTo>
                  <a:cubicBezTo>
                    <a:pt x="117782" y="207134"/>
                    <a:pt x="119176" y="212423"/>
                    <a:pt x="116787" y="216536"/>
                  </a:cubicBezTo>
                  <a:cubicBezTo>
                    <a:pt x="114422" y="220649"/>
                    <a:pt x="109154" y="222060"/>
                    <a:pt x="105056" y="219674"/>
                  </a:cubicBezTo>
                  <a:lnTo>
                    <a:pt x="56468" y="191374"/>
                  </a:lnTo>
                  <a:cubicBezTo>
                    <a:pt x="53787" y="189823"/>
                    <a:pt x="52159" y="186932"/>
                    <a:pt x="52194" y="183817"/>
                  </a:cubicBezTo>
                  <a:lnTo>
                    <a:pt x="54056" y="22929"/>
                  </a:lnTo>
                  <a:cubicBezTo>
                    <a:pt x="52475" y="19873"/>
                    <a:pt x="49712" y="18804"/>
                    <a:pt x="47160" y="19591"/>
                  </a:cubicBezTo>
                  <a:lnTo>
                    <a:pt x="41680" y="21272"/>
                  </a:lnTo>
                  <a:cubicBezTo>
                    <a:pt x="37981" y="22423"/>
                    <a:pt x="35335" y="25667"/>
                    <a:pt x="34972" y="29533"/>
                  </a:cubicBezTo>
                  <a:lnTo>
                    <a:pt x="17703" y="208850"/>
                  </a:lnTo>
                  <a:cubicBezTo>
                    <a:pt x="17304" y="212799"/>
                    <a:pt x="17667" y="216748"/>
                    <a:pt x="18733" y="220591"/>
                  </a:cubicBezTo>
                  <a:lnTo>
                    <a:pt x="20641" y="227407"/>
                  </a:lnTo>
                  <a:cubicBezTo>
                    <a:pt x="21461" y="230439"/>
                    <a:pt x="23112" y="233036"/>
                    <a:pt x="25441" y="235022"/>
                  </a:cubicBezTo>
                  <a:cubicBezTo>
                    <a:pt x="25758" y="235316"/>
                    <a:pt x="26074" y="235622"/>
                    <a:pt x="26355" y="235939"/>
                  </a:cubicBezTo>
                  <a:lnTo>
                    <a:pt x="105395" y="327537"/>
                  </a:lnTo>
                  <a:cubicBezTo>
                    <a:pt x="111987" y="333448"/>
                    <a:pt x="116143" y="341839"/>
                    <a:pt x="116822" y="350689"/>
                  </a:cubicBezTo>
                  <a:lnTo>
                    <a:pt x="120159" y="389389"/>
                  </a:lnTo>
                  <a:cubicBezTo>
                    <a:pt x="120569" y="394137"/>
                    <a:pt x="117056" y="398309"/>
                    <a:pt x="112326" y="398720"/>
                  </a:cubicBezTo>
                  <a:cubicBezTo>
                    <a:pt x="112081" y="398756"/>
                    <a:pt x="111835" y="398756"/>
                    <a:pt x="111589" y="398756"/>
                  </a:cubicBezTo>
                  <a:cubicBezTo>
                    <a:pt x="107175" y="398756"/>
                    <a:pt x="103417" y="395382"/>
                    <a:pt x="103030" y="390882"/>
                  </a:cubicBezTo>
                  <a:lnTo>
                    <a:pt x="99694" y="352099"/>
                  </a:lnTo>
                  <a:cubicBezTo>
                    <a:pt x="99331" y="347480"/>
                    <a:pt x="97153" y="343167"/>
                    <a:pt x="93699" y="340182"/>
                  </a:cubicBezTo>
                  <a:cubicBezTo>
                    <a:pt x="93383" y="339900"/>
                    <a:pt x="93079" y="339606"/>
                    <a:pt x="92798" y="339277"/>
                  </a:cubicBezTo>
                  <a:lnTo>
                    <a:pt x="13757" y="247691"/>
                  </a:lnTo>
                  <a:cubicBezTo>
                    <a:pt x="9062" y="243508"/>
                    <a:pt x="5725" y="238090"/>
                    <a:pt x="4074" y="231990"/>
                  </a:cubicBezTo>
                  <a:lnTo>
                    <a:pt x="2189" y="225256"/>
                  </a:lnTo>
                  <a:cubicBezTo>
                    <a:pt x="539" y="219298"/>
                    <a:pt x="0" y="213234"/>
                    <a:pt x="609" y="207170"/>
                  </a:cubicBezTo>
                  <a:lnTo>
                    <a:pt x="17866" y="27888"/>
                  </a:lnTo>
                  <a:cubicBezTo>
                    <a:pt x="18897" y="17076"/>
                    <a:pt x="26249" y="8003"/>
                    <a:pt x="36623" y="4783"/>
                  </a:cubicBezTo>
                  <a:lnTo>
                    <a:pt x="42114" y="3091"/>
                  </a:lnTo>
                  <a:close/>
                </a:path>
              </a:pathLst>
            </a:custGeom>
            <a:ln w="0" cap="flat">
              <a:miter lim="127000"/>
            </a:ln>
          </p:spPr>
          <p:style>
            <a:lnRef idx="0">
              <a:srgbClr val="000000">
                <a:alpha val="0"/>
              </a:srgbClr>
            </a:lnRef>
            <a:fillRef idx="1">
              <a:srgbClr val="E13634"/>
            </a:fillRef>
            <a:effectRef idx="0">
              <a:scrgbClr r="0" g="0" b="0"/>
            </a:effectRef>
            <a:fontRef idx="none"/>
          </p:style>
          <p:txBody>
            <a:bodyPr/>
            <a:lstStyle/>
            <a:p>
              <a:endParaRPr lang="es-PA"/>
            </a:p>
          </p:txBody>
        </p:sp>
        <p:sp>
          <p:nvSpPr>
            <p:cNvPr id="94" name="Shape 329">
              <a:extLst>
                <a:ext uri="{FF2B5EF4-FFF2-40B4-BE49-F238E27FC236}">
                  <a16:creationId xmlns:a16="http://schemas.microsoft.com/office/drawing/2014/main" id="{5BB58C03-F13A-468E-8EE6-7A56AE65139C}"/>
                </a:ext>
              </a:extLst>
            </p:cNvPr>
            <p:cNvSpPr/>
            <p:nvPr userDrawn="1"/>
          </p:nvSpPr>
          <p:spPr>
            <a:xfrm>
              <a:off x="54706" y="412191"/>
              <a:ext cx="176252" cy="294377"/>
            </a:xfrm>
            <a:custGeom>
              <a:avLst/>
              <a:gdLst/>
              <a:ahLst/>
              <a:cxnLst/>
              <a:rect l="0" t="0" r="0" b="0"/>
              <a:pathLst>
                <a:path w="176252" h="294377">
                  <a:moveTo>
                    <a:pt x="35434" y="749"/>
                  </a:moveTo>
                  <a:cubicBezTo>
                    <a:pt x="40846" y="1498"/>
                    <a:pt x="45983" y="4278"/>
                    <a:pt x="49654" y="8914"/>
                  </a:cubicBezTo>
                  <a:lnTo>
                    <a:pt x="168466" y="154478"/>
                  </a:lnTo>
                  <a:cubicBezTo>
                    <a:pt x="171873" y="158779"/>
                    <a:pt x="174238" y="163750"/>
                    <a:pt x="175397" y="168980"/>
                  </a:cubicBezTo>
                  <a:cubicBezTo>
                    <a:pt x="175526" y="169580"/>
                    <a:pt x="175596" y="170202"/>
                    <a:pt x="175596" y="170790"/>
                  </a:cubicBezTo>
                  <a:lnTo>
                    <a:pt x="176240" y="285704"/>
                  </a:lnTo>
                  <a:cubicBezTo>
                    <a:pt x="176252" y="290476"/>
                    <a:pt x="172435" y="294354"/>
                    <a:pt x="167693" y="294377"/>
                  </a:cubicBezTo>
                  <a:lnTo>
                    <a:pt x="167647" y="294377"/>
                  </a:lnTo>
                  <a:cubicBezTo>
                    <a:pt x="162917" y="294377"/>
                    <a:pt x="159076" y="290546"/>
                    <a:pt x="159053" y="285810"/>
                  </a:cubicBezTo>
                  <a:lnTo>
                    <a:pt x="158409" y="171907"/>
                  </a:lnTo>
                  <a:cubicBezTo>
                    <a:pt x="157777" y="169509"/>
                    <a:pt x="156641" y="167253"/>
                    <a:pt x="155096" y="165314"/>
                  </a:cubicBezTo>
                  <a:lnTo>
                    <a:pt x="36260" y="19738"/>
                  </a:lnTo>
                  <a:cubicBezTo>
                    <a:pt x="34585" y="17611"/>
                    <a:pt x="31740" y="17211"/>
                    <a:pt x="29668" y="18704"/>
                  </a:cubicBezTo>
                  <a:lnTo>
                    <a:pt x="22725" y="23792"/>
                  </a:lnTo>
                  <a:cubicBezTo>
                    <a:pt x="20056" y="25755"/>
                    <a:pt x="19283" y="29387"/>
                    <a:pt x="20946" y="32254"/>
                  </a:cubicBezTo>
                  <a:lnTo>
                    <a:pt x="62087" y="103496"/>
                  </a:lnTo>
                  <a:lnTo>
                    <a:pt x="79919" y="130950"/>
                  </a:lnTo>
                  <a:cubicBezTo>
                    <a:pt x="82518" y="134946"/>
                    <a:pt x="81382" y="140269"/>
                    <a:pt x="77401" y="142878"/>
                  </a:cubicBezTo>
                  <a:cubicBezTo>
                    <a:pt x="73433" y="145464"/>
                    <a:pt x="68105" y="144347"/>
                    <a:pt x="65530" y="140364"/>
                  </a:cubicBezTo>
                  <a:lnTo>
                    <a:pt x="47452" y="112534"/>
                  </a:lnTo>
                  <a:lnTo>
                    <a:pt x="6065" y="40915"/>
                  </a:lnTo>
                  <a:cubicBezTo>
                    <a:pt x="0" y="30374"/>
                    <a:pt x="2810" y="17023"/>
                    <a:pt x="12598" y="9854"/>
                  </a:cubicBezTo>
                  <a:lnTo>
                    <a:pt x="19564" y="4766"/>
                  </a:lnTo>
                  <a:cubicBezTo>
                    <a:pt x="24335" y="1281"/>
                    <a:pt x="30022" y="0"/>
                    <a:pt x="35434" y="749"/>
                  </a:cubicBezTo>
                  <a:close/>
                </a:path>
              </a:pathLst>
            </a:custGeom>
            <a:ln w="0" cap="flat">
              <a:miter lim="127000"/>
            </a:ln>
          </p:spPr>
          <p:style>
            <a:lnRef idx="0">
              <a:srgbClr val="000000">
                <a:alpha val="0"/>
              </a:srgbClr>
            </a:lnRef>
            <a:fillRef idx="1">
              <a:srgbClr val="E13634"/>
            </a:fillRef>
            <a:effectRef idx="0">
              <a:scrgbClr r="0" g="0" b="0"/>
            </a:effectRef>
            <a:fontRef idx="none"/>
          </p:style>
          <p:txBody>
            <a:bodyPr/>
            <a:lstStyle/>
            <a:p>
              <a:endParaRPr lang="es-PA"/>
            </a:p>
          </p:txBody>
        </p:sp>
        <p:sp>
          <p:nvSpPr>
            <p:cNvPr id="95" name="Shape 330">
              <a:extLst>
                <a:ext uri="{FF2B5EF4-FFF2-40B4-BE49-F238E27FC236}">
                  <a16:creationId xmlns:a16="http://schemas.microsoft.com/office/drawing/2014/main" id="{481FEBBF-DF10-4E24-BC0D-897A6882CF91}"/>
                </a:ext>
              </a:extLst>
            </p:cNvPr>
            <p:cNvSpPr/>
            <p:nvPr userDrawn="1"/>
          </p:nvSpPr>
          <p:spPr>
            <a:xfrm>
              <a:off x="52526" y="344428"/>
              <a:ext cx="58423" cy="95831"/>
            </a:xfrm>
            <a:custGeom>
              <a:avLst/>
              <a:gdLst/>
              <a:ahLst/>
              <a:cxnLst/>
              <a:rect l="0" t="0" r="0" b="0"/>
              <a:pathLst>
                <a:path w="58423" h="95831">
                  <a:moveTo>
                    <a:pt x="23220" y="413"/>
                  </a:moveTo>
                  <a:cubicBezTo>
                    <a:pt x="28746" y="826"/>
                    <a:pt x="34146" y="2918"/>
                    <a:pt x="38613" y="6631"/>
                  </a:cubicBezTo>
                  <a:cubicBezTo>
                    <a:pt x="42793" y="10122"/>
                    <a:pt x="45696" y="14964"/>
                    <a:pt x="46785" y="20288"/>
                  </a:cubicBezTo>
                  <a:lnTo>
                    <a:pt x="57638" y="85795"/>
                  </a:lnTo>
                  <a:cubicBezTo>
                    <a:pt x="58423" y="90496"/>
                    <a:pt x="55250" y="94938"/>
                    <a:pt x="50579" y="95714"/>
                  </a:cubicBezTo>
                  <a:cubicBezTo>
                    <a:pt x="50098" y="95808"/>
                    <a:pt x="49630" y="95831"/>
                    <a:pt x="49150" y="95831"/>
                  </a:cubicBezTo>
                  <a:cubicBezTo>
                    <a:pt x="45017" y="95831"/>
                    <a:pt x="41388" y="92846"/>
                    <a:pt x="40685" y="88627"/>
                  </a:cubicBezTo>
                  <a:lnTo>
                    <a:pt x="29890" y="23449"/>
                  </a:lnTo>
                  <a:cubicBezTo>
                    <a:pt x="29645" y="22274"/>
                    <a:pt x="28825" y="20899"/>
                    <a:pt x="27642" y="19912"/>
                  </a:cubicBezTo>
                  <a:cubicBezTo>
                    <a:pt x="24341" y="17173"/>
                    <a:pt x="19623" y="16809"/>
                    <a:pt x="15946" y="19042"/>
                  </a:cubicBezTo>
                  <a:lnTo>
                    <a:pt x="14249" y="20076"/>
                  </a:lnTo>
                  <a:cubicBezTo>
                    <a:pt x="10174" y="22532"/>
                    <a:pt x="4894" y="21228"/>
                    <a:pt x="2447" y="17138"/>
                  </a:cubicBezTo>
                  <a:cubicBezTo>
                    <a:pt x="0" y="13060"/>
                    <a:pt x="1311" y="7760"/>
                    <a:pt x="5374" y="5292"/>
                  </a:cubicBezTo>
                  <a:lnTo>
                    <a:pt x="7072" y="4269"/>
                  </a:lnTo>
                  <a:cubicBezTo>
                    <a:pt x="12042" y="1267"/>
                    <a:pt x="17694" y="0"/>
                    <a:pt x="23220" y="413"/>
                  </a:cubicBezTo>
                  <a:close/>
                </a:path>
              </a:pathLst>
            </a:custGeom>
            <a:ln w="0" cap="flat">
              <a:miter lim="127000"/>
            </a:ln>
          </p:spPr>
          <p:style>
            <a:lnRef idx="0">
              <a:srgbClr val="000000">
                <a:alpha val="0"/>
              </a:srgbClr>
            </a:lnRef>
            <a:fillRef idx="1">
              <a:srgbClr val="E13634"/>
            </a:fillRef>
            <a:effectRef idx="0">
              <a:scrgbClr r="0" g="0" b="0"/>
            </a:effectRef>
            <a:fontRef idx="none"/>
          </p:style>
          <p:txBody>
            <a:bodyPr/>
            <a:lstStyle/>
            <a:p>
              <a:endParaRPr lang="es-PA"/>
            </a:p>
          </p:txBody>
        </p:sp>
        <p:sp>
          <p:nvSpPr>
            <p:cNvPr id="96" name="Shape 331">
              <a:extLst>
                <a:ext uri="{FF2B5EF4-FFF2-40B4-BE49-F238E27FC236}">
                  <a16:creationId xmlns:a16="http://schemas.microsoft.com/office/drawing/2014/main" id="{B40654BE-718A-4735-BD88-206B7D5A7A14}"/>
                </a:ext>
              </a:extLst>
            </p:cNvPr>
            <p:cNvSpPr/>
            <p:nvPr userDrawn="1"/>
          </p:nvSpPr>
          <p:spPr>
            <a:xfrm>
              <a:off x="92483" y="689327"/>
              <a:ext cx="79163" cy="63921"/>
            </a:xfrm>
            <a:custGeom>
              <a:avLst/>
              <a:gdLst/>
              <a:ahLst/>
              <a:cxnLst/>
              <a:rect l="0" t="0" r="0" b="0"/>
              <a:pathLst>
                <a:path w="79163" h="63921">
                  <a:moveTo>
                    <a:pt x="8594" y="0"/>
                  </a:moveTo>
                  <a:lnTo>
                    <a:pt x="79163" y="0"/>
                  </a:lnTo>
                  <a:lnTo>
                    <a:pt x="79163" y="17252"/>
                  </a:lnTo>
                  <a:lnTo>
                    <a:pt x="17187" y="17252"/>
                  </a:lnTo>
                  <a:lnTo>
                    <a:pt x="17187" y="46656"/>
                  </a:lnTo>
                  <a:lnTo>
                    <a:pt x="79163" y="46656"/>
                  </a:lnTo>
                  <a:lnTo>
                    <a:pt x="79163" y="63921"/>
                  </a:lnTo>
                  <a:lnTo>
                    <a:pt x="8594" y="63921"/>
                  </a:lnTo>
                  <a:cubicBezTo>
                    <a:pt x="3852" y="63921"/>
                    <a:pt x="0" y="60054"/>
                    <a:pt x="0" y="55294"/>
                  </a:cubicBezTo>
                  <a:lnTo>
                    <a:pt x="0" y="8638"/>
                  </a:lnTo>
                  <a:cubicBezTo>
                    <a:pt x="0" y="3866"/>
                    <a:pt x="3852" y="0"/>
                    <a:pt x="8594" y="0"/>
                  </a:cubicBezTo>
                  <a:close/>
                </a:path>
              </a:pathLst>
            </a:custGeom>
            <a:ln w="0" cap="flat">
              <a:miter lim="127000"/>
            </a:ln>
          </p:spPr>
          <p:style>
            <a:lnRef idx="0">
              <a:srgbClr val="000000">
                <a:alpha val="0"/>
              </a:srgbClr>
            </a:lnRef>
            <a:fillRef idx="1">
              <a:srgbClr val="E13634"/>
            </a:fillRef>
            <a:effectRef idx="0">
              <a:scrgbClr r="0" g="0" b="0"/>
            </a:effectRef>
            <a:fontRef idx="none"/>
          </p:style>
          <p:txBody>
            <a:bodyPr/>
            <a:lstStyle/>
            <a:p>
              <a:endParaRPr lang="es-PA"/>
            </a:p>
          </p:txBody>
        </p:sp>
        <p:sp>
          <p:nvSpPr>
            <p:cNvPr id="97" name="Shape 332">
              <a:extLst>
                <a:ext uri="{FF2B5EF4-FFF2-40B4-BE49-F238E27FC236}">
                  <a16:creationId xmlns:a16="http://schemas.microsoft.com/office/drawing/2014/main" id="{0D97DBAA-92B8-4BE4-AF7B-91892F90B4F7}"/>
                </a:ext>
              </a:extLst>
            </p:cNvPr>
            <p:cNvSpPr/>
            <p:nvPr userDrawn="1"/>
          </p:nvSpPr>
          <p:spPr>
            <a:xfrm>
              <a:off x="171646" y="689327"/>
              <a:ext cx="79152" cy="63921"/>
            </a:xfrm>
            <a:custGeom>
              <a:avLst/>
              <a:gdLst/>
              <a:ahLst/>
              <a:cxnLst/>
              <a:rect l="0" t="0" r="0" b="0"/>
              <a:pathLst>
                <a:path w="79152" h="63921">
                  <a:moveTo>
                    <a:pt x="0" y="0"/>
                  </a:moveTo>
                  <a:lnTo>
                    <a:pt x="70558" y="0"/>
                  </a:lnTo>
                  <a:cubicBezTo>
                    <a:pt x="75312" y="0"/>
                    <a:pt x="79152" y="3866"/>
                    <a:pt x="79152" y="8638"/>
                  </a:cubicBezTo>
                  <a:lnTo>
                    <a:pt x="79152" y="55294"/>
                  </a:lnTo>
                  <a:cubicBezTo>
                    <a:pt x="79152" y="60054"/>
                    <a:pt x="75312" y="63921"/>
                    <a:pt x="70558" y="63921"/>
                  </a:cubicBezTo>
                  <a:lnTo>
                    <a:pt x="0" y="63921"/>
                  </a:lnTo>
                  <a:lnTo>
                    <a:pt x="0" y="46656"/>
                  </a:lnTo>
                  <a:lnTo>
                    <a:pt x="61976" y="46656"/>
                  </a:lnTo>
                  <a:lnTo>
                    <a:pt x="61976" y="17252"/>
                  </a:lnTo>
                  <a:lnTo>
                    <a:pt x="0" y="17252"/>
                  </a:lnTo>
                  <a:lnTo>
                    <a:pt x="0" y="0"/>
                  </a:lnTo>
                  <a:close/>
                </a:path>
              </a:pathLst>
            </a:custGeom>
            <a:ln w="0" cap="flat">
              <a:miter lim="127000"/>
            </a:ln>
          </p:spPr>
          <p:style>
            <a:lnRef idx="0">
              <a:srgbClr val="000000">
                <a:alpha val="0"/>
              </a:srgbClr>
            </a:lnRef>
            <a:fillRef idx="1">
              <a:srgbClr val="E13634"/>
            </a:fillRef>
            <a:effectRef idx="0">
              <a:scrgbClr r="0" g="0" b="0"/>
            </a:effectRef>
            <a:fontRef idx="none"/>
          </p:style>
          <p:txBody>
            <a:bodyPr/>
            <a:lstStyle/>
            <a:p>
              <a:endParaRPr lang="es-PA"/>
            </a:p>
          </p:txBody>
        </p:sp>
        <p:sp>
          <p:nvSpPr>
            <p:cNvPr id="98" name="Shape 333">
              <a:extLst>
                <a:ext uri="{FF2B5EF4-FFF2-40B4-BE49-F238E27FC236}">
                  <a16:creationId xmlns:a16="http://schemas.microsoft.com/office/drawing/2014/main" id="{0DBCC60E-1FFA-4A0F-A6F7-B79E15193829}"/>
                </a:ext>
              </a:extLst>
            </p:cNvPr>
            <p:cNvSpPr/>
            <p:nvPr userDrawn="1"/>
          </p:nvSpPr>
          <p:spPr>
            <a:xfrm>
              <a:off x="96599" y="735989"/>
              <a:ext cx="17176" cy="50711"/>
            </a:xfrm>
            <a:custGeom>
              <a:avLst/>
              <a:gdLst/>
              <a:ahLst/>
              <a:cxnLst/>
              <a:rect l="0" t="0" r="0" b="0"/>
              <a:pathLst>
                <a:path w="17176" h="50711">
                  <a:moveTo>
                    <a:pt x="8582" y="0"/>
                  </a:moveTo>
                  <a:cubicBezTo>
                    <a:pt x="13324" y="0"/>
                    <a:pt x="17176" y="3866"/>
                    <a:pt x="17176" y="8626"/>
                  </a:cubicBezTo>
                  <a:lnTo>
                    <a:pt x="17176" y="42097"/>
                  </a:lnTo>
                  <a:cubicBezTo>
                    <a:pt x="17176" y="46868"/>
                    <a:pt x="13324" y="50711"/>
                    <a:pt x="8582" y="50711"/>
                  </a:cubicBezTo>
                  <a:cubicBezTo>
                    <a:pt x="3828" y="50711"/>
                    <a:pt x="0" y="46868"/>
                    <a:pt x="0" y="42097"/>
                  </a:cubicBezTo>
                  <a:lnTo>
                    <a:pt x="0" y="8626"/>
                  </a:lnTo>
                  <a:cubicBezTo>
                    <a:pt x="0" y="3866"/>
                    <a:pt x="3828" y="0"/>
                    <a:pt x="8582" y="0"/>
                  </a:cubicBezTo>
                  <a:close/>
                </a:path>
              </a:pathLst>
            </a:custGeom>
            <a:ln w="0" cap="flat">
              <a:miter lim="127000"/>
            </a:ln>
          </p:spPr>
          <p:style>
            <a:lnRef idx="0">
              <a:srgbClr val="000000">
                <a:alpha val="0"/>
              </a:srgbClr>
            </a:lnRef>
            <a:fillRef idx="1">
              <a:srgbClr val="E13634"/>
            </a:fillRef>
            <a:effectRef idx="0">
              <a:scrgbClr r="0" g="0" b="0"/>
            </a:effectRef>
            <a:fontRef idx="none"/>
          </p:style>
          <p:txBody>
            <a:bodyPr/>
            <a:lstStyle/>
            <a:p>
              <a:endParaRPr lang="es-PA"/>
            </a:p>
          </p:txBody>
        </p:sp>
        <p:sp>
          <p:nvSpPr>
            <p:cNvPr id="99" name="Shape 334">
              <a:extLst>
                <a:ext uri="{FF2B5EF4-FFF2-40B4-BE49-F238E27FC236}">
                  <a16:creationId xmlns:a16="http://schemas.microsoft.com/office/drawing/2014/main" id="{5FB7EB73-7818-46BF-947C-C0D9502E3D03}"/>
                </a:ext>
              </a:extLst>
            </p:cNvPr>
            <p:cNvSpPr/>
            <p:nvPr userDrawn="1"/>
          </p:nvSpPr>
          <p:spPr>
            <a:xfrm>
              <a:off x="223413" y="735989"/>
              <a:ext cx="17176" cy="50711"/>
            </a:xfrm>
            <a:custGeom>
              <a:avLst/>
              <a:gdLst/>
              <a:ahLst/>
              <a:cxnLst/>
              <a:rect l="0" t="0" r="0" b="0"/>
              <a:pathLst>
                <a:path w="17176" h="50711">
                  <a:moveTo>
                    <a:pt x="8594" y="0"/>
                  </a:moveTo>
                  <a:cubicBezTo>
                    <a:pt x="13335" y="0"/>
                    <a:pt x="17176" y="3866"/>
                    <a:pt x="17176" y="8626"/>
                  </a:cubicBezTo>
                  <a:lnTo>
                    <a:pt x="17176" y="42097"/>
                  </a:lnTo>
                  <a:cubicBezTo>
                    <a:pt x="17176" y="46868"/>
                    <a:pt x="13335" y="50711"/>
                    <a:pt x="8594" y="50711"/>
                  </a:cubicBezTo>
                  <a:cubicBezTo>
                    <a:pt x="3840" y="50711"/>
                    <a:pt x="0" y="46868"/>
                    <a:pt x="0" y="42097"/>
                  </a:cubicBezTo>
                  <a:lnTo>
                    <a:pt x="0" y="8626"/>
                  </a:lnTo>
                  <a:cubicBezTo>
                    <a:pt x="0" y="3866"/>
                    <a:pt x="3840" y="0"/>
                    <a:pt x="8594" y="0"/>
                  </a:cubicBezTo>
                  <a:close/>
                </a:path>
              </a:pathLst>
            </a:custGeom>
            <a:ln w="0" cap="flat">
              <a:miter lim="127000"/>
            </a:ln>
          </p:spPr>
          <p:style>
            <a:lnRef idx="0">
              <a:srgbClr val="000000">
                <a:alpha val="0"/>
              </a:srgbClr>
            </a:lnRef>
            <a:fillRef idx="1">
              <a:srgbClr val="E13634"/>
            </a:fillRef>
            <a:effectRef idx="0">
              <a:scrgbClr r="0" g="0" b="0"/>
            </a:effectRef>
            <a:fontRef idx="none"/>
          </p:style>
          <p:txBody>
            <a:bodyPr/>
            <a:lstStyle/>
            <a:p>
              <a:endParaRPr lang="es-PA"/>
            </a:p>
          </p:txBody>
        </p:sp>
        <p:sp>
          <p:nvSpPr>
            <p:cNvPr id="100" name="Shape 335">
              <a:extLst>
                <a:ext uri="{FF2B5EF4-FFF2-40B4-BE49-F238E27FC236}">
                  <a16:creationId xmlns:a16="http://schemas.microsoft.com/office/drawing/2014/main" id="{524C65BF-2EC5-4A7B-BDA6-F30201BF9A26}"/>
                </a:ext>
              </a:extLst>
            </p:cNvPr>
            <p:cNvSpPr/>
            <p:nvPr userDrawn="1"/>
          </p:nvSpPr>
          <p:spPr>
            <a:xfrm>
              <a:off x="120583" y="188314"/>
              <a:ext cx="261065" cy="187285"/>
            </a:xfrm>
            <a:custGeom>
              <a:avLst/>
              <a:gdLst/>
              <a:ahLst/>
              <a:cxnLst/>
              <a:rect l="0" t="0" r="0" b="0"/>
              <a:pathLst>
                <a:path w="261065" h="187285">
                  <a:moveTo>
                    <a:pt x="41317" y="0"/>
                  </a:moveTo>
                  <a:lnTo>
                    <a:pt x="219232" y="0"/>
                  </a:lnTo>
                  <a:cubicBezTo>
                    <a:pt x="222335" y="0"/>
                    <a:pt x="224852" y="2527"/>
                    <a:pt x="224852" y="5641"/>
                  </a:cubicBezTo>
                  <a:cubicBezTo>
                    <a:pt x="224852" y="8767"/>
                    <a:pt x="222335" y="11282"/>
                    <a:pt x="219232" y="11282"/>
                  </a:cubicBezTo>
                  <a:lnTo>
                    <a:pt x="41317" y="11282"/>
                  </a:lnTo>
                  <a:cubicBezTo>
                    <a:pt x="24727" y="11282"/>
                    <a:pt x="11240" y="24833"/>
                    <a:pt x="11240" y="41474"/>
                  </a:cubicBezTo>
                  <a:lnTo>
                    <a:pt x="11240" y="57810"/>
                  </a:lnTo>
                  <a:cubicBezTo>
                    <a:pt x="11240" y="74463"/>
                    <a:pt x="24727" y="88001"/>
                    <a:pt x="41317" y="88001"/>
                  </a:cubicBezTo>
                  <a:lnTo>
                    <a:pt x="219747" y="88001"/>
                  </a:lnTo>
                  <a:cubicBezTo>
                    <a:pt x="242531" y="88001"/>
                    <a:pt x="261065" y="106605"/>
                    <a:pt x="261065" y="129487"/>
                  </a:cubicBezTo>
                  <a:lnTo>
                    <a:pt x="261065" y="145811"/>
                  </a:lnTo>
                  <a:cubicBezTo>
                    <a:pt x="261065" y="168681"/>
                    <a:pt x="242531" y="187285"/>
                    <a:pt x="219747" y="187285"/>
                  </a:cubicBezTo>
                  <a:lnTo>
                    <a:pt x="41844" y="187285"/>
                  </a:lnTo>
                  <a:cubicBezTo>
                    <a:pt x="38730" y="187285"/>
                    <a:pt x="36225" y="184758"/>
                    <a:pt x="36225" y="181655"/>
                  </a:cubicBezTo>
                  <a:cubicBezTo>
                    <a:pt x="36225" y="178529"/>
                    <a:pt x="38730" y="176014"/>
                    <a:pt x="41844" y="176014"/>
                  </a:cubicBezTo>
                  <a:lnTo>
                    <a:pt x="219747" y="176014"/>
                  </a:lnTo>
                  <a:cubicBezTo>
                    <a:pt x="236337" y="176014"/>
                    <a:pt x="249825" y="162464"/>
                    <a:pt x="249825" y="145811"/>
                  </a:cubicBezTo>
                  <a:lnTo>
                    <a:pt x="249825" y="129487"/>
                  </a:lnTo>
                  <a:cubicBezTo>
                    <a:pt x="249825" y="112834"/>
                    <a:pt x="236337" y="99283"/>
                    <a:pt x="219747" y="99283"/>
                  </a:cubicBezTo>
                  <a:lnTo>
                    <a:pt x="41844" y="99283"/>
                  </a:lnTo>
                  <a:cubicBezTo>
                    <a:pt x="18534" y="99283"/>
                    <a:pt x="0" y="80680"/>
                    <a:pt x="0" y="57810"/>
                  </a:cubicBezTo>
                  <a:lnTo>
                    <a:pt x="0" y="41474"/>
                  </a:lnTo>
                  <a:cubicBezTo>
                    <a:pt x="0" y="18604"/>
                    <a:pt x="18534" y="0"/>
                    <a:pt x="41317" y="0"/>
                  </a:cubicBezTo>
                  <a:close/>
                </a:path>
              </a:pathLst>
            </a:custGeom>
            <a:ln w="0" cap="flat">
              <a:miter lim="127000"/>
            </a:ln>
          </p:spPr>
          <p:style>
            <a:lnRef idx="0">
              <a:srgbClr val="000000">
                <a:alpha val="0"/>
              </a:srgbClr>
            </a:lnRef>
            <a:fillRef idx="1">
              <a:srgbClr val="E13634"/>
            </a:fillRef>
            <a:effectRef idx="0">
              <a:scrgbClr r="0" g="0" b="0"/>
            </a:effectRef>
            <a:fontRef idx="none"/>
          </p:style>
          <p:txBody>
            <a:bodyPr/>
            <a:lstStyle/>
            <a:p>
              <a:endParaRPr lang="es-PA"/>
            </a:p>
          </p:txBody>
        </p:sp>
        <p:sp>
          <p:nvSpPr>
            <p:cNvPr id="101" name="Shape 336">
              <a:extLst>
                <a:ext uri="{FF2B5EF4-FFF2-40B4-BE49-F238E27FC236}">
                  <a16:creationId xmlns:a16="http://schemas.microsoft.com/office/drawing/2014/main" id="{C14FFC6A-B22D-49E5-8FED-ECC5B89158B8}"/>
                </a:ext>
              </a:extLst>
            </p:cNvPr>
            <p:cNvSpPr/>
            <p:nvPr userDrawn="1"/>
          </p:nvSpPr>
          <p:spPr>
            <a:xfrm>
              <a:off x="274983" y="0"/>
              <a:ext cx="65044" cy="199600"/>
            </a:xfrm>
            <a:custGeom>
              <a:avLst/>
              <a:gdLst/>
              <a:ahLst/>
              <a:cxnLst/>
              <a:rect l="0" t="0" r="0" b="0"/>
              <a:pathLst>
                <a:path w="65044" h="199600">
                  <a:moveTo>
                    <a:pt x="64999" y="0"/>
                  </a:moveTo>
                  <a:lnTo>
                    <a:pt x="65044" y="0"/>
                  </a:lnTo>
                  <a:lnTo>
                    <a:pt x="65044" y="11273"/>
                  </a:lnTo>
                  <a:lnTo>
                    <a:pt x="36154" y="18115"/>
                  </a:lnTo>
                  <a:cubicBezTo>
                    <a:pt x="14190" y="30771"/>
                    <a:pt x="11240" y="57776"/>
                    <a:pt x="11240" y="71314"/>
                  </a:cubicBezTo>
                  <a:cubicBezTo>
                    <a:pt x="11240" y="111348"/>
                    <a:pt x="34237" y="148097"/>
                    <a:pt x="51189" y="169745"/>
                  </a:cubicBezTo>
                  <a:lnTo>
                    <a:pt x="65044" y="185916"/>
                  </a:lnTo>
                  <a:lnTo>
                    <a:pt x="65044" y="199600"/>
                  </a:lnTo>
                  <a:lnTo>
                    <a:pt x="61186" y="198063"/>
                  </a:lnTo>
                  <a:cubicBezTo>
                    <a:pt x="58692" y="195689"/>
                    <a:pt x="0" y="139313"/>
                    <a:pt x="0" y="71314"/>
                  </a:cubicBezTo>
                  <a:cubicBezTo>
                    <a:pt x="0" y="45453"/>
                    <a:pt x="9615" y="18264"/>
                    <a:pt x="34654" y="6285"/>
                  </a:cubicBezTo>
                  <a:lnTo>
                    <a:pt x="64999" y="0"/>
                  </a:lnTo>
                  <a:close/>
                </a:path>
              </a:pathLst>
            </a:custGeom>
            <a:ln w="0" cap="flat">
              <a:miter lim="127000"/>
            </a:ln>
          </p:spPr>
          <p:style>
            <a:lnRef idx="0">
              <a:srgbClr val="000000">
                <a:alpha val="0"/>
              </a:srgbClr>
            </a:lnRef>
            <a:fillRef idx="1">
              <a:srgbClr val="E13634"/>
            </a:fillRef>
            <a:effectRef idx="0">
              <a:scrgbClr r="0" g="0" b="0"/>
            </a:effectRef>
            <a:fontRef idx="none"/>
          </p:style>
          <p:txBody>
            <a:bodyPr/>
            <a:lstStyle/>
            <a:p>
              <a:endParaRPr lang="es-PA"/>
            </a:p>
          </p:txBody>
        </p:sp>
        <p:sp>
          <p:nvSpPr>
            <p:cNvPr id="102" name="Shape 337">
              <a:extLst>
                <a:ext uri="{FF2B5EF4-FFF2-40B4-BE49-F238E27FC236}">
                  <a16:creationId xmlns:a16="http://schemas.microsoft.com/office/drawing/2014/main" id="{028C58C1-360F-493F-8C30-6B69AD96954F}"/>
                </a:ext>
              </a:extLst>
            </p:cNvPr>
            <p:cNvSpPr/>
            <p:nvPr userDrawn="1"/>
          </p:nvSpPr>
          <p:spPr>
            <a:xfrm>
              <a:off x="340027" y="0"/>
              <a:ext cx="65044" cy="199603"/>
            </a:xfrm>
            <a:custGeom>
              <a:avLst/>
              <a:gdLst/>
              <a:ahLst/>
              <a:cxnLst/>
              <a:rect l="0" t="0" r="0" b="0"/>
              <a:pathLst>
                <a:path w="65044" h="199603">
                  <a:moveTo>
                    <a:pt x="0" y="0"/>
                  </a:moveTo>
                  <a:lnTo>
                    <a:pt x="56" y="0"/>
                  </a:lnTo>
                  <a:lnTo>
                    <a:pt x="30394" y="6285"/>
                  </a:lnTo>
                  <a:cubicBezTo>
                    <a:pt x="55428" y="18264"/>
                    <a:pt x="65044" y="45453"/>
                    <a:pt x="65044" y="71314"/>
                  </a:cubicBezTo>
                  <a:cubicBezTo>
                    <a:pt x="65044" y="139313"/>
                    <a:pt x="6352" y="195689"/>
                    <a:pt x="3858" y="198063"/>
                  </a:cubicBezTo>
                  <a:cubicBezTo>
                    <a:pt x="2769" y="199086"/>
                    <a:pt x="1387" y="199603"/>
                    <a:pt x="6" y="199603"/>
                  </a:cubicBezTo>
                  <a:lnTo>
                    <a:pt x="0" y="199600"/>
                  </a:lnTo>
                  <a:lnTo>
                    <a:pt x="0" y="185916"/>
                  </a:lnTo>
                  <a:lnTo>
                    <a:pt x="6" y="185923"/>
                  </a:lnTo>
                  <a:cubicBezTo>
                    <a:pt x="12931" y="172231"/>
                    <a:pt x="53804" y="124693"/>
                    <a:pt x="53804" y="71314"/>
                  </a:cubicBezTo>
                  <a:cubicBezTo>
                    <a:pt x="53804" y="53263"/>
                    <a:pt x="48559" y="11272"/>
                    <a:pt x="6" y="11272"/>
                  </a:cubicBezTo>
                  <a:lnTo>
                    <a:pt x="0" y="11273"/>
                  </a:lnTo>
                  <a:lnTo>
                    <a:pt x="0" y="0"/>
                  </a:lnTo>
                  <a:close/>
                </a:path>
              </a:pathLst>
            </a:custGeom>
            <a:ln w="0" cap="flat">
              <a:miter lim="127000"/>
            </a:ln>
          </p:spPr>
          <p:style>
            <a:lnRef idx="0">
              <a:srgbClr val="000000">
                <a:alpha val="0"/>
              </a:srgbClr>
            </a:lnRef>
            <a:fillRef idx="1">
              <a:srgbClr val="E13634"/>
            </a:fillRef>
            <a:effectRef idx="0">
              <a:scrgbClr r="0" g="0" b="0"/>
            </a:effectRef>
            <a:fontRef idx="none"/>
          </p:style>
          <p:txBody>
            <a:bodyPr/>
            <a:lstStyle/>
            <a:p>
              <a:endParaRPr lang="es-PA"/>
            </a:p>
          </p:txBody>
        </p:sp>
        <p:sp>
          <p:nvSpPr>
            <p:cNvPr id="103" name="Shape 338">
              <a:extLst>
                <a:ext uri="{FF2B5EF4-FFF2-40B4-BE49-F238E27FC236}">
                  <a16:creationId xmlns:a16="http://schemas.microsoft.com/office/drawing/2014/main" id="{8A34B4BF-E600-4F0C-8656-4124300FF491}"/>
                </a:ext>
              </a:extLst>
            </p:cNvPr>
            <p:cNvSpPr/>
            <p:nvPr userDrawn="1"/>
          </p:nvSpPr>
          <p:spPr>
            <a:xfrm>
              <a:off x="299418" y="29766"/>
              <a:ext cx="40615" cy="81514"/>
            </a:xfrm>
            <a:custGeom>
              <a:avLst/>
              <a:gdLst/>
              <a:ahLst/>
              <a:cxnLst/>
              <a:rect l="0" t="0" r="0" b="0"/>
              <a:pathLst>
                <a:path w="40615" h="81514">
                  <a:moveTo>
                    <a:pt x="40615" y="0"/>
                  </a:moveTo>
                  <a:lnTo>
                    <a:pt x="40615" y="11271"/>
                  </a:lnTo>
                  <a:cubicBezTo>
                    <a:pt x="24411" y="11271"/>
                    <a:pt x="11240" y="24492"/>
                    <a:pt x="11240" y="40746"/>
                  </a:cubicBezTo>
                  <a:cubicBezTo>
                    <a:pt x="11240" y="57010"/>
                    <a:pt x="24411" y="70232"/>
                    <a:pt x="40615" y="70232"/>
                  </a:cubicBezTo>
                  <a:lnTo>
                    <a:pt x="40615" y="81514"/>
                  </a:lnTo>
                  <a:cubicBezTo>
                    <a:pt x="18218" y="81514"/>
                    <a:pt x="0" y="63216"/>
                    <a:pt x="0" y="40746"/>
                  </a:cubicBezTo>
                  <a:cubicBezTo>
                    <a:pt x="0" y="18275"/>
                    <a:pt x="18218" y="0"/>
                    <a:pt x="40615" y="0"/>
                  </a:cubicBezTo>
                  <a:close/>
                </a:path>
              </a:pathLst>
            </a:custGeom>
            <a:ln w="0" cap="flat">
              <a:miter lim="127000"/>
            </a:ln>
          </p:spPr>
          <p:style>
            <a:lnRef idx="0">
              <a:srgbClr val="000000">
                <a:alpha val="0"/>
              </a:srgbClr>
            </a:lnRef>
            <a:fillRef idx="1">
              <a:srgbClr val="E13634"/>
            </a:fillRef>
            <a:effectRef idx="0">
              <a:scrgbClr r="0" g="0" b="0"/>
            </a:effectRef>
            <a:fontRef idx="none"/>
          </p:style>
          <p:txBody>
            <a:bodyPr/>
            <a:lstStyle/>
            <a:p>
              <a:endParaRPr lang="es-PA"/>
            </a:p>
          </p:txBody>
        </p:sp>
        <p:sp>
          <p:nvSpPr>
            <p:cNvPr id="104" name="Shape 339">
              <a:extLst>
                <a:ext uri="{FF2B5EF4-FFF2-40B4-BE49-F238E27FC236}">
                  <a16:creationId xmlns:a16="http://schemas.microsoft.com/office/drawing/2014/main" id="{D2860DFC-C221-4413-ADEC-1CD1803885B4}"/>
                </a:ext>
              </a:extLst>
            </p:cNvPr>
            <p:cNvSpPr/>
            <p:nvPr userDrawn="1"/>
          </p:nvSpPr>
          <p:spPr>
            <a:xfrm>
              <a:off x="340033" y="29766"/>
              <a:ext cx="40603" cy="81514"/>
            </a:xfrm>
            <a:custGeom>
              <a:avLst/>
              <a:gdLst/>
              <a:ahLst/>
              <a:cxnLst/>
              <a:rect l="0" t="0" r="0" b="0"/>
              <a:pathLst>
                <a:path w="40603" h="81514">
                  <a:moveTo>
                    <a:pt x="0" y="0"/>
                  </a:moveTo>
                  <a:cubicBezTo>
                    <a:pt x="22386" y="0"/>
                    <a:pt x="40603" y="18275"/>
                    <a:pt x="40603" y="40746"/>
                  </a:cubicBezTo>
                  <a:cubicBezTo>
                    <a:pt x="40603" y="63216"/>
                    <a:pt x="22386" y="81514"/>
                    <a:pt x="0" y="81514"/>
                  </a:cubicBezTo>
                  <a:lnTo>
                    <a:pt x="0" y="70232"/>
                  </a:lnTo>
                  <a:cubicBezTo>
                    <a:pt x="16192" y="70232"/>
                    <a:pt x="29375" y="57010"/>
                    <a:pt x="29375" y="40746"/>
                  </a:cubicBezTo>
                  <a:cubicBezTo>
                    <a:pt x="29375" y="24492"/>
                    <a:pt x="16192" y="11271"/>
                    <a:pt x="0" y="11271"/>
                  </a:cubicBezTo>
                  <a:lnTo>
                    <a:pt x="0" y="0"/>
                  </a:lnTo>
                  <a:close/>
                </a:path>
              </a:pathLst>
            </a:custGeom>
            <a:ln w="0" cap="flat">
              <a:miter lim="127000"/>
            </a:ln>
          </p:spPr>
          <p:style>
            <a:lnRef idx="0">
              <a:srgbClr val="000000">
                <a:alpha val="0"/>
              </a:srgbClr>
            </a:lnRef>
            <a:fillRef idx="1">
              <a:srgbClr val="E13634"/>
            </a:fillRef>
            <a:effectRef idx="0">
              <a:scrgbClr r="0" g="0" b="0"/>
            </a:effectRef>
            <a:fontRef idx="none"/>
          </p:style>
          <p:txBody>
            <a:bodyPr/>
            <a:lstStyle/>
            <a:p>
              <a:endParaRPr lang="es-PA"/>
            </a:p>
          </p:txBody>
        </p:sp>
      </p:grpSp>
      <p:grpSp>
        <p:nvGrpSpPr>
          <p:cNvPr id="105" name="Group 9340">
            <a:extLst>
              <a:ext uri="{FF2B5EF4-FFF2-40B4-BE49-F238E27FC236}">
                <a16:creationId xmlns:a16="http://schemas.microsoft.com/office/drawing/2014/main" id="{B5507999-D48A-4EAB-8947-DF6E9A42AEA7}"/>
              </a:ext>
            </a:extLst>
          </p:cNvPr>
          <p:cNvGrpSpPr/>
          <p:nvPr userDrawn="1"/>
        </p:nvGrpSpPr>
        <p:grpSpPr>
          <a:xfrm>
            <a:off x="1064518" y="7834394"/>
            <a:ext cx="512442" cy="549280"/>
            <a:chOff x="0" y="0"/>
            <a:chExt cx="512572" cy="549832"/>
          </a:xfrm>
        </p:grpSpPr>
        <p:sp>
          <p:nvSpPr>
            <p:cNvPr id="106" name="Shape 340">
              <a:extLst>
                <a:ext uri="{FF2B5EF4-FFF2-40B4-BE49-F238E27FC236}">
                  <a16:creationId xmlns:a16="http://schemas.microsoft.com/office/drawing/2014/main" id="{E384DA71-B11E-4568-AC68-A0120D6239CA}"/>
                </a:ext>
              </a:extLst>
            </p:cNvPr>
            <p:cNvSpPr/>
            <p:nvPr userDrawn="1"/>
          </p:nvSpPr>
          <p:spPr>
            <a:xfrm>
              <a:off x="168150" y="461209"/>
              <a:ext cx="168605" cy="16876"/>
            </a:xfrm>
            <a:custGeom>
              <a:avLst/>
              <a:gdLst/>
              <a:ahLst/>
              <a:cxnLst/>
              <a:rect l="0" t="0" r="0" b="0"/>
              <a:pathLst>
                <a:path w="168605" h="16876">
                  <a:moveTo>
                    <a:pt x="8416" y="0"/>
                  </a:moveTo>
                  <a:lnTo>
                    <a:pt x="160199" y="0"/>
                  </a:lnTo>
                  <a:cubicBezTo>
                    <a:pt x="164853" y="0"/>
                    <a:pt x="168605" y="3786"/>
                    <a:pt x="168605" y="8438"/>
                  </a:cubicBezTo>
                  <a:cubicBezTo>
                    <a:pt x="168605" y="13100"/>
                    <a:pt x="164853" y="16876"/>
                    <a:pt x="160199" y="16876"/>
                  </a:cubicBezTo>
                  <a:lnTo>
                    <a:pt x="8416" y="16876"/>
                  </a:lnTo>
                  <a:cubicBezTo>
                    <a:pt x="3761" y="16876"/>
                    <a:pt x="0" y="13100"/>
                    <a:pt x="0" y="8438"/>
                  </a:cubicBezTo>
                  <a:cubicBezTo>
                    <a:pt x="0" y="3786"/>
                    <a:pt x="3761" y="0"/>
                    <a:pt x="8416" y="0"/>
                  </a:cubicBezTo>
                  <a:close/>
                </a:path>
              </a:pathLst>
            </a:custGeom>
            <a:ln w="0" cap="flat">
              <a:miter lim="127000"/>
            </a:ln>
          </p:spPr>
          <p:style>
            <a:lnRef idx="0">
              <a:srgbClr val="000000">
                <a:alpha val="0"/>
              </a:srgbClr>
            </a:lnRef>
            <a:fillRef idx="1">
              <a:srgbClr val="E13634"/>
            </a:fillRef>
            <a:effectRef idx="0">
              <a:scrgbClr r="0" g="0" b="0"/>
            </a:effectRef>
            <a:fontRef idx="none"/>
          </p:style>
          <p:txBody>
            <a:bodyPr/>
            <a:lstStyle/>
            <a:p>
              <a:endParaRPr lang="es-PA"/>
            </a:p>
          </p:txBody>
        </p:sp>
        <p:sp>
          <p:nvSpPr>
            <p:cNvPr id="107" name="Shape 341">
              <a:extLst>
                <a:ext uri="{FF2B5EF4-FFF2-40B4-BE49-F238E27FC236}">
                  <a16:creationId xmlns:a16="http://schemas.microsoft.com/office/drawing/2014/main" id="{20A8DDAE-42E3-4593-AEFF-3E437765E1AF}"/>
                </a:ext>
              </a:extLst>
            </p:cNvPr>
            <p:cNvSpPr/>
            <p:nvPr userDrawn="1"/>
          </p:nvSpPr>
          <p:spPr>
            <a:xfrm>
              <a:off x="168150" y="492087"/>
              <a:ext cx="168605" cy="16876"/>
            </a:xfrm>
            <a:custGeom>
              <a:avLst/>
              <a:gdLst/>
              <a:ahLst/>
              <a:cxnLst/>
              <a:rect l="0" t="0" r="0" b="0"/>
              <a:pathLst>
                <a:path w="168605" h="16876">
                  <a:moveTo>
                    <a:pt x="8416" y="0"/>
                  </a:moveTo>
                  <a:lnTo>
                    <a:pt x="160199" y="0"/>
                  </a:lnTo>
                  <a:cubicBezTo>
                    <a:pt x="164853" y="0"/>
                    <a:pt x="168605" y="3776"/>
                    <a:pt x="168605" y="8428"/>
                  </a:cubicBezTo>
                  <a:cubicBezTo>
                    <a:pt x="168605" y="13100"/>
                    <a:pt x="164853" y="16876"/>
                    <a:pt x="160199" y="16876"/>
                  </a:cubicBezTo>
                  <a:lnTo>
                    <a:pt x="8416" y="16876"/>
                  </a:lnTo>
                  <a:cubicBezTo>
                    <a:pt x="3761" y="16876"/>
                    <a:pt x="0" y="13100"/>
                    <a:pt x="0" y="8428"/>
                  </a:cubicBezTo>
                  <a:cubicBezTo>
                    <a:pt x="0" y="3776"/>
                    <a:pt x="3761" y="0"/>
                    <a:pt x="8416" y="0"/>
                  </a:cubicBezTo>
                  <a:close/>
                </a:path>
              </a:pathLst>
            </a:custGeom>
            <a:ln w="0" cap="flat">
              <a:miter lim="127000"/>
            </a:ln>
          </p:spPr>
          <p:style>
            <a:lnRef idx="0">
              <a:srgbClr val="000000">
                <a:alpha val="0"/>
              </a:srgbClr>
            </a:lnRef>
            <a:fillRef idx="1">
              <a:srgbClr val="E13634"/>
            </a:fillRef>
            <a:effectRef idx="0">
              <a:scrgbClr r="0" g="0" b="0"/>
            </a:effectRef>
            <a:fontRef idx="none"/>
          </p:style>
          <p:txBody>
            <a:bodyPr/>
            <a:lstStyle/>
            <a:p>
              <a:endParaRPr lang="es-PA"/>
            </a:p>
          </p:txBody>
        </p:sp>
        <p:sp>
          <p:nvSpPr>
            <p:cNvPr id="108" name="Shape 342">
              <a:extLst>
                <a:ext uri="{FF2B5EF4-FFF2-40B4-BE49-F238E27FC236}">
                  <a16:creationId xmlns:a16="http://schemas.microsoft.com/office/drawing/2014/main" id="{431BA9B6-0F85-4F48-806B-4F98BF8BB4DD}"/>
                </a:ext>
              </a:extLst>
            </p:cNvPr>
            <p:cNvSpPr/>
            <p:nvPr userDrawn="1"/>
          </p:nvSpPr>
          <p:spPr>
            <a:xfrm>
              <a:off x="168150" y="432202"/>
              <a:ext cx="168605" cy="117630"/>
            </a:xfrm>
            <a:custGeom>
              <a:avLst/>
              <a:gdLst/>
              <a:ahLst/>
              <a:cxnLst/>
              <a:rect l="0" t="0" r="0" b="0"/>
              <a:pathLst>
                <a:path w="168605" h="117630">
                  <a:moveTo>
                    <a:pt x="8416" y="0"/>
                  </a:moveTo>
                  <a:cubicBezTo>
                    <a:pt x="13051" y="0"/>
                    <a:pt x="16812" y="3766"/>
                    <a:pt x="16812" y="8437"/>
                  </a:cubicBezTo>
                  <a:lnTo>
                    <a:pt x="16812" y="64772"/>
                  </a:lnTo>
                  <a:lnTo>
                    <a:pt x="40333" y="87943"/>
                  </a:lnTo>
                  <a:cubicBezTo>
                    <a:pt x="40650" y="88192"/>
                    <a:pt x="55259" y="100764"/>
                    <a:pt x="84297" y="100764"/>
                  </a:cubicBezTo>
                  <a:cubicBezTo>
                    <a:pt x="113346" y="100764"/>
                    <a:pt x="128361" y="87844"/>
                    <a:pt x="128510" y="87705"/>
                  </a:cubicBezTo>
                  <a:lnTo>
                    <a:pt x="151793" y="64772"/>
                  </a:lnTo>
                  <a:lnTo>
                    <a:pt x="151793" y="8437"/>
                  </a:lnTo>
                  <a:cubicBezTo>
                    <a:pt x="151793" y="3766"/>
                    <a:pt x="155554" y="0"/>
                    <a:pt x="160199" y="0"/>
                  </a:cubicBezTo>
                  <a:cubicBezTo>
                    <a:pt x="164853" y="0"/>
                    <a:pt x="168605" y="3766"/>
                    <a:pt x="168605" y="8437"/>
                  </a:cubicBezTo>
                  <a:lnTo>
                    <a:pt x="168605" y="68318"/>
                  </a:lnTo>
                  <a:cubicBezTo>
                    <a:pt x="168605" y="70590"/>
                    <a:pt x="167692" y="72751"/>
                    <a:pt x="166084" y="74336"/>
                  </a:cubicBezTo>
                  <a:lnTo>
                    <a:pt x="140042" y="99988"/>
                  </a:lnTo>
                  <a:cubicBezTo>
                    <a:pt x="139010" y="100934"/>
                    <a:pt x="120214" y="117630"/>
                    <a:pt x="84297" y="117630"/>
                  </a:cubicBezTo>
                  <a:cubicBezTo>
                    <a:pt x="48381" y="117630"/>
                    <a:pt x="29585" y="100924"/>
                    <a:pt x="28810" y="100226"/>
                  </a:cubicBezTo>
                  <a:lnTo>
                    <a:pt x="2521" y="74336"/>
                  </a:lnTo>
                  <a:cubicBezTo>
                    <a:pt x="913" y="72751"/>
                    <a:pt x="0" y="70590"/>
                    <a:pt x="0" y="68318"/>
                  </a:cubicBezTo>
                  <a:lnTo>
                    <a:pt x="0" y="8437"/>
                  </a:lnTo>
                  <a:cubicBezTo>
                    <a:pt x="0" y="3766"/>
                    <a:pt x="3761" y="0"/>
                    <a:pt x="8416" y="0"/>
                  </a:cubicBezTo>
                  <a:close/>
                </a:path>
              </a:pathLst>
            </a:custGeom>
            <a:ln w="0" cap="flat">
              <a:miter lim="127000"/>
            </a:ln>
          </p:spPr>
          <p:style>
            <a:lnRef idx="0">
              <a:srgbClr val="000000">
                <a:alpha val="0"/>
              </a:srgbClr>
            </a:lnRef>
            <a:fillRef idx="1">
              <a:srgbClr val="E13634"/>
            </a:fillRef>
            <a:effectRef idx="0">
              <a:scrgbClr r="0" g="0" b="0"/>
            </a:effectRef>
            <a:fontRef idx="none"/>
          </p:style>
          <p:txBody>
            <a:bodyPr/>
            <a:lstStyle/>
            <a:p>
              <a:endParaRPr lang="es-PA"/>
            </a:p>
          </p:txBody>
        </p:sp>
        <p:sp>
          <p:nvSpPr>
            <p:cNvPr id="109" name="Shape 343">
              <a:extLst>
                <a:ext uri="{FF2B5EF4-FFF2-40B4-BE49-F238E27FC236}">
                  <a16:creationId xmlns:a16="http://schemas.microsoft.com/office/drawing/2014/main" id="{173D1421-E52D-4E89-9C1C-E3B857A0D0D2}"/>
                </a:ext>
              </a:extLst>
            </p:cNvPr>
            <p:cNvSpPr/>
            <p:nvPr userDrawn="1"/>
          </p:nvSpPr>
          <p:spPr>
            <a:xfrm>
              <a:off x="97519" y="108553"/>
              <a:ext cx="154927" cy="340518"/>
            </a:xfrm>
            <a:custGeom>
              <a:avLst/>
              <a:gdLst/>
              <a:ahLst/>
              <a:cxnLst/>
              <a:rect l="0" t="0" r="0" b="0"/>
              <a:pathLst>
                <a:path w="154927" h="340518">
                  <a:moveTo>
                    <a:pt x="154919" y="0"/>
                  </a:moveTo>
                  <a:lnTo>
                    <a:pt x="154927" y="1"/>
                  </a:lnTo>
                  <a:lnTo>
                    <a:pt x="154927" y="16876"/>
                  </a:lnTo>
                  <a:lnTo>
                    <a:pt x="154919" y="16876"/>
                  </a:lnTo>
                  <a:cubicBezTo>
                    <a:pt x="80605" y="16935"/>
                    <a:pt x="20136" y="77703"/>
                    <a:pt x="20136" y="152308"/>
                  </a:cubicBezTo>
                  <a:cubicBezTo>
                    <a:pt x="20136" y="152766"/>
                    <a:pt x="20107" y="153214"/>
                    <a:pt x="20037" y="153672"/>
                  </a:cubicBezTo>
                  <a:cubicBezTo>
                    <a:pt x="19988" y="153991"/>
                    <a:pt x="14986" y="194038"/>
                    <a:pt x="67664" y="252963"/>
                  </a:cubicBezTo>
                  <a:cubicBezTo>
                    <a:pt x="81757" y="269768"/>
                    <a:pt x="85210" y="297493"/>
                    <a:pt x="86679" y="309337"/>
                  </a:cubicBezTo>
                  <a:cubicBezTo>
                    <a:pt x="86917" y="311260"/>
                    <a:pt x="87066" y="312694"/>
                    <a:pt x="87235" y="313481"/>
                  </a:cubicBezTo>
                  <a:cubicBezTo>
                    <a:pt x="87860" y="316240"/>
                    <a:pt x="87979" y="320086"/>
                    <a:pt x="87930" y="323652"/>
                  </a:cubicBezTo>
                  <a:lnTo>
                    <a:pt x="154927" y="323652"/>
                  </a:lnTo>
                  <a:lnTo>
                    <a:pt x="154927" y="340518"/>
                  </a:lnTo>
                  <a:lnTo>
                    <a:pt x="79037" y="340518"/>
                  </a:lnTo>
                  <a:cubicBezTo>
                    <a:pt x="76675" y="340518"/>
                    <a:pt x="74413" y="339522"/>
                    <a:pt x="72815" y="337769"/>
                  </a:cubicBezTo>
                  <a:cubicBezTo>
                    <a:pt x="71227" y="336005"/>
                    <a:pt x="70443" y="333654"/>
                    <a:pt x="70671" y="331283"/>
                  </a:cubicBezTo>
                  <a:cubicBezTo>
                    <a:pt x="71157" y="326262"/>
                    <a:pt x="71326" y="319379"/>
                    <a:pt x="70830" y="317177"/>
                  </a:cubicBezTo>
                  <a:cubicBezTo>
                    <a:pt x="70602" y="316141"/>
                    <a:pt x="70334" y="314139"/>
                    <a:pt x="69996" y="311419"/>
                  </a:cubicBezTo>
                  <a:cubicBezTo>
                    <a:pt x="68706" y="301058"/>
                    <a:pt x="65689" y="276821"/>
                    <a:pt x="54971" y="264040"/>
                  </a:cubicBezTo>
                  <a:cubicBezTo>
                    <a:pt x="0" y="202526"/>
                    <a:pt x="2560" y="158414"/>
                    <a:pt x="3335" y="151770"/>
                  </a:cubicBezTo>
                  <a:cubicBezTo>
                    <a:pt x="3622" y="68110"/>
                    <a:pt x="71525" y="70"/>
                    <a:pt x="154919" y="0"/>
                  </a:cubicBezTo>
                  <a:close/>
                </a:path>
              </a:pathLst>
            </a:custGeom>
            <a:ln w="0" cap="flat">
              <a:miter lim="127000"/>
            </a:ln>
          </p:spPr>
          <p:style>
            <a:lnRef idx="0">
              <a:srgbClr val="000000">
                <a:alpha val="0"/>
              </a:srgbClr>
            </a:lnRef>
            <a:fillRef idx="1">
              <a:srgbClr val="E13634"/>
            </a:fillRef>
            <a:effectRef idx="0">
              <a:scrgbClr r="0" g="0" b="0"/>
            </a:effectRef>
            <a:fontRef idx="none"/>
          </p:style>
          <p:txBody>
            <a:bodyPr/>
            <a:lstStyle/>
            <a:p>
              <a:endParaRPr lang="es-PA"/>
            </a:p>
          </p:txBody>
        </p:sp>
        <p:sp>
          <p:nvSpPr>
            <p:cNvPr id="110" name="Shape 344">
              <a:extLst>
                <a:ext uri="{FF2B5EF4-FFF2-40B4-BE49-F238E27FC236}">
                  <a16:creationId xmlns:a16="http://schemas.microsoft.com/office/drawing/2014/main" id="{75E54C16-70F9-47D8-9CF5-E164961AF56E}"/>
                </a:ext>
              </a:extLst>
            </p:cNvPr>
            <p:cNvSpPr/>
            <p:nvPr userDrawn="1"/>
          </p:nvSpPr>
          <p:spPr>
            <a:xfrm>
              <a:off x="252445" y="108554"/>
              <a:ext cx="154931" cy="340517"/>
            </a:xfrm>
            <a:custGeom>
              <a:avLst/>
              <a:gdLst/>
              <a:ahLst/>
              <a:cxnLst/>
              <a:rect l="0" t="0" r="0" b="0"/>
              <a:pathLst>
                <a:path w="154931" h="340517">
                  <a:moveTo>
                    <a:pt x="0" y="0"/>
                  </a:moveTo>
                  <a:lnTo>
                    <a:pt x="30446" y="3109"/>
                  </a:lnTo>
                  <a:cubicBezTo>
                    <a:pt x="99333" y="17323"/>
                    <a:pt x="151346" y="78567"/>
                    <a:pt x="151606" y="151769"/>
                  </a:cubicBezTo>
                  <a:cubicBezTo>
                    <a:pt x="152370" y="158414"/>
                    <a:pt x="154931" y="202545"/>
                    <a:pt x="99791" y="264239"/>
                  </a:cubicBezTo>
                  <a:cubicBezTo>
                    <a:pt x="89232" y="276830"/>
                    <a:pt x="86235" y="301088"/>
                    <a:pt x="84944" y="311459"/>
                  </a:cubicBezTo>
                  <a:cubicBezTo>
                    <a:pt x="84617" y="314148"/>
                    <a:pt x="84339" y="316130"/>
                    <a:pt x="84101" y="317176"/>
                  </a:cubicBezTo>
                  <a:cubicBezTo>
                    <a:pt x="83614" y="319387"/>
                    <a:pt x="83793" y="326261"/>
                    <a:pt x="84269" y="331282"/>
                  </a:cubicBezTo>
                  <a:cubicBezTo>
                    <a:pt x="84498" y="333653"/>
                    <a:pt x="83724" y="336004"/>
                    <a:pt x="82116" y="337768"/>
                  </a:cubicBezTo>
                  <a:cubicBezTo>
                    <a:pt x="80528" y="339521"/>
                    <a:pt x="78275" y="340517"/>
                    <a:pt x="75903" y="340517"/>
                  </a:cubicBezTo>
                  <a:lnTo>
                    <a:pt x="0" y="340517"/>
                  </a:lnTo>
                  <a:lnTo>
                    <a:pt x="0" y="323652"/>
                  </a:lnTo>
                  <a:lnTo>
                    <a:pt x="67011" y="323652"/>
                  </a:lnTo>
                  <a:cubicBezTo>
                    <a:pt x="66952" y="320085"/>
                    <a:pt x="67090" y="316240"/>
                    <a:pt x="67696" y="313480"/>
                  </a:cubicBezTo>
                  <a:cubicBezTo>
                    <a:pt x="67865" y="312713"/>
                    <a:pt x="68023" y="311289"/>
                    <a:pt x="68252" y="309366"/>
                  </a:cubicBezTo>
                  <a:cubicBezTo>
                    <a:pt x="69730" y="297521"/>
                    <a:pt x="73174" y="269787"/>
                    <a:pt x="87108" y="253161"/>
                  </a:cubicBezTo>
                  <a:cubicBezTo>
                    <a:pt x="139935" y="194037"/>
                    <a:pt x="134953" y="153991"/>
                    <a:pt x="134884" y="153582"/>
                  </a:cubicBezTo>
                  <a:cubicBezTo>
                    <a:pt x="134834" y="153194"/>
                    <a:pt x="134794" y="152705"/>
                    <a:pt x="134794" y="152307"/>
                  </a:cubicBezTo>
                  <a:cubicBezTo>
                    <a:pt x="134794" y="87028"/>
                    <a:pt x="88498" y="32343"/>
                    <a:pt x="27126" y="19652"/>
                  </a:cubicBezTo>
                  <a:lnTo>
                    <a:pt x="0" y="16876"/>
                  </a:lnTo>
                  <a:lnTo>
                    <a:pt x="0" y="0"/>
                  </a:lnTo>
                  <a:close/>
                </a:path>
              </a:pathLst>
            </a:custGeom>
            <a:ln w="0" cap="flat">
              <a:miter lim="127000"/>
            </a:ln>
          </p:spPr>
          <p:style>
            <a:lnRef idx="0">
              <a:srgbClr val="000000">
                <a:alpha val="0"/>
              </a:srgbClr>
            </a:lnRef>
            <a:fillRef idx="1">
              <a:srgbClr val="E13634"/>
            </a:fillRef>
            <a:effectRef idx="0">
              <a:scrgbClr r="0" g="0" b="0"/>
            </a:effectRef>
            <a:fontRef idx="none"/>
          </p:style>
          <p:txBody>
            <a:bodyPr/>
            <a:lstStyle/>
            <a:p>
              <a:endParaRPr lang="es-PA"/>
            </a:p>
          </p:txBody>
        </p:sp>
        <p:sp>
          <p:nvSpPr>
            <p:cNvPr id="111" name="Shape 345">
              <a:extLst>
                <a:ext uri="{FF2B5EF4-FFF2-40B4-BE49-F238E27FC236}">
                  <a16:creationId xmlns:a16="http://schemas.microsoft.com/office/drawing/2014/main" id="{FCE5E6EE-0CCE-41C1-8CA5-0694F68730A0}"/>
                </a:ext>
              </a:extLst>
            </p:cNvPr>
            <p:cNvSpPr/>
            <p:nvPr userDrawn="1"/>
          </p:nvSpPr>
          <p:spPr>
            <a:xfrm>
              <a:off x="149955" y="160138"/>
              <a:ext cx="110904" cy="111314"/>
            </a:xfrm>
            <a:custGeom>
              <a:avLst/>
              <a:gdLst/>
              <a:ahLst/>
              <a:cxnLst/>
              <a:rect l="0" t="0" r="0" b="0"/>
              <a:pathLst>
                <a:path w="110904" h="111314">
                  <a:moveTo>
                    <a:pt x="102489" y="0"/>
                  </a:moveTo>
                  <a:cubicBezTo>
                    <a:pt x="107133" y="0"/>
                    <a:pt x="110904" y="3766"/>
                    <a:pt x="110904" y="8427"/>
                  </a:cubicBezTo>
                  <a:cubicBezTo>
                    <a:pt x="110904" y="13100"/>
                    <a:pt x="107133" y="16875"/>
                    <a:pt x="102489" y="16875"/>
                  </a:cubicBezTo>
                  <a:cubicBezTo>
                    <a:pt x="55249" y="16875"/>
                    <a:pt x="16812" y="55458"/>
                    <a:pt x="16812" y="102877"/>
                  </a:cubicBezTo>
                  <a:cubicBezTo>
                    <a:pt x="16812" y="107548"/>
                    <a:pt x="13041" y="111314"/>
                    <a:pt x="8406" y="111314"/>
                  </a:cubicBezTo>
                  <a:cubicBezTo>
                    <a:pt x="3761" y="111314"/>
                    <a:pt x="0" y="107548"/>
                    <a:pt x="0" y="102877"/>
                  </a:cubicBezTo>
                  <a:cubicBezTo>
                    <a:pt x="0" y="46144"/>
                    <a:pt x="45979" y="0"/>
                    <a:pt x="102489" y="0"/>
                  </a:cubicBezTo>
                  <a:close/>
                </a:path>
              </a:pathLst>
            </a:custGeom>
            <a:ln w="0" cap="flat">
              <a:miter lim="127000"/>
            </a:ln>
          </p:spPr>
          <p:style>
            <a:lnRef idx="0">
              <a:srgbClr val="000000">
                <a:alpha val="0"/>
              </a:srgbClr>
            </a:lnRef>
            <a:fillRef idx="1">
              <a:srgbClr val="E13634"/>
            </a:fillRef>
            <a:effectRef idx="0">
              <a:scrgbClr r="0" g="0" b="0"/>
            </a:effectRef>
            <a:fontRef idx="none"/>
          </p:style>
          <p:txBody>
            <a:bodyPr/>
            <a:lstStyle/>
            <a:p>
              <a:endParaRPr lang="es-PA"/>
            </a:p>
          </p:txBody>
        </p:sp>
        <p:sp>
          <p:nvSpPr>
            <p:cNvPr id="112" name="Shape 346">
              <a:extLst>
                <a:ext uri="{FF2B5EF4-FFF2-40B4-BE49-F238E27FC236}">
                  <a16:creationId xmlns:a16="http://schemas.microsoft.com/office/drawing/2014/main" id="{404EB4DD-8311-45E6-9865-2D6153AC3376}"/>
                </a:ext>
              </a:extLst>
            </p:cNvPr>
            <p:cNvSpPr/>
            <p:nvPr userDrawn="1"/>
          </p:nvSpPr>
          <p:spPr>
            <a:xfrm>
              <a:off x="249547" y="0"/>
              <a:ext cx="16822" cy="81180"/>
            </a:xfrm>
            <a:custGeom>
              <a:avLst/>
              <a:gdLst/>
              <a:ahLst/>
              <a:cxnLst/>
              <a:rect l="0" t="0" r="0" b="0"/>
              <a:pathLst>
                <a:path w="16822" h="81180">
                  <a:moveTo>
                    <a:pt x="8416" y="0"/>
                  </a:moveTo>
                  <a:cubicBezTo>
                    <a:pt x="13051" y="0"/>
                    <a:pt x="16822" y="3776"/>
                    <a:pt x="16822" y="8437"/>
                  </a:cubicBezTo>
                  <a:lnTo>
                    <a:pt x="16822" y="72742"/>
                  </a:lnTo>
                  <a:cubicBezTo>
                    <a:pt x="16822" y="77404"/>
                    <a:pt x="13051" y="81180"/>
                    <a:pt x="8416" y="81180"/>
                  </a:cubicBezTo>
                  <a:cubicBezTo>
                    <a:pt x="3761" y="81180"/>
                    <a:pt x="0" y="77404"/>
                    <a:pt x="0" y="72742"/>
                  </a:cubicBezTo>
                  <a:lnTo>
                    <a:pt x="0" y="8437"/>
                  </a:lnTo>
                  <a:cubicBezTo>
                    <a:pt x="0" y="3776"/>
                    <a:pt x="3761" y="0"/>
                    <a:pt x="8416" y="0"/>
                  </a:cubicBezTo>
                  <a:close/>
                </a:path>
              </a:pathLst>
            </a:custGeom>
            <a:ln w="0" cap="flat">
              <a:miter lim="127000"/>
            </a:ln>
          </p:spPr>
          <p:style>
            <a:lnRef idx="0">
              <a:srgbClr val="000000">
                <a:alpha val="0"/>
              </a:srgbClr>
            </a:lnRef>
            <a:fillRef idx="1">
              <a:srgbClr val="E13634"/>
            </a:fillRef>
            <a:effectRef idx="0">
              <a:scrgbClr r="0" g="0" b="0"/>
            </a:effectRef>
            <a:fontRef idx="none"/>
          </p:style>
          <p:txBody>
            <a:bodyPr/>
            <a:lstStyle/>
            <a:p>
              <a:endParaRPr lang="es-PA"/>
            </a:p>
          </p:txBody>
        </p:sp>
        <p:sp>
          <p:nvSpPr>
            <p:cNvPr id="113" name="Shape 347">
              <a:extLst>
                <a:ext uri="{FF2B5EF4-FFF2-40B4-BE49-F238E27FC236}">
                  <a16:creationId xmlns:a16="http://schemas.microsoft.com/office/drawing/2014/main" id="{9E33AFB7-D1D4-478A-894E-598FCC4B1365}"/>
                </a:ext>
              </a:extLst>
            </p:cNvPr>
            <p:cNvSpPr/>
            <p:nvPr userDrawn="1"/>
          </p:nvSpPr>
          <p:spPr>
            <a:xfrm>
              <a:off x="378209" y="74063"/>
              <a:ext cx="63764" cy="62344"/>
            </a:xfrm>
            <a:custGeom>
              <a:avLst/>
              <a:gdLst/>
              <a:ahLst/>
              <a:cxnLst/>
              <a:rect l="0" t="0" r="0" b="0"/>
              <a:pathLst>
                <a:path w="63764" h="62344">
                  <a:moveTo>
                    <a:pt x="54529" y="0"/>
                  </a:moveTo>
                  <a:cubicBezTo>
                    <a:pt x="56680" y="0"/>
                    <a:pt x="58831" y="825"/>
                    <a:pt x="60469" y="2473"/>
                  </a:cubicBezTo>
                  <a:cubicBezTo>
                    <a:pt x="63764" y="5771"/>
                    <a:pt x="63764" y="11110"/>
                    <a:pt x="60469" y="14408"/>
                  </a:cubicBezTo>
                  <a:lnTo>
                    <a:pt x="15184" y="59874"/>
                  </a:lnTo>
                  <a:cubicBezTo>
                    <a:pt x="13547" y="61517"/>
                    <a:pt x="11393" y="62344"/>
                    <a:pt x="9240" y="62344"/>
                  </a:cubicBezTo>
                  <a:cubicBezTo>
                    <a:pt x="7086" y="62344"/>
                    <a:pt x="4932" y="61517"/>
                    <a:pt x="3295" y="59874"/>
                  </a:cubicBezTo>
                  <a:cubicBezTo>
                    <a:pt x="0" y="56576"/>
                    <a:pt x="0" y="51236"/>
                    <a:pt x="3295" y="47940"/>
                  </a:cubicBezTo>
                  <a:lnTo>
                    <a:pt x="48589" y="2473"/>
                  </a:lnTo>
                  <a:cubicBezTo>
                    <a:pt x="50227" y="825"/>
                    <a:pt x="52378" y="0"/>
                    <a:pt x="54529" y="0"/>
                  </a:cubicBezTo>
                  <a:close/>
                </a:path>
              </a:pathLst>
            </a:custGeom>
            <a:ln w="0" cap="flat">
              <a:miter lim="127000"/>
            </a:ln>
          </p:spPr>
          <p:style>
            <a:lnRef idx="0">
              <a:srgbClr val="000000">
                <a:alpha val="0"/>
              </a:srgbClr>
            </a:lnRef>
            <a:fillRef idx="1">
              <a:srgbClr val="E13634"/>
            </a:fillRef>
            <a:effectRef idx="0">
              <a:scrgbClr r="0" g="0" b="0"/>
            </a:effectRef>
            <a:fontRef idx="none"/>
          </p:style>
          <p:txBody>
            <a:bodyPr/>
            <a:lstStyle/>
            <a:p>
              <a:endParaRPr lang="es-PA"/>
            </a:p>
          </p:txBody>
        </p:sp>
        <p:sp>
          <p:nvSpPr>
            <p:cNvPr id="114" name="Shape 348">
              <a:extLst>
                <a:ext uri="{FF2B5EF4-FFF2-40B4-BE49-F238E27FC236}">
                  <a16:creationId xmlns:a16="http://schemas.microsoft.com/office/drawing/2014/main" id="{DC894D99-D5D9-471C-B6E8-EF1070A9FF9E}"/>
                </a:ext>
              </a:extLst>
            </p:cNvPr>
            <p:cNvSpPr/>
            <p:nvPr userDrawn="1"/>
          </p:nvSpPr>
          <p:spPr>
            <a:xfrm>
              <a:off x="431689" y="250491"/>
              <a:ext cx="80883" cy="16886"/>
            </a:xfrm>
            <a:custGeom>
              <a:avLst/>
              <a:gdLst/>
              <a:ahLst/>
              <a:cxnLst/>
              <a:rect l="0" t="0" r="0" b="0"/>
              <a:pathLst>
                <a:path w="80883" h="16886">
                  <a:moveTo>
                    <a:pt x="8416" y="0"/>
                  </a:moveTo>
                  <a:lnTo>
                    <a:pt x="72477" y="0"/>
                  </a:lnTo>
                  <a:cubicBezTo>
                    <a:pt x="74800" y="0"/>
                    <a:pt x="76901" y="946"/>
                    <a:pt x="78422" y="2476"/>
                  </a:cubicBezTo>
                  <a:lnTo>
                    <a:pt x="80883" y="8447"/>
                  </a:lnTo>
                  <a:lnTo>
                    <a:pt x="80883" y="8450"/>
                  </a:lnTo>
                  <a:lnTo>
                    <a:pt x="78422" y="14415"/>
                  </a:lnTo>
                  <a:cubicBezTo>
                    <a:pt x="76901" y="15942"/>
                    <a:pt x="74800" y="16886"/>
                    <a:pt x="72477" y="16886"/>
                  </a:cubicBezTo>
                  <a:lnTo>
                    <a:pt x="8416" y="16886"/>
                  </a:lnTo>
                  <a:cubicBezTo>
                    <a:pt x="3771" y="16886"/>
                    <a:pt x="0" y="13110"/>
                    <a:pt x="0" y="8448"/>
                  </a:cubicBezTo>
                  <a:cubicBezTo>
                    <a:pt x="0" y="3786"/>
                    <a:pt x="3771" y="0"/>
                    <a:pt x="8416" y="0"/>
                  </a:cubicBezTo>
                  <a:close/>
                </a:path>
              </a:pathLst>
            </a:custGeom>
            <a:ln w="0" cap="flat">
              <a:miter lim="127000"/>
            </a:ln>
          </p:spPr>
          <p:style>
            <a:lnRef idx="0">
              <a:srgbClr val="000000">
                <a:alpha val="0"/>
              </a:srgbClr>
            </a:lnRef>
            <a:fillRef idx="1">
              <a:srgbClr val="E13634"/>
            </a:fillRef>
            <a:effectRef idx="0">
              <a:scrgbClr r="0" g="0" b="0"/>
            </a:effectRef>
            <a:fontRef idx="none"/>
          </p:style>
          <p:txBody>
            <a:bodyPr/>
            <a:lstStyle/>
            <a:p>
              <a:endParaRPr lang="es-PA"/>
            </a:p>
          </p:txBody>
        </p:sp>
        <p:sp>
          <p:nvSpPr>
            <p:cNvPr id="115" name="Shape 349">
              <a:extLst>
                <a:ext uri="{FF2B5EF4-FFF2-40B4-BE49-F238E27FC236}">
                  <a16:creationId xmlns:a16="http://schemas.microsoft.com/office/drawing/2014/main" id="{27657F0A-F77E-49F4-B507-93573F827605}"/>
                </a:ext>
              </a:extLst>
            </p:cNvPr>
            <p:cNvSpPr/>
            <p:nvPr userDrawn="1"/>
          </p:nvSpPr>
          <p:spPr>
            <a:xfrm>
              <a:off x="375858" y="380475"/>
              <a:ext cx="63764" cy="62354"/>
            </a:xfrm>
            <a:custGeom>
              <a:avLst/>
              <a:gdLst/>
              <a:ahLst/>
              <a:cxnLst/>
              <a:rect l="0" t="0" r="0" b="0"/>
              <a:pathLst>
                <a:path w="63764" h="62354">
                  <a:moveTo>
                    <a:pt x="9231" y="0"/>
                  </a:moveTo>
                  <a:cubicBezTo>
                    <a:pt x="11381" y="0"/>
                    <a:pt x="13532" y="824"/>
                    <a:pt x="15174" y="2473"/>
                  </a:cubicBezTo>
                  <a:lnTo>
                    <a:pt x="60469" y="47949"/>
                  </a:lnTo>
                  <a:cubicBezTo>
                    <a:pt x="63764" y="51246"/>
                    <a:pt x="63764" y="56586"/>
                    <a:pt x="60469" y="59883"/>
                  </a:cubicBezTo>
                  <a:cubicBezTo>
                    <a:pt x="58831" y="61526"/>
                    <a:pt x="56678" y="62354"/>
                    <a:pt x="54524" y="62354"/>
                  </a:cubicBezTo>
                  <a:cubicBezTo>
                    <a:pt x="52371" y="62354"/>
                    <a:pt x="50217" y="61526"/>
                    <a:pt x="48580" y="59883"/>
                  </a:cubicBezTo>
                  <a:lnTo>
                    <a:pt x="3295" y="14417"/>
                  </a:lnTo>
                  <a:cubicBezTo>
                    <a:pt x="0" y="11109"/>
                    <a:pt x="0" y="5770"/>
                    <a:pt x="3295" y="2473"/>
                  </a:cubicBezTo>
                  <a:cubicBezTo>
                    <a:pt x="4932" y="824"/>
                    <a:pt x="7081" y="0"/>
                    <a:pt x="9231" y="0"/>
                  </a:cubicBezTo>
                  <a:close/>
                </a:path>
              </a:pathLst>
            </a:custGeom>
            <a:ln w="0" cap="flat">
              <a:miter lim="127000"/>
            </a:ln>
          </p:spPr>
          <p:style>
            <a:lnRef idx="0">
              <a:srgbClr val="000000">
                <a:alpha val="0"/>
              </a:srgbClr>
            </a:lnRef>
            <a:fillRef idx="1">
              <a:srgbClr val="E13634"/>
            </a:fillRef>
            <a:effectRef idx="0">
              <a:scrgbClr r="0" g="0" b="0"/>
            </a:effectRef>
            <a:fontRef idx="none"/>
          </p:style>
          <p:txBody>
            <a:bodyPr/>
            <a:lstStyle/>
            <a:p>
              <a:endParaRPr lang="es-PA"/>
            </a:p>
          </p:txBody>
        </p:sp>
        <p:sp>
          <p:nvSpPr>
            <p:cNvPr id="116" name="Shape 350">
              <a:extLst>
                <a:ext uri="{FF2B5EF4-FFF2-40B4-BE49-F238E27FC236}">
                  <a16:creationId xmlns:a16="http://schemas.microsoft.com/office/drawing/2014/main" id="{D2DEFBA1-9FD2-49FA-AB6C-6E7B0878C707}"/>
                </a:ext>
              </a:extLst>
            </p:cNvPr>
            <p:cNvSpPr/>
            <p:nvPr userDrawn="1"/>
          </p:nvSpPr>
          <p:spPr>
            <a:xfrm>
              <a:off x="70594" y="378102"/>
              <a:ext cx="63764" cy="62343"/>
            </a:xfrm>
            <a:custGeom>
              <a:avLst/>
              <a:gdLst/>
              <a:ahLst/>
              <a:cxnLst/>
              <a:rect l="0" t="0" r="0" b="0"/>
              <a:pathLst>
                <a:path w="63764" h="62343">
                  <a:moveTo>
                    <a:pt x="54529" y="0"/>
                  </a:moveTo>
                  <a:cubicBezTo>
                    <a:pt x="56680" y="0"/>
                    <a:pt x="58831" y="824"/>
                    <a:pt x="60479" y="2473"/>
                  </a:cubicBezTo>
                  <a:cubicBezTo>
                    <a:pt x="63764" y="5770"/>
                    <a:pt x="63764" y="11109"/>
                    <a:pt x="60479" y="14407"/>
                  </a:cubicBezTo>
                  <a:lnTo>
                    <a:pt x="15184" y="59873"/>
                  </a:lnTo>
                  <a:cubicBezTo>
                    <a:pt x="13537" y="61526"/>
                    <a:pt x="11383" y="62343"/>
                    <a:pt x="9240" y="62343"/>
                  </a:cubicBezTo>
                  <a:cubicBezTo>
                    <a:pt x="7076" y="62343"/>
                    <a:pt x="4932" y="61526"/>
                    <a:pt x="3295" y="59873"/>
                  </a:cubicBezTo>
                  <a:cubicBezTo>
                    <a:pt x="0" y="56586"/>
                    <a:pt x="0" y="51236"/>
                    <a:pt x="3295" y="47948"/>
                  </a:cubicBezTo>
                  <a:lnTo>
                    <a:pt x="48580" y="2473"/>
                  </a:lnTo>
                  <a:cubicBezTo>
                    <a:pt x="50227" y="824"/>
                    <a:pt x="52378" y="0"/>
                    <a:pt x="54529" y="0"/>
                  </a:cubicBezTo>
                  <a:close/>
                </a:path>
              </a:pathLst>
            </a:custGeom>
            <a:ln w="0" cap="flat">
              <a:miter lim="127000"/>
            </a:ln>
          </p:spPr>
          <p:style>
            <a:lnRef idx="0">
              <a:srgbClr val="000000">
                <a:alpha val="0"/>
              </a:srgbClr>
            </a:lnRef>
            <a:fillRef idx="1">
              <a:srgbClr val="E13634"/>
            </a:fillRef>
            <a:effectRef idx="0">
              <a:scrgbClr r="0" g="0" b="0"/>
            </a:effectRef>
            <a:fontRef idx="none"/>
          </p:style>
          <p:txBody>
            <a:bodyPr/>
            <a:lstStyle/>
            <a:p>
              <a:endParaRPr lang="es-PA"/>
            </a:p>
          </p:txBody>
        </p:sp>
        <p:sp>
          <p:nvSpPr>
            <p:cNvPr id="117" name="Shape 351">
              <a:extLst>
                <a:ext uri="{FF2B5EF4-FFF2-40B4-BE49-F238E27FC236}">
                  <a16:creationId xmlns:a16="http://schemas.microsoft.com/office/drawing/2014/main" id="{DD2E1E2F-84FA-4E86-B143-327FDD7F30CA}"/>
                </a:ext>
              </a:extLst>
            </p:cNvPr>
            <p:cNvSpPr/>
            <p:nvPr userDrawn="1"/>
          </p:nvSpPr>
          <p:spPr>
            <a:xfrm>
              <a:off x="0" y="247145"/>
              <a:ext cx="80873" cy="16876"/>
            </a:xfrm>
            <a:custGeom>
              <a:avLst/>
              <a:gdLst/>
              <a:ahLst/>
              <a:cxnLst/>
              <a:rect l="0" t="0" r="0" b="0"/>
              <a:pathLst>
                <a:path w="80873" h="16876">
                  <a:moveTo>
                    <a:pt x="8406" y="0"/>
                  </a:moveTo>
                  <a:lnTo>
                    <a:pt x="72468" y="0"/>
                  </a:lnTo>
                  <a:cubicBezTo>
                    <a:pt x="77102" y="0"/>
                    <a:pt x="80873" y="3776"/>
                    <a:pt x="80873" y="8438"/>
                  </a:cubicBezTo>
                  <a:cubicBezTo>
                    <a:pt x="80873" y="13110"/>
                    <a:pt x="77102" y="16876"/>
                    <a:pt x="72468" y="16876"/>
                  </a:cubicBezTo>
                  <a:lnTo>
                    <a:pt x="8406" y="16876"/>
                  </a:lnTo>
                  <a:cubicBezTo>
                    <a:pt x="3761" y="16876"/>
                    <a:pt x="0" y="13110"/>
                    <a:pt x="0" y="8438"/>
                  </a:cubicBezTo>
                  <a:cubicBezTo>
                    <a:pt x="0" y="3776"/>
                    <a:pt x="3761" y="0"/>
                    <a:pt x="8406" y="0"/>
                  </a:cubicBezTo>
                  <a:close/>
                </a:path>
              </a:pathLst>
            </a:custGeom>
            <a:ln w="0" cap="flat">
              <a:miter lim="127000"/>
            </a:ln>
          </p:spPr>
          <p:style>
            <a:lnRef idx="0">
              <a:srgbClr val="000000">
                <a:alpha val="0"/>
              </a:srgbClr>
            </a:lnRef>
            <a:fillRef idx="1">
              <a:srgbClr val="E13634"/>
            </a:fillRef>
            <a:effectRef idx="0">
              <a:scrgbClr r="0" g="0" b="0"/>
            </a:effectRef>
            <a:fontRef idx="none"/>
          </p:style>
          <p:txBody>
            <a:bodyPr/>
            <a:lstStyle/>
            <a:p>
              <a:endParaRPr lang="es-PA"/>
            </a:p>
          </p:txBody>
        </p:sp>
        <p:sp>
          <p:nvSpPr>
            <p:cNvPr id="118" name="Shape 352">
              <a:extLst>
                <a:ext uri="{FF2B5EF4-FFF2-40B4-BE49-F238E27FC236}">
                  <a16:creationId xmlns:a16="http://schemas.microsoft.com/office/drawing/2014/main" id="{CBD54E7B-4596-43F2-BAA1-2BB62E15CBCC}"/>
                </a:ext>
              </a:extLst>
            </p:cNvPr>
            <p:cNvSpPr/>
            <p:nvPr userDrawn="1"/>
          </p:nvSpPr>
          <p:spPr>
            <a:xfrm>
              <a:off x="72963" y="71687"/>
              <a:ext cx="63764" cy="62351"/>
            </a:xfrm>
            <a:custGeom>
              <a:avLst/>
              <a:gdLst/>
              <a:ahLst/>
              <a:cxnLst/>
              <a:rect l="0" t="0" r="0" b="0"/>
              <a:pathLst>
                <a:path w="63764" h="62351">
                  <a:moveTo>
                    <a:pt x="9230" y="0"/>
                  </a:moveTo>
                  <a:cubicBezTo>
                    <a:pt x="11383" y="0"/>
                    <a:pt x="13537" y="827"/>
                    <a:pt x="15184" y="2480"/>
                  </a:cubicBezTo>
                  <a:lnTo>
                    <a:pt x="60469" y="47937"/>
                  </a:lnTo>
                  <a:cubicBezTo>
                    <a:pt x="63764" y="51243"/>
                    <a:pt x="63764" y="56573"/>
                    <a:pt x="60469" y="59881"/>
                  </a:cubicBezTo>
                  <a:cubicBezTo>
                    <a:pt x="58822" y="61524"/>
                    <a:pt x="56678" y="62351"/>
                    <a:pt x="54524" y="62351"/>
                  </a:cubicBezTo>
                  <a:cubicBezTo>
                    <a:pt x="52381" y="62351"/>
                    <a:pt x="50217" y="61524"/>
                    <a:pt x="48580" y="59881"/>
                  </a:cubicBezTo>
                  <a:lnTo>
                    <a:pt x="3275" y="14415"/>
                  </a:lnTo>
                  <a:cubicBezTo>
                    <a:pt x="0" y="11117"/>
                    <a:pt x="0" y="5778"/>
                    <a:pt x="3275" y="2480"/>
                  </a:cubicBezTo>
                  <a:cubicBezTo>
                    <a:pt x="4922" y="827"/>
                    <a:pt x="7076" y="0"/>
                    <a:pt x="9230" y="0"/>
                  </a:cubicBezTo>
                  <a:close/>
                </a:path>
              </a:pathLst>
            </a:custGeom>
            <a:ln w="0" cap="flat">
              <a:miter lim="127000"/>
            </a:ln>
          </p:spPr>
          <p:style>
            <a:lnRef idx="0">
              <a:srgbClr val="000000">
                <a:alpha val="0"/>
              </a:srgbClr>
            </a:lnRef>
            <a:fillRef idx="1">
              <a:srgbClr val="E13634"/>
            </a:fillRef>
            <a:effectRef idx="0">
              <a:scrgbClr r="0" g="0" b="0"/>
            </a:effectRef>
            <a:fontRef idx="none"/>
          </p:style>
          <p:txBody>
            <a:bodyPr/>
            <a:lstStyle/>
            <a:p>
              <a:endParaRPr lang="es-PA"/>
            </a:p>
          </p:txBody>
        </p:sp>
      </p:grpSp>
    </p:spTree>
    <p:extLst>
      <p:ext uri="{BB962C8B-B14F-4D97-AF65-F5344CB8AC3E}">
        <p14:creationId xmlns:p14="http://schemas.microsoft.com/office/powerpoint/2010/main" val="11112668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Page 4">
    <p:bg>
      <p:bgPr>
        <a:solidFill>
          <a:schemeClr val="bg1"/>
        </a:solidFill>
        <a:effectLst/>
      </p:bgPr>
    </p:bg>
    <p:spTree>
      <p:nvGrpSpPr>
        <p:cNvPr id="1" name=""/>
        <p:cNvGrpSpPr/>
        <p:nvPr/>
      </p:nvGrpSpPr>
      <p:grpSpPr>
        <a:xfrm>
          <a:off x="0" y="0"/>
          <a:ext cx="0" cy="0"/>
          <a:chOff x="0" y="0"/>
          <a:chExt cx="0" cy="0"/>
        </a:xfrm>
      </p:grpSpPr>
      <p:sp>
        <p:nvSpPr>
          <p:cNvPr id="19" name="Rectángulo 18">
            <a:extLst>
              <a:ext uri="{FF2B5EF4-FFF2-40B4-BE49-F238E27FC236}">
                <a16:creationId xmlns:a16="http://schemas.microsoft.com/office/drawing/2014/main" id="{2853EAAE-1DF4-4A7A-8BAD-D6358799E3B8}"/>
              </a:ext>
            </a:extLst>
          </p:cNvPr>
          <p:cNvSpPr/>
          <p:nvPr userDrawn="1"/>
        </p:nvSpPr>
        <p:spPr>
          <a:xfrm>
            <a:off x="0" y="0"/>
            <a:ext cx="6858000" cy="1203960"/>
          </a:xfrm>
          <a:prstGeom prst="rect">
            <a:avLst/>
          </a:prstGeom>
          <a:solidFill>
            <a:srgbClr val="213F7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A"/>
          </a:p>
        </p:txBody>
      </p:sp>
      <p:sp>
        <p:nvSpPr>
          <p:cNvPr id="10" name="TextBox 9">
            <a:extLst>
              <a:ext uri="{FF2B5EF4-FFF2-40B4-BE49-F238E27FC236}">
                <a16:creationId xmlns:a16="http://schemas.microsoft.com/office/drawing/2014/main" id="{AB61AB39-00AA-A645-9010-5FC0046D5EF5}"/>
              </a:ext>
            </a:extLst>
          </p:cNvPr>
          <p:cNvSpPr txBox="1"/>
          <p:nvPr userDrawn="1"/>
        </p:nvSpPr>
        <p:spPr>
          <a:xfrm>
            <a:off x="5999457" y="9467273"/>
            <a:ext cx="0" cy="0"/>
          </a:xfrm>
          <a:prstGeom prst="rect">
            <a:avLst/>
          </a:prstGeom>
          <a:noFill/>
        </p:spPr>
        <p:txBody>
          <a:bodyPr wrap="none" rtlCol="0">
            <a:normAutofit fontScale="25000" lnSpcReduction="20000"/>
          </a:bodyPr>
          <a:lstStyle/>
          <a:p>
            <a:pPr algn="l"/>
            <a:endParaRPr lang="en-US" sz="1400" dirty="0">
              <a:latin typeface="Ubuntu" panose="020B0504030602030204" pitchFamily="34" charset="0"/>
            </a:endParaRPr>
          </a:p>
        </p:txBody>
      </p:sp>
      <p:sp>
        <p:nvSpPr>
          <p:cNvPr id="11" name="Text Placeholder 16">
            <a:extLst>
              <a:ext uri="{FF2B5EF4-FFF2-40B4-BE49-F238E27FC236}">
                <a16:creationId xmlns:a16="http://schemas.microsoft.com/office/drawing/2014/main" id="{E3F96B84-60B7-204B-96E0-17C41E9FCB72}"/>
              </a:ext>
            </a:extLst>
          </p:cNvPr>
          <p:cNvSpPr>
            <a:spLocks noGrp="1"/>
          </p:cNvSpPr>
          <p:nvPr>
            <p:ph type="body" sz="quarter" idx="36" hasCustomPrompt="1"/>
          </p:nvPr>
        </p:nvSpPr>
        <p:spPr>
          <a:xfrm>
            <a:off x="2433147" y="1281545"/>
            <a:ext cx="4124881" cy="3175001"/>
          </a:xfrm>
        </p:spPr>
        <p:txBody>
          <a:bodyPr>
            <a:noAutofit/>
          </a:bodyPr>
          <a:lstStyle>
            <a:lvl1pPr marL="285751" indent="-285751" algn="l">
              <a:buFont typeface="Arial" panose="020B0604020202020204" pitchFamily="34" charset="0"/>
              <a:buChar char="•"/>
              <a:defRPr sz="1600" b="0">
                <a:solidFill>
                  <a:schemeClr val="tx1"/>
                </a:solidFill>
                <a:latin typeface="Ubuntu" panose="020B0504030602030204" pitchFamily="34" charset="0"/>
                <a:sym typeface="Wingdings" pitchFamily="2" charset="2"/>
              </a:defRPr>
            </a:lvl1pPr>
            <a:lvl2pPr marL="388620" indent="0">
              <a:buNone/>
              <a:defRPr sz="1800">
                <a:latin typeface="Ubuntu" panose="020B0504030602030204" pitchFamily="34" charset="0"/>
              </a:defRPr>
            </a:lvl2pPr>
            <a:lvl3pPr marL="777241" indent="0">
              <a:buNone/>
              <a:defRPr sz="1400">
                <a:latin typeface="Ubuntu" panose="020B0504030602030204" pitchFamily="34" charset="0"/>
              </a:defRPr>
            </a:lvl3pPr>
            <a:lvl4pPr marL="1165860" indent="0">
              <a:buNone/>
              <a:defRPr sz="1200">
                <a:latin typeface="Ubuntu" panose="020B0504030602030204" pitchFamily="34" charset="0"/>
              </a:defRPr>
            </a:lvl4pPr>
            <a:lvl5pPr marL="1554481" indent="0">
              <a:buNone/>
              <a:defRPr sz="1200">
                <a:latin typeface="Ubuntu" panose="020B0504030602030204" pitchFamily="34" charset="0"/>
              </a:defRPr>
            </a:lvl5pPr>
          </a:lstStyle>
          <a:p>
            <a:r>
              <a:rPr lang="fr-FR" dirty="0">
                <a:effectLst/>
                <a:latin typeface="Ubuntu" panose="020B0504030602030204" pitchFamily="34" charset="0"/>
              </a:rPr>
              <a:t>Les dirigeants recherchent des opportunités pour changer et améliorer l'état actuel. (5 TIRETS TOTAL POUR «REMET EN QUESTION LE PROCESSUS»</a:t>
            </a:r>
            <a:r>
              <a:rPr lang="en-US" dirty="0">
                <a:effectLst/>
                <a:latin typeface="Ubuntu" panose="020B0504030602030204" pitchFamily="34" charset="0"/>
              </a:rPr>
              <a:t>)</a:t>
            </a:r>
          </a:p>
          <a:p>
            <a:endParaRPr lang="en-US" dirty="0">
              <a:effectLst/>
              <a:latin typeface="Ubuntu" panose="020B0504030602030204" pitchFamily="34" charset="0"/>
            </a:endParaRPr>
          </a:p>
          <a:p>
            <a:endParaRPr lang="en-US" dirty="0">
              <a:effectLst/>
              <a:latin typeface="Ubuntu" panose="020B0504030602030204" pitchFamily="34" charset="0"/>
            </a:endParaRPr>
          </a:p>
        </p:txBody>
      </p:sp>
      <p:sp>
        <p:nvSpPr>
          <p:cNvPr id="12" name="Text Placeholder 16">
            <a:extLst>
              <a:ext uri="{FF2B5EF4-FFF2-40B4-BE49-F238E27FC236}">
                <a16:creationId xmlns:a16="http://schemas.microsoft.com/office/drawing/2014/main" id="{E11681E6-FC53-9042-9F9A-021FFB22378E}"/>
              </a:ext>
            </a:extLst>
          </p:cNvPr>
          <p:cNvSpPr>
            <a:spLocks noGrp="1"/>
          </p:cNvSpPr>
          <p:nvPr>
            <p:ph type="body" sz="quarter" idx="37" hasCustomPrompt="1"/>
          </p:nvPr>
        </p:nvSpPr>
        <p:spPr>
          <a:xfrm>
            <a:off x="2433147" y="4685711"/>
            <a:ext cx="4124881" cy="2380107"/>
          </a:xfrm>
        </p:spPr>
        <p:txBody>
          <a:bodyPr>
            <a:noAutofit/>
          </a:bodyPr>
          <a:lstStyle>
            <a:lvl1pPr marL="285751" indent="-285751" algn="l">
              <a:buFont typeface="Arial" panose="020B0604020202020204" pitchFamily="34" charset="0"/>
              <a:buChar char="•"/>
              <a:defRPr sz="1600" b="0">
                <a:solidFill>
                  <a:schemeClr val="tx1"/>
                </a:solidFill>
                <a:latin typeface="Ubuntu" panose="020B0504030602030204" pitchFamily="34" charset="0"/>
                <a:sym typeface="Wingdings" pitchFamily="2" charset="2"/>
              </a:defRPr>
            </a:lvl1pPr>
            <a:lvl2pPr marL="388620" indent="0">
              <a:buNone/>
              <a:defRPr sz="1800">
                <a:latin typeface="Ubuntu" panose="020B0504030602030204" pitchFamily="34" charset="0"/>
              </a:defRPr>
            </a:lvl2pPr>
            <a:lvl3pPr marL="777241" indent="0">
              <a:buNone/>
              <a:defRPr sz="1400">
                <a:latin typeface="Ubuntu" panose="020B0504030602030204" pitchFamily="34" charset="0"/>
              </a:defRPr>
            </a:lvl3pPr>
            <a:lvl4pPr marL="1165860" indent="0">
              <a:buNone/>
              <a:defRPr sz="1200">
                <a:latin typeface="Ubuntu" panose="020B0504030602030204" pitchFamily="34" charset="0"/>
              </a:defRPr>
            </a:lvl4pPr>
            <a:lvl5pPr marL="1554481" indent="0">
              <a:buNone/>
              <a:defRPr sz="1200">
                <a:latin typeface="Ubuntu" panose="020B0504030602030204" pitchFamily="34" charset="0"/>
              </a:defRPr>
            </a:lvl5pPr>
          </a:lstStyle>
          <a:p>
            <a:r>
              <a:rPr lang="fr-FR" dirty="0">
                <a:effectLst/>
                <a:latin typeface="Ubuntu" panose="020B0504030602030204" pitchFamily="34" charset="0"/>
              </a:rPr>
              <a:t>Les dirigeants développent l’esprit d’équipe et favorisent la collaboration (4 TIRETS TOTAL POUR «PERMET AUX AUTRES D’AGIR»)</a:t>
            </a:r>
            <a:endParaRPr lang="en-US" dirty="0">
              <a:effectLst/>
              <a:latin typeface="Ubuntu" panose="020B0504030602030204" pitchFamily="34" charset="0"/>
            </a:endParaRPr>
          </a:p>
        </p:txBody>
      </p:sp>
      <p:sp>
        <p:nvSpPr>
          <p:cNvPr id="13" name="Text Placeholder 16">
            <a:extLst>
              <a:ext uri="{FF2B5EF4-FFF2-40B4-BE49-F238E27FC236}">
                <a16:creationId xmlns:a16="http://schemas.microsoft.com/office/drawing/2014/main" id="{19CA2EDD-FA2E-E44C-8379-985CE41A3EBB}"/>
              </a:ext>
            </a:extLst>
          </p:cNvPr>
          <p:cNvSpPr>
            <a:spLocks noGrp="1"/>
          </p:cNvSpPr>
          <p:nvPr>
            <p:ph type="body" sz="quarter" idx="38" hasCustomPrompt="1"/>
          </p:nvPr>
        </p:nvSpPr>
        <p:spPr>
          <a:xfrm>
            <a:off x="793491" y="2297538"/>
            <a:ext cx="1233914" cy="861378"/>
          </a:xfrm>
        </p:spPr>
        <p:txBody>
          <a:bodyPr>
            <a:noAutofit/>
          </a:bodyPr>
          <a:lstStyle>
            <a:lvl1pPr marL="0" indent="0" algn="ctr">
              <a:buNone/>
              <a:defRPr sz="1400" b="1" baseline="0">
                <a:solidFill>
                  <a:schemeClr val="accent4"/>
                </a:solidFill>
                <a:latin typeface="Ubuntu" panose="020B0504030602030204" pitchFamily="34" charset="0"/>
              </a:defRPr>
            </a:lvl1pPr>
            <a:lvl2pPr marL="388620" indent="0">
              <a:buNone/>
              <a:defRPr sz="1800">
                <a:latin typeface="Ubuntu" panose="020B0504030602030204" pitchFamily="34" charset="0"/>
              </a:defRPr>
            </a:lvl2pPr>
            <a:lvl3pPr marL="777241" indent="0">
              <a:buNone/>
              <a:defRPr sz="1400">
                <a:latin typeface="Ubuntu" panose="020B0504030602030204" pitchFamily="34" charset="0"/>
              </a:defRPr>
            </a:lvl3pPr>
            <a:lvl4pPr marL="1165860" indent="0">
              <a:buNone/>
              <a:defRPr sz="1200">
                <a:latin typeface="Ubuntu" panose="020B0504030602030204" pitchFamily="34" charset="0"/>
              </a:defRPr>
            </a:lvl4pPr>
            <a:lvl5pPr marL="1554481" indent="0">
              <a:buNone/>
              <a:defRPr sz="1200">
                <a:latin typeface="Ubuntu" panose="020B0504030602030204" pitchFamily="34" charset="0"/>
              </a:defRPr>
            </a:lvl5pPr>
          </a:lstStyle>
          <a:p>
            <a:pPr lvl="0"/>
            <a:r>
              <a:rPr lang="fr-FR" dirty="0"/>
              <a:t>REMET EN QUESTION LE PROCESSUS</a:t>
            </a:r>
            <a:endParaRPr lang="en-US" dirty="0"/>
          </a:p>
        </p:txBody>
      </p:sp>
      <p:sp>
        <p:nvSpPr>
          <p:cNvPr id="14" name="Text Placeholder 16">
            <a:extLst>
              <a:ext uri="{FF2B5EF4-FFF2-40B4-BE49-F238E27FC236}">
                <a16:creationId xmlns:a16="http://schemas.microsoft.com/office/drawing/2014/main" id="{53F52E68-71DC-0041-A012-43DACAFAE92A}"/>
              </a:ext>
            </a:extLst>
          </p:cNvPr>
          <p:cNvSpPr>
            <a:spLocks noGrp="1"/>
          </p:cNvSpPr>
          <p:nvPr>
            <p:ph type="body" sz="quarter" idx="39" hasCustomPrompt="1"/>
          </p:nvPr>
        </p:nvSpPr>
        <p:spPr>
          <a:xfrm>
            <a:off x="659018" y="5677888"/>
            <a:ext cx="1233914" cy="1069197"/>
          </a:xfrm>
        </p:spPr>
        <p:txBody>
          <a:bodyPr>
            <a:noAutofit/>
          </a:bodyPr>
          <a:lstStyle>
            <a:lvl1pPr marL="0" indent="0" algn="ctr">
              <a:buNone/>
              <a:defRPr sz="1400" b="1">
                <a:solidFill>
                  <a:schemeClr val="accent4"/>
                </a:solidFill>
                <a:latin typeface="Ubuntu" panose="020B0504030602030204" pitchFamily="34" charset="0"/>
              </a:defRPr>
            </a:lvl1pPr>
            <a:lvl2pPr marL="388620" indent="0">
              <a:buNone/>
              <a:defRPr sz="1800">
                <a:latin typeface="Ubuntu" panose="020B0504030602030204" pitchFamily="34" charset="0"/>
              </a:defRPr>
            </a:lvl2pPr>
            <a:lvl3pPr marL="777241" indent="0">
              <a:buNone/>
              <a:defRPr sz="1400">
                <a:latin typeface="Ubuntu" panose="020B0504030602030204" pitchFamily="34" charset="0"/>
              </a:defRPr>
            </a:lvl3pPr>
            <a:lvl4pPr marL="1165860" indent="0">
              <a:buNone/>
              <a:defRPr sz="1200">
                <a:latin typeface="Ubuntu" panose="020B0504030602030204" pitchFamily="34" charset="0"/>
              </a:defRPr>
            </a:lvl4pPr>
            <a:lvl5pPr marL="1554481" indent="0">
              <a:buNone/>
              <a:defRPr sz="1200">
                <a:latin typeface="Ubuntu" panose="020B0504030602030204" pitchFamily="34" charset="0"/>
              </a:defRPr>
            </a:lvl5pPr>
          </a:lstStyle>
          <a:p>
            <a:pPr lvl="0"/>
            <a:r>
              <a:rPr lang="en-US" dirty="0"/>
              <a:t>PERMET AUX AUTRES D’AGIR</a:t>
            </a:r>
          </a:p>
        </p:txBody>
      </p:sp>
      <p:sp>
        <p:nvSpPr>
          <p:cNvPr id="15" name="Rectangle 14">
            <a:extLst>
              <a:ext uri="{FF2B5EF4-FFF2-40B4-BE49-F238E27FC236}">
                <a16:creationId xmlns:a16="http://schemas.microsoft.com/office/drawing/2014/main" id="{7076A7FC-F28D-B04C-B28E-74ADF40271F9}"/>
              </a:ext>
            </a:extLst>
          </p:cNvPr>
          <p:cNvSpPr/>
          <p:nvPr userDrawn="1"/>
        </p:nvSpPr>
        <p:spPr>
          <a:xfrm>
            <a:off x="1892933" y="438729"/>
            <a:ext cx="3010072" cy="415637"/>
          </a:xfrm>
          <a:prstGeom prst="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6" name="Content Placeholder 2">
            <a:extLst>
              <a:ext uri="{FF2B5EF4-FFF2-40B4-BE49-F238E27FC236}">
                <a16:creationId xmlns:a16="http://schemas.microsoft.com/office/drawing/2014/main" id="{B75F6522-9C85-9C49-B95E-FA3E1D393253}"/>
              </a:ext>
            </a:extLst>
          </p:cNvPr>
          <p:cNvSpPr>
            <a:spLocks noGrp="1"/>
          </p:cNvSpPr>
          <p:nvPr>
            <p:ph sz="half" idx="23" hasCustomPrompt="1"/>
          </p:nvPr>
        </p:nvSpPr>
        <p:spPr>
          <a:xfrm>
            <a:off x="432948" y="572318"/>
            <a:ext cx="5992107" cy="263908"/>
          </a:xfrm>
        </p:spPr>
        <p:txBody>
          <a:bodyPr>
            <a:noAutofit/>
          </a:bodyPr>
          <a:lstStyle>
            <a:lvl1pPr marL="0" indent="0" algn="ctr">
              <a:buNone/>
              <a:defRPr sz="1600" b="1">
                <a:solidFill>
                  <a:schemeClr val="bg1"/>
                </a:solidFill>
                <a:latin typeface="Ubuntu" panose="020B0504030602030204" pitchFamily="34" charset="0"/>
              </a:defRPr>
            </a:lvl1pPr>
            <a:lvl2pPr marL="388620" indent="0">
              <a:buNone/>
              <a:defRPr>
                <a:latin typeface="Ubuntu" panose="020B0504030602030204" pitchFamily="34" charset="0"/>
              </a:defRPr>
            </a:lvl2pPr>
            <a:lvl3pPr marL="777241" indent="0">
              <a:buNone/>
              <a:defRPr>
                <a:latin typeface="Ubuntu" panose="020B0504030602030204" pitchFamily="34" charset="0"/>
              </a:defRPr>
            </a:lvl3pPr>
            <a:lvl4pPr marL="1165860" indent="0">
              <a:buNone/>
              <a:defRPr>
                <a:latin typeface="Ubuntu" panose="020B0504030602030204" pitchFamily="34" charset="0"/>
              </a:defRPr>
            </a:lvl4pPr>
            <a:lvl5pPr marL="1554481" indent="0">
              <a:buNone/>
              <a:defRPr>
                <a:latin typeface="Ubuntu" panose="020B0504030602030204" pitchFamily="34" charset="0"/>
              </a:defRPr>
            </a:lvl5pPr>
          </a:lstStyle>
          <a:p>
            <a:pPr lvl="0"/>
            <a:r>
              <a:rPr lang="fr-FR" dirty="0"/>
              <a:t>COMPORTEMENTS DE GRANDS LEADERS</a:t>
            </a:r>
            <a:endParaRPr lang="en-US" dirty="0"/>
          </a:p>
        </p:txBody>
      </p:sp>
      <p:sp>
        <p:nvSpPr>
          <p:cNvPr id="17" name="Text Placeholder 16">
            <a:extLst>
              <a:ext uri="{FF2B5EF4-FFF2-40B4-BE49-F238E27FC236}">
                <a16:creationId xmlns:a16="http://schemas.microsoft.com/office/drawing/2014/main" id="{654F8FC2-91E8-DF44-86AD-BDF740B80458}"/>
              </a:ext>
            </a:extLst>
          </p:cNvPr>
          <p:cNvSpPr>
            <a:spLocks noGrp="1"/>
          </p:cNvSpPr>
          <p:nvPr>
            <p:ph type="body" sz="quarter" idx="40" hasCustomPrompt="1"/>
          </p:nvPr>
        </p:nvSpPr>
        <p:spPr>
          <a:xfrm>
            <a:off x="659017" y="8194796"/>
            <a:ext cx="1368387" cy="1069197"/>
          </a:xfrm>
        </p:spPr>
        <p:txBody>
          <a:bodyPr>
            <a:noAutofit/>
          </a:bodyPr>
          <a:lstStyle>
            <a:lvl1pPr marL="0" indent="0" algn="ctr">
              <a:buNone/>
              <a:defRPr sz="1400" b="1" baseline="0">
                <a:solidFill>
                  <a:schemeClr val="accent4"/>
                </a:solidFill>
                <a:latin typeface="Ubuntu" panose="020B0504030602030204" pitchFamily="34" charset="0"/>
              </a:defRPr>
            </a:lvl1pPr>
            <a:lvl2pPr marL="388620" indent="0">
              <a:buNone/>
              <a:defRPr sz="1800">
                <a:latin typeface="Ubuntu" panose="020B0504030602030204" pitchFamily="34" charset="0"/>
              </a:defRPr>
            </a:lvl2pPr>
            <a:lvl3pPr marL="777241" indent="0">
              <a:buNone/>
              <a:defRPr sz="1400">
                <a:latin typeface="Ubuntu" panose="020B0504030602030204" pitchFamily="34" charset="0"/>
              </a:defRPr>
            </a:lvl3pPr>
            <a:lvl4pPr marL="1165860" indent="0">
              <a:buNone/>
              <a:defRPr sz="1200">
                <a:latin typeface="Ubuntu" panose="020B0504030602030204" pitchFamily="34" charset="0"/>
              </a:defRPr>
            </a:lvl4pPr>
            <a:lvl5pPr marL="1554481" indent="0">
              <a:buNone/>
              <a:defRPr sz="1200">
                <a:latin typeface="Ubuntu" panose="020B0504030602030204" pitchFamily="34" charset="0"/>
              </a:defRPr>
            </a:lvl5pPr>
          </a:lstStyle>
          <a:p>
            <a:pPr lvl="0"/>
            <a:r>
              <a:rPr lang="en-US" dirty="0"/>
              <a:t>ENCOURAGE LE COEUR)</a:t>
            </a:r>
          </a:p>
        </p:txBody>
      </p:sp>
      <p:sp>
        <p:nvSpPr>
          <p:cNvPr id="18" name="Text Placeholder 16">
            <a:extLst>
              <a:ext uri="{FF2B5EF4-FFF2-40B4-BE49-F238E27FC236}">
                <a16:creationId xmlns:a16="http://schemas.microsoft.com/office/drawing/2014/main" id="{E43E9198-771A-474A-B2B8-D64745D66EA0}"/>
              </a:ext>
            </a:extLst>
          </p:cNvPr>
          <p:cNvSpPr>
            <a:spLocks noGrp="1"/>
          </p:cNvSpPr>
          <p:nvPr>
            <p:ph type="body" sz="quarter" idx="41" hasCustomPrompt="1"/>
          </p:nvPr>
        </p:nvSpPr>
        <p:spPr>
          <a:xfrm>
            <a:off x="2433147" y="7271893"/>
            <a:ext cx="4124881" cy="2380107"/>
          </a:xfrm>
        </p:spPr>
        <p:txBody>
          <a:bodyPr>
            <a:noAutofit/>
          </a:bodyPr>
          <a:lstStyle>
            <a:lvl1pPr marL="285751" indent="-285751" algn="l">
              <a:buFont typeface="Arial" panose="020B0604020202020204" pitchFamily="34" charset="0"/>
              <a:buChar char="•"/>
              <a:defRPr sz="1600" b="0">
                <a:solidFill>
                  <a:schemeClr val="tx1"/>
                </a:solidFill>
                <a:latin typeface="Ubuntu" panose="020B0504030602030204" pitchFamily="34" charset="0"/>
                <a:sym typeface="Wingdings" pitchFamily="2" charset="2"/>
              </a:defRPr>
            </a:lvl1pPr>
            <a:lvl2pPr marL="388620" indent="0">
              <a:buNone/>
              <a:defRPr sz="1800">
                <a:latin typeface="Ubuntu" panose="020B0504030602030204" pitchFamily="34" charset="0"/>
              </a:defRPr>
            </a:lvl2pPr>
            <a:lvl3pPr marL="777241" indent="0">
              <a:buNone/>
              <a:defRPr sz="1400">
                <a:latin typeface="Ubuntu" panose="020B0504030602030204" pitchFamily="34" charset="0"/>
              </a:defRPr>
            </a:lvl3pPr>
            <a:lvl4pPr marL="1165860" indent="0">
              <a:buNone/>
              <a:defRPr sz="1200">
                <a:latin typeface="Ubuntu" panose="020B0504030602030204" pitchFamily="34" charset="0"/>
              </a:defRPr>
            </a:lvl4pPr>
            <a:lvl5pPr marL="1554481" indent="0">
              <a:buNone/>
              <a:defRPr sz="1200">
                <a:latin typeface="Ubuntu" panose="020B0504030602030204" pitchFamily="34" charset="0"/>
              </a:defRPr>
            </a:lvl5pPr>
          </a:lstStyle>
          <a:p>
            <a:r>
              <a:rPr lang="fr-FR" dirty="0">
                <a:effectLst/>
                <a:latin typeface="Ubuntu" panose="020B0504030602030204" pitchFamily="34" charset="0"/>
              </a:rPr>
              <a:t>Les dirigeants reconnaissent les contributions individuelles. (4 TIRETS TOTAL POUR «ENCOURAGER LE CŒUR»)</a:t>
            </a:r>
            <a:endParaRPr lang="en-US" dirty="0">
              <a:effectLst/>
              <a:latin typeface="Ubuntu" panose="020B0504030602030204" pitchFamily="34" charset="0"/>
            </a:endParaRPr>
          </a:p>
        </p:txBody>
      </p:sp>
      <p:grpSp>
        <p:nvGrpSpPr>
          <p:cNvPr id="2" name="Grupo 1">
            <a:extLst>
              <a:ext uri="{FF2B5EF4-FFF2-40B4-BE49-F238E27FC236}">
                <a16:creationId xmlns:a16="http://schemas.microsoft.com/office/drawing/2014/main" id="{85B37ADF-7895-4E48-B52E-A56B2619EE8D}"/>
              </a:ext>
            </a:extLst>
          </p:cNvPr>
          <p:cNvGrpSpPr/>
          <p:nvPr userDrawn="1"/>
        </p:nvGrpSpPr>
        <p:grpSpPr>
          <a:xfrm>
            <a:off x="942600" y="1459511"/>
            <a:ext cx="666750" cy="669290"/>
            <a:chOff x="3095625" y="4618355"/>
            <a:chExt cx="666750" cy="669290"/>
          </a:xfrm>
        </p:grpSpPr>
        <p:sp>
          <p:nvSpPr>
            <p:cNvPr id="20" name="Shape 425">
              <a:extLst>
                <a:ext uri="{FF2B5EF4-FFF2-40B4-BE49-F238E27FC236}">
                  <a16:creationId xmlns:a16="http://schemas.microsoft.com/office/drawing/2014/main" id="{E4F3D993-06E3-4F6F-8831-54679B9FDC03}"/>
                </a:ext>
              </a:extLst>
            </p:cNvPr>
            <p:cNvSpPr/>
            <p:nvPr userDrawn="1"/>
          </p:nvSpPr>
          <p:spPr>
            <a:xfrm>
              <a:off x="3095625" y="4618355"/>
              <a:ext cx="353695" cy="326390"/>
            </a:xfrm>
            <a:custGeom>
              <a:avLst/>
              <a:gdLst/>
              <a:ahLst/>
              <a:cxnLst/>
              <a:rect l="0" t="0" r="0" b="0"/>
              <a:pathLst>
                <a:path w="353949" h="327025">
                  <a:moveTo>
                    <a:pt x="147887" y="562"/>
                  </a:moveTo>
                  <a:cubicBezTo>
                    <a:pt x="150908" y="0"/>
                    <a:pt x="153987" y="1318"/>
                    <a:pt x="155637" y="3936"/>
                  </a:cubicBezTo>
                  <a:lnTo>
                    <a:pt x="175778" y="35822"/>
                  </a:lnTo>
                  <a:cubicBezTo>
                    <a:pt x="189453" y="34572"/>
                    <a:pt x="203099" y="35309"/>
                    <a:pt x="216465" y="38004"/>
                  </a:cubicBezTo>
                  <a:lnTo>
                    <a:pt x="238285" y="11382"/>
                  </a:lnTo>
                  <a:cubicBezTo>
                    <a:pt x="240341" y="8880"/>
                    <a:pt x="243757" y="7988"/>
                    <a:pt x="246759" y="9123"/>
                  </a:cubicBezTo>
                  <a:cubicBezTo>
                    <a:pt x="255734" y="12545"/>
                    <a:pt x="264410" y="16646"/>
                    <a:pt x="272536" y="21309"/>
                  </a:cubicBezTo>
                  <a:cubicBezTo>
                    <a:pt x="275180" y="22822"/>
                    <a:pt x="276657" y="25817"/>
                    <a:pt x="276251" y="28871"/>
                  </a:cubicBezTo>
                  <a:lnTo>
                    <a:pt x="271822" y="62163"/>
                  </a:lnTo>
                  <a:cubicBezTo>
                    <a:pt x="283026" y="70200"/>
                    <a:pt x="292957" y="79749"/>
                    <a:pt x="301420" y="90627"/>
                  </a:cubicBezTo>
                  <a:lnTo>
                    <a:pt x="332071" y="84907"/>
                  </a:lnTo>
                  <a:cubicBezTo>
                    <a:pt x="335207" y="84355"/>
                    <a:pt x="338354" y="85770"/>
                    <a:pt x="339936" y="88533"/>
                  </a:cubicBezTo>
                  <a:cubicBezTo>
                    <a:pt x="344964" y="97239"/>
                    <a:pt x="349326" y="106507"/>
                    <a:pt x="352878" y="116076"/>
                  </a:cubicBezTo>
                  <a:cubicBezTo>
                    <a:pt x="353949" y="118955"/>
                    <a:pt x="353167" y="122213"/>
                    <a:pt x="350909" y="124287"/>
                  </a:cubicBezTo>
                  <a:lnTo>
                    <a:pt x="327815" y="145461"/>
                  </a:lnTo>
                  <a:cubicBezTo>
                    <a:pt x="328056" y="146459"/>
                    <a:pt x="328278" y="147468"/>
                    <a:pt x="328500" y="148476"/>
                  </a:cubicBezTo>
                  <a:lnTo>
                    <a:pt x="312171" y="144937"/>
                  </a:lnTo>
                  <a:cubicBezTo>
                    <a:pt x="311419" y="142203"/>
                    <a:pt x="312268" y="139285"/>
                    <a:pt x="314352" y="137375"/>
                  </a:cubicBezTo>
                  <a:lnTo>
                    <a:pt x="336964" y="116629"/>
                  </a:lnTo>
                  <a:cubicBezTo>
                    <a:pt x="334754" y="111190"/>
                    <a:pt x="332264" y="105867"/>
                    <a:pt x="329514" y="100729"/>
                  </a:cubicBezTo>
                  <a:lnTo>
                    <a:pt x="299606" y="106333"/>
                  </a:lnTo>
                  <a:cubicBezTo>
                    <a:pt x="296749" y="106817"/>
                    <a:pt x="293874" y="105693"/>
                    <a:pt x="292165" y="103347"/>
                  </a:cubicBezTo>
                  <a:cubicBezTo>
                    <a:pt x="283219" y="91044"/>
                    <a:pt x="272266" y="80506"/>
                    <a:pt x="259594" y="72023"/>
                  </a:cubicBezTo>
                  <a:cubicBezTo>
                    <a:pt x="257201" y="70423"/>
                    <a:pt x="255937" y="67602"/>
                    <a:pt x="256313" y="64742"/>
                  </a:cubicBezTo>
                  <a:lnTo>
                    <a:pt x="260675" y="31983"/>
                  </a:lnTo>
                  <a:cubicBezTo>
                    <a:pt x="256081" y="29540"/>
                    <a:pt x="251295" y="27271"/>
                    <a:pt x="246402" y="25236"/>
                  </a:cubicBezTo>
                  <a:lnTo>
                    <a:pt x="225151" y="51159"/>
                  </a:lnTo>
                  <a:cubicBezTo>
                    <a:pt x="223327" y="53370"/>
                    <a:pt x="220412" y="54349"/>
                    <a:pt x="217643" y="53709"/>
                  </a:cubicBezTo>
                  <a:cubicBezTo>
                    <a:pt x="203003" y="50258"/>
                    <a:pt x="187928" y="49453"/>
                    <a:pt x="172844" y="51305"/>
                  </a:cubicBezTo>
                  <a:cubicBezTo>
                    <a:pt x="169930" y="51751"/>
                    <a:pt x="167131" y="50316"/>
                    <a:pt x="165587" y="47863"/>
                  </a:cubicBezTo>
                  <a:lnTo>
                    <a:pt x="145735" y="16423"/>
                  </a:lnTo>
                  <a:cubicBezTo>
                    <a:pt x="141199" y="17431"/>
                    <a:pt x="136741" y="18624"/>
                    <a:pt x="132379" y="19981"/>
                  </a:cubicBezTo>
                  <a:lnTo>
                    <a:pt x="132726" y="58401"/>
                  </a:lnTo>
                  <a:cubicBezTo>
                    <a:pt x="132755" y="61223"/>
                    <a:pt x="131201" y="63831"/>
                    <a:pt x="128702" y="65159"/>
                  </a:cubicBezTo>
                  <a:cubicBezTo>
                    <a:pt x="115866" y="71926"/>
                    <a:pt x="104324" y="80797"/>
                    <a:pt x="94432" y="91519"/>
                  </a:cubicBezTo>
                  <a:cubicBezTo>
                    <a:pt x="92444" y="93671"/>
                    <a:pt x="89414" y="94457"/>
                    <a:pt x="86644" y="93574"/>
                  </a:cubicBezTo>
                  <a:lnTo>
                    <a:pt x="47298" y="81019"/>
                  </a:lnTo>
                  <a:cubicBezTo>
                    <a:pt x="44827" y="84403"/>
                    <a:pt x="42482" y="87893"/>
                    <a:pt x="40272" y="91451"/>
                  </a:cubicBezTo>
                  <a:lnTo>
                    <a:pt x="67883" y="123900"/>
                  </a:lnTo>
                  <a:cubicBezTo>
                    <a:pt x="69697" y="126033"/>
                    <a:pt x="70180" y="128989"/>
                    <a:pt x="69147" y="131607"/>
                  </a:cubicBezTo>
                  <a:cubicBezTo>
                    <a:pt x="64071" y="144356"/>
                    <a:pt x="61089" y="157861"/>
                    <a:pt x="60288" y="171714"/>
                  </a:cubicBezTo>
                  <a:cubicBezTo>
                    <a:pt x="60124" y="174604"/>
                    <a:pt x="58310" y="177144"/>
                    <a:pt x="55646" y="178249"/>
                  </a:cubicBezTo>
                  <a:lnTo>
                    <a:pt x="15566" y="194837"/>
                  </a:lnTo>
                  <a:cubicBezTo>
                    <a:pt x="15933" y="199122"/>
                    <a:pt x="16435" y="203329"/>
                    <a:pt x="17091" y="207382"/>
                  </a:cubicBezTo>
                  <a:lnTo>
                    <a:pt x="60616" y="214682"/>
                  </a:lnTo>
                  <a:cubicBezTo>
                    <a:pt x="63376" y="215157"/>
                    <a:pt x="65654" y="217096"/>
                    <a:pt x="66513" y="219772"/>
                  </a:cubicBezTo>
                  <a:cubicBezTo>
                    <a:pt x="70614" y="232259"/>
                    <a:pt x="76578" y="244018"/>
                    <a:pt x="84280" y="254721"/>
                  </a:cubicBezTo>
                  <a:cubicBezTo>
                    <a:pt x="85949" y="257038"/>
                    <a:pt x="86161" y="260112"/>
                    <a:pt x="84849" y="262642"/>
                  </a:cubicBezTo>
                  <a:lnTo>
                    <a:pt x="65171" y="300432"/>
                  </a:lnTo>
                  <a:cubicBezTo>
                    <a:pt x="68491" y="303690"/>
                    <a:pt x="71956" y="306821"/>
                    <a:pt x="75536" y="309798"/>
                  </a:cubicBezTo>
                  <a:lnTo>
                    <a:pt x="112025" y="288188"/>
                  </a:lnTo>
                  <a:cubicBezTo>
                    <a:pt x="114457" y="286743"/>
                    <a:pt x="117468" y="286802"/>
                    <a:pt x="119862" y="288314"/>
                  </a:cubicBezTo>
                  <a:cubicBezTo>
                    <a:pt x="125314" y="291775"/>
                    <a:pt x="131018" y="294819"/>
                    <a:pt x="136905" y="297417"/>
                  </a:cubicBezTo>
                  <a:lnTo>
                    <a:pt x="140138" y="314946"/>
                  </a:lnTo>
                  <a:cubicBezTo>
                    <a:pt x="131684" y="311901"/>
                    <a:pt x="123529" y="308072"/>
                    <a:pt x="115779" y="303486"/>
                  </a:cubicBezTo>
                  <a:lnTo>
                    <a:pt x="78711" y="325455"/>
                  </a:lnTo>
                  <a:cubicBezTo>
                    <a:pt x="76057" y="327025"/>
                    <a:pt x="72708" y="326812"/>
                    <a:pt x="70276" y="324912"/>
                  </a:cubicBezTo>
                  <a:cubicBezTo>
                    <a:pt x="63289" y="319454"/>
                    <a:pt x="56650" y="313443"/>
                    <a:pt x="50541" y="307054"/>
                  </a:cubicBezTo>
                  <a:cubicBezTo>
                    <a:pt x="48302" y="304718"/>
                    <a:pt x="47800" y="301208"/>
                    <a:pt x="49296" y="298329"/>
                  </a:cubicBezTo>
                  <a:lnTo>
                    <a:pt x="69417" y="259705"/>
                  </a:lnTo>
                  <a:cubicBezTo>
                    <a:pt x="62961" y="250068"/>
                    <a:pt x="57702" y="239714"/>
                    <a:pt x="53745" y="228836"/>
                  </a:cubicBezTo>
                  <a:lnTo>
                    <a:pt x="9448" y="221410"/>
                  </a:lnTo>
                  <a:cubicBezTo>
                    <a:pt x="6350" y="220896"/>
                    <a:pt x="3908" y="218492"/>
                    <a:pt x="3310" y="215389"/>
                  </a:cubicBezTo>
                  <a:lnTo>
                    <a:pt x="3011" y="213877"/>
                  </a:lnTo>
                  <a:cubicBezTo>
                    <a:pt x="2818" y="212908"/>
                    <a:pt x="2615" y="211919"/>
                    <a:pt x="2451" y="210949"/>
                  </a:cubicBezTo>
                  <a:cubicBezTo>
                    <a:pt x="1341" y="204337"/>
                    <a:pt x="579" y="197415"/>
                    <a:pt x="183" y="190348"/>
                  </a:cubicBezTo>
                  <a:cubicBezTo>
                    <a:pt x="0" y="187149"/>
                    <a:pt x="1863" y="184172"/>
                    <a:pt x="4825" y="182941"/>
                  </a:cubicBezTo>
                  <a:lnTo>
                    <a:pt x="45638" y="166062"/>
                  </a:lnTo>
                  <a:cubicBezTo>
                    <a:pt x="46748" y="153798"/>
                    <a:pt x="49412" y="141806"/>
                    <a:pt x="53561" y="130298"/>
                  </a:cubicBezTo>
                  <a:lnTo>
                    <a:pt x="25323" y="97123"/>
                  </a:lnTo>
                  <a:cubicBezTo>
                    <a:pt x="23258" y="94689"/>
                    <a:pt x="22930" y="91209"/>
                    <a:pt x="24542" y="88426"/>
                  </a:cubicBezTo>
                  <a:cubicBezTo>
                    <a:pt x="28740" y="81165"/>
                    <a:pt x="33469" y="74146"/>
                    <a:pt x="38583" y="67563"/>
                  </a:cubicBezTo>
                  <a:cubicBezTo>
                    <a:pt x="40523" y="65081"/>
                    <a:pt x="43785" y="64083"/>
                    <a:pt x="46777" y="65023"/>
                  </a:cubicBezTo>
                  <a:lnTo>
                    <a:pt x="86740" y="77762"/>
                  </a:lnTo>
                  <a:cubicBezTo>
                    <a:pt x="95938" y="68445"/>
                    <a:pt x="106312" y="60476"/>
                    <a:pt x="117652" y="54010"/>
                  </a:cubicBezTo>
                  <a:lnTo>
                    <a:pt x="117295" y="14600"/>
                  </a:lnTo>
                  <a:cubicBezTo>
                    <a:pt x="117266" y="11372"/>
                    <a:pt x="119292" y="8464"/>
                    <a:pt x="122352" y="7407"/>
                  </a:cubicBezTo>
                  <a:cubicBezTo>
                    <a:pt x="130545" y="4547"/>
                    <a:pt x="139124" y="2239"/>
                    <a:pt x="147887" y="562"/>
                  </a:cubicBezTo>
                  <a:close/>
                </a:path>
              </a:pathLst>
            </a:custGeom>
            <a:ln w="0" cap="flat">
              <a:miter lim="127000"/>
            </a:ln>
          </p:spPr>
          <p:style>
            <a:lnRef idx="0">
              <a:srgbClr val="000000">
                <a:alpha val="0"/>
              </a:srgbClr>
            </a:lnRef>
            <a:fillRef idx="1">
              <a:srgbClr val="E13634"/>
            </a:fillRef>
            <a:effectRef idx="0">
              <a:scrgbClr r="0" g="0" b="0"/>
            </a:effectRef>
            <a:fontRef idx="none"/>
          </p:style>
          <p:txBody>
            <a:bodyPr/>
            <a:lstStyle/>
            <a:p>
              <a:endParaRPr lang="es-PA"/>
            </a:p>
          </p:txBody>
        </p:sp>
        <p:sp>
          <p:nvSpPr>
            <p:cNvPr id="21" name="Shape 426">
              <a:extLst>
                <a:ext uri="{FF2B5EF4-FFF2-40B4-BE49-F238E27FC236}">
                  <a16:creationId xmlns:a16="http://schemas.microsoft.com/office/drawing/2014/main" id="{7379EBB1-FF9E-44AA-B43D-35AB970403AB}"/>
                </a:ext>
              </a:extLst>
            </p:cNvPr>
            <p:cNvSpPr/>
            <p:nvPr userDrawn="1"/>
          </p:nvSpPr>
          <p:spPr>
            <a:xfrm>
              <a:off x="3192145" y="4705350"/>
              <a:ext cx="170815" cy="164465"/>
            </a:xfrm>
            <a:custGeom>
              <a:avLst/>
              <a:gdLst/>
              <a:ahLst/>
              <a:cxnLst/>
              <a:rect l="0" t="0" r="0" b="0"/>
              <a:pathLst>
                <a:path w="171049" h="164579">
                  <a:moveTo>
                    <a:pt x="76675" y="3965"/>
                  </a:moveTo>
                  <a:cubicBezTo>
                    <a:pt x="100068" y="0"/>
                    <a:pt x="123568" y="5400"/>
                    <a:pt x="142898" y="19196"/>
                  </a:cubicBezTo>
                  <a:cubicBezTo>
                    <a:pt x="155048" y="27863"/>
                    <a:pt x="164622" y="39196"/>
                    <a:pt x="171049" y="52255"/>
                  </a:cubicBezTo>
                  <a:lnTo>
                    <a:pt x="157750" y="59313"/>
                  </a:lnTo>
                  <a:cubicBezTo>
                    <a:pt x="152413" y="48319"/>
                    <a:pt x="144394" y="38789"/>
                    <a:pt x="134203" y="31508"/>
                  </a:cubicBezTo>
                  <a:cubicBezTo>
                    <a:pt x="121580" y="22502"/>
                    <a:pt x="106814" y="17790"/>
                    <a:pt x="91653" y="17790"/>
                  </a:cubicBezTo>
                  <a:cubicBezTo>
                    <a:pt x="87512" y="17790"/>
                    <a:pt x="83343" y="18149"/>
                    <a:pt x="79184" y="18866"/>
                  </a:cubicBezTo>
                  <a:cubicBezTo>
                    <a:pt x="59767" y="22153"/>
                    <a:pt x="42781" y="32856"/>
                    <a:pt x="31374" y="48988"/>
                  </a:cubicBezTo>
                  <a:cubicBezTo>
                    <a:pt x="19967" y="65110"/>
                    <a:pt x="15499" y="84733"/>
                    <a:pt x="18780" y="104248"/>
                  </a:cubicBezTo>
                  <a:cubicBezTo>
                    <a:pt x="22071" y="123754"/>
                    <a:pt x="32726" y="140817"/>
                    <a:pt x="48775" y="152267"/>
                  </a:cubicBezTo>
                  <a:lnTo>
                    <a:pt x="40079" y="164579"/>
                  </a:lnTo>
                  <a:cubicBezTo>
                    <a:pt x="20749" y="150783"/>
                    <a:pt x="7923" y="130259"/>
                    <a:pt x="3966" y="106769"/>
                  </a:cubicBezTo>
                  <a:cubicBezTo>
                    <a:pt x="0" y="83288"/>
                    <a:pt x="5385" y="59652"/>
                    <a:pt x="19128" y="40243"/>
                  </a:cubicBezTo>
                  <a:cubicBezTo>
                    <a:pt x="32861" y="20825"/>
                    <a:pt x="53291" y="7940"/>
                    <a:pt x="76675" y="3965"/>
                  </a:cubicBezTo>
                  <a:close/>
                </a:path>
              </a:pathLst>
            </a:custGeom>
            <a:ln w="0" cap="flat">
              <a:miter lim="127000"/>
            </a:ln>
          </p:spPr>
          <p:style>
            <a:lnRef idx="0">
              <a:srgbClr val="000000">
                <a:alpha val="0"/>
              </a:srgbClr>
            </a:lnRef>
            <a:fillRef idx="1">
              <a:srgbClr val="E13634"/>
            </a:fillRef>
            <a:effectRef idx="0">
              <a:scrgbClr r="0" g="0" b="0"/>
            </a:effectRef>
            <a:fontRef idx="none"/>
          </p:style>
          <p:txBody>
            <a:bodyPr/>
            <a:lstStyle/>
            <a:p>
              <a:endParaRPr lang="es-PA"/>
            </a:p>
          </p:txBody>
        </p:sp>
        <p:sp>
          <p:nvSpPr>
            <p:cNvPr id="22" name="Shape 427">
              <a:extLst>
                <a:ext uri="{FF2B5EF4-FFF2-40B4-BE49-F238E27FC236}">
                  <a16:creationId xmlns:a16="http://schemas.microsoft.com/office/drawing/2014/main" id="{D08F8FE3-CBA3-411D-B0E2-27CDBB4F0874}"/>
                </a:ext>
              </a:extLst>
            </p:cNvPr>
            <p:cNvSpPr/>
            <p:nvPr userDrawn="1"/>
          </p:nvSpPr>
          <p:spPr>
            <a:xfrm>
              <a:off x="3221990" y="4744720"/>
              <a:ext cx="154305" cy="310515"/>
            </a:xfrm>
            <a:custGeom>
              <a:avLst/>
              <a:gdLst/>
              <a:ahLst/>
              <a:cxnLst/>
              <a:rect l="0" t="0" r="0" b="0"/>
              <a:pathLst>
                <a:path w="154708" h="310844">
                  <a:moveTo>
                    <a:pt x="154708" y="0"/>
                  </a:moveTo>
                  <a:lnTo>
                    <a:pt x="154708" y="26992"/>
                  </a:lnTo>
                  <a:lnTo>
                    <a:pt x="106556" y="36387"/>
                  </a:lnTo>
                  <a:cubicBezTo>
                    <a:pt x="91156" y="42650"/>
                    <a:pt x="76735" y="52042"/>
                    <a:pt x="64271" y="64558"/>
                  </a:cubicBezTo>
                  <a:cubicBezTo>
                    <a:pt x="14406" y="114651"/>
                    <a:pt x="14406" y="196165"/>
                    <a:pt x="64271" y="246268"/>
                  </a:cubicBezTo>
                  <a:cubicBezTo>
                    <a:pt x="76742" y="258796"/>
                    <a:pt x="91167" y="268191"/>
                    <a:pt x="106568" y="274453"/>
                  </a:cubicBezTo>
                  <a:lnTo>
                    <a:pt x="154708" y="283842"/>
                  </a:lnTo>
                  <a:lnTo>
                    <a:pt x="154708" y="310844"/>
                  </a:lnTo>
                  <a:lnTo>
                    <a:pt x="125136" y="308002"/>
                  </a:lnTo>
                  <a:cubicBezTo>
                    <a:pt x="95848" y="302317"/>
                    <a:pt x="67885" y="288106"/>
                    <a:pt x="45259" y="265376"/>
                  </a:cubicBezTo>
                  <a:cubicBezTo>
                    <a:pt x="22630" y="242643"/>
                    <a:pt x="8486" y="214560"/>
                    <a:pt x="2829" y="185139"/>
                  </a:cubicBezTo>
                  <a:lnTo>
                    <a:pt x="0" y="155422"/>
                  </a:lnTo>
                  <a:lnTo>
                    <a:pt x="0" y="155421"/>
                  </a:lnTo>
                  <a:lnTo>
                    <a:pt x="2829" y="125703"/>
                  </a:lnTo>
                  <a:cubicBezTo>
                    <a:pt x="8486" y="96281"/>
                    <a:pt x="22630" y="68196"/>
                    <a:pt x="45259" y="45459"/>
                  </a:cubicBezTo>
                  <a:cubicBezTo>
                    <a:pt x="75432" y="15158"/>
                    <a:pt x="115070" y="3"/>
                    <a:pt x="154708" y="0"/>
                  </a:cubicBezTo>
                  <a:close/>
                </a:path>
              </a:pathLst>
            </a:custGeom>
            <a:ln w="0" cap="flat">
              <a:miter lim="127000"/>
            </a:ln>
          </p:spPr>
          <p:style>
            <a:lnRef idx="0">
              <a:srgbClr val="000000">
                <a:alpha val="0"/>
              </a:srgbClr>
            </a:lnRef>
            <a:fillRef idx="1">
              <a:srgbClr val="E13634"/>
            </a:fillRef>
            <a:effectRef idx="0">
              <a:scrgbClr r="0" g="0" b="0"/>
            </a:effectRef>
            <a:fontRef idx="none"/>
          </p:style>
          <p:txBody>
            <a:bodyPr/>
            <a:lstStyle/>
            <a:p>
              <a:endParaRPr lang="es-PA"/>
            </a:p>
          </p:txBody>
        </p:sp>
        <p:sp>
          <p:nvSpPr>
            <p:cNvPr id="23" name="Shape 428">
              <a:extLst>
                <a:ext uri="{FF2B5EF4-FFF2-40B4-BE49-F238E27FC236}">
                  <a16:creationId xmlns:a16="http://schemas.microsoft.com/office/drawing/2014/main" id="{6AAF4C55-0D52-41ED-8D6D-3C91F347C4F9}"/>
                </a:ext>
              </a:extLst>
            </p:cNvPr>
            <p:cNvSpPr/>
            <p:nvPr userDrawn="1"/>
          </p:nvSpPr>
          <p:spPr>
            <a:xfrm>
              <a:off x="3376930" y="4744720"/>
              <a:ext cx="169545" cy="310515"/>
            </a:xfrm>
            <a:custGeom>
              <a:avLst/>
              <a:gdLst/>
              <a:ahLst/>
              <a:cxnLst/>
              <a:rect l="0" t="0" r="0" b="0"/>
              <a:pathLst>
                <a:path w="169794" h="310847">
                  <a:moveTo>
                    <a:pt x="0" y="2"/>
                  </a:moveTo>
                  <a:cubicBezTo>
                    <a:pt x="39638" y="0"/>
                    <a:pt x="79276" y="15151"/>
                    <a:pt x="109449" y="45461"/>
                  </a:cubicBezTo>
                  <a:cubicBezTo>
                    <a:pt x="169794" y="106093"/>
                    <a:pt x="169794" y="204757"/>
                    <a:pt x="109449" y="265378"/>
                  </a:cubicBezTo>
                  <a:cubicBezTo>
                    <a:pt x="79280" y="295684"/>
                    <a:pt x="39645" y="310847"/>
                    <a:pt x="10" y="310847"/>
                  </a:cubicBezTo>
                  <a:lnTo>
                    <a:pt x="0" y="310846"/>
                  </a:lnTo>
                  <a:lnTo>
                    <a:pt x="0" y="283844"/>
                  </a:lnTo>
                  <a:lnTo>
                    <a:pt x="14" y="283847"/>
                  </a:lnTo>
                  <a:cubicBezTo>
                    <a:pt x="32767" y="283845"/>
                    <a:pt x="65514" y="271317"/>
                    <a:pt x="90437" y="246270"/>
                  </a:cubicBezTo>
                  <a:cubicBezTo>
                    <a:pt x="140302" y="196167"/>
                    <a:pt x="140302" y="114653"/>
                    <a:pt x="90437" y="64560"/>
                  </a:cubicBezTo>
                  <a:cubicBezTo>
                    <a:pt x="65499" y="39528"/>
                    <a:pt x="32745" y="26993"/>
                    <a:pt x="10" y="26993"/>
                  </a:cubicBezTo>
                  <a:lnTo>
                    <a:pt x="0" y="26995"/>
                  </a:lnTo>
                  <a:lnTo>
                    <a:pt x="0" y="2"/>
                  </a:lnTo>
                  <a:close/>
                </a:path>
              </a:pathLst>
            </a:custGeom>
            <a:ln w="0" cap="flat">
              <a:miter lim="127000"/>
            </a:ln>
          </p:spPr>
          <p:style>
            <a:lnRef idx="0">
              <a:srgbClr val="000000">
                <a:alpha val="0"/>
              </a:srgbClr>
            </a:lnRef>
            <a:fillRef idx="1">
              <a:srgbClr val="E13634"/>
            </a:fillRef>
            <a:effectRef idx="0">
              <a:scrgbClr r="0" g="0" b="0"/>
            </a:effectRef>
            <a:fontRef idx="none"/>
          </p:style>
          <p:txBody>
            <a:bodyPr/>
            <a:lstStyle/>
            <a:p>
              <a:endParaRPr lang="es-PA"/>
            </a:p>
          </p:txBody>
        </p:sp>
        <p:sp>
          <p:nvSpPr>
            <p:cNvPr id="24" name="Shape 429">
              <a:extLst>
                <a:ext uri="{FF2B5EF4-FFF2-40B4-BE49-F238E27FC236}">
                  <a16:creationId xmlns:a16="http://schemas.microsoft.com/office/drawing/2014/main" id="{B944103A-533E-4946-9F0F-3E48494701F1}"/>
                </a:ext>
              </a:extLst>
            </p:cNvPr>
            <p:cNvSpPr/>
            <p:nvPr userDrawn="1"/>
          </p:nvSpPr>
          <p:spPr>
            <a:xfrm>
              <a:off x="3462020" y="4986655"/>
              <a:ext cx="73660" cy="71120"/>
            </a:xfrm>
            <a:custGeom>
              <a:avLst/>
              <a:gdLst/>
              <a:ahLst/>
              <a:cxnLst/>
              <a:rect l="0" t="0" r="0" b="0"/>
              <a:pathLst>
                <a:path w="73905" h="71608">
                  <a:moveTo>
                    <a:pt x="14756" y="0"/>
                  </a:moveTo>
                  <a:cubicBezTo>
                    <a:pt x="18196" y="0"/>
                    <a:pt x="21637" y="1316"/>
                    <a:pt x="24262" y="3948"/>
                  </a:cubicBezTo>
                  <a:lnTo>
                    <a:pt x="68655" y="48554"/>
                  </a:lnTo>
                  <a:cubicBezTo>
                    <a:pt x="73905" y="53828"/>
                    <a:pt x="73905" y="62379"/>
                    <a:pt x="68655" y="67653"/>
                  </a:cubicBezTo>
                  <a:cubicBezTo>
                    <a:pt x="66040" y="70280"/>
                    <a:pt x="62595" y="71608"/>
                    <a:pt x="59149" y="71608"/>
                  </a:cubicBezTo>
                  <a:cubicBezTo>
                    <a:pt x="55723" y="71608"/>
                    <a:pt x="52268" y="70280"/>
                    <a:pt x="49653" y="67653"/>
                  </a:cubicBezTo>
                  <a:lnTo>
                    <a:pt x="5250" y="23066"/>
                  </a:lnTo>
                  <a:cubicBezTo>
                    <a:pt x="0" y="17773"/>
                    <a:pt x="0" y="9242"/>
                    <a:pt x="5250" y="3948"/>
                  </a:cubicBezTo>
                  <a:cubicBezTo>
                    <a:pt x="7875" y="1316"/>
                    <a:pt x="11315" y="0"/>
                    <a:pt x="14756" y="0"/>
                  </a:cubicBezTo>
                  <a:close/>
                </a:path>
              </a:pathLst>
            </a:custGeom>
            <a:ln w="0" cap="flat">
              <a:miter lim="127000"/>
            </a:ln>
          </p:spPr>
          <p:style>
            <a:lnRef idx="0">
              <a:srgbClr val="000000">
                <a:alpha val="0"/>
              </a:srgbClr>
            </a:lnRef>
            <a:fillRef idx="1">
              <a:srgbClr val="E13634"/>
            </a:fillRef>
            <a:effectRef idx="0">
              <a:scrgbClr r="0" g="0" b="0"/>
            </a:effectRef>
            <a:fontRef idx="none"/>
          </p:style>
          <p:txBody>
            <a:bodyPr/>
            <a:lstStyle/>
            <a:p>
              <a:endParaRPr lang="es-PA"/>
            </a:p>
          </p:txBody>
        </p:sp>
        <p:sp>
          <p:nvSpPr>
            <p:cNvPr id="25" name="Shape 430">
              <a:extLst>
                <a:ext uri="{FF2B5EF4-FFF2-40B4-BE49-F238E27FC236}">
                  <a16:creationId xmlns:a16="http://schemas.microsoft.com/office/drawing/2014/main" id="{5237C107-5DDA-4205-BAA7-87B000B69216}"/>
                </a:ext>
              </a:extLst>
            </p:cNvPr>
            <p:cNvSpPr/>
            <p:nvPr userDrawn="1"/>
          </p:nvSpPr>
          <p:spPr>
            <a:xfrm>
              <a:off x="3492500" y="5016500"/>
              <a:ext cx="134620" cy="204470"/>
            </a:xfrm>
            <a:custGeom>
              <a:avLst/>
              <a:gdLst/>
              <a:ahLst/>
              <a:cxnLst/>
              <a:rect l="0" t="0" r="0" b="0"/>
              <a:pathLst>
                <a:path w="135129" h="205074">
                  <a:moveTo>
                    <a:pt x="53677" y="0"/>
                  </a:moveTo>
                  <a:cubicBezTo>
                    <a:pt x="63480" y="0"/>
                    <a:pt x="73283" y="3575"/>
                    <a:pt x="80400" y="10725"/>
                  </a:cubicBezTo>
                  <a:lnTo>
                    <a:pt x="135129" y="65713"/>
                  </a:lnTo>
                  <a:lnTo>
                    <a:pt x="135129" y="103921"/>
                  </a:lnTo>
                  <a:lnTo>
                    <a:pt x="61388" y="29843"/>
                  </a:lnTo>
                  <a:cubicBezTo>
                    <a:pt x="59352" y="27797"/>
                    <a:pt x="56611" y="26644"/>
                    <a:pt x="53677" y="26644"/>
                  </a:cubicBezTo>
                  <a:cubicBezTo>
                    <a:pt x="50744" y="26644"/>
                    <a:pt x="48022" y="27797"/>
                    <a:pt x="45966" y="29843"/>
                  </a:cubicBezTo>
                  <a:lnTo>
                    <a:pt x="30062" y="45830"/>
                  </a:lnTo>
                  <a:cubicBezTo>
                    <a:pt x="28026" y="47866"/>
                    <a:pt x="26897" y="50629"/>
                    <a:pt x="26897" y="53566"/>
                  </a:cubicBezTo>
                  <a:cubicBezTo>
                    <a:pt x="26897" y="56513"/>
                    <a:pt x="28006" y="59267"/>
                    <a:pt x="30043" y="61293"/>
                  </a:cubicBezTo>
                  <a:lnTo>
                    <a:pt x="135129" y="166871"/>
                  </a:lnTo>
                  <a:lnTo>
                    <a:pt x="135129" y="205074"/>
                  </a:lnTo>
                  <a:lnTo>
                    <a:pt x="11040" y="80411"/>
                  </a:lnTo>
                  <a:cubicBezTo>
                    <a:pt x="3928" y="73276"/>
                    <a:pt x="0" y="63726"/>
                    <a:pt x="0" y="53566"/>
                  </a:cubicBezTo>
                  <a:cubicBezTo>
                    <a:pt x="0" y="43406"/>
                    <a:pt x="3928" y="33876"/>
                    <a:pt x="11040" y="26731"/>
                  </a:cubicBezTo>
                  <a:lnTo>
                    <a:pt x="26954" y="10725"/>
                  </a:lnTo>
                  <a:cubicBezTo>
                    <a:pt x="34072" y="3575"/>
                    <a:pt x="43875" y="0"/>
                    <a:pt x="53677" y="0"/>
                  </a:cubicBezTo>
                  <a:close/>
                </a:path>
              </a:pathLst>
            </a:custGeom>
            <a:ln w="0" cap="flat">
              <a:miter lim="127000"/>
            </a:ln>
          </p:spPr>
          <p:style>
            <a:lnRef idx="0">
              <a:srgbClr val="000000">
                <a:alpha val="0"/>
              </a:srgbClr>
            </a:lnRef>
            <a:fillRef idx="1">
              <a:srgbClr val="E13634"/>
            </a:fillRef>
            <a:effectRef idx="0">
              <a:scrgbClr r="0" g="0" b="0"/>
            </a:effectRef>
            <a:fontRef idx="none"/>
          </p:style>
          <p:txBody>
            <a:bodyPr/>
            <a:lstStyle/>
            <a:p>
              <a:endParaRPr lang="es-PA"/>
            </a:p>
          </p:txBody>
        </p:sp>
        <p:sp>
          <p:nvSpPr>
            <p:cNvPr id="26" name="Shape 431">
              <a:extLst>
                <a:ext uri="{FF2B5EF4-FFF2-40B4-BE49-F238E27FC236}">
                  <a16:creationId xmlns:a16="http://schemas.microsoft.com/office/drawing/2014/main" id="{3DDA98FF-A9C5-4392-A79B-E27AD3BE1F1B}"/>
                </a:ext>
              </a:extLst>
            </p:cNvPr>
            <p:cNvSpPr/>
            <p:nvPr userDrawn="1"/>
          </p:nvSpPr>
          <p:spPr>
            <a:xfrm>
              <a:off x="3627755" y="5082540"/>
              <a:ext cx="134620" cy="205105"/>
            </a:xfrm>
            <a:custGeom>
              <a:avLst/>
              <a:gdLst/>
              <a:ahLst/>
              <a:cxnLst/>
              <a:rect l="0" t="0" r="0" b="0"/>
              <a:pathLst>
                <a:path w="135120" h="205424">
                  <a:moveTo>
                    <a:pt x="0" y="0"/>
                  </a:moveTo>
                  <a:lnTo>
                    <a:pt x="124089" y="124676"/>
                  </a:lnTo>
                  <a:cubicBezTo>
                    <a:pt x="131201" y="131802"/>
                    <a:pt x="135120" y="141332"/>
                    <a:pt x="135120" y="151492"/>
                  </a:cubicBezTo>
                  <a:cubicBezTo>
                    <a:pt x="135120" y="161642"/>
                    <a:pt x="131201" y="171182"/>
                    <a:pt x="124089" y="178327"/>
                  </a:cubicBezTo>
                  <a:lnTo>
                    <a:pt x="108146" y="194333"/>
                  </a:lnTo>
                  <a:cubicBezTo>
                    <a:pt x="101033" y="201478"/>
                    <a:pt x="91547" y="205424"/>
                    <a:pt x="81442" y="205424"/>
                  </a:cubicBezTo>
                  <a:cubicBezTo>
                    <a:pt x="71328" y="205424"/>
                    <a:pt x="61842" y="201478"/>
                    <a:pt x="54720" y="194333"/>
                  </a:cubicBezTo>
                  <a:lnTo>
                    <a:pt x="0" y="139361"/>
                  </a:lnTo>
                  <a:lnTo>
                    <a:pt x="0" y="101158"/>
                  </a:lnTo>
                  <a:lnTo>
                    <a:pt x="73732" y="175234"/>
                  </a:lnTo>
                  <a:cubicBezTo>
                    <a:pt x="77823" y="179326"/>
                    <a:pt x="85052" y="179326"/>
                    <a:pt x="89144" y="175234"/>
                  </a:cubicBezTo>
                  <a:lnTo>
                    <a:pt x="105077" y="159228"/>
                  </a:lnTo>
                  <a:cubicBezTo>
                    <a:pt x="107113" y="157183"/>
                    <a:pt x="108233" y="154429"/>
                    <a:pt x="108233" y="151492"/>
                  </a:cubicBezTo>
                  <a:cubicBezTo>
                    <a:pt x="108233" y="148554"/>
                    <a:pt x="107113" y="145811"/>
                    <a:pt x="105077" y="143765"/>
                  </a:cubicBezTo>
                  <a:lnTo>
                    <a:pt x="0" y="38208"/>
                  </a:lnTo>
                  <a:lnTo>
                    <a:pt x="0" y="0"/>
                  </a:lnTo>
                  <a:close/>
                </a:path>
              </a:pathLst>
            </a:custGeom>
            <a:ln w="0" cap="flat">
              <a:miter lim="127000"/>
            </a:ln>
          </p:spPr>
          <p:style>
            <a:lnRef idx="0">
              <a:srgbClr val="000000">
                <a:alpha val="0"/>
              </a:srgbClr>
            </a:lnRef>
            <a:fillRef idx="1">
              <a:srgbClr val="E13634"/>
            </a:fillRef>
            <a:effectRef idx="0">
              <a:scrgbClr r="0" g="0" b="0"/>
            </a:effectRef>
            <a:fontRef idx="none"/>
          </p:style>
          <p:txBody>
            <a:bodyPr/>
            <a:lstStyle/>
            <a:p>
              <a:endParaRPr lang="es-PA"/>
            </a:p>
          </p:txBody>
        </p:sp>
      </p:grpSp>
      <p:pic>
        <p:nvPicPr>
          <p:cNvPr id="27" name="Picture 11">
            <a:extLst>
              <a:ext uri="{FF2B5EF4-FFF2-40B4-BE49-F238E27FC236}">
                <a16:creationId xmlns:a16="http://schemas.microsoft.com/office/drawing/2014/main" id="{2FB69A07-E1C1-42EA-8323-E626767F9897}"/>
              </a:ext>
            </a:extLst>
          </p:cNvPr>
          <p:cNvPicPr>
            <a:picLocks noChangeAspect="1"/>
          </p:cNvPicPr>
          <p:nvPr userDrawn="1"/>
        </p:nvPicPr>
        <p:blipFill>
          <a:blip r:embed="rId2"/>
          <a:stretch>
            <a:fillRect/>
          </a:stretch>
        </p:blipFill>
        <p:spPr bwMode="auto">
          <a:xfrm>
            <a:off x="960008" y="4774611"/>
            <a:ext cx="672574" cy="780080"/>
          </a:xfrm>
          <a:prstGeom prst="rect">
            <a:avLst/>
          </a:prstGeom>
        </p:spPr>
      </p:pic>
      <p:pic>
        <p:nvPicPr>
          <p:cNvPr id="28" name="Picture 12">
            <a:extLst>
              <a:ext uri="{FF2B5EF4-FFF2-40B4-BE49-F238E27FC236}">
                <a16:creationId xmlns:a16="http://schemas.microsoft.com/office/drawing/2014/main" id="{54E57FE0-EE90-4387-9F95-26BF170B3715}"/>
              </a:ext>
            </a:extLst>
          </p:cNvPr>
          <p:cNvPicPr>
            <a:picLocks noChangeAspect="1"/>
          </p:cNvPicPr>
          <p:nvPr userDrawn="1"/>
        </p:nvPicPr>
        <p:blipFill>
          <a:blip r:embed="rId3"/>
          <a:stretch>
            <a:fillRect/>
          </a:stretch>
        </p:blipFill>
        <p:spPr bwMode="auto">
          <a:xfrm>
            <a:off x="1009727" y="7409462"/>
            <a:ext cx="730173" cy="704337"/>
          </a:xfrm>
          <a:prstGeom prst="rect">
            <a:avLst/>
          </a:prstGeom>
        </p:spPr>
      </p:pic>
      <p:sp>
        <p:nvSpPr>
          <p:cNvPr id="29" name="Shape 11497">
            <a:extLst>
              <a:ext uri="{FF2B5EF4-FFF2-40B4-BE49-F238E27FC236}">
                <a16:creationId xmlns:a16="http://schemas.microsoft.com/office/drawing/2014/main" id="{028B9417-5EE6-4B52-A3BA-5F0F53367C1F}"/>
              </a:ext>
            </a:extLst>
          </p:cNvPr>
          <p:cNvSpPr/>
          <p:nvPr userDrawn="1"/>
        </p:nvSpPr>
        <p:spPr>
          <a:xfrm>
            <a:off x="2360122" y="1281545"/>
            <a:ext cx="48895" cy="3166110"/>
          </a:xfrm>
          <a:custGeom>
            <a:avLst/>
            <a:gdLst/>
            <a:ahLst/>
            <a:cxnLst/>
            <a:rect l="0" t="0" r="0" b="0"/>
            <a:pathLst>
              <a:path w="49276" h="3166682">
                <a:moveTo>
                  <a:pt x="0" y="0"/>
                </a:moveTo>
                <a:lnTo>
                  <a:pt x="49276" y="0"/>
                </a:lnTo>
                <a:lnTo>
                  <a:pt x="49276" y="3166682"/>
                </a:lnTo>
                <a:lnTo>
                  <a:pt x="0" y="3166682"/>
                </a:lnTo>
                <a:lnTo>
                  <a:pt x="0" y="0"/>
                </a:lnTo>
              </a:path>
            </a:pathLst>
          </a:custGeom>
          <a:solidFill>
            <a:srgbClr val="C5E6F6"/>
          </a:solidFill>
          <a:ln w="0" cap="flat">
            <a:miter lim="127000"/>
          </a:ln>
        </p:spPr>
        <p:style>
          <a:lnRef idx="0">
            <a:srgbClr val="000000">
              <a:alpha val="0"/>
            </a:srgbClr>
          </a:lnRef>
          <a:fillRef idx="1">
            <a:srgbClr val="44ADE2"/>
          </a:fillRef>
          <a:effectRef idx="0">
            <a:scrgbClr r="0" g="0" b="0"/>
          </a:effectRef>
          <a:fontRef idx="none"/>
        </p:style>
        <p:txBody>
          <a:bodyPr/>
          <a:lstStyle/>
          <a:p>
            <a:endParaRPr lang="es-PA"/>
          </a:p>
        </p:txBody>
      </p:sp>
      <p:sp>
        <p:nvSpPr>
          <p:cNvPr id="30" name="Shape 11497">
            <a:extLst>
              <a:ext uri="{FF2B5EF4-FFF2-40B4-BE49-F238E27FC236}">
                <a16:creationId xmlns:a16="http://schemas.microsoft.com/office/drawing/2014/main" id="{8921D194-B86C-4C41-91AF-AAE20D7EF9B3}"/>
              </a:ext>
            </a:extLst>
          </p:cNvPr>
          <p:cNvSpPr/>
          <p:nvPr userDrawn="1"/>
        </p:nvSpPr>
        <p:spPr>
          <a:xfrm>
            <a:off x="2360122" y="4709820"/>
            <a:ext cx="48895" cy="2340000"/>
          </a:xfrm>
          <a:custGeom>
            <a:avLst/>
            <a:gdLst/>
            <a:ahLst/>
            <a:cxnLst/>
            <a:rect l="0" t="0" r="0" b="0"/>
            <a:pathLst>
              <a:path w="49276" h="3166682">
                <a:moveTo>
                  <a:pt x="0" y="0"/>
                </a:moveTo>
                <a:lnTo>
                  <a:pt x="49276" y="0"/>
                </a:lnTo>
                <a:lnTo>
                  <a:pt x="49276" y="3166682"/>
                </a:lnTo>
                <a:lnTo>
                  <a:pt x="0" y="3166682"/>
                </a:lnTo>
                <a:lnTo>
                  <a:pt x="0" y="0"/>
                </a:lnTo>
              </a:path>
            </a:pathLst>
          </a:custGeom>
          <a:solidFill>
            <a:srgbClr val="C5E6F6"/>
          </a:solidFill>
          <a:ln w="0" cap="flat">
            <a:miter lim="127000"/>
          </a:ln>
        </p:spPr>
        <p:style>
          <a:lnRef idx="0">
            <a:srgbClr val="000000">
              <a:alpha val="0"/>
            </a:srgbClr>
          </a:lnRef>
          <a:fillRef idx="1">
            <a:srgbClr val="44ADE2"/>
          </a:fillRef>
          <a:effectRef idx="0">
            <a:scrgbClr r="0" g="0" b="0"/>
          </a:effectRef>
          <a:fontRef idx="none"/>
        </p:style>
        <p:txBody>
          <a:bodyPr/>
          <a:lstStyle/>
          <a:p>
            <a:endParaRPr lang="es-PA"/>
          </a:p>
        </p:txBody>
      </p:sp>
      <p:sp>
        <p:nvSpPr>
          <p:cNvPr id="31" name="Shape 11497">
            <a:extLst>
              <a:ext uri="{FF2B5EF4-FFF2-40B4-BE49-F238E27FC236}">
                <a16:creationId xmlns:a16="http://schemas.microsoft.com/office/drawing/2014/main" id="{67C1C67E-960F-4E93-8FAF-2DF4A98B2203}"/>
              </a:ext>
            </a:extLst>
          </p:cNvPr>
          <p:cNvSpPr/>
          <p:nvPr userDrawn="1"/>
        </p:nvSpPr>
        <p:spPr>
          <a:xfrm>
            <a:off x="2360122" y="7285637"/>
            <a:ext cx="48895" cy="2340000"/>
          </a:xfrm>
          <a:custGeom>
            <a:avLst/>
            <a:gdLst/>
            <a:ahLst/>
            <a:cxnLst/>
            <a:rect l="0" t="0" r="0" b="0"/>
            <a:pathLst>
              <a:path w="49276" h="3166682">
                <a:moveTo>
                  <a:pt x="0" y="0"/>
                </a:moveTo>
                <a:lnTo>
                  <a:pt x="49276" y="0"/>
                </a:lnTo>
                <a:lnTo>
                  <a:pt x="49276" y="3166682"/>
                </a:lnTo>
                <a:lnTo>
                  <a:pt x="0" y="3166682"/>
                </a:lnTo>
                <a:lnTo>
                  <a:pt x="0" y="0"/>
                </a:lnTo>
              </a:path>
            </a:pathLst>
          </a:custGeom>
          <a:solidFill>
            <a:srgbClr val="C5E6F6"/>
          </a:solidFill>
          <a:ln w="0" cap="flat">
            <a:miter lim="127000"/>
          </a:ln>
        </p:spPr>
        <p:style>
          <a:lnRef idx="0">
            <a:srgbClr val="000000">
              <a:alpha val="0"/>
            </a:srgbClr>
          </a:lnRef>
          <a:fillRef idx="1">
            <a:srgbClr val="44ADE2"/>
          </a:fillRef>
          <a:effectRef idx="0">
            <a:scrgbClr r="0" g="0" b="0"/>
          </a:effectRef>
          <a:fontRef idx="none"/>
        </p:style>
        <p:txBody>
          <a:bodyPr/>
          <a:lstStyle/>
          <a:p>
            <a:endParaRPr lang="es-PA"/>
          </a:p>
        </p:txBody>
      </p:sp>
    </p:spTree>
    <p:extLst>
      <p:ext uri="{BB962C8B-B14F-4D97-AF65-F5344CB8AC3E}">
        <p14:creationId xmlns:p14="http://schemas.microsoft.com/office/powerpoint/2010/main" val="282840693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Page 5">
    <p:bg>
      <p:bgPr>
        <a:solidFill>
          <a:schemeClr val="bg1"/>
        </a:solidFill>
        <a:effectLst/>
      </p:bgPr>
    </p:bg>
    <p:spTree>
      <p:nvGrpSpPr>
        <p:cNvPr id="1" name=""/>
        <p:cNvGrpSpPr/>
        <p:nvPr/>
      </p:nvGrpSpPr>
      <p:grpSpPr>
        <a:xfrm>
          <a:off x="0" y="0"/>
          <a:ext cx="0" cy="0"/>
          <a:chOff x="0" y="0"/>
          <a:chExt cx="0" cy="0"/>
        </a:xfrm>
      </p:grpSpPr>
      <p:sp>
        <p:nvSpPr>
          <p:cNvPr id="66" name="Rectángulo 65">
            <a:extLst>
              <a:ext uri="{FF2B5EF4-FFF2-40B4-BE49-F238E27FC236}">
                <a16:creationId xmlns:a16="http://schemas.microsoft.com/office/drawing/2014/main" id="{3E0FDAB8-D4C6-46F6-B564-1925187B48B2}"/>
              </a:ext>
            </a:extLst>
          </p:cNvPr>
          <p:cNvSpPr/>
          <p:nvPr userDrawn="1"/>
        </p:nvSpPr>
        <p:spPr>
          <a:xfrm>
            <a:off x="0" y="0"/>
            <a:ext cx="6858000" cy="1203960"/>
          </a:xfrm>
          <a:prstGeom prst="rect">
            <a:avLst/>
          </a:prstGeom>
          <a:solidFill>
            <a:srgbClr val="213F7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A"/>
          </a:p>
        </p:txBody>
      </p:sp>
      <p:sp>
        <p:nvSpPr>
          <p:cNvPr id="6" name="Text Placeholder 16">
            <a:extLst>
              <a:ext uri="{FF2B5EF4-FFF2-40B4-BE49-F238E27FC236}">
                <a16:creationId xmlns:a16="http://schemas.microsoft.com/office/drawing/2014/main" id="{5C15D215-9236-5040-85D8-B1C121E14473}"/>
              </a:ext>
            </a:extLst>
          </p:cNvPr>
          <p:cNvSpPr>
            <a:spLocks noGrp="1"/>
          </p:cNvSpPr>
          <p:nvPr>
            <p:ph type="body" sz="quarter" idx="38" hasCustomPrompt="1"/>
          </p:nvPr>
        </p:nvSpPr>
        <p:spPr>
          <a:xfrm>
            <a:off x="432946" y="5804890"/>
            <a:ext cx="1233914" cy="625932"/>
          </a:xfrm>
        </p:spPr>
        <p:txBody>
          <a:bodyPr>
            <a:noAutofit/>
          </a:bodyPr>
          <a:lstStyle>
            <a:lvl1pPr marL="0" indent="0" algn="ctr">
              <a:buNone/>
              <a:defRPr sz="1200" b="1">
                <a:solidFill>
                  <a:schemeClr val="accent4"/>
                </a:solidFill>
                <a:latin typeface="Ubuntu" panose="020B0504030602030204" pitchFamily="34" charset="0"/>
              </a:defRPr>
            </a:lvl1pPr>
            <a:lvl2pPr marL="388620" indent="0">
              <a:buNone/>
              <a:defRPr sz="1800">
                <a:latin typeface="Ubuntu" panose="020B0504030602030204" pitchFamily="34" charset="0"/>
              </a:defRPr>
            </a:lvl2pPr>
            <a:lvl3pPr marL="777241" indent="0">
              <a:buNone/>
              <a:defRPr sz="1400">
                <a:latin typeface="Ubuntu" panose="020B0504030602030204" pitchFamily="34" charset="0"/>
              </a:defRPr>
            </a:lvl3pPr>
            <a:lvl4pPr marL="1165860" indent="0">
              <a:buNone/>
              <a:defRPr sz="1200">
                <a:latin typeface="Ubuntu" panose="020B0504030602030204" pitchFamily="34" charset="0"/>
              </a:defRPr>
            </a:lvl4pPr>
            <a:lvl5pPr marL="1554481" indent="0">
              <a:buNone/>
              <a:defRPr sz="1200">
                <a:latin typeface="Ubuntu" panose="020B0504030602030204" pitchFamily="34" charset="0"/>
              </a:defRPr>
            </a:lvl5pPr>
          </a:lstStyle>
          <a:p>
            <a:pPr lvl="0"/>
            <a:r>
              <a:rPr lang="en-US" dirty="0"/>
              <a:t>REMET EN QUESTION LE PROCESSUS</a:t>
            </a:r>
          </a:p>
        </p:txBody>
      </p:sp>
      <p:sp>
        <p:nvSpPr>
          <p:cNvPr id="7" name="Text Placeholder 16">
            <a:extLst>
              <a:ext uri="{FF2B5EF4-FFF2-40B4-BE49-F238E27FC236}">
                <a16:creationId xmlns:a16="http://schemas.microsoft.com/office/drawing/2014/main" id="{8770C30A-10A7-9D4A-927A-2F19D0E79BE5}"/>
              </a:ext>
            </a:extLst>
          </p:cNvPr>
          <p:cNvSpPr>
            <a:spLocks noGrp="1"/>
          </p:cNvSpPr>
          <p:nvPr>
            <p:ph type="body" sz="quarter" idx="39" hasCustomPrompt="1"/>
          </p:nvPr>
        </p:nvSpPr>
        <p:spPr>
          <a:xfrm>
            <a:off x="432829" y="7317343"/>
            <a:ext cx="1233914" cy="625932"/>
          </a:xfrm>
        </p:spPr>
        <p:txBody>
          <a:bodyPr>
            <a:noAutofit/>
          </a:bodyPr>
          <a:lstStyle>
            <a:lvl1pPr marL="0" indent="0" algn="ctr">
              <a:buNone/>
              <a:defRPr sz="1200" b="1">
                <a:solidFill>
                  <a:schemeClr val="accent4"/>
                </a:solidFill>
                <a:latin typeface="Ubuntu" panose="020B0504030602030204" pitchFamily="34" charset="0"/>
              </a:defRPr>
            </a:lvl1pPr>
            <a:lvl2pPr marL="388620" indent="0">
              <a:buNone/>
              <a:defRPr sz="1800">
                <a:latin typeface="Ubuntu" panose="020B0504030602030204" pitchFamily="34" charset="0"/>
              </a:defRPr>
            </a:lvl2pPr>
            <a:lvl3pPr marL="777241" indent="0">
              <a:buNone/>
              <a:defRPr sz="1400">
                <a:latin typeface="Ubuntu" panose="020B0504030602030204" pitchFamily="34" charset="0"/>
              </a:defRPr>
            </a:lvl3pPr>
            <a:lvl4pPr marL="1165860" indent="0">
              <a:buNone/>
              <a:defRPr sz="1200">
                <a:latin typeface="Ubuntu" panose="020B0504030602030204" pitchFamily="34" charset="0"/>
              </a:defRPr>
            </a:lvl4pPr>
            <a:lvl5pPr marL="1554481" indent="0">
              <a:buNone/>
              <a:defRPr sz="1200">
                <a:latin typeface="Ubuntu" panose="020B0504030602030204" pitchFamily="34" charset="0"/>
              </a:defRPr>
            </a:lvl5pPr>
          </a:lstStyle>
          <a:p>
            <a:pPr lvl="0"/>
            <a:r>
              <a:rPr lang="en-US" dirty="0"/>
              <a:t>PERMET AUX AUTRES D’AGIR</a:t>
            </a:r>
          </a:p>
        </p:txBody>
      </p:sp>
      <p:sp>
        <p:nvSpPr>
          <p:cNvPr id="8" name="Content Placeholder 2">
            <a:extLst>
              <a:ext uri="{FF2B5EF4-FFF2-40B4-BE49-F238E27FC236}">
                <a16:creationId xmlns:a16="http://schemas.microsoft.com/office/drawing/2014/main" id="{0472596D-C624-ED4F-9E63-A58ECA84AB80}"/>
              </a:ext>
            </a:extLst>
          </p:cNvPr>
          <p:cNvSpPr>
            <a:spLocks noGrp="1"/>
          </p:cNvSpPr>
          <p:nvPr>
            <p:ph sz="half" idx="23" hasCustomPrompt="1"/>
          </p:nvPr>
        </p:nvSpPr>
        <p:spPr>
          <a:xfrm>
            <a:off x="432948" y="774145"/>
            <a:ext cx="5992107" cy="263908"/>
          </a:xfrm>
        </p:spPr>
        <p:txBody>
          <a:bodyPr>
            <a:noAutofit/>
          </a:bodyPr>
          <a:lstStyle>
            <a:lvl1pPr marL="0" indent="0" algn="ctr">
              <a:buNone/>
              <a:defRPr sz="1600" b="1">
                <a:solidFill>
                  <a:schemeClr val="bg1"/>
                </a:solidFill>
                <a:latin typeface="Ubuntu" panose="020B0504030602030204" pitchFamily="34" charset="0"/>
              </a:defRPr>
            </a:lvl1pPr>
            <a:lvl2pPr marL="388620" indent="0">
              <a:buNone/>
              <a:defRPr>
                <a:latin typeface="Ubuntu" panose="020B0504030602030204" pitchFamily="34" charset="0"/>
              </a:defRPr>
            </a:lvl2pPr>
            <a:lvl3pPr marL="777241" indent="0">
              <a:buNone/>
              <a:defRPr>
                <a:latin typeface="Ubuntu" panose="020B0504030602030204" pitchFamily="34" charset="0"/>
              </a:defRPr>
            </a:lvl3pPr>
            <a:lvl4pPr marL="1165860" indent="0">
              <a:buNone/>
              <a:defRPr>
                <a:latin typeface="Ubuntu" panose="020B0504030602030204" pitchFamily="34" charset="0"/>
              </a:defRPr>
            </a:lvl4pPr>
            <a:lvl5pPr marL="1554481" indent="0">
              <a:buNone/>
              <a:defRPr>
                <a:latin typeface="Ubuntu" panose="020B0504030602030204" pitchFamily="34" charset="0"/>
              </a:defRPr>
            </a:lvl5pPr>
          </a:lstStyle>
          <a:p>
            <a:pPr lvl="0"/>
            <a:r>
              <a:rPr lang="en-US" dirty="0"/>
              <a:t>COMPORTEMENTS DES GRANDS LEADERS</a:t>
            </a:r>
          </a:p>
        </p:txBody>
      </p:sp>
      <p:sp>
        <p:nvSpPr>
          <p:cNvPr id="9" name="Text Placeholder 16">
            <a:extLst>
              <a:ext uri="{FF2B5EF4-FFF2-40B4-BE49-F238E27FC236}">
                <a16:creationId xmlns:a16="http://schemas.microsoft.com/office/drawing/2014/main" id="{0527D759-1C5F-6548-B225-F02FE056BCEB}"/>
              </a:ext>
            </a:extLst>
          </p:cNvPr>
          <p:cNvSpPr>
            <a:spLocks noGrp="1"/>
          </p:cNvSpPr>
          <p:nvPr>
            <p:ph type="body" sz="quarter" idx="40" hasCustomPrompt="1"/>
          </p:nvPr>
        </p:nvSpPr>
        <p:spPr>
          <a:xfrm>
            <a:off x="432946" y="8922159"/>
            <a:ext cx="1233914" cy="625932"/>
          </a:xfrm>
        </p:spPr>
        <p:txBody>
          <a:bodyPr>
            <a:noAutofit/>
          </a:bodyPr>
          <a:lstStyle>
            <a:lvl1pPr marL="0" indent="0" algn="ctr">
              <a:buNone/>
              <a:defRPr sz="1200" b="1">
                <a:solidFill>
                  <a:schemeClr val="accent4"/>
                </a:solidFill>
                <a:latin typeface="Ubuntu" panose="020B0504030602030204" pitchFamily="34" charset="0"/>
              </a:defRPr>
            </a:lvl1pPr>
            <a:lvl2pPr marL="388620" indent="0">
              <a:buNone/>
              <a:defRPr sz="1800">
                <a:latin typeface="Ubuntu" panose="020B0504030602030204" pitchFamily="34" charset="0"/>
              </a:defRPr>
            </a:lvl2pPr>
            <a:lvl3pPr marL="777241" indent="0">
              <a:buNone/>
              <a:defRPr sz="1400">
                <a:latin typeface="Ubuntu" panose="020B0504030602030204" pitchFamily="34" charset="0"/>
              </a:defRPr>
            </a:lvl3pPr>
            <a:lvl4pPr marL="1165860" indent="0">
              <a:buNone/>
              <a:defRPr sz="1200">
                <a:latin typeface="Ubuntu" panose="020B0504030602030204" pitchFamily="34" charset="0"/>
              </a:defRPr>
            </a:lvl4pPr>
            <a:lvl5pPr marL="1554481" indent="0">
              <a:buNone/>
              <a:defRPr sz="1200">
                <a:latin typeface="Ubuntu" panose="020B0504030602030204" pitchFamily="34" charset="0"/>
              </a:defRPr>
            </a:lvl5pPr>
          </a:lstStyle>
          <a:p>
            <a:pPr lvl="0"/>
            <a:r>
              <a:rPr lang="en-US" dirty="0"/>
              <a:t>ENCOURAGE LE COEUR </a:t>
            </a:r>
          </a:p>
        </p:txBody>
      </p:sp>
      <p:sp>
        <p:nvSpPr>
          <p:cNvPr id="10" name="Content Placeholder 2">
            <a:extLst>
              <a:ext uri="{FF2B5EF4-FFF2-40B4-BE49-F238E27FC236}">
                <a16:creationId xmlns:a16="http://schemas.microsoft.com/office/drawing/2014/main" id="{68D48EF8-8A13-1441-81CC-32EBB30C9371}"/>
              </a:ext>
            </a:extLst>
          </p:cNvPr>
          <p:cNvSpPr>
            <a:spLocks noGrp="1"/>
          </p:cNvSpPr>
          <p:nvPr>
            <p:ph sz="half" idx="24" hasCustomPrompt="1"/>
          </p:nvPr>
        </p:nvSpPr>
        <p:spPr>
          <a:xfrm>
            <a:off x="2412456" y="407133"/>
            <a:ext cx="2014732" cy="263908"/>
          </a:xfrm>
        </p:spPr>
        <p:txBody>
          <a:bodyPr>
            <a:normAutofit/>
          </a:bodyPr>
          <a:lstStyle>
            <a:lvl1pPr marL="0" indent="0" algn="ctr">
              <a:buNone/>
              <a:defRPr sz="1100" b="0">
                <a:solidFill>
                  <a:schemeClr val="bg1"/>
                </a:solidFill>
                <a:latin typeface="Ubuntu" panose="020B0504030602030204" pitchFamily="34" charset="0"/>
              </a:defRPr>
            </a:lvl1pPr>
            <a:lvl2pPr marL="388620" indent="0">
              <a:buNone/>
              <a:defRPr>
                <a:latin typeface="Ubuntu" panose="020B0504030602030204" pitchFamily="34" charset="0"/>
              </a:defRPr>
            </a:lvl2pPr>
            <a:lvl3pPr marL="777241" indent="0">
              <a:buNone/>
              <a:defRPr>
                <a:latin typeface="Ubuntu" panose="020B0504030602030204" pitchFamily="34" charset="0"/>
              </a:defRPr>
            </a:lvl3pPr>
            <a:lvl4pPr marL="1165860" indent="0">
              <a:buNone/>
              <a:defRPr>
                <a:latin typeface="Ubuntu" panose="020B0504030602030204" pitchFamily="34" charset="0"/>
              </a:defRPr>
            </a:lvl4pPr>
            <a:lvl5pPr marL="1554481" indent="0">
              <a:buNone/>
              <a:defRPr>
                <a:latin typeface="Ubuntu" panose="020B0504030602030204" pitchFamily="34" charset="0"/>
              </a:defRPr>
            </a:lvl5pPr>
          </a:lstStyle>
          <a:p>
            <a:pPr lvl="0"/>
            <a:r>
              <a:rPr lang="en-US" dirty="0"/>
              <a:t>WORKSHEET</a:t>
            </a:r>
          </a:p>
        </p:txBody>
      </p:sp>
      <p:sp>
        <p:nvSpPr>
          <p:cNvPr id="11" name="Text Placeholder 16">
            <a:extLst>
              <a:ext uri="{FF2B5EF4-FFF2-40B4-BE49-F238E27FC236}">
                <a16:creationId xmlns:a16="http://schemas.microsoft.com/office/drawing/2014/main" id="{F1BD62AE-3AB5-A74E-9066-5C9474393A6F}"/>
              </a:ext>
            </a:extLst>
          </p:cNvPr>
          <p:cNvSpPr>
            <a:spLocks noGrp="1"/>
          </p:cNvSpPr>
          <p:nvPr>
            <p:ph type="body" sz="quarter" idx="41" hasCustomPrompt="1"/>
          </p:nvPr>
        </p:nvSpPr>
        <p:spPr>
          <a:xfrm>
            <a:off x="432946" y="4211618"/>
            <a:ext cx="1233914" cy="625932"/>
          </a:xfrm>
        </p:spPr>
        <p:txBody>
          <a:bodyPr>
            <a:noAutofit/>
          </a:bodyPr>
          <a:lstStyle>
            <a:lvl1pPr marL="0" indent="0" algn="ctr">
              <a:buNone/>
              <a:defRPr sz="1200" b="1">
                <a:solidFill>
                  <a:schemeClr val="accent4"/>
                </a:solidFill>
                <a:latin typeface="Ubuntu" panose="020B0504030602030204" pitchFamily="34" charset="0"/>
              </a:defRPr>
            </a:lvl1pPr>
            <a:lvl2pPr marL="388620" indent="0">
              <a:buNone/>
              <a:defRPr sz="1800">
                <a:latin typeface="Ubuntu" panose="020B0504030602030204" pitchFamily="34" charset="0"/>
              </a:defRPr>
            </a:lvl2pPr>
            <a:lvl3pPr marL="777241" indent="0">
              <a:buNone/>
              <a:defRPr sz="1400">
                <a:latin typeface="Ubuntu" panose="020B0504030602030204" pitchFamily="34" charset="0"/>
              </a:defRPr>
            </a:lvl3pPr>
            <a:lvl4pPr marL="1165860" indent="0">
              <a:buNone/>
              <a:defRPr sz="1200">
                <a:latin typeface="Ubuntu" panose="020B0504030602030204" pitchFamily="34" charset="0"/>
              </a:defRPr>
            </a:lvl4pPr>
            <a:lvl5pPr marL="1554481" indent="0">
              <a:buNone/>
              <a:defRPr sz="1200">
                <a:latin typeface="Ubuntu" panose="020B0504030602030204" pitchFamily="34" charset="0"/>
              </a:defRPr>
            </a:lvl5pPr>
          </a:lstStyle>
          <a:p>
            <a:pPr lvl="0"/>
            <a:r>
              <a:rPr lang="en-US" dirty="0"/>
              <a:t>NSPIRE UNE VISION PARTAGÉE</a:t>
            </a:r>
          </a:p>
        </p:txBody>
      </p:sp>
      <p:sp>
        <p:nvSpPr>
          <p:cNvPr id="12" name="Text Placeholder 16">
            <a:extLst>
              <a:ext uri="{FF2B5EF4-FFF2-40B4-BE49-F238E27FC236}">
                <a16:creationId xmlns:a16="http://schemas.microsoft.com/office/drawing/2014/main" id="{5054D4F0-40D5-0348-851B-5F0718261F5B}"/>
              </a:ext>
            </a:extLst>
          </p:cNvPr>
          <p:cNvSpPr>
            <a:spLocks noGrp="1"/>
          </p:cNvSpPr>
          <p:nvPr>
            <p:ph type="body" sz="quarter" idx="42" hasCustomPrompt="1"/>
          </p:nvPr>
        </p:nvSpPr>
        <p:spPr>
          <a:xfrm>
            <a:off x="432946" y="2779980"/>
            <a:ext cx="1233914" cy="625932"/>
          </a:xfrm>
        </p:spPr>
        <p:txBody>
          <a:bodyPr>
            <a:noAutofit/>
          </a:bodyPr>
          <a:lstStyle>
            <a:lvl1pPr marL="0" indent="0" algn="ctr">
              <a:buNone/>
              <a:defRPr sz="1200" b="1">
                <a:solidFill>
                  <a:schemeClr val="accent4"/>
                </a:solidFill>
                <a:latin typeface="Ubuntu" panose="020B0504030602030204" pitchFamily="34" charset="0"/>
              </a:defRPr>
            </a:lvl1pPr>
            <a:lvl2pPr marL="388620" indent="0">
              <a:buNone/>
              <a:defRPr sz="1800">
                <a:latin typeface="Ubuntu" panose="020B0504030602030204" pitchFamily="34" charset="0"/>
              </a:defRPr>
            </a:lvl2pPr>
            <a:lvl3pPr marL="777241" indent="0">
              <a:buNone/>
              <a:defRPr sz="1400">
                <a:latin typeface="Ubuntu" panose="020B0504030602030204" pitchFamily="34" charset="0"/>
              </a:defRPr>
            </a:lvl3pPr>
            <a:lvl4pPr marL="1165860" indent="0">
              <a:buNone/>
              <a:defRPr sz="1200">
                <a:latin typeface="Ubuntu" panose="020B0504030602030204" pitchFamily="34" charset="0"/>
              </a:defRPr>
            </a:lvl4pPr>
            <a:lvl5pPr marL="1554481" indent="0">
              <a:buNone/>
              <a:defRPr sz="1200">
                <a:latin typeface="Ubuntu" panose="020B0504030602030204" pitchFamily="34" charset="0"/>
              </a:defRPr>
            </a:lvl5pPr>
          </a:lstStyle>
          <a:p>
            <a:pPr lvl="0"/>
            <a:r>
              <a:rPr lang="en-US" dirty="0"/>
              <a:t>MONTRE LE CHEMIN</a:t>
            </a:r>
          </a:p>
        </p:txBody>
      </p:sp>
      <p:sp>
        <p:nvSpPr>
          <p:cNvPr id="14" name="TextBox 13">
            <a:extLst>
              <a:ext uri="{FF2B5EF4-FFF2-40B4-BE49-F238E27FC236}">
                <a16:creationId xmlns:a16="http://schemas.microsoft.com/office/drawing/2014/main" id="{F23A2244-460F-3845-A184-88CEDB2AF32F}"/>
              </a:ext>
            </a:extLst>
          </p:cNvPr>
          <p:cNvSpPr txBox="1"/>
          <p:nvPr userDrawn="1"/>
        </p:nvSpPr>
        <p:spPr>
          <a:xfrm>
            <a:off x="5616733" y="1547091"/>
            <a:ext cx="0" cy="0"/>
          </a:xfrm>
          <a:prstGeom prst="rect">
            <a:avLst/>
          </a:prstGeom>
          <a:noFill/>
        </p:spPr>
        <p:txBody>
          <a:bodyPr wrap="none" rtlCol="0">
            <a:normAutofit fontScale="25000" lnSpcReduction="20000"/>
          </a:bodyPr>
          <a:lstStyle/>
          <a:p>
            <a:pPr algn="l"/>
            <a:endParaRPr lang="en-US" sz="1400" dirty="0">
              <a:latin typeface="Ubuntu" panose="020B0504030602030204" pitchFamily="34" charset="0"/>
            </a:endParaRPr>
          </a:p>
        </p:txBody>
      </p:sp>
      <p:sp>
        <p:nvSpPr>
          <p:cNvPr id="16" name="Text Placeholder 15">
            <a:extLst>
              <a:ext uri="{FF2B5EF4-FFF2-40B4-BE49-F238E27FC236}">
                <a16:creationId xmlns:a16="http://schemas.microsoft.com/office/drawing/2014/main" id="{F1EE6335-3EB3-EA4F-93C3-0796ACDC48E3}"/>
              </a:ext>
            </a:extLst>
          </p:cNvPr>
          <p:cNvSpPr>
            <a:spLocks noGrp="1"/>
          </p:cNvSpPr>
          <p:nvPr>
            <p:ph type="body" sz="quarter" idx="44" hasCustomPrompt="1"/>
          </p:nvPr>
        </p:nvSpPr>
        <p:spPr>
          <a:xfrm>
            <a:off x="432829" y="1284312"/>
            <a:ext cx="5992346" cy="559445"/>
          </a:xfrm>
        </p:spPr>
        <p:txBody>
          <a:bodyPr/>
          <a:lstStyle>
            <a:lvl1pPr marL="0" indent="0">
              <a:buNone/>
              <a:defRPr sz="1600" b="1">
                <a:solidFill>
                  <a:schemeClr val="accent4"/>
                </a:solidFill>
                <a:latin typeface="Ubuntu" panose="020B0504030602030204" pitchFamily="34" charset="0"/>
              </a:defRPr>
            </a:lvl1pPr>
          </a:lstStyle>
          <a:p>
            <a:pPr lvl="0"/>
            <a:r>
              <a:rPr lang="fr-FR" dirty="0"/>
              <a:t>Comment VOTRE leader démontre-t-il les comportements de grands leaders? </a:t>
            </a:r>
            <a:endParaRPr lang="en-US" dirty="0"/>
          </a:p>
        </p:txBody>
      </p:sp>
      <p:sp>
        <p:nvSpPr>
          <p:cNvPr id="13" name="Rectángulo: esquinas redondeadas 12">
            <a:extLst>
              <a:ext uri="{FF2B5EF4-FFF2-40B4-BE49-F238E27FC236}">
                <a16:creationId xmlns:a16="http://schemas.microsoft.com/office/drawing/2014/main" id="{B6E2D430-7B21-4A5B-881F-5089A78DA2DA}"/>
              </a:ext>
            </a:extLst>
          </p:cNvPr>
          <p:cNvSpPr/>
          <p:nvPr userDrawn="1"/>
        </p:nvSpPr>
        <p:spPr>
          <a:xfrm>
            <a:off x="1866908" y="1979845"/>
            <a:ext cx="4558146" cy="1273895"/>
          </a:xfrm>
          <a:prstGeom prst="roundRect">
            <a:avLst>
              <a:gd name="adj" fmla="val 6140"/>
            </a:avLst>
          </a:prstGeom>
          <a:noFill/>
          <a:ln w="28575">
            <a:solidFill>
              <a:srgbClr val="94D0C6"/>
            </a:solid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s-PA"/>
          </a:p>
        </p:txBody>
      </p:sp>
      <p:grpSp>
        <p:nvGrpSpPr>
          <p:cNvPr id="15" name="Group 9338">
            <a:extLst>
              <a:ext uri="{FF2B5EF4-FFF2-40B4-BE49-F238E27FC236}">
                <a16:creationId xmlns:a16="http://schemas.microsoft.com/office/drawing/2014/main" id="{FEC35EC4-1A33-4E30-B4BB-5D6C6862200C}"/>
              </a:ext>
            </a:extLst>
          </p:cNvPr>
          <p:cNvGrpSpPr/>
          <p:nvPr userDrawn="1"/>
        </p:nvGrpSpPr>
        <p:grpSpPr>
          <a:xfrm>
            <a:off x="857161" y="2138613"/>
            <a:ext cx="382427" cy="586671"/>
            <a:chOff x="0" y="0"/>
            <a:chExt cx="512572" cy="786700"/>
          </a:xfrm>
        </p:grpSpPr>
        <p:sp>
          <p:nvSpPr>
            <p:cNvPr id="17" name="Shape 321">
              <a:extLst>
                <a:ext uri="{FF2B5EF4-FFF2-40B4-BE49-F238E27FC236}">
                  <a16:creationId xmlns:a16="http://schemas.microsoft.com/office/drawing/2014/main" id="{3C7D2F61-8E58-4690-ACDC-CC09FE5A83B3}"/>
                </a:ext>
              </a:extLst>
            </p:cNvPr>
            <p:cNvSpPr/>
            <p:nvPr userDrawn="1"/>
          </p:nvSpPr>
          <p:spPr>
            <a:xfrm>
              <a:off x="392015" y="307813"/>
              <a:ext cx="120557" cy="398756"/>
            </a:xfrm>
            <a:custGeom>
              <a:avLst/>
              <a:gdLst/>
              <a:ahLst/>
              <a:cxnLst/>
              <a:rect l="0" t="0" r="0" b="0"/>
              <a:pathLst>
                <a:path w="120557" h="398756">
                  <a:moveTo>
                    <a:pt x="78479" y="3103"/>
                  </a:moveTo>
                  <a:lnTo>
                    <a:pt x="83888" y="4771"/>
                  </a:lnTo>
                  <a:cubicBezTo>
                    <a:pt x="94320" y="8003"/>
                    <a:pt x="101684" y="17076"/>
                    <a:pt x="102691" y="27900"/>
                  </a:cubicBezTo>
                  <a:lnTo>
                    <a:pt x="119960" y="207181"/>
                  </a:lnTo>
                  <a:cubicBezTo>
                    <a:pt x="120557" y="213222"/>
                    <a:pt x="120030" y="219298"/>
                    <a:pt x="118379" y="225244"/>
                  </a:cubicBezTo>
                  <a:lnTo>
                    <a:pt x="116471" y="232073"/>
                  </a:lnTo>
                  <a:cubicBezTo>
                    <a:pt x="114844" y="238090"/>
                    <a:pt x="111495" y="243508"/>
                    <a:pt x="106800" y="247691"/>
                  </a:cubicBezTo>
                  <a:lnTo>
                    <a:pt x="27760" y="339277"/>
                  </a:lnTo>
                  <a:cubicBezTo>
                    <a:pt x="27490" y="339606"/>
                    <a:pt x="27198" y="339912"/>
                    <a:pt x="26858" y="340194"/>
                  </a:cubicBezTo>
                  <a:cubicBezTo>
                    <a:pt x="23416" y="343167"/>
                    <a:pt x="21238" y="347468"/>
                    <a:pt x="20887" y="352029"/>
                  </a:cubicBezTo>
                  <a:lnTo>
                    <a:pt x="17515" y="390882"/>
                  </a:lnTo>
                  <a:cubicBezTo>
                    <a:pt x="17129" y="395382"/>
                    <a:pt x="13382" y="398756"/>
                    <a:pt x="8980" y="398756"/>
                  </a:cubicBezTo>
                  <a:cubicBezTo>
                    <a:pt x="8734" y="398756"/>
                    <a:pt x="8488" y="398756"/>
                    <a:pt x="8231" y="398720"/>
                  </a:cubicBezTo>
                  <a:cubicBezTo>
                    <a:pt x="3489" y="398309"/>
                    <a:pt x="0" y="394137"/>
                    <a:pt x="410" y="389389"/>
                  </a:cubicBezTo>
                  <a:lnTo>
                    <a:pt x="3758" y="350618"/>
                  </a:lnTo>
                  <a:cubicBezTo>
                    <a:pt x="4426" y="341839"/>
                    <a:pt x="8582" y="333448"/>
                    <a:pt x="15162" y="327537"/>
                  </a:cubicBezTo>
                  <a:lnTo>
                    <a:pt x="94203" y="235939"/>
                  </a:lnTo>
                  <a:cubicBezTo>
                    <a:pt x="94507" y="235610"/>
                    <a:pt x="94811" y="235316"/>
                    <a:pt x="95127" y="235022"/>
                  </a:cubicBezTo>
                  <a:cubicBezTo>
                    <a:pt x="97457" y="233036"/>
                    <a:pt x="99096" y="230439"/>
                    <a:pt x="99916" y="227478"/>
                  </a:cubicBezTo>
                  <a:lnTo>
                    <a:pt x="101836" y="220579"/>
                  </a:lnTo>
                  <a:cubicBezTo>
                    <a:pt x="102901" y="216748"/>
                    <a:pt x="103253" y="212799"/>
                    <a:pt x="102866" y="208862"/>
                  </a:cubicBezTo>
                  <a:lnTo>
                    <a:pt x="85597" y="29557"/>
                  </a:lnTo>
                  <a:cubicBezTo>
                    <a:pt x="85223" y="25667"/>
                    <a:pt x="82588" y="22423"/>
                    <a:pt x="78853" y="21260"/>
                  </a:cubicBezTo>
                  <a:lnTo>
                    <a:pt x="73444" y="19603"/>
                  </a:lnTo>
                  <a:cubicBezTo>
                    <a:pt x="70857" y="18768"/>
                    <a:pt x="68105" y="19850"/>
                    <a:pt x="66712" y="22188"/>
                  </a:cubicBezTo>
                  <a:lnTo>
                    <a:pt x="66806" y="49195"/>
                  </a:lnTo>
                  <a:lnTo>
                    <a:pt x="68375" y="183817"/>
                  </a:lnTo>
                  <a:cubicBezTo>
                    <a:pt x="68410" y="186932"/>
                    <a:pt x="66771" y="189823"/>
                    <a:pt x="64101" y="191374"/>
                  </a:cubicBezTo>
                  <a:lnTo>
                    <a:pt x="15513" y="219674"/>
                  </a:lnTo>
                  <a:cubicBezTo>
                    <a:pt x="11404" y="222060"/>
                    <a:pt x="6159" y="220649"/>
                    <a:pt x="3782" y="216536"/>
                  </a:cubicBezTo>
                  <a:cubicBezTo>
                    <a:pt x="1393" y="212423"/>
                    <a:pt x="2786" y="207134"/>
                    <a:pt x="6884" y="204737"/>
                  </a:cubicBezTo>
                  <a:lnTo>
                    <a:pt x="51140" y="178988"/>
                  </a:lnTo>
                  <a:lnTo>
                    <a:pt x="49326" y="23117"/>
                  </a:lnTo>
                  <a:cubicBezTo>
                    <a:pt x="49279" y="19720"/>
                    <a:pt x="50192" y="16324"/>
                    <a:pt x="51960" y="13327"/>
                  </a:cubicBezTo>
                  <a:cubicBezTo>
                    <a:pt x="57475" y="4149"/>
                    <a:pt x="68375" y="0"/>
                    <a:pt x="78479" y="3103"/>
                  </a:cubicBezTo>
                  <a:close/>
                </a:path>
              </a:pathLst>
            </a:custGeom>
            <a:ln w="0" cap="flat">
              <a:miter lim="127000"/>
            </a:ln>
          </p:spPr>
          <p:style>
            <a:lnRef idx="0">
              <a:srgbClr val="000000">
                <a:alpha val="0"/>
              </a:srgbClr>
            </a:lnRef>
            <a:fillRef idx="1">
              <a:srgbClr val="E13634"/>
            </a:fillRef>
            <a:effectRef idx="0">
              <a:scrgbClr r="0" g="0" b="0"/>
            </a:effectRef>
            <a:fontRef idx="none"/>
          </p:style>
          <p:txBody>
            <a:bodyPr/>
            <a:lstStyle/>
            <a:p>
              <a:endParaRPr lang="es-PA"/>
            </a:p>
          </p:txBody>
        </p:sp>
        <p:sp>
          <p:nvSpPr>
            <p:cNvPr id="18" name="Shape 322">
              <a:extLst>
                <a:ext uri="{FF2B5EF4-FFF2-40B4-BE49-F238E27FC236}">
                  <a16:creationId xmlns:a16="http://schemas.microsoft.com/office/drawing/2014/main" id="{0398A43B-1762-4499-9349-9DFD2F1A18BE}"/>
                </a:ext>
              </a:extLst>
            </p:cNvPr>
            <p:cNvSpPr/>
            <p:nvPr userDrawn="1"/>
          </p:nvSpPr>
          <p:spPr>
            <a:xfrm>
              <a:off x="281621" y="412185"/>
              <a:ext cx="176252" cy="294384"/>
            </a:xfrm>
            <a:custGeom>
              <a:avLst/>
              <a:gdLst/>
              <a:ahLst/>
              <a:cxnLst/>
              <a:rect l="0" t="0" r="0" b="0"/>
              <a:pathLst>
                <a:path w="176252" h="294384">
                  <a:moveTo>
                    <a:pt x="140824" y="736"/>
                  </a:moveTo>
                  <a:cubicBezTo>
                    <a:pt x="146224" y="0"/>
                    <a:pt x="151911" y="1281"/>
                    <a:pt x="156676" y="4760"/>
                  </a:cubicBezTo>
                  <a:lnTo>
                    <a:pt x="163654" y="9849"/>
                  </a:lnTo>
                  <a:cubicBezTo>
                    <a:pt x="173442" y="17029"/>
                    <a:pt x="176252" y="30380"/>
                    <a:pt x="170199" y="40898"/>
                  </a:cubicBezTo>
                  <a:lnTo>
                    <a:pt x="129034" y="112164"/>
                  </a:lnTo>
                  <a:lnTo>
                    <a:pt x="110746" y="140370"/>
                  </a:lnTo>
                  <a:cubicBezTo>
                    <a:pt x="108135" y="144342"/>
                    <a:pt x="102831" y="145459"/>
                    <a:pt x="98851" y="142885"/>
                  </a:cubicBezTo>
                  <a:cubicBezTo>
                    <a:pt x="94870" y="140276"/>
                    <a:pt x="93746" y="134952"/>
                    <a:pt x="96333" y="130956"/>
                  </a:cubicBezTo>
                  <a:lnTo>
                    <a:pt x="114399" y="103127"/>
                  </a:lnTo>
                  <a:lnTo>
                    <a:pt x="155318" y="32248"/>
                  </a:lnTo>
                  <a:cubicBezTo>
                    <a:pt x="156981" y="29393"/>
                    <a:pt x="156196" y="25761"/>
                    <a:pt x="153527" y="23799"/>
                  </a:cubicBezTo>
                  <a:lnTo>
                    <a:pt x="146584" y="18710"/>
                  </a:lnTo>
                  <a:cubicBezTo>
                    <a:pt x="144512" y="17206"/>
                    <a:pt x="141667" y="17605"/>
                    <a:pt x="140086" y="19627"/>
                  </a:cubicBezTo>
                  <a:lnTo>
                    <a:pt x="21074" y="165402"/>
                  </a:lnTo>
                  <a:cubicBezTo>
                    <a:pt x="19599" y="167282"/>
                    <a:pt x="18487" y="169527"/>
                    <a:pt x="17831" y="171913"/>
                  </a:cubicBezTo>
                  <a:lnTo>
                    <a:pt x="17211" y="285816"/>
                  </a:lnTo>
                  <a:cubicBezTo>
                    <a:pt x="17176" y="290552"/>
                    <a:pt x="13335" y="294384"/>
                    <a:pt x="8617" y="294384"/>
                  </a:cubicBezTo>
                  <a:lnTo>
                    <a:pt x="8570" y="294384"/>
                  </a:lnTo>
                  <a:cubicBezTo>
                    <a:pt x="3829" y="294360"/>
                    <a:pt x="0" y="290482"/>
                    <a:pt x="23" y="285710"/>
                  </a:cubicBezTo>
                  <a:lnTo>
                    <a:pt x="656" y="170797"/>
                  </a:lnTo>
                  <a:cubicBezTo>
                    <a:pt x="656" y="170209"/>
                    <a:pt x="726" y="169586"/>
                    <a:pt x="855" y="168987"/>
                  </a:cubicBezTo>
                  <a:cubicBezTo>
                    <a:pt x="2014" y="163757"/>
                    <a:pt x="4379" y="158774"/>
                    <a:pt x="7716" y="154578"/>
                  </a:cubicBezTo>
                  <a:lnTo>
                    <a:pt x="126692" y="8815"/>
                  </a:lnTo>
                  <a:cubicBezTo>
                    <a:pt x="130310" y="4225"/>
                    <a:pt x="135423" y="1472"/>
                    <a:pt x="140824" y="736"/>
                  </a:cubicBezTo>
                  <a:close/>
                </a:path>
              </a:pathLst>
            </a:custGeom>
            <a:ln w="0" cap="flat">
              <a:miter lim="127000"/>
            </a:ln>
          </p:spPr>
          <p:style>
            <a:lnRef idx="0">
              <a:srgbClr val="000000">
                <a:alpha val="0"/>
              </a:srgbClr>
            </a:lnRef>
            <a:fillRef idx="1">
              <a:srgbClr val="E13634"/>
            </a:fillRef>
            <a:effectRef idx="0">
              <a:scrgbClr r="0" g="0" b="0"/>
            </a:effectRef>
            <a:fontRef idx="none"/>
          </p:style>
          <p:txBody>
            <a:bodyPr/>
            <a:lstStyle/>
            <a:p>
              <a:endParaRPr lang="es-PA"/>
            </a:p>
          </p:txBody>
        </p:sp>
        <p:sp>
          <p:nvSpPr>
            <p:cNvPr id="19" name="Shape 323">
              <a:extLst>
                <a:ext uri="{FF2B5EF4-FFF2-40B4-BE49-F238E27FC236}">
                  <a16:creationId xmlns:a16="http://schemas.microsoft.com/office/drawing/2014/main" id="{3F874E7A-56D1-4B89-8884-D6E3B29E77FB}"/>
                </a:ext>
              </a:extLst>
            </p:cNvPr>
            <p:cNvSpPr/>
            <p:nvPr userDrawn="1"/>
          </p:nvSpPr>
          <p:spPr>
            <a:xfrm>
              <a:off x="401635" y="344440"/>
              <a:ext cx="58411" cy="95819"/>
            </a:xfrm>
            <a:custGeom>
              <a:avLst/>
              <a:gdLst/>
              <a:ahLst/>
              <a:cxnLst/>
              <a:rect l="0" t="0" r="0" b="0"/>
              <a:pathLst>
                <a:path w="58411" h="95819">
                  <a:moveTo>
                    <a:pt x="35210" y="414"/>
                  </a:moveTo>
                  <a:cubicBezTo>
                    <a:pt x="40741" y="0"/>
                    <a:pt x="46393" y="1260"/>
                    <a:pt x="51351" y="4257"/>
                  </a:cubicBezTo>
                  <a:lnTo>
                    <a:pt x="53037" y="5280"/>
                  </a:lnTo>
                  <a:cubicBezTo>
                    <a:pt x="57112" y="7759"/>
                    <a:pt x="58411" y="13060"/>
                    <a:pt x="55953" y="17138"/>
                  </a:cubicBezTo>
                  <a:cubicBezTo>
                    <a:pt x="53494" y="21216"/>
                    <a:pt x="48202" y="22520"/>
                    <a:pt x="44163" y="20064"/>
                  </a:cubicBezTo>
                  <a:lnTo>
                    <a:pt x="42465" y="19030"/>
                  </a:lnTo>
                  <a:cubicBezTo>
                    <a:pt x="38777" y="16797"/>
                    <a:pt x="34094" y="17149"/>
                    <a:pt x="30769" y="19911"/>
                  </a:cubicBezTo>
                  <a:cubicBezTo>
                    <a:pt x="29586" y="20887"/>
                    <a:pt x="28767" y="22262"/>
                    <a:pt x="28462" y="23778"/>
                  </a:cubicBezTo>
                  <a:lnTo>
                    <a:pt x="17738" y="88615"/>
                  </a:lnTo>
                  <a:cubicBezTo>
                    <a:pt x="17035" y="92834"/>
                    <a:pt x="13394" y="95819"/>
                    <a:pt x="9261" y="95819"/>
                  </a:cubicBezTo>
                  <a:cubicBezTo>
                    <a:pt x="8793" y="95819"/>
                    <a:pt x="8324" y="95796"/>
                    <a:pt x="7844" y="95702"/>
                  </a:cubicBezTo>
                  <a:cubicBezTo>
                    <a:pt x="3161" y="94926"/>
                    <a:pt x="0" y="90484"/>
                    <a:pt x="773" y="85783"/>
                  </a:cubicBezTo>
                  <a:lnTo>
                    <a:pt x="11568" y="20616"/>
                  </a:lnTo>
                  <a:cubicBezTo>
                    <a:pt x="12727" y="14940"/>
                    <a:pt x="15630" y="10098"/>
                    <a:pt x="19798" y="6619"/>
                  </a:cubicBezTo>
                  <a:cubicBezTo>
                    <a:pt x="24271" y="2917"/>
                    <a:pt x="29680" y="829"/>
                    <a:pt x="35210" y="414"/>
                  </a:cubicBezTo>
                  <a:close/>
                </a:path>
              </a:pathLst>
            </a:custGeom>
            <a:ln w="0" cap="flat">
              <a:miter lim="127000"/>
            </a:ln>
          </p:spPr>
          <p:style>
            <a:lnRef idx="0">
              <a:srgbClr val="000000">
                <a:alpha val="0"/>
              </a:srgbClr>
            </a:lnRef>
            <a:fillRef idx="1">
              <a:srgbClr val="E13634"/>
            </a:fillRef>
            <a:effectRef idx="0">
              <a:scrgbClr r="0" g="0" b="0"/>
            </a:effectRef>
            <a:fontRef idx="none"/>
          </p:style>
          <p:txBody>
            <a:bodyPr/>
            <a:lstStyle/>
            <a:p>
              <a:endParaRPr lang="es-PA"/>
            </a:p>
          </p:txBody>
        </p:sp>
        <p:sp>
          <p:nvSpPr>
            <p:cNvPr id="20" name="Shape 324">
              <a:extLst>
                <a:ext uri="{FF2B5EF4-FFF2-40B4-BE49-F238E27FC236}">
                  <a16:creationId xmlns:a16="http://schemas.microsoft.com/office/drawing/2014/main" id="{2B79EFDF-6656-4D44-BBC7-00EFA17E18E7}"/>
                </a:ext>
              </a:extLst>
            </p:cNvPr>
            <p:cNvSpPr/>
            <p:nvPr userDrawn="1"/>
          </p:nvSpPr>
          <p:spPr>
            <a:xfrm>
              <a:off x="261768" y="689327"/>
              <a:ext cx="79169" cy="63921"/>
            </a:xfrm>
            <a:custGeom>
              <a:avLst/>
              <a:gdLst/>
              <a:ahLst/>
              <a:cxnLst/>
              <a:rect l="0" t="0" r="0" b="0"/>
              <a:pathLst>
                <a:path w="79169" h="63921">
                  <a:moveTo>
                    <a:pt x="8594" y="0"/>
                  </a:moveTo>
                  <a:lnTo>
                    <a:pt x="79169" y="0"/>
                  </a:lnTo>
                  <a:lnTo>
                    <a:pt x="79169" y="17252"/>
                  </a:lnTo>
                  <a:lnTo>
                    <a:pt x="17199" y="17252"/>
                  </a:lnTo>
                  <a:lnTo>
                    <a:pt x="17199" y="46656"/>
                  </a:lnTo>
                  <a:lnTo>
                    <a:pt x="79169" y="46656"/>
                  </a:lnTo>
                  <a:lnTo>
                    <a:pt x="79169" y="63921"/>
                  </a:lnTo>
                  <a:lnTo>
                    <a:pt x="8594" y="63921"/>
                  </a:lnTo>
                  <a:cubicBezTo>
                    <a:pt x="3852" y="63921"/>
                    <a:pt x="0" y="60054"/>
                    <a:pt x="0" y="55294"/>
                  </a:cubicBezTo>
                  <a:lnTo>
                    <a:pt x="0" y="8638"/>
                  </a:lnTo>
                  <a:cubicBezTo>
                    <a:pt x="0" y="3866"/>
                    <a:pt x="3852" y="0"/>
                    <a:pt x="8594" y="0"/>
                  </a:cubicBezTo>
                  <a:close/>
                </a:path>
              </a:pathLst>
            </a:custGeom>
            <a:ln w="0" cap="flat">
              <a:miter lim="127000"/>
            </a:ln>
          </p:spPr>
          <p:style>
            <a:lnRef idx="0">
              <a:srgbClr val="000000">
                <a:alpha val="0"/>
              </a:srgbClr>
            </a:lnRef>
            <a:fillRef idx="1">
              <a:srgbClr val="E13634"/>
            </a:fillRef>
            <a:effectRef idx="0">
              <a:scrgbClr r="0" g="0" b="0"/>
            </a:effectRef>
            <a:fontRef idx="none"/>
          </p:style>
          <p:txBody>
            <a:bodyPr/>
            <a:lstStyle/>
            <a:p>
              <a:endParaRPr lang="es-PA"/>
            </a:p>
          </p:txBody>
        </p:sp>
        <p:sp>
          <p:nvSpPr>
            <p:cNvPr id="21" name="Shape 325">
              <a:extLst>
                <a:ext uri="{FF2B5EF4-FFF2-40B4-BE49-F238E27FC236}">
                  <a16:creationId xmlns:a16="http://schemas.microsoft.com/office/drawing/2014/main" id="{E4CC2D29-8A5A-4A90-9B1C-2AB4C195B1C3}"/>
                </a:ext>
              </a:extLst>
            </p:cNvPr>
            <p:cNvSpPr/>
            <p:nvPr userDrawn="1"/>
          </p:nvSpPr>
          <p:spPr>
            <a:xfrm>
              <a:off x="340938" y="689327"/>
              <a:ext cx="79158" cy="63921"/>
            </a:xfrm>
            <a:custGeom>
              <a:avLst/>
              <a:gdLst/>
              <a:ahLst/>
              <a:cxnLst/>
              <a:rect l="0" t="0" r="0" b="0"/>
              <a:pathLst>
                <a:path w="79158" h="63921">
                  <a:moveTo>
                    <a:pt x="0" y="0"/>
                  </a:moveTo>
                  <a:lnTo>
                    <a:pt x="70564" y="0"/>
                  </a:lnTo>
                  <a:cubicBezTo>
                    <a:pt x="75306" y="0"/>
                    <a:pt x="79158" y="3866"/>
                    <a:pt x="79158" y="8638"/>
                  </a:cubicBezTo>
                  <a:lnTo>
                    <a:pt x="79158" y="55294"/>
                  </a:lnTo>
                  <a:cubicBezTo>
                    <a:pt x="79158" y="60054"/>
                    <a:pt x="75306" y="63921"/>
                    <a:pt x="70564" y="63921"/>
                  </a:cubicBezTo>
                  <a:lnTo>
                    <a:pt x="0" y="63921"/>
                  </a:lnTo>
                  <a:lnTo>
                    <a:pt x="0" y="46656"/>
                  </a:lnTo>
                  <a:lnTo>
                    <a:pt x="61970" y="46656"/>
                  </a:lnTo>
                  <a:lnTo>
                    <a:pt x="61970" y="17252"/>
                  </a:lnTo>
                  <a:lnTo>
                    <a:pt x="0" y="17252"/>
                  </a:lnTo>
                  <a:lnTo>
                    <a:pt x="0" y="0"/>
                  </a:lnTo>
                  <a:close/>
                </a:path>
              </a:pathLst>
            </a:custGeom>
            <a:ln w="0" cap="flat">
              <a:miter lim="127000"/>
            </a:ln>
          </p:spPr>
          <p:style>
            <a:lnRef idx="0">
              <a:srgbClr val="000000">
                <a:alpha val="0"/>
              </a:srgbClr>
            </a:lnRef>
            <a:fillRef idx="1">
              <a:srgbClr val="E13634"/>
            </a:fillRef>
            <a:effectRef idx="0">
              <a:scrgbClr r="0" g="0" b="0"/>
            </a:effectRef>
            <a:fontRef idx="none"/>
          </p:style>
          <p:txBody>
            <a:bodyPr/>
            <a:lstStyle/>
            <a:p>
              <a:endParaRPr lang="es-PA"/>
            </a:p>
          </p:txBody>
        </p:sp>
        <p:sp>
          <p:nvSpPr>
            <p:cNvPr id="22" name="Shape 326">
              <a:extLst>
                <a:ext uri="{FF2B5EF4-FFF2-40B4-BE49-F238E27FC236}">
                  <a16:creationId xmlns:a16="http://schemas.microsoft.com/office/drawing/2014/main" id="{C46C6EC5-4FEB-4DCD-8894-86097AA8066F}"/>
                </a:ext>
              </a:extLst>
            </p:cNvPr>
            <p:cNvSpPr/>
            <p:nvPr userDrawn="1"/>
          </p:nvSpPr>
          <p:spPr>
            <a:xfrm>
              <a:off x="398816" y="735989"/>
              <a:ext cx="17164" cy="50711"/>
            </a:xfrm>
            <a:custGeom>
              <a:avLst/>
              <a:gdLst/>
              <a:ahLst/>
              <a:cxnLst/>
              <a:rect l="0" t="0" r="0" b="0"/>
              <a:pathLst>
                <a:path w="17164" h="50711">
                  <a:moveTo>
                    <a:pt x="8582" y="0"/>
                  </a:moveTo>
                  <a:cubicBezTo>
                    <a:pt x="13335" y="0"/>
                    <a:pt x="17164" y="3866"/>
                    <a:pt x="17164" y="8626"/>
                  </a:cubicBezTo>
                  <a:lnTo>
                    <a:pt x="17164" y="42097"/>
                  </a:lnTo>
                  <a:cubicBezTo>
                    <a:pt x="17164" y="46868"/>
                    <a:pt x="13335" y="50711"/>
                    <a:pt x="8582" y="50711"/>
                  </a:cubicBezTo>
                  <a:cubicBezTo>
                    <a:pt x="3840" y="50711"/>
                    <a:pt x="0" y="46868"/>
                    <a:pt x="0" y="42097"/>
                  </a:cubicBezTo>
                  <a:lnTo>
                    <a:pt x="0" y="8626"/>
                  </a:lnTo>
                  <a:cubicBezTo>
                    <a:pt x="0" y="3866"/>
                    <a:pt x="3840" y="0"/>
                    <a:pt x="8582" y="0"/>
                  </a:cubicBezTo>
                  <a:close/>
                </a:path>
              </a:pathLst>
            </a:custGeom>
            <a:ln w="0" cap="flat">
              <a:miter lim="127000"/>
            </a:ln>
          </p:spPr>
          <p:style>
            <a:lnRef idx="0">
              <a:srgbClr val="000000">
                <a:alpha val="0"/>
              </a:srgbClr>
            </a:lnRef>
            <a:fillRef idx="1">
              <a:srgbClr val="E13634"/>
            </a:fillRef>
            <a:effectRef idx="0">
              <a:scrgbClr r="0" g="0" b="0"/>
            </a:effectRef>
            <a:fontRef idx="none"/>
          </p:style>
          <p:txBody>
            <a:bodyPr/>
            <a:lstStyle/>
            <a:p>
              <a:endParaRPr lang="es-PA"/>
            </a:p>
          </p:txBody>
        </p:sp>
        <p:sp>
          <p:nvSpPr>
            <p:cNvPr id="23" name="Shape 327">
              <a:extLst>
                <a:ext uri="{FF2B5EF4-FFF2-40B4-BE49-F238E27FC236}">
                  <a16:creationId xmlns:a16="http://schemas.microsoft.com/office/drawing/2014/main" id="{A8E3933C-3268-4D04-A601-53B875735F91}"/>
                </a:ext>
              </a:extLst>
            </p:cNvPr>
            <p:cNvSpPr/>
            <p:nvPr userDrawn="1"/>
          </p:nvSpPr>
          <p:spPr>
            <a:xfrm>
              <a:off x="271995" y="735989"/>
              <a:ext cx="17164" cy="50711"/>
            </a:xfrm>
            <a:custGeom>
              <a:avLst/>
              <a:gdLst/>
              <a:ahLst/>
              <a:cxnLst/>
              <a:rect l="0" t="0" r="0" b="0"/>
              <a:pathLst>
                <a:path w="17164" h="50711">
                  <a:moveTo>
                    <a:pt x="8582" y="0"/>
                  </a:moveTo>
                  <a:cubicBezTo>
                    <a:pt x="13335" y="0"/>
                    <a:pt x="17164" y="3866"/>
                    <a:pt x="17164" y="8626"/>
                  </a:cubicBezTo>
                  <a:lnTo>
                    <a:pt x="17164" y="42097"/>
                  </a:lnTo>
                  <a:cubicBezTo>
                    <a:pt x="17164" y="46868"/>
                    <a:pt x="13335" y="50711"/>
                    <a:pt x="8582" y="50711"/>
                  </a:cubicBezTo>
                  <a:cubicBezTo>
                    <a:pt x="3840" y="50711"/>
                    <a:pt x="0" y="46868"/>
                    <a:pt x="0" y="42097"/>
                  </a:cubicBezTo>
                  <a:lnTo>
                    <a:pt x="0" y="8626"/>
                  </a:lnTo>
                  <a:cubicBezTo>
                    <a:pt x="0" y="3866"/>
                    <a:pt x="3840" y="0"/>
                    <a:pt x="8582" y="0"/>
                  </a:cubicBezTo>
                  <a:close/>
                </a:path>
              </a:pathLst>
            </a:custGeom>
            <a:ln w="0" cap="flat">
              <a:miter lim="127000"/>
            </a:ln>
          </p:spPr>
          <p:style>
            <a:lnRef idx="0">
              <a:srgbClr val="000000">
                <a:alpha val="0"/>
              </a:srgbClr>
            </a:lnRef>
            <a:fillRef idx="1">
              <a:srgbClr val="E13634"/>
            </a:fillRef>
            <a:effectRef idx="0">
              <a:scrgbClr r="0" g="0" b="0"/>
            </a:effectRef>
            <a:fontRef idx="none"/>
          </p:style>
          <p:txBody>
            <a:bodyPr/>
            <a:lstStyle/>
            <a:p>
              <a:endParaRPr lang="es-PA"/>
            </a:p>
          </p:txBody>
        </p:sp>
        <p:sp>
          <p:nvSpPr>
            <p:cNvPr id="24" name="Shape 328">
              <a:extLst>
                <a:ext uri="{FF2B5EF4-FFF2-40B4-BE49-F238E27FC236}">
                  <a16:creationId xmlns:a16="http://schemas.microsoft.com/office/drawing/2014/main" id="{ABC6C0B1-0D09-4673-B7CE-2762F8F8C32A}"/>
                </a:ext>
              </a:extLst>
            </p:cNvPr>
            <p:cNvSpPr/>
            <p:nvPr userDrawn="1"/>
          </p:nvSpPr>
          <p:spPr>
            <a:xfrm>
              <a:off x="0" y="307813"/>
              <a:ext cx="120569" cy="398756"/>
            </a:xfrm>
            <a:custGeom>
              <a:avLst/>
              <a:gdLst/>
              <a:ahLst/>
              <a:cxnLst/>
              <a:rect l="0" t="0" r="0" b="0"/>
              <a:pathLst>
                <a:path w="120569" h="398756">
                  <a:moveTo>
                    <a:pt x="42114" y="3091"/>
                  </a:moveTo>
                  <a:cubicBezTo>
                    <a:pt x="52229" y="0"/>
                    <a:pt x="63106" y="4149"/>
                    <a:pt x="68574" y="13268"/>
                  </a:cubicBezTo>
                  <a:cubicBezTo>
                    <a:pt x="70365" y="16301"/>
                    <a:pt x="71278" y="19685"/>
                    <a:pt x="71243" y="23117"/>
                  </a:cubicBezTo>
                  <a:lnTo>
                    <a:pt x="69440" y="178988"/>
                  </a:lnTo>
                  <a:lnTo>
                    <a:pt x="113673" y="204737"/>
                  </a:lnTo>
                  <a:cubicBezTo>
                    <a:pt x="117782" y="207134"/>
                    <a:pt x="119176" y="212423"/>
                    <a:pt x="116787" y="216536"/>
                  </a:cubicBezTo>
                  <a:cubicBezTo>
                    <a:pt x="114422" y="220649"/>
                    <a:pt x="109154" y="222060"/>
                    <a:pt x="105056" y="219674"/>
                  </a:cubicBezTo>
                  <a:lnTo>
                    <a:pt x="56468" y="191374"/>
                  </a:lnTo>
                  <a:cubicBezTo>
                    <a:pt x="53787" y="189823"/>
                    <a:pt x="52159" y="186932"/>
                    <a:pt x="52194" y="183817"/>
                  </a:cubicBezTo>
                  <a:lnTo>
                    <a:pt x="54056" y="22929"/>
                  </a:lnTo>
                  <a:cubicBezTo>
                    <a:pt x="52475" y="19873"/>
                    <a:pt x="49712" y="18804"/>
                    <a:pt x="47160" y="19591"/>
                  </a:cubicBezTo>
                  <a:lnTo>
                    <a:pt x="41680" y="21272"/>
                  </a:lnTo>
                  <a:cubicBezTo>
                    <a:pt x="37981" y="22423"/>
                    <a:pt x="35335" y="25667"/>
                    <a:pt x="34972" y="29533"/>
                  </a:cubicBezTo>
                  <a:lnTo>
                    <a:pt x="17703" y="208850"/>
                  </a:lnTo>
                  <a:cubicBezTo>
                    <a:pt x="17304" y="212799"/>
                    <a:pt x="17667" y="216748"/>
                    <a:pt x="18733" y="220591"/>
                  </a:cubicBezTo>
                  <a:lnTo>
                    <a:pt x="20641" y="227407"/>
                  </a:lnTo>
                  <a:cubicBezTo>
                    <a:pt x="21461" y="230439"/>
                    <a:pt x="23112" y="233036"/>
                    <a:pt x="25441" y="235022"/>
                  </a:cubicBezTo>
                  <a:cubicBezTo>
                    <a:pt x="25758" y="235316"/>
                    <a:pt x="26074" y="235622"/>
                    <a:pt x="26355" y="235939"/>
                  </a:cubicBezTo>
                  <a:lnTo>
                    <a:pt x="105395" y="327537"/>
                  </a:lnTo>
                  <a:cubicBezTo>
                    <a:pt x="111987" y="333448"/>
                    <a:pt x="116143" y="341839"/>
                    <a:pt x="116822" y="350689"/>
                  </a:cubicBezTo>
                  <a:lnTo>
                    <a:pt x="120159" y="389389"/>
                  </a:lnTo>
                  <a:cubicBezTo>
                    <a:pt x="120569" y="394137"/>
                    <a:pt x="117056" y="398309"/>
                    <a:pt x="112326" y="398720"/>
                  </a:cubicBezTo>
                  <a:cubicBezTo>
                    <a:pt x="112081" y="398756"/>
                    <a:pt x="111835" y="398756"/>
                    <a:pt x="111589" y="398756"/>
                  </a:cubicBezTo>
                  <a:cubicBezTo>
                    <a:pt x="107175" y="398756"/>
                    <a:pt x="103417" y="395382"/>
                    <a:pt x="103030" y="390882"/>
                  </a:cubicBezTo>
                  <a:lnTo>
                    <a:pt x="99694" y="352099"/>
                  </a:lnTo>
                  <a:cubicBezTo>
                    <a:pt x="99331" y="347480"/>
                    <a:pt x="97153" y="343167"/>
                    <a:pt x="93699" y="340182"/>
                  </a:cubicBezTo>
                  <a:cubicBezTo>
                    <a:pt x="93383" y="339900"/>
                    <a:pt x="93079" y="339606"/>
                    <a:pt x="92798" y="339277"/>
                  </a:cubicBezTo>
                  <a:lnTo>
                    <a:pt x="13757" y="247691"/>
                  </a:lnTo>
                  <a:cubicBezTo>
                    <a:pt x="9062" y="243508"/>
                    <a:pt x="5725" y="238090"/>
                    <a:pt x="4074" y="231990"/>
                  </a:cubicBezTo>
                  <a:lnTo>
                    <a:pt x="2189" y="225256"/>
                  </a:lnTo>
                  <a:cubicBezTo>
                    <a:pt x="539" y="219298"/>
                    <a:pt x="0" y="213234"/>
                    <a:pt x="609" y="207170"/>
                  </a:cubicBezTo>
                  <a:lnTo>
                    <a:pt x="17866" y="27888"/>
                  </a:lnTo>
                  <a:cubicBezTo>
                    <a:pt x="18897" y="17076"/>
                    <a:pt x="26249" y="8003"/>
                    <a:pt x="36623" y="4783"/>
                  </a:cubicBezTo>
                  <a:lnTo>
                    <a:pt x="42114" y="3091"/>
                  </a:lnTo>
                  <a:close/>
                </a:path>
              </a:pathLst>
            </a:custGeom>
            <a:ln w="0" cap="flat">
              <a:miter lim="127000"/>
            </a:ln>
          </p:spPr>
          <p:style>
            <a:lnRef idx="0">
              <a:srgbClr val="000000">
                <a:alpha val="0"/>
              </a:srgbClr>
            </a:lnRef>
            <a:fillRef idx="1">
              <a:srgbClr val="E13634"/>
            </a:fillRef>
            <a:effectRef idx="0">
              <a:scrgbClr r="0" g="0" b="0"/>
            </a:effectRef>
            <a:fontRef idx="none"/>
          </p:style>
          <p:txBody>
            <a:bodyPr/>
            <a:lstStyle/>
            <a:p>
              <a:endParaRPr lang="es-PA"/>
            </a:p>
          </p:txBody>
        </p:sp>
        <p:sp>
          <p:nvSpPr>
            <p:cNvPr id="25" name="Shape 329">
              <a:extLst>
                <a:ext uri="{FF2B5EF4-FFF2-40B4-BE49-F238E27FC236}">
                  <a16:creationId xmlns:a16="http://schemas.microsoft.com/office/drawing/2014/main" id="{E78E8105-BAAD-4786-8AA0-2E21F92818DD}"/>
                </a:ext>
              </a:extLst>
            </p:cNvPr>
            <p:cNvSpPr/>
            <p:nvPr userDrawn="1"/>
          </p:nvSpPr>
          <p:spPr>
            <a:xfrm>
              <a:off x="54706" y="412191"/>
              <a:ext cx="176252" cy="294377"/>
            </a:xfrm>
            <a:custGeom>
              <a:avLst/>
              <a:gdLst/>
              <a:ahLst/>
              <a:cxnLst/>
              <a:rect l="0" t="0" r="0" b="0"/>
              <a:pathLst>
                <a:path w="176252" h="294377">
                  <a:moveTo>
                    <a:pt x="35434" y="749"/>
                  </a:moveTo>
                  <a:cubicBezTo>
                    <a:pt x="40846" y="1498"/>
                    <a:pt x="45983" y="4278"/>
                    <a:pt x="49654" y="8914"/>
                  </a:cubicBezTo>
                  <a:lnTo>
                    <a:pt x="168466" y="154478"/>
                  </a:lnTo>
                  <a:cubicBezTo>
                    <a:pt x="171873" y="158779"/>
                    <a:pt x="174238" y="163750"/>
                    <a:pt x="175397" y="168980"/>
                  </a:cubicBezTo>
                  <a:cubicBezTo>
                    <a:pt x="175526" y="169580"/>
                    <a:pt x="175596" y="170202"/>
                    <a:pt x="175596" y="170790"/>
                  </a:cubicBezTo>
                  <a:lnTo>
                    <a:pt x="176240" y="285704"/>
                  </a:lnTo>
                  <a:cubicBezTo>
                    <a:pt x="176252" y="290476"/>
                    <a:pt x="172435" y="294354"/>
                    <a:pt x="167693" y="294377"/>
                  </a:cubicBezTo>
                  <a:lnTo>
                    <a:pt x="167647" y="294377"/>
                  </a:lnTo>
                  <a:cubicBezTo>
                    <a:pt x="162917" y="294377"/>
                    <a:pt x="159076" y="290546"/>
                    <a:pt x="159053" y="285810"/>
                  </a:cubicBezTo>
                  <a:lnTo>
                    <a:pt x="158409" y="171907"/>
                  </a:lnTo>
                  <a:cubicBezTo>
                    <a:pt x="157777" y="169509"/>
                    <a:pt x="156641" y="167253"/>
                    <a:pt x="155096" y="165314"/>
                  </a:cubicBezTo>
                  <a:lnTo>
                    <a:pt x="36260" y="19738"/>
                  </a:lnTo>
                  <a:cubicBezTo>
                    <a:pt x="34585" y="17611"/>
                    <a:pt x="31740" y="17211"/>
                    <a:pt x="29668" y="18704"/>
                  </a:cubicBezTo>
                  <a:lnTo>
                    <a:pt x="22725" y="23792"/>
                  </a:lnTo>
                  <a:cubicBezTo>
                    <a:pt x="20056" y="25755"/>
                    <a:pt x="19283" y="29387"/>
                    <a:pt x="20946" y="32254"/>
                  </a:cubicBezTo>
                  <a:lnTo>
                    <a:pt x="62087" y="103496"/>
                  </a:lnTo>
                  <a:lnTo>
                    <a:pt x="79919" y="130950"/>
                  </a:lnTo>
                  <a:cubicBezTo>
                    <a:pt x="82518" y="134946"/>
                    <a:pt x="81382" y="140269"/>
                    <a:pt x="77401" y="142878"/>
                  </a:cubicBezTo>
                  <a:cubicBezTo>
                    <a:pt x="73433" y="145464"/>
                    <a:pt x="68105" y="144347"/>
                    <a:pt x="65530" y="140364"/>
                  </a:cubicBezTo>
                  <a:lnTo>
                    <a:pt x="47452" y="112534"/>
                  </a:lnTo>
                  <a:lnTo>
                    <a:pt x="6065" y="40915"/>
                  </a:lnTo>
                  <a:cubicBezTo>
                    <a:pt x="0" y="30374"/>
                    <a:pt x="2810" y="17023"/>
                    <a:pt x="12598" y="9854"/>
                  </a:cubicBezTo>
                  <a:lnTo>
                    <a:pt x="19564" y="4766"/>
                  </a:lnTo>
                  <a:cubicBezTo>
                    <a:pt x="24335" y="1281"/>
                    <a:pt x="30022" y="0"/>
                    <a:pt x="35434" y="749"/>
                  </a:cubicBezTo>
                  <a:close/>
                </a:path>
              </a:pathLst>
            </a:custGeom>
            <a:ln w="0" cap="flat">
              <a:miter lim="127000"/>
            </a:ln>
          </p:spPr>
          <p:style>
            <a:lnRef idx="0">
              <a:srgbClr val="000000">
                <a:alpha val="0"/>
              </a:srgbClr>
            </a:lnRef>
            <a:fillRef idx="1">
              <a:srgbClr val="E13634"/>
            </a:fillRef>
            <a:effectRef idx="0">
              <a:scrgbClr r="0" g="0" b="0"/>
            </a:effectRef>
            <a:fontRef idx="none"/>
          </p:style>
          <p:txBody>
            <a:bodyPr/>
            <a:lstStyle/>
            <a:p>
              <a:endParaRPr lang="es-PA"/>
            </a:p>
          </p:txBody>
        </p:sp>
        <p:sp>
          <p:nvSpPr>
            <p:cNvPr id="26" name="Shape 330">
              <a:extLst>
                <a:ext uri="{FF2B5EF4-FFF2-40B4-BE49-F238E27FC236}">
                  <a16:creationId xmlns:a16="http://schemas.microsoft.com/office/drawing/2014/main" id="{EBCC043D-9005-49BF-9E76-CBD340D13563}"/>
                </a:ext>
              </a:extLst>
            </p:cNvPr>
            <p:cNvSpPr/>
            <p:nvPr userDrawn="1"/>
          </p:nvSpPr>
          <p:spPr>
            <a:xfrm>
              <a:off x="52526" y="344428"/>
              <a:ext cx="58423" cy="95831"/>
            </a:xfrm>
            <a:custGeom>
              <a:avLst/>
              <a:gdLst/>
              <a:ahLst/>
              <a:cxnLst/>
              <a:rect l="0" t="0" r="0" b="0"/>
              <a:pathLst>
                <a:path w="58423" h="95831">
                  <a:moveTo>
                    <a:pt x="23220" y="413"/>
                  </a:moveTo>
                  <a:cubicBezTo>
                    <a:pt x="28746" y="826"/>
                    <a:pt x="34146" y="2918"/>
                    <a:pt x="38613" y="6631"/>
                  </a:cubicBezTo>
                  <a:cubicBezTo>
                    <a:pt x="42793" y="10122"/>
                    <a:pt x="45696" y="14964"/>
                    <a:pt x="46785" y="20288"/>
                  </a:cubicBezTo>
                  <a:lnTo>
                    <a:pt x="57638" y="85795"/>
                  </a:lnTo>
                  <a:cubicBezTo>
                    <a:pt x="58423" y="90496"/>
                    <a:pt x="55250" y="94938"/>
                    <a:pt x="50579" y="95714"/>
                  </a:cubicBezTo>
                  <a:cubicBezTo>
                    <a:pt x="50098" y="95808"/>
                    <a:pt x="49630" y="95831"/>
                    <a:pt x="49150" y="95831"/>
                  </a:cubicBezTo>
                  <a:cubicBezTo>
                    <a:pt x="45017" y="95831"/>
                    <a:pt x="41388" y="92846"/>
                    <a:pt x="40685" y="88627"/>
                  </a:cubicBezTo>
                  <a:lnTo>
                    <a:pt x="29890" y="23449"/>
                  </a:lnTo>
                  <a:cubicBezTo>
                    <a:pt x="29645" y="22274"/>
                    <a:pt x="28825" y="20899"/>
                    <a:pt x="27642" y="19912"/>
                  </a:cubicBezTo>
                  <a:cubicBezTo>
                    <a:pt x="24341" y="17173"/>
                    <a:pt x="19623" y="16809"/>
                    <a:pt x="15946" y="19042"/>
                  </a:cubicBezTo>
                  <a:lnTo>
                    <a:pt x="14249" y="20076"/>
                  </a:lnTo>
                  <a:cubicBezTo>
                    <a:pt x="10174" y="22532"/>
                    <a:pt x="4894" y="21228"/>
                    <a:pt x="2447" y="17138"/>
                  </a:cubicBezTo>
                  <a:cubicBezTo>
                    <a:pt x="0" y="13060"/>
                    <a:pt x="1311" y="7760"/>
                    <a:pt x="5374" y="5292"/>
                  </a:cubicBezTo>
                  <a:lnTo>
                    <a:pt x="7072" y="4269"/>
                  </a:lnTo>
                  <a:cubicBezTo>
                    <a:pt x="12042" y="1267"/>
                    <a:pt x="17694" y="0"/>
                    <a:pt x="23220" y="413"/>
                  </a:cubicBezTo>
                  <a:close/>
                </a:path>
              </a:pathLst>
            </a:custGeom>
            <a:ln w="0" cap="flat">
              <a:miter lim="127000"/>
            </a:ln>
          </p:spPr>
          <p:style>
            <a:lnRef idx="0">
              <a:srgbClr val="000000">
                <a:alpha val="0"/>
              </a:srgbClr>
            </a:lnRef>
            <a:fillRef idx="1">
              <a:srgbClr val="E13634"/>
            </a:fillRef>
            <a:effectRef idx="0">
              <a:scrgbClr r="0" g="0" b="0"/>
            </a:effectRef>
            <a:fontRef idx="none"/>
          </p:style>
          <p:txBody>
            <a:bodyPr/>
            <a:lstStyle/>
            <a:p>
              <a:endParaRPr lang="es-PA"/>
            </a:p>
          </p:txBody>
        </p:sp>
        <p:sp>
          <p:nvSpPr>
            <p:cNvPr id="27" name="Shape 331">
              <a:extLst>
                <a:ext uri="{FF2B5EF4-FFF2-40B4-BE49-F238E27FC236}">
                  <a16:creationId xmlns:a16="http://schemas.microsoft.com/office/drawing/2014/main" id="{AC289306-372C-4B89-8648-4A12A503375B}"/>
                </a:ext>
              </a:extLst>
            </p:cNvPr>
            <p:cNvSpPr/>
            <p:nvPr userDrawn="1"/>
          </p:nvSpPr>
          <p:spPr>
            <a:xfrm>
              <a:off x="92483" y="689327"/>
              <a:ext cx="79163" cy="63921"/>
            </a:xfrm>
            <a:custGeom>
              <a:avLst/>
              <a:gdLst/>
              <a:ahLst/>
              <a:cxnLst/>
              <a:rect l="0" t="0" r="0" b="0"/>
              <a:pathLst>
                <a:path w="79163" h="63921">
                  <a:moveTo>
                    <a:pt x="8594" y="0"/>
                  </a:moveTo>
                  <a:lnTo>
                    <a:pt x="79163" y="0"/>
                  </a:lnTo>
                  <a:lnTo>
                    <a:pt x="79163" y="17252"/>
                  </a:lnTo>
                  <a:lnTo>
                    <a:pt x="17187" y="17252"/>
                  </a:lnTo>
                  <a:lnTo>
                    <a:pt x="17187" y="46656"/>
                  </a:lnTo>
                  <a:lnTo>
                    <a:pt x="79163" y="46656"/>
                  </a:lnTo>
                  <a:lnTo>
                    <a:pt x="79163" y="63921"/>
                  </a:lnTo>
                  <a:lnTo>
                    <a:pt x="8594" y="63921"/>
                  </a:lnTo>
                  <a:cubicBezTo>
                    <a:pt x="3852" y="63921"/>
                    <a:pt x="0" y="60054"/>
                    <a:pt x="0" y="55294"/>
                  </a:cubicBezTo>
                  <a:lnTo>
                    <a:pt x="0" y="8638"/>
                  </a:lnTo>
                  <a:cubicBezTo>
                    <a:pt x="0" y="3866"/>
                    <a:pt x="3852" y="0"/>
                    <a:pt x="8594" y="0"/>
                  </a:cubicBezTo>
                  <a:close/>
                </a:path>
              </a:pathLst>
            </a:custGeom>
            <a:ln w="0" cap="flat">
              <a:miter lim="127000"/>
            </a:ln>
          </p:spPr>
          <p:style>
            <a:lnRef idx="0">
              <a:srgbClr val="000000">
                <a:alpha val="0"/>
              </a:srgbClr>
            </a:lnRef>
            <a:fillRef idx="1">
              <a:srgbClr val="E13634"/>
            </a:fillRef>
            <a:effectRef idx="0">
              <a:scrgbClr r="0" g="0" b="0"/>
            </a:effectRef>
            <a:fontRef idx="none"/>
          </p:style>
          <p:txBody>
            <a:bodyPr/>
            <a:lstStyle/>
            <a:p>
              <a:endParaRPr lang="es-PA"/>
            </a:p>
          </p:txBody>
        </p:sp>
        <p:sp>
          <p:nvSpPr>
            <p:cNvPr id="28" name="Shape 332">
              <a:extLst>
                <a:ext uri="{FF2B5EF4-FFF2-40B4-BE49-F238E27FC236}">
                  <a16:creationId xmlns:a16="http://schemas.microsoft.com/office/drawing/2014/main" id="{442936A4-101F-42EA-9009-760F7666EEFC}"/>
                </a:ext>
              </a:extLst>
            </p:cNvPr>
            <p:cNvSpPr/>
            <p:nvPr userDrawn="1"/>
          </p:nvSpPr>
          <p:spPr>
            <a:xfrm>
              <a:off x="171646" y="689327"/>
              <a:ext cx="79152" cy="63921"/>
            </a:xfrm>
            <a:custGeom>
              <a:avLst/>
              <a:gdLst/>
              <a:ahLst/>
              <a:cxnLst/>
              <a:rect l="0" t="0" r="0" b="0"/>
              <a:pathLst>
                <a:path w="79152" h="63921">
                  <a:moveTo>
                    <a:pt x="0" y="0"/>
                  </a:moveTo>
                  <a:lnTo>
                    <a:pt x="70558" y="0"/>
                  </a:lnTo>
                  <a:cubicBezTo>
                    <a:pt x="75312" y="0"/>
                    <a:pt x="79152" y="3866"/>
                    <a:pt x="79152" y="8638"/>
                  </a:cubicBezTo>
                  <a:lnTo>
                    <a:pt x="79152" y="55294"/>
                  </a:lnTo>
                  <a:cubicBezTo>
                    <a:pt x="79152" y="60054"/>
                    <a:pt x="75312" y="63921"/>
                    <a:pt x="70558" y="63921"/>
                  </a:cubicBezTo>
                  <a:lnTo>
                    <a:pt x="0" y="63921"/>
                  </a:lnTo>
                  <a:lnTo>
                    <a:pt x="0" y="46656"/>
                  </a:lnTo>
                  <a:lnTo>
                    <a:pt x="61976" y="46656"/>
                  </a:lnTo>
                  <a:lnTo>
                    <a:pt x="61976" y="17252"/>
                  </a:lnTo>
                  <a:lnTo>
                    <a:pt x="0" y="17252"/>
                  </a:lnTo>
                  <a:lnTo>
                    <a:pt x="0" y="0"/>
                  </a:lnTo>
                  <a:close/>
                </a:path>
              </a:pathLst>
            </a:custGeom>
            <a:ln w="0" cap="flat">
              <a:miter lim="127000"/>
            </a:ln>
          </p:spPr>
          <p:style>
            <a:lnRef idx="0">
              <a:srgbClr val="000000">
                <a:alpha val="0"/>
              </a:srgbClr>
            </a:lnRef>
            <a:fillRef idx="1">
              <a:srgbClr val="E13634"/>
            </a:fillRef>
            <a:effectRef idx="0">
              <a:scrgbClr r="0" g="0" b="0"/>
            </a:effectRef>
            <a:fontRef idx="none"/>
          </p:style>
          <p:txBody>
            <a:bodyPr/>
            <a:lstStyle/>
            <a:p>
              <a:endParaRPr lang="es-PA"/>
            </a:p>
          </p:txBody>
        </p:sp>
        <p:sp>
          <p:nvSpPr>
            <p:cNvPr id="29" name="Shape 333">
              <a:extLst>
                <a:ext uri="{FF2B5EF4-FFF2-40B4-BE49-F238E27FC236}">
                  <a16:creationId xmlns:a16="http://schemas.microsoft.com/office/drawing/2014/main" id="{E9A7CD1D-72DD-419F-9542-0734CB09D948}"/>
                </a:ext>
              </a:extLst>
            </p:cNvPr>
            <p:cNvSpPr/>
            <p:nvPr userDrawn="1"/>
          </p:nvSpPr>
          <p:spPr>
            <a:xfrm>
              <a:off x="96599" y="735989"/>
              <a:ext cx="17176" cy="50711"/>
            </a:xfrm>
            <a:custGeom>
              <a:avLst/>
              <a:gdLst/>
              <a:ahLst/>
              <a:cxnLst/>
              <a:rect l="0" t="0" r="0" b="0"/>
              <a:pathLst>
                <a:path w="17176" h="50711">
                  <a:moveTo>
                    <a:pt x="8582" y="0"/>
                  </a:moveTo>
                  <a:cubicBezTo>
                    <a:pt x="13324" y="0"/>
                    <a:pt x="17176" y="3866"/>
                    <a:pt x="17176" y="8626"/>
                  </a:cubicBezTo>
                  <a:lnTo>
                    <a:pt x="17176" y="42097"/>
                  </a:lnTo>
                  <a:cubicBezTo>
                    <a:pt x="17176" y="46868"/>
                    <a:pt x="13324" y="50711"/>
                    <a:pt x="8582" y="50711"/>
                  </a:cubicBezTo>
                  <a:cubicBezTo>
                    <a:pt x="3828" y="50711"/>
                    <a:pt x="0" y="46868"/>
                    <a:pt x="0" y="42097"/>
                  </a:cubicBezTo>
                  <a:lnTo>
                    <a:pt x="0" y="8626"/>
                  </a:lnTo>
                  <a:cubicBezTo>
                    <a:pt x="0" y="3866"/>
                    <a:pt x="3828" y="0"/>
                    <a:pt x="8582" y="0"/>
                  </a:cubicBezTo>
                  <a:close/>
                </a:path>
              </a:pathLst>
            </a:custGeom>
            <a:ln w="0" cap="flat">
              <a:miter lim="127000"/>
            </a:ln>
          </p:spPr>
          <p:style>
            <a:lnRef idx="0">
              <a:srgbClr val="000000">
                <a:alpha val="0"/>
              </a:srgbClr>
            </a:lnRef>
            <a:fillRef idx="1">
              <a:srgbClr val="E13634"/>
            </a:fillRef>
            <a:effectRef idx="0">
              <a:scrgbClr r="0" g="0" b="0"/>
            </a:effectRef>
            <a:fontRef idx="none"/>
          </p:style>
          <p:txBody>
            <a:bodyPr/>
            <a:lstStyle/>
            <a:p>
              <a:endParaRPr lang="es-PA"/>
            </a:p>
          </p:txBody>
        </p:sp>
        <p:sp>
          <p:nvSpPr>
            <p:cNvPr id="30" name="Shape 334">
              <a:extLst>
                <a:ext uri="{FF2B5EF4-FFF2-40B4-BE49-F238E27FC236}">
                  <a16:creationId xmlns:a16="http://schemas.microsoft.com/office/drawing/2014/main" id="{FE8B7AA8-C49C-4690-A4A5-2C5CBE458DD2}"/>
                </a:ext>
              </a:extLst>
            </p:cNvPr>
            <p:cNvSpPr/>
            <p:nvPr userDrawn="1"/>
          </p:nvSpPr>
          <p:spPr>
            <a:xfrm>
              <a:off x="223413" y="735989"/>
              <a:ext cx="17176" cy="50711"/>
            </a:xfrm>
            <a:custGeom>
              <a:avLst/>
              <a:gdLst/>
              <a:ahLst/>
              <a:cxnLst/>
              <a:rect l="0" t="0" r="0" b="0"/>
              <a:pathLst>
                <a:path w="17176" h="50711">
                  <a:moveTo>
                    <a:pt x="8594" y="0"/>
                  </a:moveTo>
                  <a:cubicBezTo>
                    <a:pt x="13335" y="0"/>
                    <a:pt x="17176" y="3866"/>
                    <a:pt x="17176" y="8626"/>
                  </a:cubicBezTo>
                  <a:lnTo>
                    <a:pt x="17176" y="42097"/>
                  </a:lnTo>
                  <a:cubicBezTo>
                    <a:pt x="17176" y="46868"/>
                    <a:pt x="13335" y="50711"/>
                    <a:pt x="8594" y="50711"/>
                  </a:cubicBezTo>
                  <a:cubicBezTo>
                    <a:pt x="3840" y="50711"/>
                    <a:pt x="0" y="46868"/>
                    <a:pt x="0" y="42097"/>
                  </a:cubicBezTo>
                  <a:lnTo>
                    <a:pt x="0" y="8626"/>
                  </a:lnTo>
                  <a:cubicBezTo>
                    <a:pt x="0" y="3866"/>
                    <a:pt x="3840" y="0"/>
                    <a:pt x="8594" y="0"/>
                  </a:cubicBezTo>
                  <a:close/>
                </a:path>
              </a:pathLst>
            </a:custGeom>
            <a:ln w="0" cap="flat">
              <a:miter lim="127000"/>
            </a:ln>
          </p:spPr>
          <p:style>
            <a:lnRef idx="0">
              <a:srgbClr val="000000">
                <a:alpha val="0"/>
              </a:srgbClr>
            </a:lnRef>
            <a:fillRef idx="1">
              <a:srgbClr val="E13634"/>
            </a:fillRef>
            <a:effectRef idx="0">
              <a:scrgbClr r="0" g="0" b="0"/>
            </a:effectRef>
            <a:fontRef idx="none"/>
          </p:style>
          <p:txBody>
            <a:bodyPr/>
            <a:lstStyle/>
            <a:p>
              <a:endParaRPr lang="es-PA"/>
            </a:p>
          </p:txBody>
        </p:sp>
        <p:sp>
          <p:nvSpPr>
            <p:cNvPr id="31" name="Shape 335">
              <a:extLst>
                <a:ext uri="{FF2B5EF4-FFF2-40B4-BE49-F238E27FC236}">
                  <a16:creationId xmlns:a16="http://schemas.microsoft.com/office/drawing/2014/main" id="{6E439E8A-6C2A-4C69-86FE-9FC8DFF50163}"/>
                </a:ext>
              </a:extLst>
            </p:cNvPr>
            <p:cNvSpPr/>
            <p:nvPr userDrawn="1"/>
          </p:nvSpPr>
          <p:spPr>
            <a:xfrm>
              <a:off x="120583" y="188314"/>
              <a:ext cx="261065" cy="187285"/>
            </a:xfrm>
            <a:custGeom>
              <a:avLst/>
              <a:gdLst/>
              <a:ahLst/>
              <a:cxnLst/>
              <a:rect l="0" t="0" r="0" b="0"/>
              <a:pathLst>
                <a:path w="261065" h="187285">
                  <a:moveTo>
                    <a:pt x="41317" y="0"/>
                  </a:moveTo>
                  <a:lnTo>
                    <a:pt x="219232" y="0"/>
                  </a:lnTo>
                  <a:cubicBezTo>
                    <a:pt x="222335" y="0"/>
                    <a:pt x="224852" y="2527"/>
                    <a:pt x="224852" y="5641"/>
                  </a:cubicBezTo>
                  <a:cubicBezTo>
                    <a:pt x="224852" y="8767"/>
                    <a:pt x="222335" y="11282"/>
                    <a:pt x="219232" y="11282"/>
                  </a:cubicBezTo>
                  <a:lnTo>
                    <a:pt x="41317" y="11282"/>
                  </a:lnTo>
                  <a:cubicBezTo>
                    <a:pt x="24727" y="11282"/>
                    <a:pt x="11240" y="24833"/>
                    <a:pt x="11240" y="41474"/>
                  </a:cubicBezTo>
                  <a:lnTo>
                    <a:pt x="11240" y="57810"/>
                  </a:lnTo>
                  <a:cubicBezTo>
                    <a:pt x="11240" y="74463"/>
                    <a:pt x="24727" y="88001"/>
                    <a:pt x="41317" y="88001"/>
                  </a:cubicBezTo>
                  <a:lnTo>
                    <a:pt x="219747" y="88001"/>
                  </a:lnTo>
                  <a:cubicBezTo>
                    <a:pt x="242531" y="88001"/>
                    <a:pt x="261065" y="106605"/>
                    <a:pt x="261065" y="129487"/>
                  </a:cubicBezTo>
                  <a:lnTo>
                    <a:pt x="261065" y="145811"/>
                  </a:lnTo>
                  <a:cubicBezTo>
                    <a:pt x="261065" y="168681"/>
                    <a:pt x="242531" y="187285"/>
                    <a:pt x="219747" y="187285"/>
                  </a:cubicBezTo>
                  <a:lnTo>
                    <a:pt x="41844" y="187285"/>
                  </a:lnTo>
                  <a:cubicBezTo>
                    <a:pt x="38730" y="187285"/>
                    <a:pt x="36225" y="184758"/>
                    <a:pt x="36225" y="181655"/>
                  </a:cubicBezTo>
                  <a:cubicBezTo>
                    <a:pt x="36225" y="178529"/>
                    <a:pt x="38730" y="176014"/>
                    <a:pt x="41844" y="176014"/>
                  </a:cubicBezTo>
                  <a:lnTo>
                    <a:pt x="219747" y="176014"/>
                  </a:lnTo>
                  <a:cubicBezTo>
                    <a:pt x="236337" y="176014"/>
                    <a:pt x="249825" y="162464"/>
                    <a:pt x="249825" y="145811"/>
                  </a:cubicBezTo>
                  <a:lnTo>
                    <a:pt x="249825" y="129487"/>
                  </a:lnTo>
                  <a:cubicBezTo>
                    <a:pt x="249825" y="112834"/>
                    <a:pt x="236337" y="99283"/>
                    <a:pt x="219747" y="99283"/>
                  </a:cubicBezTo>
                  <a:lnTo>
                    <a:pt x="41844" y="99283"/>
                  </a:lnTo>
                  <a:cubicBezTo>
                    <a:pt x="18534" y="99283"/>
                    <a:pt x="0" y="80680"/>
                    <a:pt x="0" y="57810"/>
                  </a:cubicBezTo>
                  <a:lnTo>
                    <a:pt x="0" y="41474"/>
                  </a:lnTo>
                  <a:cubicBezTo>
                    <a:pt x="0" y="18604"/>
                    <a:pt x="18534" y="0"/>
                    <a:pt x="41317" y="0"/>
                  </a:cubicBezTo>
                  <a:close/>
                </a:path>
              </a:pathLst>
            </a:custGeom>
            <a:ln w="0" cap="flat">
              <a:miter lim="127000"/>
            </a:ln>
          </p:spPr>
          <p:style>
            <a:lnRef idx="0">
              <a:srgbClr val="000000">
                <a:alpha val="0"/>
              </a:srgbClr>
            </a:lnRef>
            <a:fillRef idx="1">
              <a:srgbClr val="E13634"/>
            </a:fillRef>
            <a:effectRef idx="0">
              <a:scrgbClr r="0" g="0" b="0"/>
            </a:effectRef>
            <a:fontRef idx="none"/>
          </p:style>
          <p:txBody>
            <a:bodyPr/>
            <a:lstStyle/>
            <a:p>
              <a:endParaRPr lang="es-PA"/>
            </a:p>
          </p:txBody>
        </p:sp>
        <p:sp>
          <p:nvSpPr>
            <p:cNvPr id="32" name="Shape 336">
              <a:extLst>
                <a:ext uri="{FF2B5EF4-FFF2-40B4-BE49-F238E27FC236}">
                  <a16:creationId xmlns:a16="http://schemas.microsoft.com/office/drawing/2014/main" id="{B9E1C17B-8957-4076-AC76-64DC6BF3AF2F}"/>
                </a:ext>
              </a:extLst>
            </p:cNvPr>
            <p:cNvSpPr/>
            <p:nvPr userDrawn="1"/>
          </p:nvSpPr>
          <p:spPr>
            <a:xfrm>
              <a:off x="274983" y="0"/>
              <a:ext cx="65044" cy="199600"/>
            </a:xfrm>
            <a:custGeom>
              <a:avLst/>
              <a:gdLst/>
              <a:ahLst/>
              <a:cxnLst/>
              <a:rect l="0" t="0" r="0" b="0"/>
              <a:pathLst>
                <a:path w="65044" h="199600">
                  <a:moveTo>
                    <a:pt x="64999" y="0"/>
                  </a:moveTo>
                  <a:lnTo>
                    <a:pt x="65044" y="0"/>
                  </a:lnTo>
                  <a:lnTo>
                    <a:pt x="65044" y="11273"/>
                  </a:lnTo>
                  <a:lnTo>
                    <a:pt x="36154" y="18115"/>
                  </a:lnTo>
                  <a:cubicBezTo>
                    <a:pt x="14190" y="30771"/>
                    <a:pt x="11240" y="57776"/>
                    <a:pt x="11240" y="71314"/>
                  </a:cubicBezTo>
                  <a:cubicBezTo>
                    <a:pt x="11240" y="111348"/>
                    <a:pt x="34237" y="148097"/>
                    <a:pt x="51189" y="169745"/>
                  </a:cubicBezTo>
                  <a:lnTo>
                    <a:pt x="65044" y="185916"/>
                  </a:lnTo>
                  <a:lnTo>
                    <a:pt x="65044" y="199600"/>
                  </a:lnTo>
                  <a:lnTo>
                    <a:pt x="61186" y="198063"/>
                  </a:lnTo>
                  <a:cubicBezTo>
                    <a:pt x="58692" y="195689"/>
                    <a:pt x="0" y="139313"/>
                    <a:pt x="0" y="71314"/>
                  </a:cubicBezTo>
                  <a:cubicBezTo>
                    <a:pt x="0" y="45453"/>
                    <a:pt x="9615" y="18264"/>
                    <a:pt x="34654" y="6285"/>
                  </a:cubicBezTo>
                  <a:lnTo>
                    <a:pt x="64999" y="0"/>
                  </a:lnTo>
                  <a:close/>
                </a:path>
              </a:pathLst>
            </a:custGeom>
            <a:ln w="0" cap="flat">
              <a:miter lim="127000"/>
            </a:ln>
          </p:spPr>
          <p:style>
            <a:lnRef idx="0">
              <a:srgbClr val="000000">
                <a:alpha val="0"/>
              </a:srgbClr>
            </a:lnRef>
            <a:fillRef idx="1">
              <a:srgbClr val="E13634"/>
            </a:fillRef>
            <a:effectRef idx="0">
              <a:scrgbClr r="0" g="0" b="0"/>
            </a:effectRef>
            <a:fontRef idx="none"/>
          </p:style>
          <p:txBody>
            <a:bodyPr/>
            <a:lstStyle/>
            <a:p>
              <a:endParaRPr lang="es-PA"/>
            </a:p>
          </p:txBody>
        </p:sp>
        <p:sp>
          <p:nvSpPr>
            <p:cNvPr id="33" name="Shape 337">
              <a:extLst>
                <a:ext uri="{FF2B5EF4-FFF2-40B4-BE49-F238E27FC236}">
                  <a16:creationId xmlns:a16="http://schemas.microsoft.com/office/drawing/2014/main" id="{9D002C06-80A7-4A91-950E-3E3CF3A9C597}"/>
                </a:ext>
              </a:extLst>
            </p:cNvPr>
            <p:cNvSpPr/>
            <p:nvPr userDrawn="1"/>
          </p:nvSpPr>
          <p:spPr>
            <a:xfrm>
              <a:off x="340027" y="0"/>
              <a:ext cx="65044" cy="199603"/>
            </a:xfrm>
            <a:custGeom>
              <a:avLst/>
              <a:gdLst/>
              <a:ahLst/>
              <a:cxnLst/>
              <a:rect l="0" t="0" r="0" b="0"/>
              <a:pathLst>
                <a:path w="65044" h="199603">
                  <a:moveTo>
                    <a:pt x="0" y="0"/>
                  </a:moveTo>
                  <a:lnTo>
                    <a:pt x="56" y="0"/>
                  </a:lnTo>
                  <a:lnTo>
                    <a:pt x="30394" y="6285"/>
                  </a:lnTo>
                  <a:cubicBezTo>
                    <a:pt x="55428" y="18264"/>
                    <a:pt x="65044" y="45453"/>
                    <a:pt x="65044" y="71314"/>
                  </a:cubicBezTo>
                  <a:cubicBezTo>
                    <a:pt x="65044" y="139313"/>
                    <a:pt x="6352" y="195689"/>
                    <a:pt x="3858" y="198063"/>
                  </a:cubicBezTo>
                  <a:cubicBezTo>
                    <a:pt x="2769" y="199086"/>
                    <a:pt x="1387" y="199603"/>
                    <a:pt x="6" y="199603"/>
                  </a:cubicBezTo>
                  <a:lnTo>
                    <a:pt x="0" y="199600"/>
                  </a:lnTo>
                  <a:lnTo>
                    <a:pt x="0" y="185916"/>
                  </a:lnTo>
                  <a:lnTo>
                    <a:pt x="6" y="185923"/>
                  </a:lnTo>
                  <a:cubicBezTo>
                    <a:pt x="12931" y="172231"/>
                    <a:pt x="53804" y="124693"/>
                    <a:pt x="53804" y="71314"/>
                  </a:cubicBezTo>
                  <a:cubicBezTo>
                    <a:pt x="53804" y="53263"/>
                    <a:pt x="48559" y="11272"/>
                    <a:pt x="6" y="11272"/>
                  </a:cubicBezTo>
                  <a:lnTo>
                    <a:pt x="0" y="11273"/>
                  </a:lnTo>
                  <a:lnTo>
                    <a:pt x="0" y="0"/>
                  </a:lnTo>
                  <a:close/>
                </a:path>
              </a:pathLst>
            </a:custGeom>
            <a:ln w="0" cap="flat">
              <a:miter lim="127000"/>
            </a:ln>
          </p:spPr>
          <p:style>
            <a:lnRef idx="0">
              <a:srgbClr val="000000">
                <a:alpha val="0"/>
              </a:srgbClr>
            </a:lnRef>
            <a:fillRef idx="1">
              <a:srgbClr val="E13634"/>
            </a:fillRef>
            <a:effectRef idx="0">
              <a:scrgbClr r="0" g="0" b="0"/>
            </a:effectRef>
            <a:fontRef idx="none"/>
          </p:style>
          <p:txBody>
            <a:bodyPr/>
            <a:lstStyle/>
            <a:p>
              <a:endParaRPr lang="es-PA"/>
            </a:p>
          </p:txBody>
        </p:sp>
        <p:sp>
          <p:nvSpPr>
            <p:cNvPr id="34" name="Shape 338">
              <a:extLst>
                <a:ext uri="{FF2B5EF4-FFF2-40B4-BE49-F238E27FC236}">
                  <a16:creationId xmlns:a16="http://schemas.microsoft.com/office/drawing/2014/main" id="{F0F62C54-F1BB-4C1A-BBB6-8DAEA0B81929}"/>
                </a:ext>
              </a:extLst>
            </p:cNvPr>
            <p:cNvSpPr/>
            <p:nvPr userDrawn="1"/>
          </p:nvSpPr>
          <p:spPr>
            <a:xfrm>
              <a:off x="299418" y="29766"/>
              <a:ext cx="40615" cy="81514"/>
            </a:xfrm>
            <a:custGeom>
              <a:avLst/>
              <a:gdLst/>
              <a:ahLst/>
              <a:cxnLst/>
              <a:rect l="0" t="0" r="0" b="0"/>
              <a:pathLst>
                <a:path w="40615" h="81514">
                  <a:moveTo>
                    <a:pt x="40615" y="0"/>
                  </a:moveTo>
                  <a:lnTo>
                    <a:pt x="40615" y="11271"/>
                  </a:lnTo>
                  <a:cubicBezTo>
                    <a:pt x="24411" y="11271"/>
                    <a:pt x="11240" y="24492"/>
                    <a:pt x="11240" y="40746"/>
                  </a:cubicBezTo>
                  <a:cubicBezTo>
                    <a:pt x="11240" y="57010"/>
                    <a:pt x="24411" y="70232"/>
                    <a:pt x="40615" y="70232"/>
                  </a:cubicBezTo>
                  <a:lnTo>
                    <a:pt x="40615" y="81514"/>
                  </a:lnTo>
                  <a:cubicBezTo>
                    <a:pt x="18218" y="81514"/>
                    <a:pt x="0" y="63216"/>
                    <a:pt x="0" y="40746"/>
                  </a:cubicBezTo>
                  <a:cubicBezTo>
                    <a:pt x="0" y="18275"/>
                    <a:pt x="18218" y="0"/>
                    <a:pt x="40615" y="0"/>
                  </a:cubicBezTo>
                  <a:close/>
                </a:path>
              </a:pathLst>
            </a:custGeom>
            <a:ln w="0" cap="flat">
              <a:miter lim="127000"/>
            </a:ln>
          </p:spPr>
          <p:style>
            <a:lnRef idx="0">
              <a:srgbClr val="000000">
                <a:alpha val="0"/>
              </a:srgbClr>
            </a:lnRef>
            <a:fillRef idx="1">
              <a:srgbClr val="E13634"/>
            </a:fillRef>
            <a:effectRef idx="0">
              <a:scrgbClr r="0" g="0" b="0"/>
            </a:effectRef>
            <a:fontRef idx="none"/>
          </p:style>
          <p:txBody>
            <a:bodyPr/>
            <a:lstStyle/>
            <a:p>
              <a:endParaRPr lang="es-PA"/>
            </a:p>
          </p:txBody>
        </p:sp>
        <p:sp>
          <p:nvSpPr>
            <p:cNvPr id="35" name="Shape 339">
              <a:extLst>
                <a:ext uri="{FF2B5EF4-FFF2-40B4-BE49-F238E27FC236}">
                  <a16:creationId xmlns:a16="http://schemas.microsoft.com/office/drawing/2014/main" id="{9EA520B9-8889-4225-9098-38B259734AE2}"/>
                </a:ext>
              </a:extLst>
            </p:cNvPr>
            <p:cNvSpPr/>
            <p:nvPr userDrawn="1"/>
          </p:nvSpPr>
          <p:spPr>
            <a:xfrm>
              <a:off x="340033" y="29766"/>
              <a:ext cx="40603" cy="81514"/>
            </a:xfrm>
            <a:custGeom>
              <a:avLst/>
              <a:gdLst/>
              <a:ahLst/>
              <a:cxnLst/>
              <a:rect l="0" t="0" r="0" b="0"/>
              <a:pathLst>
                <a:path w="40603" h="81514">
                  <a:moveTo>
                    <a:pt x="0" y="0"/>
                  </a:moveTo>
                  <a:cubicBezTo>
                    <a:pt x="22386" y="0"/>
                    <a:pt x="40603" y="18275"/>
                    <a:pt x="40603" y="40746"/>
                  </a:cubicBezTo>
                  <a:cubicBezTo>
                    <a:pt x="40603" y="63216"/>
                    <a:pt x="22386" y="81514"/>
                    <a:pt x="0" y="81514"/>
                  </a:cubicBezTo>
                  <a:lnTo>
                    <a:pt x="0" y="70232"/>
                  </a:lnTo>
                  <a:cubicBezTo>
                    <a:pt x="16192" y="70232"/>
                    <a:pt x="29375" y="57010"/>
                    <a:pt x="29375" y="40746"/>
                  </a:cubicBezTo>
                  <a:cubicBezTo>
                    <a:pt x="29375" y="24492"/>
                    <a:pt x="16192" y="11271"/>
                    <a:pt x="0" y="11271"/>
                  </a:cubicBezTo>
                  <a:lnTo>
                    <a:pt x="0" y="0"/>
                  </a:lnTo>
                  <a:close/>
                </a:path>
              </a:pathLst>
            </a:custGeom>
            <a:ln w="0" cap="flat">
              <a:miter lim="127000"/>
            </a:ln>
          </p:spPr>
          <p:style>
            <a:lnRef idx="0">
              <a:srgbClr val="000000">
                <a:alpha val="0"/>
              </a:srgbClr>
            </a:lnRef>
            <a:fillRef idx="1">
              <a:srgbClr val="E13634"/>
            </a:fillRef>
            <a:effectRef idx="0">
              <a:scrgbClr r="0" g="0" b="0"/>
            </a:effectRef>
            <a:fontRef idx="none"/>
          </p:style>
          <p:txBody>
            <a:bodyPr/>
            <a:lstStyle/>
            <a:p>
              <a:endParaRPr lang="es-PA"/>
            </a:p>
          </p:txBody>
        </p:sp>
      </p:grpSp>
      <p:grpSp>
        <p:nvGrpSpPr>
          <p:cNvPr id="36" name="Group 9340">
            <a:extLst>
              <a:ext uri="{FF2B5EF4-FFF2-40B4-BE49-F238E27FC236}">
                <a16:creationId xmlns:a16="http://schemas.microsoft.com/office/drawing/2014/main" id="{FC2DB6B4-884B-43C9-B37F-A1D7A54DA626}"/>
              </a:ext>
            </a:extLst>
          </p:cNvPr>
          <p:cNvGrpSpPr/>
          <p:nvPr userDrawn="1"/>
        </p:nvGrpSpPr>
        <p:grpSpPr>
          <a:xfrm>
            <a:off x="810655" y="3724547"/>
            <a:ext cx="385311" cy="413010"/>
            <a:chOff x="0" y="0"/>
            <a:chExt cx="512572" cy="549832"/>
          </a:xfrm>
        </p:grpSpPr>
        <p:sp>
          <p:nvSpPr>
            <p:cNvPr id="37" name="Shape 340">
              <a:extLst>
                <a:ext uri="{FF2B5EF4-FFF2-40B4-BE49-F238E27FC236}">
                  <a16:creationId xmlns:a16="http://schemas.microsoft.com/office/drawing/2014/main" id="{6C8A0C61-1746-4315-9B66-6A34FEAFE654}"/>
                </a:ext>
              </a:extLst>
            </p:cNvPr>
            <p:cNvSpPr/>
            <p:nvPr userDrawn="1"/>
          </p:nvSpPr>
          <p:spPr>
            <a:xfrm>
              <a:off x="168150" y="461209"/>
              <a:ext cx="168605" cy="16876"/>
            </a:xfrm>
            <a:custGeom>
              <a:avLst/>
              <a:gdLst/>
              <a:ahLst/>
              <a:cxnLst/>
              <a:rect l="0" t="0" r="0" b="0"/>
              <a:pathLst>
                <a:path w="168605" h="16876">
                  <a:moveTo>
                    <a:pt x="8416" y="0"/>
                  </a:moveTo>
                  <a:lnTo>
                    <a:pt x="160199" y="0"/>
                  </a:lnTo>
                  <a:cubicBezTo>
                    <a:pt x="164853" y="0"/>
                    <a:pt x="168605" y="3786"/>
                    <a:pt x="168605" y="8438"/>
                  </a:cubicBezTo>
                  <a:cubicBezTo>
                    <a:pt x="168605" y="13100"/>
                    <a:pt x="164853" y="16876"/>
                    <a:pt x="160199" y="16876"/>
                  </a:cubicBezTo>
                  <a:lnTo>
                    <a:pt x="8416" y="16876"/>
                  </a:lnTo>
                  <a:cubicBezTo>
                    <a:pt x="3761" y="16876"/>
                    <a:pt x="0" y="13100"/>
                    <a:pt x="0" y="8438"/>
                  </a:cubicBezTo>
                  <a:cubicBezTo>
                    <a:pt x="0" y="3786"/>
                    <a:pt x="3761" y="0"/>
                    <a:pt x="8416" y="0"/>
                  </a:cubicBezTo>
                  <a:close/>
                </a:path>
              </a:pathLst>
            </a:custGeom>
            <a:ln w="0" cap="flat">
              <a:miter lim="127000"/>
            </a:ln>
          </p:spPr>
          <p:style>
            <a:lnRef idx="0">
              <a:srgbClr val="000000">
                <a:alpha val="0"/>
              </a:srgbClr>
            </a:lnRef>
            <a:fillRef idx="1">
              <a:srgbClr val="E13634"/>
            </a:fillRef>
            <a:effectRef idx="0">
              <a:scrgbClr r="0" g="0" b="0"/>
            </a:effectRef>
            <a:fontRef idx="none"/>
          </p:style>
          <p:txBody>
            <a:bodyPr/>
            <a:lstStyle/>
            <a:p>
              <a:endParaRPr lang="es-PA"/>
            </a:p>
          </p:txBody>
        </p:sp>
        <p:sp>
          <p:nvSpPr>
            <p:cNvPr id="38" name="Shape 341">
              <a:extLst>
                <a:ext uri="{FF2B5EF4-FFF2-40B4-BE49-F238E27FC236}">
                  <a16:creationId xmlns:a16="http://schemas.microsoft.com/office/drawing/2014/main" id="{A241CB7C-0A6A-4250-872C-EADA380249F5}"/>
                </a:ext>
              </a:extLst>
            </p:cNvPr>
            <p:cNvSpPr/>
            <p:nvPr userDrawn="1"/>
          </p:nvSpPr>
          <p:spPr>
            <a:xfrm>
              <a:off x="168150" y="492087"/>
              <a:ext cx="168605" cy="16876"/>
            </a:xfrm>
            <a:custGeom>
              <a:avLst/>
              <a:gdLst/>
              <a:ahLst/>
              <a:cxnLst/>
              <a:rect l="0" t="0" r="0" b="0"/>
              <a:pathLst>
                <a:path w="168605" h="16876">
                  <a:moveTo>
                    <a:pt x="8416" y="0"/>
                  </a:moveTo>
                  <a:lnTo>
                    <a:pt x="160199" y="0"/>
                  </a:lnTo>
                  <a:cubicBezTo>
                    <a:pt x="164853" y="0"/>
                    <a:pt x="168605" y="3776"/>
                    <a:pt x="168605" y="8428"/>
                  </a:cubicBezTo>
                  <a:cubicBezTo>
                    <a:pt x="168605" y="13100"/>
                    <a:pt x="164853" y="16876"/>
                    <a:pt x="160199" y="16876"/>
                  </a:cubicBezTo>
                  <a:lnTo>
                    <a:pt x="8416" y="16876"/>
                  </a:lnTo>
                  <a:cubicBezTo>
                    <a:pt x="3761" y="16876"/>
                    <a:pt x="0" y="13100"/>
                    <a:pt x="0" y="8428"/>
                  </a:cubicBezTo>
                  <a:cubicBezTo>
                    <a:pt x="0" y="3776"/>
                    <a:pt x="3761" y="0"/>
                    <a:pt x="8416" y="0"/>
                  </a:cubicBezTo>
                  <a:close/>
                </a:path>
              </a:pathLst>
            </a:custGeom>
            <a:ln w="0" cap="flat">
              <a:miter lim="127000"/>
            </a:ln>
          </p:spPr>
          <p:style>
            <a:lnRef idx="0">
              <a:srgbClr val="000000">
                <a:alpha val="0"/>
              </a:srgbClr>
            </a:lnRef>
            <a:fillRef idx="1">
              <a:srgbClr val="E13634"/>
            </a:fillRef>
            <a:effectRef idx="0">
              <a:scrgbClr r="0" g="0" b="0"/>
            </a:effectRef>
            <a:fontRef idx="none"/>
          </p:style>
          <p:txBody>
            <a:bodyPr/>
            <a:lstStyle/>
            <a:p>
              <a:endParaRPr lang="es-PA"/>
            </a:p>
          </p:txBody>
        </p:sp>
        <p:sp>
          <p:nvSpPr>
            <p:cNvPr id="39" name="Shape 342">
              <a:extLst>
                <a:ext uri="{FF2B5EF4-FFF2-40B4-BE49-F238E27FC236}">
                  <a16:creationId xmlns:a16="http://schemas.microsoft.com/office/drawing/2014/main" id="{3C8D14FD-26E9-4D05-A942-957B3DBCC55D}"/>
                </a:ext>
              </a:extLst>
            </p:cNvPr>
            <p:cNvSpPr/>
            <p:nvPr userDrawn="1"/>
          </p:nvSpPr>
          <p:spPr>
            <a:xfrm>
              <a:off x="168150" y="432202"/>
              <a:ext cx="168605" cy="117630"/>
            </a:xfrm>
            <a:custGeom>
              <a:avLst/>
              <a:gdLst/>
              <a:ahLst/>
              <a:cxnLst/>
              <a:rect l="0" t="0" r="0" b="0"/>
              <a:pathLst>
                <a:path w="168605" h="117630">
                  <a:moveTo>
                    <a:pt x="8416" y="0"/>
                  </a:moveTo>
                  <a:cubicBezTo>
                    <a:pt x="13051" y="0"/>
                    <a:pt x="16812" y="3766"/>
                    <a:pt x="16812" y="8437"/>
                  </a:cubicBezTo>
                  <a:lnTo>
                    <a:pt x="16812" y="64772"/>
                  </a:lnTo>
                  <a:lnTo>
                    <a:pt x="40333" y="87943"/>
                  </a:lnTo>
                  <a:cubicBezTo>
                    <a:pt x="40650" y="88192"/>
                    <a:pt x="55259" y="100764"/>
                    <a:pt x="84297" y="100764"/>
                  </a:cubicBezTo>
                  <a:cubicBezTo>
                    <a:pt x="113346" y="100764"/>
                    <a:pt x="128361" y="87844"/>
                    <a:pt x="128510" y="87705"/>
                  </a:cubicBezTo>
                  <a:lnTo>
                    <a:pt x="151793" y="64772"/>
                  </a:lnTo>
                  <a:lnTo>
                    <a:pt x="151793" y="8437"/>
                  </a:lnTo>
                  <a:cubicBezTo>
                    <a:pt x="151793" y="3766"/>
                    <a:pt x="155554" y="0"/>
                    <a:pt x="160199" y="0"/>
                  </a:cubicBezTo>
                  <a:cubicBezTo>
                    <a:pt x="164853" y="0"/>
                    <a:pt x="168605" y="3766"/>
                    <a:pt x="168605" y="8437"/>
                  </a:cubicBezTo>
                  <a:lnTo>
                    <a:pt x="168605" y="68318"/>
                  </a:lnTo>
                  <a:cubicBezTo>
                    <a:pt x="168605" y="70590"/>
                    <a:pt x="167692" y="72751"/>
                    <a:pt x="166084" y="74336"/>
                  </a:cubicBezTo>
                  <a:lnTo>
                    <a:pt x="140042" y="99988"/>
                  </a:lnTo>
                  <a:cubicBezTo>
                    <a:pt x="139010" y="100934"/>
                    <a:pt x="120214" y="117630"/>
                    <a:pt x="84297" y="117630"/>
                  </a:cubicBezTo>
                  <a:cubicBezTo>
                    <a:pt x="48381" y="117630"/>
                    <a:pt x="29585" y="100924"/>
                    <a:pt x="28810" y="100226"/>
                  </a:cubicBezTo>
                  <a:lnTo>
                    <a:pt x="2521" y="74336"/>
                  </a:lnTo>
                  <a:cubicBezTo>
                    <a:pt x="913" y="72751"/>
                    <a:pt x="0" y="70590"/>
                    <a:pt x="0" y="68318"/>
                  </a:cubicBezTo>
                  <a:lnTo>
                    <a:pt x="0" y="8437"/>
                  </a:lnTo>
                  <a:cubicBezTo>
                    <a:pt x="0" y="3766"/>
                    <a:pt x="3761" y="0"/>
                    <a:pt x="8416" y="0"/>
                  </a:cubicBezTo>
                  <a:close/>
                </a:path>
              </a:pathLst>
            </a:custGeom>
            <a:ln w="0" cap="flat">
              <a:miter lim="127000"/>
            </a:ln>
          </p:spPr>
          <p:style>
            <a:lnRef idx="0">
              <a:srgbClr val="000000">
                <a:alpha val="0"/>
              </a:srgbClr>
            </a:lnRef>
            <a:fillRef idx="1">
              <a:srgbClr val="E13634"/>
            </a:fillRef>
            <a:effectRef idx="0">
              <a:scrgbClr r="0" g="0" b="0"/>
            </a:effectRef>
            <a:fontRef idx="none"/>
          </p:style>
          <p:txBody>
            <a:bodyPr/>
            <a:lstStyle/>
            <a:p>
              <a:endParaRPr lang="es-PA"/>
            </a:p>
          </p:txBody>
        </p:sp>
        <p:sp>
          <p:nvSpPr>
            <p:cNvPr id="40" name="Shape 343">
              <a:extLst>
                <a:ext uri="{FF2B5EF4-FFF2-40B4-BE49-F238E27FC236}">
                  <a16:creationId xmlns:a16="http://schemas.microsoft.com/office/drawing/2014/main" id="{D5D297A1-FF7D-4040-B271-F9AAB819FD19}"/>
                </a:ext>
              </a:extLst>
            </p:cNvPr>
            <p:cNvSpPr/>
            <p:nvPr userDrawn="1"/>
          </p:nvSpPr>
          <p:spPr>
            <a:xfrm>
              <a:off x="97519" y="108553"/>
              <a:ext cx="154927" cy="340518"/>
            </a:xfrm>
            <a:custGeom>
              <a:avLst/>
              <a:gdLst/>
              <a:ahLst/>
              <a:cxnLst/>
              <a:rect l="0" t="0" r="0" b="0"/>
              <a:pathLst>
                <a:path w="154927" h="340518">
                  <a:moveTo>
                    <a:pt x="154919" y="0"/>
                  </a:moveTo>
                  <a:lnTo>
                    <a:pt x="154927" y="1"/>
                  </a:lnTo>
                  <a:lnTo>
                    <a:pt x="154927" y="16876"/>
                  </a:lnTo>
                  <a:lnTo>
                    <a:pt x="154919" y="16876"/>
                  </a:lnTo>
                  <a:cubicBezTo>
                    <a:pt x="80605" y="16935"/>
                    <a:pt x="20136" y="77703"/>
                    <a:pt x="20136" y="152308"/>
                  </a:cubicBezTo>
                  <a:cubicBezTo>
                    <a:pt x="20136" y="152766"/>
                    <a:pt x="20107" y="153214"/>
                    <a:pt x="20037" y="153672"/>
                  </a:cubicBezTo>
                  <a:cubicBezTo>
                    <a:pt x="19988" y="153991"/>
                    <a:pt x="14986" y="194038"/>
                    <a:pt x="67664" y="252963"/>
                  </a:cubicBezTo>
                  <a:cubicBezTo>
                    <a:pt x="81757" y="269768"/>
                    <a:pt x="85210" y="297493"/>
                    <a:pt x="86679" y="309337"/>
                  </a:cubicBezTo>
                  <a:cubicBezTo>
                    <a:pt x="86917" y="311260"/>
                    <a:pt x="87066" y="312694"/>
                    <a:pt x="87235" y="313481"/>
                  </a:cubicBezTo>
                  <a:cubicBezTo>
                    <a:pt x="87860" y="316240"/>
                    <a:pt x="87979" y="320086"/>
                    <a:pt x="87930" y="323652"/>
                  </a:cubicBezTo>
                  <a:lnTo>
                    <a:pt x="154927" y="323652"/>
                  </a:lnTo>
                  <a:lnTo>
                    <a:pt x="154927" y="340518"/>
                  </a:lnTo>
                  <a:lnTo>
                    <a:pt x="79037" y="340518"/>
                  </a:lnTo>
                  <a:cubicBezTo>
                    <a:pt x="76675" y="340518"/>
                    <a:pt x="74413" y="339522"/>
                    <a:pt x="72815" y="337769"/>
                  </a:cubicBezTo>
                  <a:cubicBezTo>
                    <a:pt x="71227" y="336005"/>
                    <a:pt x="70443" y="333654"/>
                    <a:pt x="70671" y="331283"/>
                  </a:cubicBezTo>
                  <a:cubicBezTo>
                    <a:pt x="71157" y="326262"/>
                    <a:pt x="71326" y="319379"/>
                    <a:pt x="70830" y="317177"/>
                  </a:cubicBezTo>
                  <a:cubicBezTo>
                    <a:pt x="70602" y="316141"/>
                    <a:pt x="70334" y="314139"/>
                    <a:pt x="69996" y="311419"/>
                  </a:cubicBezTo>
                  <a:cubicBezTo>
                    <a:pt x="68706" y="301058"/>
                    <a:pt x="65689" y="276821"/>
                    <a:pt x="54971" y="264040"/>
                  </a:cubicBezTo>
                  <a:cubicBezTo>
                    <a:pt x="0" y="202526"/>
                    <a:pt x="2560" y="158414"/>
                    <a:pt x="3335" y="151770"/>
                  </a:cubicBezTo>
                  <a:cubicBezTo>
                    <a:pt x="3622" y="68110"/>
                    <a:pt x="71525" y="70"/>
                    <a:pt x="154919" y="0"/>
                  </a:cubicBezTo>
                  <a:close/>
                </a:path>
              </a:pathLst>
            </a:custGeom>
            <a:ln w="0" cap="flat">
              <a:miter lim="127000"/>
            </a:ln>
          </p:spPr>
          <p:style>
            <a:lnRef idx="0">
              <a:srgbClr val="000000">
                <a:alpha val="0"/>
              </a:srgbClr>
            </a:lnRef>
            <a:fillRef idx="1">
              <a:srgbClr val="E13634"/>
            </a:fillRef>
            <a:effectRef idx="0">
              <a:scrgbClr r="0" g="0" b="0"/>
            </a:effectRef>
            <a:fontRef idx="none"/>
          </p:style>
          <p:txBody>
            <a:bodyPr/>
            <a:lstStyle/>
            <a:p>
              <a:endParaRPr lang="es-PA"/>
            </a:p>
          </p:txBody>
        </p:sp>
        <p:sp>
          <p:nvSpPr>
            <p:cNvPr id="41" name="Shape 344">
              <a:extLst>
                <a:ext uri="{FF2B5EF4-FFF2-40B4-BE49-F238E27FC236}">
                  <a16:creationId xmlns:a16="http://schemas.microsoft.com/office/drawing/2014/main" id="{D5EF0C18-B6B3-433D-9AB8-D745EC703CEE}"/>
                </a:ext>
              </a:extLst>
            </p:cNvPr>
            <p:cNvSpPr/>
            <p:nvPr userDrawn="1"/>
          </p:nvSpPr>
          <p:spPr>
            <a:xfrm>
              <a:off x="252445" y="108554"/>
              <a:ext cx="154931" cy="340517"/>
            </a:xfrm>
            <a:custGeom>
              <a:avLst/>
              <a:gdLst/>
              <a:ahLst/>
              <a:cxnLst/>
              <a:rect l="0" t="0" r="0" b="0"/>
              <a:pathLst>
                <a:path w="154931" h="340517">
                  <a:moveTo>
                    <a:pt x="0" y="0"/>
                  </a:moveTo>
                  <a:lnTo>
                    <a:pt x="30446" y="3109"/>
                  </a:lnTo>
                  <a:cubicBezTo>
                    <a:pt x="99333" y="17323"/>
                    <a:pt x="151346" y="78567"/>
                    <a:pt x="151606" y="151769"/>
                  </a:cubicBezTo>
                  <a:cubicBezTo>
                    <a:pt x="152370" y="158414"/>
                    <a:pt x="154931" y="202545"/>
                    <a:pt x="99791" y="264239"/>
                  </a:cubicBezTo>
                  <a:cubicBezTo>
                    <a:pt x="89232" y="276830"/>
                    <a:pt x="86235" y="301088"/>
                    <a:pt x="84944" y="311459"/>
                  </a:cubicBezTo>
                  <a:cubicBezTo>
                    <a:pt x="84617" y="314148"/>
                    <a:pt x="84339" y="316130"/>
                    <a:pt x="84101" y="317176"/>
                  </a:cubicBezTo>
                  <a:cubicBezTo>
                    <a:pt x="83614" y="319387"/>
                    <a:pt x="83793" y="326261"/>
                    <a:pt x="84269" y="331282"/>
                  </a:cubicBezTo>
                  <a:cubicBezTo>
                    <a:pt x="84498" y="333653"/>
                    <a:pt x="83724" y="336004"/>
                    <a:pt x="82116" y="337768"/>
                  </a:cubicBezTo>
                  <a:cubicBezTo>
                    <a:pt x="80528" y="339521"/>
                    <a:pt x="78275" y="340517"/>
                    <a:pt x="75903" y="340517"/>
                  </a:cubicBezTo>
                  <a:lnTo>
                    <a:pt x="0" y="340517"/>
                  </a:lnTo>
                  <a:lnTo>
                    <a:pt x="0" y="323652"/>
                  </a:lnTo>
                  <a:lnTo>
                    <a:pt x="67011" y="323652"/>
                  </a:lnTo>
                  <a:cubicBezTo>
                    <a:pt x="66952" y="320085"/>
                    <a:pt x="67090" y="316240"/>
                    <a:pt x="67696" y="313480"/>
                  </a:cubicBezTo>
                  <a:cubicBezTo>
                    <a:pt x="67865" y="312713"/>
                    <a:pt x="68023" y="311289"/>
                    <a:pt x="68252" y="309366"/>
                  </a:cubicBezTo>
                  <a:cubicBezTo>
                    <a:pt x="69730" y="297521"/>
                    <a:pt x="73174" y="269787"/>
                    <a:pt x="87108" y="253161"/>
                  </a:cubicBezTo>
                  <a:cubicBezTo>
                    <a:pt x="139935" y="194037"/>
                    <a:pt x="134953" y="153991"/>
                    <a:pt x="134884" y="153582"/>
                  </a:cubicBezTo>
                  <a:cubicBezTo>
                    <a:pt x="134834" y="153194"/>
                    <a:pt x="134794" y="152705"/>
                    <a:pt x="134794" y="152307"/>
                  </a:cubicBezTo>
                  <a:cubicBezTo>
                    <a:pt x="134794" y="87028"/>
                    <a:pt x="88498" y="32343"/>
                    <a:pt x="27126" y="19652"/>
                  </a:cubicBezTo>
                  <a:lnTo>
                    <a:pt x="0" y="16876"/>
                  </a:lnTo>
                  <a:lnTo>
                    <a:pt x="0" y="0"/>
                  </a:lnTo>
                  <a:close/>
                </a:path>
              </a:pathLst>
            </a:custGeom>
            <a:ln w="0" cap="flat">
              <a:miter lim="127000"/>
            </a:ln>
          </p:spPr>
          <p:style>
            <a:lnRef idx="0">
              <a:srgbClr val="000000">
                <a:alpha val="0"/>
              </a:srgbClr>
            </a:lnRef>
            <a:fillRef idx="1">
              <a:srgbClr val="E13634"/>
            </a:fillRef>
            <a:effectRef idx="0">
              <a:scrgbClr r="0" g="0" b="0"/>
            </a:effectRef>
            <a:fontRef idx="none"/>
          </p:style>
          <p:txBody>
            <a:bodyPr/>
            <a:lstStyle/>
            <a:p>
              <a:endParaRPr lang="es-PA"/>
            </a:p>
          </p:txBody>
        </p:sp>
        <p:sp>
          <p:nvSpPr>
            <p:cNvPr id="42" name="Shape 345">
              <a:extLst>
                <a:ext uri="{FF2B5EF4-FFF2-40B4-BE49-F238E27FC236}">
                  <a16:creationId xmlns:a16="http://schemas.microsoft.com/office/drawing/2014/main" id="{1BFCF922-D9D8-4E64-B120-1228293A3B4C}"/>
                </a:ext>
              </a:extLst>
            </p:cNvPr>
            <p:cNvSpPr/>
            <p:nvPr userDrawn="1"/>
          </p:nvSpPr>
          <p:spPr>
            <a:xfrm>
              <a:off x="149955" y="160138"/>
              <a:ext cx="110904" cy="111314"/>
            </a:xfrm>
            <a:custGeom>
              <a:avLst/>
              <a:gdLst/>
              <a:ahLst/>
              <a:cxnLst/>
              <a:rect l="0" t="0" r="0" b="0"/>
              <a:pathLst>
                <a:path w="110904" h="111314">
                  <a:moveTo>
                    <a:pt x="102489" y="0"/>
                  </a:moveTo>
                  <a:cubicBezTo>
                    <a:pt x="107133" y="0"/>
                    <a:pt x="110904" y="3766"/>
                    <a:pt x="110904" y="8427"/>
                  </a:cubicBezTo>
                  <a:cubicBezTo>
                    <a:pt x="110904" y="13100"/>
                    <a:pt x="107133" y="16875"/>
                    <a:pt x="102489" y="16875"/>
                  </a:cubicBezTo>
                  <a:cubicBezTo>
                    <a:pt x="55249" y="16875"/>
                    <a:pt x="16812" y="55458"/>
                    <a:pt x="16812" y="102877"/>
                  </a:cubicBezTo>
                  <a:cubicBezTo>
                    <a:pt x="16812" y="107548"/>
                    <a:pt x="13041" y="111314"/>
                    <a:pt x="8406" y="111314"/>
                  </a:cubicBezTo>
                  <a:cubicBezTo>
                    <a:pt x="3761" y="111314"/>
                    <a:pt x="0" y="107548"/>
                    <a:pt x="0" y="102877"/>
                  </a:cubicBezTo>
                  <a:cubicBezTo>
                    <a:pt x="0" y="46144"/>
                    <a:pt x="45979" y="0"/>
                    <a:pt x="102489" y="0"/>
                  </a:cubicBezTo>
                  <a:close/>
                </a:path>
              </a:pathLst>
            </a:custGeom>
            <a:ln w="0" cap="flat">
              <a:miter lim="127000"/>
            </a:ln>
          </p:spPr>
          <p:style>
            <a:lnRef idx="0">
              <a:srgbClr val="000000">
                <a:alpha val="0"/>
              </a:srgbClr>
            </a:lnRef>
            <a:fillRef idx="1">
              <a:srgbClr val="E13634"/>
            </a:fillRef>
            <a:effectRef idx="0">
              <a:scrgbClr r="0" g="0" b="0"/>
            </a:effectRef>
            <a:fontRef idx="none"/>
          </p:style>
          <p:txBody>
            <a:bodyPr/>
            <a:lstStyle/>
            <a:p>
              <a:endParaRPr lang="es-PA"/>
            </a:p>
          </p:txBody>
        </p:sp>
        <p:sp>
          <p:nvSpPr>
            <p:cNvPr id="43" name="Shape 346">
              <a:extLst>
                <a:ext uri="{FF2B5EF4-FFF2-40B4-BE49-F238E27FC236}">
                  <a16:creationId xmlns:a16="http://schemas.microsoft.com/office/drawing/2014/main" id="{49928750-1059-494A-B097-9EC4631E72D4}"/>
                </a:ext>
              </a:extLst>
            </p:cNvPr>
            <p:cNvSpPr/>
            <p:nvPr userDrawn="1"/>
          </p:nvSpPr>
          <p:spPr>
            <a:xfrm>
              <a:off x="249547" y="0"/>
              <a:ext cx="16822" cy="81180"/>
            </a:xfrm>
            <a:custGeom>
              <a:avLst/>
              <a:gdLst/>
              <a:ahLst/>
              <a:cxnLst/>
              <a:rect l="0" t="0" r="0" b="0"/>
              <a:pathLst>
                <a:path w="16822" h="81180">
                  <a:moveTo>
                    <a:pt x="8416" y="0"/>
                  </a:moveTo>
                  <a:cubicBezTo>
                    <a:pt x="13051" y="0"/>
                    <a:pt x="16822" y="3776"/>
                    <a:pt x="16822" y="8437"/>
                  </a:cubicBezTo>
                  <a:lnTo>
                    <a:pt x="16822" y="72742"/>
                  </a:lnTo>
                  <a:cubicBezTo>
                    <a:pt x="16822" y="77404"/>
                    <a:pt x="13051" y="81180"/>
                    <a:pt x="8416" y="81180"/>
                  </a:cubicBezTo>
                  <a:cubicBezTo>
                    <a:pt x="3761" y="81180"/>
                    <a:pt x="0" y="77404"/>
                    <a:pt x="0" y="72742"/>
                  </a:cubicBezTo>
                  <a:lnTo>
                    <a:pt x="0" y="8437"/>
                  </a:lnTo>
                  <a:cubicBezTo>
                    <a:pt x="0" y="3776"/>
                    <a:pt x="3761" y="0"/>
                    <a:pt x="8416" y="0"/>
                  </a:cubicBezTo>
                  <a:close/>
                </a:path>
              </a:pathLst>
            </a:custGeom>
            <a:ln w="0" cap="flat">
              <a:miter lim="127000"/>
            </a:ln>
          </p:spPr>
          <p:style>
            <a:lnRef idx="0">
              <a:srgbClr val="000000">
                <a:alpha val="0"/>
              </a:srgbClr>
            </a:lnRef>
            <a:fillRef idx="1">
              <a:srgbClr val="E13634"/>
            </a:fillRef>
            <a:effectRef idx="0">
              <a:scrgbClr r="0" g="0" b="0"/>
            </a:effectRef>
            <a:fontRef idx="none"/>
          </p:style>
          <p:txBody>
            <a:bodyPr/>
            <a:lstStyle/>
            <a:p>
              <a:endParaRPr lang="es-PA"/>
            </a:p>
          </p:txBody>
        </p:sp>
        <p:sp>
          <p:nvSpPr>
            <p:cNvPr id="44" name="Shape 347">
              <a:extLst>
                <a:ext uri="{FF2B5EF4-FFF2-40B4-BE49-F238E27FC236}">
                  <a16:creationId xmlns:a16="http://schemas.microsoft.com/office/drawing/2014/main" id="{A90D8510-14CA-42E2-BED7-2232763001D2}"/>
                </a:ext>
              </a:extLst>
            </p:cNvPr>
            <p:cNvSpPr/>
            <p:nvPr userDrawn="1"/>
          </p:nvSpPr>
          <p:spPr>
            <a:xfrm>
              <a:off x="378209" y="74063"/>
              <a:ext cx="63764" cy="62344"/>
            </a:xfrm>
            <a:custGeom>
              <a:avLst/>
              <a:gdLst/>
              <a:ahLst/>
              <a:cxnLst/>
              <a:rect l="0" t="0" r="0" b="0"/>
              <a:pathLst>
                <a:path w="63764" h="62344">
                  <a:moveTo>
                    <a:pt x="54529" y="0"/>
                  </a:moveTo>
                  <a:cubicBezTo>
                    <a:pt x="56680" y="0"/>
                    <a:pt x="58831" y="825"/>
                    <a:pt x="60469" y="2473"/>
                  </a:cubicBezTo>
                  <a:cubicBezTo>
                    <a:pt x="63764" y="5771"/>
                    <a:pt x="63764" y="11110"/>
                    <a:pt x="60469" y="14408"/>
                  </a:cubicBezTo>
                  <a:lnTo>
                    <a:pt x="15184" y="59874"/>
                  </a:lnTo>
                  <a:cubicBezTo>
                    <a:pt x="13547" y="61517"/>
                    <a:pt x="11393" y="62344"/>
                    <a:pt x="9240" y="62344"/>
                  </a:cubicBezTo>
                  <a:cubicBezTo>
                    <a:pt x="7086" y="62344"/>
                    <a:pt x="4932" y="61517"/>
                    <a:pt x="3295" y="59874"/>
                  </a:cubicBezTo>
                  <a:cubicBezTo>
                    <a:pt x="0" y="56576"/>
                    <a:pt x="0" y="51236"/>
                    <a:pt x="3295" y="47940"/>
                  </a:cubicBezTo>
                  <a:lnTo>
                    <a:pt x="48589" y="2473"/>
                  </a:lnTo>
                  <a:cubicBezTo>
                    <a:pt x="50227" y="825"/>
                    <a:pt x="52378" y="0"/>
                    <a:pt x="54529" y="0"/>
                  </a:cubicBezTo>
                  <a:close/>
                </a:path>
              </a:pathLst>
            </a:custGeom>
            <a:ln w="0" cap="flat">
              <a:miter lim="127000"/>
            </a:ln>
          </p:spPr>
          <p:style>
            <a:lnRef idx="0">
              <a:srgbClr val="000000">
                <a:alpha val="0"/>
              </a:srgbClr>
            </a:lnRef>
            <a:fillRef idx="1">
              <a:srgbClr val="E13634"/>
            </a:fillRef>
            <a:effectRef idx="0">
              <a:scrgbClr r="0" g="0" b="0"/>
            </a:effectRef>
            <a:fontRef idx="none"/>
          </p:style>
          <p:txBody>
            <a:bodyPr/>
            <a:lstStyle/>
            <a:p>
              <a:endParaRPr lang="es-PA"/>
            </a:p>
          </p:txBody>
        </p:sp>
        <p:sp>
          <p:nvSpPr>
            <p:cNvPr id="45" name="Shape 348">
              <a:extLst>
                <a:ext uri="{FF2B5EF4-FFF2-40B4-BE49-F238E27FC236}">
                  <a16:creationId xmlns:a16="http://schemas.microsoft.com/office/drawing/2014/main" id="{9FCC75EE-C826-4C0F-A6D7-A88065C8BB2B}"/>
                </a:ext>
              </a:extLst>
            </p:cNvPr>
            <p:cNvSpPr/>
            <p:nvPr userDrawn="1"/>
          </p:nvSpPr>
          <p:spPr>
            <a:xfrm>
              <a:off x="431689" y="250491"/>
              <a:ext cx="80883" cy="16886"/>
            </a:xfrm>
            <a:custGeom>
              <a:avLst/>
              <a:gdLst/>
              <a:ahLst/>
              <a:cxnLst/>
              <a:rect l="0" t="0" r="0" b="0"/>
              <a:pathLst>
                <a:path w="80883" h="16886">
                  <a:moveTo>
                    <a:pt x="8416" y="0"/>
                  </a:moveTo>
                  <a:lnTo>
                    <a:pt x="72477" y="0"/>
                  </a:lnTo>
                  <a:cubicBezTo>
                    <a:pt x="74800" y="0"/>
                    <a:pt x="76901" y="946"/>
                    <a:pt x="78422" y="2476"/>
                  </a:cubicBezTo>
                  <a:lnTo>
                    <a:pt x="80883" y="8447"/>
                  </a:lnTo>
                  <a:lnTo>
                    <a:pt x="80883" y="8450"/>
                  </a:lnTo>
                  <a:lnTo>
                    <a:pt x="78422" y="14415"/>
                  </a:lnTo>
                  <a:cubicBezTo>
                    <a:pt x="76901" y="15942"/>
                    <a:pt x="74800" y="16886"/>
                    <a:pt x="72477" y="16886"/>
                  </a:cubicBezTo>
                  <a:lnTo>
                    <a:pt x="8416" y="16886"/>
                  </a:lnTo>
                  <a:cubicBezTo>
                    <a:pt x="3771" y="16886"/>
                    <a:pt x="0" y="13110"/>
                    <a:pt x="0" y="8448"/>
                  </a:cubicBezTo>
                  <a:cubicBezTo>
                    <a:pt x="0" y="3786"/>
                    <a:pt x="3771" y="0"/>
                    <a:pt x="8416" y="0"/>
                  </a:cubicBezTo>
                  <a:close/>
                </a:path>
              </a:pathLst>
            </a:custGeom>
            <a:ln w="0" cap="flat">
              <a:miter lim="127000"/>
            </a:ln>
          </p:spPr>
          <p:style>
            <a:lnRef idx="0">
              <a:srgbClr val="000000">
                <a:alpha val="0"/>
              </a:srgbClr>
            </a:lnRef>
            <a:fillRef idx="1">
              <a:srgbClr val="E13634"/>
            </a:fillRef>
            <a:effectRef idx="0">
              <a:scrgbClr r="0" g="0" b="0"/>
            </a:effectRef>
            <a:fontRef idx="none"/>
          </p:style>
          <p:txBody>
            <a:bodyPr/>
            <a:lstStyle/>
            <a:p>
              <a:endParaRPr lang="es-PA"/>
            </a:p>
          </p:txBody>
        </p:sp>
        <p:sp>
          <p:nvSpPr>
            <p:cNvPr id="46" name="Shape 349">
              <a:extLst>
                <a:ext uri="{FF2B5EF4-FFF2-40B4-BE49-F238E27FC236}">
                  <a16:creationId xmlns:a16="http://schemas.microsoft.com/office/drawing/2014/main" id="{6EFBCA35-8FE0-4B88-9017-123D89A2CD9D}"/>
                </a:ext>
              </a:extLst>
            </p:cNvPr>
            <p:cNvSpPr/>
            <p:nvPr userDrawn="1"/>
          </p:nvSpPr>
          <p:spPr>
            <a:xfrm>
              <a:off x="375858" y="380475"/>
              <a:ext cx="63764" cy="62354"/>
            </a:xfrm>
            <a:custGeom>
              <a:avLst/>
              <a:gdLst/>
              <a:ahLst/>
              <a:cxnLst/>
              <a:rect l="0" t="0" r="0" b="0"/>
              <a:pathLst>
                <a:path w="63764" h="62354">
                  <a:moveTo>
                    <a:pt x="9231" y="0"/>
                  </a:moveTo>
                  <a:cubicBezTo>
                    <a:pt x="11381" y="0"/>
                    <a:pt x="13532" y="824"/>
                    <a:pt x="15174" y="2473"/>
                  </a:cubicBezTo>
                  <a:lnTo>
                    <a:pt x="60469" y="47949"/>
                  </a:lnTo>
                  <a:cubicBezTo>
                    <a:pt x="63764" y="51246"/>
                    <a:pt x="63764" y="56586"/>
                    <a:pt x="60469" y="59883"/>
                  </a:cubicBezTo>
                  <a:cubicBezTo>
                    <a:pt x="58831" y="61526"/>
                    <a:pt x="56678" y="62354"/>
                    <a:pt x="54524" y="62354"/>
                  </a:cubicBezTo>
                  <a:cubicBezTo>
                    <a:pt x="52371" y="62354"/>
                    <a:pt x="50217" y="61526"/>
                    <a:pt x="48580" y="59883"/>
                  </a:cubicBezTo>
                  <a:lnTo>
                    <a:pt x="3295" y="14417"/>
                  </a:lnTo>
                  <a:cubicBezTo>
                    <a:pt x="0" y="11109"/>
                    <a:pt x="0" y="5770"/>
                    <a:pt x="3295" y="2473"/>
                  </a:cubicBezTo>
                  <a:cubicBezTo>
                    <a:pt x="4932" y="824"/>
                    <a:pt x="7081" y="0"/>
                    <a:pt x="9231" y="0"/>
                  </a:cubicBezTo>
                  <a:close/>
                </a:path>
              </a:pathLst>
            </a:custGeom>
            <a:ln w="0" cap="flat">
              <a:miter lim="127000"/>
            </a:ln>
          </p:spPr>
          <p:style>
            <a:lnRef idx="0">
              <a:srgbClr val="000000">
                <a:alpha val="0"/>
              </a:srgbClr>
            </a:lnRef>
            <a:fillRef idx="1">
              <a:srgbClr val="E13634"/>
            </a:fillRef>
            <a:effectRef idx="0">
              <a:scrgbClr r="0" g="0" b="0"/>
            </a:effectRef>
            <a:fontRef idx="none"/>
          </p:style>
          <p:txBody>
            <a:bodyPr/>
            <a:lstStyle/>
            <a:p>
              <a:endParaRPr lang="es-PA"/>
            </a:p>
          </p:txBody>
        </p:sp>
        <p:sp>
          <p:nvSpPr>
            <p:cNvPr id="47" name="Shape 350">
              <a:extLst>
                <a:ext uri="{FF2B5EF4-FFF2-40B4-BE49-F238E27FC236}">
                  <a16:creationId xmlns:a16="http://schemas.microsoft.com/office/drawing/2014/main" id="{9A300B14-D3B6-401B-930D-134ECA0CD57F}"/>
                </a:ext>
              </a:extLst>
            </p:cNvPr>
            <p:cNvSpPr/>
            <p:nvPr userDrawn="1"/>
          </p:nvSpPr>
          <p:spPr>
            <a:xfrm>
              <a:off x="70594" y="378102"/>
              <a:ext cx="63764" cy="62343"/>
            </a:xfrm>
            <a:custGeom>
              <a:avLst/>
              <a:gdLst/>
              <a:ahLst/>
              <a:cxnLst/>
              <a:rect l="0" t="0" r="0" b="0"/>
              <a:pathLst>
                <a:path w="63764" h="62343">
                  <a:moveTo>
                    <a:pt x="54529" y="0"/>
                  </a:moveTo>
                  <a:cubicBezTo>
                    <a:pt x="56680" y="0"/>
                    <a:pt x="58831" y="824"/>
                    <a:pt x="60479" y="2473"/>
                  </a:cubicBezTo>
                  <a:cubicBezTo>
                    <a:pt x="63764" y="5770"/>
                    <a:pt x="63764" y="11109"/>
                    <a:pt x="60479" y="14407"/>
                  </a:cubicBezTo>
                  <a:lnTo>
                    <a:pt x="15184" y="59873"/>
                  </a:lnTo>
                  <a:cubicBezTo>
                    <a:pt x="13537" y="61526"/>
                    <a:pt x="11383" y="62343"/>
                    <a:pt x="9240" y="62343"/>
                  </a:cubicBezTo>
                  <a:cubicBezTo>
                    <a:pt x="7076" y="62343"/>
                    <a:pt x="4932" y="61526"/>
                    <a:pt x="3295" y="59873"/>
                  </a:cubicBezTo>
                  <a:cubicBezTo>
                    <a:pt x="0" y="56586"/>
                    <a:pt x="0" y="51236"/>
                    <a:pt x="3295" y="47948"/>
                  </a:cubicBezTo>
                  <a:lnTo>
                    <a:pt x="48580" y="2473"/>
                  </a:lnTo>
                  <a:cubicBezTo>
                    <a:pt x="50227" y="824"/>
                    <a:pt x="52378" y="0"/>
                    <a:pt x="54529" y="0"/>
                  </a:cubicBezTo>
                  <a:close/>
                </a:path>
              </a:pathLst>
            </a:custGeom>
            <a:ln w="0" cap="flat">
              <a:miter lim="127000"/>
            </a:ln>
          </p:spPr>
          <p:style>
            <a:lnRef idx="0">
              <a:srgbClr val="000000">
                <a:alpha val="0"/>
              </a:srgbClr>
            </a:lnRef>
            <a:fillRef idx="1">
              <a:srgbClr val="E13634"/>
            </a:fillRef>
            <a:effectRef idx="0">
              <a:scrgbClr r="0" g="0" b="0"/>
            </a:effectRef>
            <a:fontRef idx="none"/>
          </p:style>
          <p:txBody>
            <a:bodyPr/>
            <a:lstStyle/>
            <a:p>
              <a:endParaRPr lang="es-PA"/>
            </a:p>
          </p:txBody>
        </p:sp>
        <p:sp>
          <p:nvSpPr>
            <p:cNvPr id="48" name="Shape 351">
              <a:extLst>
                <a:ext uri="{FF2B5EF4-FFF2-40B4-BE49-F238E27FC236}">
                  <a16:creationId xmlns:a16="http://schemas.microsoft.com/office/drawing/2014/main" id="{090D28C0-417F-4FD9-84BB-94585D1D05FC}"/>
                </a:ext>
              </a:extLst>
            </p:cNvPr>
            <p:cNvSpPr/>
            <p:nvPr userDrawn="1"/>
          </p:nvSpPr>
          <p:spPr>
            <a:xfrm>
              <a:off x="0" y="247145"/>
              <a:ext cx="80873" cy="16876"/>
            </a:xfrm>
            <a:custGeom>
              <a:avLst/>
              <a:gdLst/>
              <a:ahLst/>
              <a:cxnLst/>
              <a:rect l="0" t="0" r="0" b="0"/>
              <a:pathLst>
                <a:path w="80873" h="16876">
                  <a:moveTo>
                    <a:pt x="8406" y="0"/>
                  </a:moveTo>
                  <a:lnTo>
                    <a:pt x="72468" y="0"/>
                  </a:lnTo>
                  <a:cubicBezTo>
                    <a:pt x="77102" y="0"/>
                    <a:pt x="80873" y="3776"/>
                    <a:pt x="80873" y="8438"/>
                  </a:cubicBezTo>
                  <a:cubicBezTo>
                    <a:pt x="80873" y="13110"/>
                    <a:pt x="77102" y="16876"/>
                    <a:pt x="72468" y="16876"/>
                  </a:cubicBezTo>
                  <a:lnTo>
                    <a:pt x="8406" y="16876"/>
                  </a:lnTo>
                  <a:cubicBezTo>
                    <a:pt x="3761" y="16876"/>
                    <a:pt x="0" y="13110"/>
                    <a:pt x="0" y="8438"/>
                  </a:cubicBezTo>
                  <a:cubicBezTo>
                    <a:pt x="0" y="3776"/>
                    <a:pt x="3761" y="0"/>
                    <a:pt x="8406" y="0"/>
                  </a:cubicBezTo>
                  <a:close/>
                </a:path>
              </a:pathLst>
            </a:custGeom>
            <a:ln w="0" cap="flat">
              <a:miter lim="127000"/>
            </a:ln>
          </p:spPr>
          <p:style>
            <a:lnRef idx="0">
              <a:srgbClr val="000000">
                <a:alpha val="0"/>
              </a:srgbClr>
            </a:lnRef>
            <a:fillRef idx="1">
              <a:srgbClr val="E13634"/>
            </a:fillRef>
            <a:effectRef idx="0">
              <a:scrgbClr r="0" g="0" b="0"/>
            </a:effectRef>
            <a:fontRef idx="none"/>
          </p:style>
          <p:txBody>
            <a:bodyPr/>
            <a:lstStyle/>
            <a:p>
              <a:endParaRPr lang="es-PA"/>
            </a:p>
          </p:txBody>
        </p:sp>
        <p:sp>
          <p:nvSpPr>
            <p:cNvPr id="49" name="Shape 352">
              <a:extLst>
                <a:ext uri="{FF2B5EF4-FFF2-40B4-BE49-F238E27FC236}">
                  <a16:creationId xmlns:a16="http://schemas.microsoft.com/office/drawing/2014/main" id="{E22BF198-7D63-40C6-8E28-541C7BA2A04C}"/>
                </a:ext>
              </a:extLst>
            </p:cNvPr>
            <p:cNvSpPr/>
            <p:nvPr userDrawn="1"/>
          </p:nvSpPr>
          <p:spPr>
            <a:xfrm>
              <a:off x="72963" y="71687"/>
              <a:ext cx="63764" cy="62351"/>
            </a:xfrm>
            <a:custGeom>
              <a:avLst/>
              <a:gdLst/>
              <a:ahLst/>
              <a:cxnLst/>
              <a:rect l="0" t="0" r="0" b="0"/>
              <a:pathLst>
                <a:path w="63764" h="62351">
                  <a:moveTo>
                    <a:pt x="9230" y="0"/>
                  </a:moveTo>
                  <a:cubicBezTo>
                    <a:pt x="11383" y="0"/>
                    <a:pt x="13537" y="827"/>
                    <a:pt x="15184" y="2480"/>
                  </a:cubicBezTo>
                  <a:lnTo>
                    <a:pt x="60469" y="47937"/>
                  </a:lnTo>
                  <a:cubicBezTo>
                    <a:pt x="63764" y="51243"/>
                    <a:pt x="63764" y="56573"/>
                    <a:pt x="60469" y="59881"/>
                  </a:cubicBezTo>
                  <a:cubicBezTo>
                    <a:pt x="58822" y="61524"/>
                    <a:pt x="56678" y="62351"/>
                    <a:pt x="54524" y="62351"/>
                  </a:cubicBezTo>
                  <a:cubicBezTo>
                    <a:pt x="52381" y="62351"/>
                    <a:pt x="50217" y="61524"/>
                    <a:pt x="48580" y="59881"/>
                  </a:cubicBezTo>
                  <a:lnTo>
                    <a:pt x="3275" y="14415"/>
                  </a:lnTo>
                  <a:cubicBezTo>
                    <a:pt x="0" y="11117"/>
                    <a:pt x="0" y="5778"/>
                    <a:pt x="3275" y="2480"/>
                  </a:cubicBezTo>
                  <a:cubicBezTo>
                    <a:pt x="4922" y="827"/>
                    <a:pt x="7076" y="0"/>
                    <a:pt x="9230" y="0"/>
                  </a:cubicBezTo>
                  <a:close/>
                </a:path>
              </a:pathLst>
            </a:custGeom>
            <a:ln w="0" cap="flat">
              <a:miter lim="127000"/>
            </a:ln>
          </p:spPr>
          <p:style>
            <a:lnRef idx="0">
              <a:srgbClr val="000000">
                <a:alpha val="0"/>
              </a:srgbClr>
            </a:lnRef>
            <a:fillRef idx="1">
              <a:srgbClr val="E13634"/>
            </a:fillRef>
            <a:effectRef idx="0">
              <a:scrgbClr r="0" g="0" b="0"/>
            </a:effectRef>
            <a:fontRef idx="none"/>
          </p:style>
          <p:txBody>
            <a:bodyPr/>
            <a:lstStyle/>
            <a:p>
              <a:endParaRPr lang="es-PA"/>
            </a:p>
          </p:txBody>
        </p:sp>
      </p:grpSp>
      <p:pic>
        <p:nvPicPr>
          <p:cNvPr id="58" name="Picture 11">
            <a:extLst>
              <a:ext uri="{FF2B5EF4-FFF2-40B4-BE49-F238E27FC236}">
                <a16:creationId xmlns:a16="http://schemas.microsoft.com/office/drawing/2014/main" id="{C11D3331-C50C-4C85-8268-F04438F0B84A}"/>
              </a:ext>
            </a:extLst>
          </p:cNvPr>
          <p:cNvPicPr>
            <a:picLocks noChangeAspect="1"/>
          </p:cNvPicPr>
          <p:nvPr userDrawn="1"/>
        </p:nvPicPr>
        <p:blipFill>
          <a:blip r:embed="rId2"/>
          <a:stretch>
            <a:fillRect/>
          </a:stretch>
        </p:blipFill>
        <p:spPr bwMode="auto">
          <a:xfrm>
            <a:off x="820373" y="6782701"/>
            <a:ext cx="419880" cy="486995"/>
          </a:xfrm>
          <a:prstGeom prst="rect">
            <a:avLst/>
          </a:prstGeom>
        </p:spPr>
      </p:pic>
      <p:pic>
        <p:nvPicPr>
          <p:cNvPr id="60" name="Picture 13">
            <a:extLst>
              <a:ext uri="{FF2B5EF4-FFF2-40B4-BE49-F238E27FC236}">
                <a16:creationId xmlns:a16="http://schemas.microsoft.com/office/drawing/2014/main" id="{13CAE356-080A-4E6F-A025-D73A35B05B07}"/>
              </a:ext>
            </a:extLst>
          </p:cNvPr>
          <p:cNvPicPr>
            <a:picLocks noChangeAspect="1"/>
          </p:cNvPicPr>
          <p:nvPr userDrawn="1"/>
        </p:nvPicPr>
        <p:blipFill>
          <a:blip r:embed="rId3"/>
          <a:stretch>
            <a:fillRect/>
          </a:stretch>
        </p:blipFill>
        <p:spPr bwMode="auto">
          <a:xfrm>
            <a:off x="756901" y="5216205"/>
            <a:ext cx="504000" cy="504000"/>
          </a:xfrm>
          <a:prstGeom prst="rect">
            <a:avLst/>
          </a:prstGeom>
        </p:spPr>
      </p:pic>
      <p:pic>
        <p:nvPicPr>
          <p:cNvPr id="61" name="Picture 12">
            <a:extLst>
              <a:ext uri="{FF2B5EF4-FFF2-40B4-BE49-F238E27FC236}">
                <a16:creationId xmlns:a16="http://schemas.microsoft.com/office/drawing/2014/main" id="{2E8A3EB4-31AE-49D0-9923-269A850E7209}"/>
              </a:ext>
            </a:extLst>
          </p:cNvPr>
          <p:cNvPicPr>
            <a:picLocks noChangeAspect="1"/>
          </p:cNvPicPr>
          <p:nvPr userDrawn="1"/>
        </p:nvPicPr>
        <p:blipFill>
          <a:blip r:embed="rId4"/>
          <a:stretch>
            <a:fillRect/>
          </a:stretch>
        </p:blipFill>
        <p:spPr bwMode="auto">
          <a:xfrm>
            <a:off x="752828" y="8321679"/>
            <a:ext cx="455838" cy="439709"/>
          </a:xfrm>
          <a:prstGeom prst="rect">
            <a:avLst/>
          </a:prstGeom>
        </p:spPr>
      </p:pic>
      <p:sp>
        <p:nvSpPr>
          <p:cNvPr id="62" name="Rectángulo: esquinas redondeadas 61">
            <a:extLst>
              <a:ext uri="{FF2B5EF4-FFF2-40B4-BE49-F238E27FC236}">
                <a16:creationId xmlns:a16="http://schemas.microsoft.com/office/drawing/2014/main" id="{7930203C-8F18-4AD2-B0A4-6DF6F5086064}"/>
              </a:ext>
            </a:extLst>
          </p:cNvPr>
          <p:cNvSpPr/>
          <p:nvPr userDrawn="1"/>
        </p:nvSpPr>
        <p:spPr>
          <a:xfrm>
            <a:off x="1866908" y="3573294"/>
            <a:ext cx="4558146" cy="1273895"/>
          </a:xfrm>
          <a:prstGeom prst="roundRect">
            <a:avLst>
              <a:gd name="adj" fmla="val 6140"/>
            </a:avLst>
          </a:prstGeom>
          <a:noFill/>
          <a:ln w="28575">
            <a:solidFill>
              <a:srgbClr val="94D0C6"/>
            </a:solid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s-PA"/>
          </a:p>
        </p:txBody>
      </p:sp>
      <p:sp>
        <p:nvSpPr>
          <p:cNvPr id="63" name="Rectángulo: esquinas redondeadas 62">
            <a:extLst>
              <a:ext uri="{FF2B5EF4-FFF2-40B4-BE49-F238E27FC236}">
                <a16:creationId xmlns:a16="http://schemas.microsoft.com/office/drawing/2014/main" id="{039FDCA6-ABF9-45A3-9847-B0DC4EFE3861}"/>
              </a:ext>
            </a:extLst>
          </p:cNvPr>
          <p:cNvSpPr/>
          <p:nvPr userDrawn="1"/>
        </p:nvSpPr>
        <p:spPr>
          <a:xfrm>
            <a:off x="1866908" y="5216205"/>
            <a:ext cx="4558146" cy="1273895"/>
          </a:xfrm>
          <a:prstGeom prst="roundRect">
            <a:avLst>
              <a:gd name="adj" fmla="val 6140"/>
            </a:avLst>
          </a:prstGeom>
          <a:noFill/>
          <a:ln w="28575">
            <a:solidFill>
              <a:srgbClr val="94D0C6"/>
            </a:solid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s-PA"/>
          </a:p>
        </p:txBody>
      </p:sp>
      <p:sp>
        <p:nvSpPr>
          <p:cNvPr id="64" name="Rectángulo: esquinas redondeadas 63">
            <a:extLst>
              <a:ext uri="{FF2B5EF4-FFF2-40B4-BE49-F238E27FC236}">
                <a16:creationId xmlns:a16="http://schemas.microsoft.com/office/drawing/2014/main" id="{77AABC33-4A8B-4286-A431-597F44E5F613}"/>
              </a:ext>
            </a:extLst>
          </p:cNvPr>
          <p:cNvSpPr/>
          <p:nvPr userDrawn="1"/>
        </p:nvSpPr>
        <p:spPr>
          <a:xfrm>
            <a:off x="1866908" y="6770401"/>
            <a:ext cx="4558146" cy="1273895"/>
          </a:xfrm>
          <a:prstGeom prst="roundRect">
            <a:avLst>
              <a:gd name="adj" fmla="val 6140"/>
            </a:avLst>
          </a:prstGeom>
          <a:noFill/>
          <a:ln w="28575">
            <a:solidFill>
              <a:srgbClr val="94D0C6"/>
            </a:solid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s-PA"/>
          </a:p>
        </p:txBody>
      </p:sp>
      <p:sp>
        <p:nvSpPr>
          <p:cNvPr id="65" name="Rectángulo: esquinas redondeadas 64">
            <a:extLst>
              <a:ext uri="{FF2B5EF4-FFF2-40B4-BE49-F238E27FC236}">
                <a16:creationId xmlns:a16="http://schemas.microsoft.com/office/drawing/2014/main" id="{13695298-34C1-4A56-B39E-E3F0137E25AF}"/>
              </a:ext>
            </a:extLst>
          </p:cNvPr>
          <p:cNvSpPr/>
          <p:nvPr userDrawn="1"/>
        </p:nvSpPr>
        <p:spPr>
          <a:xfrm>
            <a:off x="1866908" y="8248548"/>
            <a:ext cx="4558146" cy="1273895"/>
          </a:xfrm>
          <a:prstGeom prst="roundRect">
            <a:avLst>
              <a:gd name="adj" fmla="val 6140"/>
            </a:avLst>
          </a:prstGeom>
          <a:noFill/>
          <a:ln w="28575">
            <a:solidFill>
              <a:srgbClr val="94D0C6"/>
            </a:solid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s-PA"/>
          </a:p>
        </p:txBody>
      </p:sp>
    </p:spTree>
    <p:extLst>
      <p:ext uri="{BB962C8B-B14F-4D97-AF65-F5344CB8AC3E}">
        <p14:creationId xmlns:p14="http://schemas.microsoft.com/office/powerpoint/2010/main" val="356651566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Page 6">
    <p:bg>
      <p:bgPr>
        <a:solidFill>
          <a:schemeClr val="bg1"/>
        </a:solidFill>
        <a:effectLst/>
      </p:bgPr>
    </p:bg>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id="{FE2AABFE-F2C1-46E5-A1BA-68CEBFB06CD6}"/>
              </a:ext>
            </a:extLst>
          </p:cNvPr>
          <p:cNvPicPr>
            <a:picLocks noChangeAspect="1"/>
          </p:cNvPicPr>
          <p:nvPr userDrawn="1"/>
        </p:nvPicPr>
        <p:blipFill>
          <a:blip r:embed="rId2"/>
          <a:stretch>
            <a:fillRect/>
          </a:stretch>
        </p:blipFill>
        <p:spPr>
          <a:xfrm>
            <a:off x="632918" y="3666238"/>
            <a:ext cx="5553467" cy="5529083"/>
          </a:xfrm>
          <a:prstGeom prst="rect">
            <a:avLst/>
          </a:prstGeom>
        </p:spPr>
      </p:pic>
      <p:sp>
        <p:nvSpPr>
          <p:cNvPr id="16" name="Rectángulo 15">
            <a:extLst>
              <a:ext uri="{FF2B5EF4-FFF2-40B4-BE49-F238E27FC236}">
                <a16:creationId xmlns:a16="http://schemas.microsoft.com/office/drawing/2014/main" id="{6D95080E-3636-4E41-9765-546A200988C5}"/>
              </a:ext>
            </a:extLst>
          </p:cNvPr>
          <p:cNvSpPr/>
          <p:nvPr userDrawn="1"/>
        </p:nvSpPr>
        <p:spPr>
          <a:xfrm>
            <a:off x="0" y="0"/>
            <a:ext cx="6858000" cy="1203960"/>
          </a:xfrm>
          <a:prstGeom prst="rect">
            <a:avLst/>
          </a:prstGeom>
          <a:solidFill>
            <a:srgbClr val="213F7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A"/>
          </a:p>
        </p:txBody>
      </p:sp>
      <p:sp>
        <p:nvSpPr>
          <p:cNvPr id="5" name="Content Placeholder 2">
            <a:extLst>
              <a:ext uri="{FF2B5EF4-FFF2-40B4-BE49-F238E27FC236}">
                <a16:creationId xmlns:a16="http://schemas.microsoft.com/office/drawing/2014/main" id="{170CD548-ECD9-3748-8C00-566AA5242E2A}"/>
              </a:ext>
            </a:extLst>
          </p:cNvPr>
          <p:cNvSpPr>
            <a:spLocks noGrp="1"/>
          </p:cNvSpPr>
          <p:nvPr>
            <p:ph sz="half" idx="23" hasCustomPrompt="1"/>
          </p:nvPr>
        </p:nvSpPr>
        <p:spPr>
          <a:xfrm>
            <a:off x="452141" y="725514"/>
            <a:ext cx="5992107" cy="263908"/>
          </a:xfrm>
        </p:spPr>
        <p:txBody>
          <a:bodyPr>
            <a:noAutofit/>
          </a:bodyPr>
          <a:lstStyle>
            <a:lvl1pPr marL="0" indent="0" algn="ctr">
              <a:buNone/>
              <a:defRPr sz="2000" b="1">
                <a:solidFill>
                  <a:schemeClr val="bg1"/>
                </a:solidFill>
                <a:latin typeface="Ubuntu" panose="020B0504030602030204" pitchFamily="34" charset="0"/>
              </a:defRPr>
            </a:lvl1pPr>
            <a:lvl2pPr marL="388620" indent="0">
              <a:buNone/>
              <a:defRPr>
                <a:latin typeface="Ubuntu" panose="020B0504030602030204" pitchFamily="34" charset="0"/>
              </a:defRPr>
            </a:lvl2pPr>
            <a:lvl3pPr marL="777241" indent="0">
              <a:buNone/>
              <a:defRPr>
                <a:latin typeface="Ubuntu" panose="020B0504030602030204" pitchFamily="34" charset="0"/>
              </a:defRPr>
            </a:lvl3pPr>
            <a:lvl4pPr marL="1165860" indent="0">
              <a:buNone/>
              <a:defRPr>
                <a:latin typeface="Ubuntu" panose="020B0504030602030204" pitchFamily="34" charset="0"/>
              </a:defRPr>
            </a:lvl4pPr>
            <a:lvl5pPr marL="1554481" indent="0">
              <a:buNone/>
              <a:defRPr>
                <a:latin typeface="Ubuntu" panose="020B0504030602030204" pitchFamily="34" charset="0"/>
              </a:defRPr>
            </a:lvl5pPr>
          </a:lstStyle>
          <a:p>
            <a:pPr lvl="0"/>
            <a:r>
              <a:rPr lang="fr-FR" dirty="0"/>
              <a:t>COMPÉTENCES DE BASE EN LEADERSHIP</a:t>
            </a:r>
            <a:endParaRPr lang="en-US" dirty="0"/>
          </a:p>
        </p:txBody>
      </p:sp>
      <p:sp>
        <p:nvSpPr>
          <p:cNvPr id="6" name="Content Placeholder 2">
            <a:extLst>
              <a:ext uri="{FF2B5EF4-FFF2-40B4-BE49-F238E27FC236}">
                <a16:creationId xmlns:a16="http://schemas.microsoft.com/office/drawing/2014/main" id="{380A6CAF-F24C-684E-8EF8-D5988ADAB315}"/>
              </a:ext>
            </a:extLst>
          </p:cNvPr>
          <p:cNvSpPr>
            <a:spLocks noGrp="1"/>
          </p:cNvSpPr>
          <p:nvPr>
            <p:ph sz="half" idx="24" hasCustomPrompt="1"/>
          </p:nvPr>
        </p:nvSpPr>
        <p:spPr>
          <a:xfrm>
            <a:off x="2412456" y="407133"/>
            <a:ext cx="2014732" cy="263908"/>
          </a:xfrm>
        </p:spPr>
        <p:txBody>
          <a:bodyPr>
            <a:normAutofit/>
          </a:bodyPr>
          <a:lstStyle>
            <a:lvl1pPr marL="0" indent="0" algn="ctr">
              <a:buNone/>
              <a:defRPr sz="1100" b="0">
                <a:solidFill>
                  <a:schemeClr val="bg1"/>
                </a:solidFill>
                <a:latin typeface="Ubuntu" panose="020B0504030602030204" pitchFamily="34" charset="0"/>
              </a:defRPr>
            </a:lvl1pPr>
            <a:lvl2pPr marL="388620" indent="0">
              <a:buNone/>
              <a:defRPr>
                <a:latin typeface="Ubuntu" panose="020B0504030602030204" pitchFamily="34" charset="0"/>
              </a:defRPr>
            </a:lvl2pPr>
            <a:lvl3pPr marL="777241" indent="0">
              <a:buNone/>
              <a:defRPr>
                <a:latin typeface="Ubuntu" panose="020B0504030602030204" pitchFamily="34" charset="0"/>
              </a:defRPr>
            </a:lvl3pPr>
            <a:lvl4pPr marL="1165860" indent="0">
              <a:buNone/>
              <a:defRPr>
                <a:latin typeface="Ubuntu" panose="020B0504030602030204" pitchFamily="34" charset="0"/>
              </a:defRPr>
            </a:lvl4pPr>
            <a:lvl5pPr marL="1554481" indent="0">
              <a:buNone/>
              <a:defRPr>
                <a:latin typeface="Ubuntu" panose="020B0504030602030204" pitchFamily="34" charset="0"/>
              </a:defRPr>
            </a:lvl5pPr>
          </a:lstStyle>
          <a:p>
            <a:pPr lvl="0"/>
            <a:r>
              <a:rPr lang="en-US" dirty="0"/>
              <a:t>HANDOUT </a:t>
            </a:r>
          </a:p>
        </p:txBody>
      </p:sp>
      <p:sp>
        <p:nvSpPr>
          <p:cNvPr id="7" name="Text Placeholder 11">
            <a:extLst>
              <a:ext uri="{FF2B5EF4-FFF2-40B4-BE49-F238E27FC236}">
                <a16:creationId xmlns:a16="http://schemas.microsoft.com/office/drawing/2014/main" id="{66D03D41-1070-E945-9728-C25BF88C6BC6}"/>
              </a:ext>
            </a:extLst>
          </p:cNvPr>
          <p:cNvSpPr>
            <a:spLocks noGrp="1"/>
          </p:cNvSpPr>
          <p:nvPr>
            <p:ph type="body" sz="quarter" idx="14" hasCustomPrompt="1"/>
          </p:nvPr>
        </p:nvSpPr>
        <p:spPr>
          <a:xfrm>
            <a:off x="452140" y="1826673"/>
            <a:ext cx="5915025" cy="1394508"/>
          </a:xfrm>
        </p:spPr>
        <p:txBody>
          <a:bodyPr>
            <a:normAutofit/>
          </a:bodyPr>
          <a:lstStyle>
            <a:lvl1pPr marL="0" indent="0" algn="l">
              <a:buNone/>
              <a:defRPr sz="1400">
                <a:latin typeface="Ubuntu" panose="020B0504030602030204" pitchFamily="34" charset="0"/>
              </a:defRPr>
            </a:lvl1pPr>
          </a:lstStyle>
          <a:p>
            <a:r>
              <a:rPr lang="fr-FR" dirty="0">
                <a:effectLst/>
                <a:latin typeface="Ubuntu" panose="020B0504030602030204" pitchFamily="34" charset="0"/>
              </a:rPr>
              <a:t>Pensez aux emplois que vous avez occupés en tant qu'étudiant, employé ou bénévole ou simplement aux tâches que vous devez accomplir dans votre lieu de résidence. Il existe un ensemble de compétences dont vous avez besoin pour accomplir ces tâches indépendamment de vos caractéristiques ou comportements personnels. Voici les compétences que chaque leader doit développer pour réussir:</a:t>
            </a:r>
            <a:endParaRPr lang="en-US" dirty="0">
              <a:effectLst/>
              <a:latin typeface="Ubuntu" panose="020B0504030602030204" pitchFamily="34" charset="0"/>
            </a:endParaRPr>
          </a:p>
        </p:txBody>
      </p:sp>
      <p:sp>
        <p:nvSpPr>
          <p:cNvPr id="8" name="Text Placeholder 15">
            <a:extLst>
              <a:ext uri="{FF2B5EF4-FFF2-40B4-BE49-F238E27FC236}">
                <a16:creationId xmlns:a16="http://schemas.microsoft.com/office/drawing/2014/main" id="{39CEF3D8-6A73-8B42-8728-B97D131D44A5}"/>
              </a:ext>
            </a:extLst>
          </p:cNvPr>
          <p:cNvSpPr>
            <a:spLocks noGrp="1"/>
          </p:cNvSpPr>
          <p:nvPr>
            <p:ph type="body" sz="quarter" idx="44" hasCustomPrompt="1"/>
          </p:nvPr>
        </p:nvSpPr>
        <p:spPr>
          <a:xfrm>
            <a:off x="432829" y="1376677"/>
            <a:ext cx="5992346" cy="355142"/>
          </a:xfrm>
        </p:spPr>
        <p:txBody>
          <a:bodyPr/>
          <a:lstStyle>
            <a:lvl1pPr marL="0" indent="0">
              <a:buNone/>
              <a:defRPr sz="1600" b="1">
                <a:solidFill>
                  <a:schemeClr val="accent4"/>
                </a:solidFill>
                <a:latin typeface="Ubuntu" panose="020B0504030602030204" pitchFamily="34" charset="0"/>
              </a:defRPr>
            </a:lvl1pPr>
          </a:lstStyle>
          <a:p>
            <a:pPr lvl="0"/>
            <a:r>
              <a:rPr lang="fr-FR" dirty="0"/>
              <a:t>Les compétences sont différentes des caractéristiques ou des traits. </a:t>
            </a:r>
            <a:endParaRPr lang="en-US" dirty="0"/>
          </a:p>
        </p:txBody>
      </p:sp>
      <p:sp>
        <p:nvSpPr>
          <p:cNvPr id="9" name="Text Placeholder 16">
            <a:extLst>
              <a:ext uri="{FF2B5EF4-FFF2-40B4-BE49-F238E27FC236}">
                <a16:creationId xmlns:a16="http://schemas.microsoft.com/office/drawing/2014/main" id="{8EBAABE1-C9C2-A348-9291-C2BCF895AFFE}"/>
              </a:ext>
            </a:extLst>
          </p:cNvPr>
          <p:cNvSpPr>
            <a:spLocks noGrp="1"/>
          </p:cNvSpPr>
          <p:nvPr>
            <p:ph type="body" sz="quarter" idx="38" hasCustomPrompt="1"/>
          </p:nvPr>
        </p:nvSpPr>
        <p:spPr>
          <a:xfrm>
            <a:off x="332354" y="3915304"/>
            <a:ext cx="1761459" cy="701029"/>
          </a:xfrm>
        </p:spPr>
        <p:txBody>
          <a:bodyPr>
            <a:noAutofit/>
          </a:bodyPr>
          <a:lstStyle>
            <a:lvl1pPr marL="0" indent="0" algn="ctr">
              <a:buNone/>
              <a:defRPr sz="1400" b="1">
                <a:solidFill>
                  <a:schemeClr val="tx2"/>
                </a:solidFill>
                <a:latin typeface="Ubuntu" panose="020B0504030602030204" pitchFamily="34" charset="0"/>
              </a:defRPr>
            </a:lvl1pPr>
            <a:lvl2pPr marL="388620" indent="0">
              <a:buNone/>
              <a:defRPr sz="1800">
                <a:latin typeface="Ubuntu" panose="020B0504030602030204" pitchFamily="34" charset="0"/>
              </a:defRPr>
            </a:lvl2pPr>
            <a:lvl3pPr marL="777241" indent="0">
              <a:buNone/>
              <a:defRPr sz="1400">
                <a:latin typeface="Ubuntu" panose="020B0504030602030204" pitchFamily="34" charset="0"/>
              </a:defRPr>
            </a:lvl3pPr>
            <a:lvl4pPr marL="1165860" indent="0">
              <a:buNone/>
              <a:defRPr sz="1200">
                <a:latin typeface="Ubuntu" panose="020B0504030602030204" pitchFamily="34" charset="0"/>
              </a:defRPr>
            </a:lvl4pPr>
            <a:lvl5pPr marL="1554481" indent="0">
              <a:buNone/>
              <a:defRPr sz="1200">
                <a:latin typeface="Ubuntu" panose="020B0504030602030204" pitchFamily="34" charset="0"/>
              </a:defRPr>
            </a:lvl5pPr>
          </a:lstStyle>
          <a:p>
            <a:pPr lvl="0"/>
            <a:r>
              <a:rPr lang="en-US" dirty="0"/>
              <a:t>COMMUNICATION</a:t>
            </a:r>
          </a:p>
        </p:txBody>
      </p:sp>
      <p:sp>
        <p:nvSpPr>
          <p:cNvPr id="10" name="Text Placeholder 16">
            <a:extLst>
              <a:ext uri="{FF2B5EF4-FFF2-40B4-BE49-F238E27FC236}">
                <a16:creationId xmlns:a16="http://schemas.microsoft.com/office/drawing/2014/main" id="{B259822A-95B2-2044-A66C-1522FA8E66B2}"/>
              </a:ext>
            </a:extLst>
          </p:cNvPr>
          <p:cNvSpPr>
            <a:spLocks noGrp="1"/>
          </p:cNvSpPr>
          <p:nvPr>
            <p:ph type="body" sz="quarter" idx="45" hasCustomPrompt="1"/>
          </p:nvPr>
        </p:nvSpPr>
        <p:spPr>
          <a:xfrm>
            <a:off x="4745554" y="8696972"/>
            <a:ext cx="1748113" cy="701030"/>
          </a:xfrm>
        </p:spPr>
        <p:txBody>
          <a:bodyPr>
            <a:noAutofit/>
          </a:bodyPr>
          <a:lstStyle>
            <a:lvl1pPr marL="0" indent="0" algn="ctr">
              <a:buNone/>
              <a:defRPr sz="1400" b="1">
                <a:solidFill>
                  <a:schemeClr val="tx2"/>
                </a:solidFill>
                <a:latin typeface="Ubuntu" panose="020B0504030602030204" pitchFamily="34" charset="0"/>
              </a:defRPr>
            </a:lvl1pPr>
            <a:lvl2pPr marL="388620" indent="0">
              <a:buNone/>
              <a:defRPr sz="1800">
                <a:latin typeface="Ubuntu" panose="020B0504030602030204" pitchFamily="34" charset="0"/>
              </a:defRPr>
            </a:lvl2pPr>
            <a:lvl3pPr marL="777241" indent="0">
              <a:buNone/>
              <a:defRPr sz="1400">
                <a:latin typeface="Ubuntu" panose="020B0504030602030204" pitchFamily="34" charset="0"/>
              </a:defRPr>
            </a:lvl3pPr>
            <a:lvl4pPr marL="1165860" indent="0">
              <a:buNone/>
              <a:defRPr sz="1200">
                <a:latin typeface="Ubuntu" panose="020B0504030602030204" pitchFamily="34" charset="0"/>
              </a:defRPr>
            </a:lvl4pPr>
            <a:lvl5pPr marL="1554481" indent="0">
              <a:buNone/>
              <a:defRPr sz="1200">
                <a:latin typeface="Ubuntu" panose="020B0504030602030204" pitchFamily="34" charset="0"/>
              </a:defRPr>
            </a:lvl5pPr>
          </a:lstStyle>
          <a:p>
            <a:pPr lvl="0"/>
            <a:r>
              <a:rPr lang="en-US" dirty="0"/>
              <a:t>AXÉ SUR LES RÉSULTATS</a:t>
            </a:r>
          </a:p>
        </p:txBody>
      </p:sp>
      <p:sp>
        <p:nvSpPr>
          <p:cNvPr id="11" name="Text Placeholder 16">
            <a:extLst>
              <a:ext uri="{FF2B5EF4-FFF2-40B4-BE49-F238E27FC236}">
                <a16:creationId xmlns:a16="http://schemas.microsoft.com/office/drawing/2014/main" id="{613720A8-67A6-C543-98BA-A0FBBFC5BD79}"/>
              </a:ext>
            </a:extLst>
          </p:cNvPr>
          <p:cNvSpPr>
            <a:spLocks noGrp="1"/>
          </p:cNvSpPr>
          <p:nvPr>
            <p:ph type="body" sz="quarter" idx="46" hasCustomPrompt="1"/>
          </p:nvPr>
        </p:nvSpPr>
        <p:spPr>
          <a:xfrm>
            <a:off x="4764189" y="3915302"/>
            <a:ext cx="1761459" cy="701030"/>
          </a:xfrm>
        </p:spPr>
        <p:txBody>
          <a:bodyPr>
            <a:noAutofit/>
          </a:bodyPr>
          <a:lstStyle>
            <a:lvl1pPr marL="0" indent="0" algn="ctr">
              <a:buNone/>
              <a:defRPr sz="1400" b="1">
                <a:solidFill>
                  <a:schemeClr val="accent4"/>
                </a:solidFill>
                <a:latin typeface="Ubuntu" panose="020B0504030602030204" pitchFamily="34" charset="0"/>
              </a:defRPr>
            </a:lvl1pPr>
            <a:lvl2pPr marL="388620" indent="0">
              <a:buNone/>
              <a:defRPr sz="1800">
                <a:latin typeface="Ubuntu" panose="020B0504030602030204" pitchFamily="34" charset="0"/>
              </a:defRPr>
            </a:lvl2pPr>
            <a:lvl3pPr marL="777241" indent="0">
              <a:buNone/>
              <a:defRPr sz="1400">
                <a:latin typeface="Ubuntu" panose="020B0504030602030204" pitchFamily="34" charset="0"/>
              </a:defRPr>
            </a:lvl3pPr>
            <a:lvl4pPr marL="1165860" indent="0">
              <a:buNone/>
              <a:defRPr sz="1200">
                <a:latin typeface="Ubuntu" panose="020B0504030602030204" pitchFamily="34" charset="0"/>
              </a:defRPr>
            </a:lvl4pPr>
            <a:lvl5pPr marL="1554481" indent="0">
              <a:buNone/>
              <a:defRPr sz="1200">
                <a:latin typeface="Ubuntu" panose="020B0504030602030204" pitchFamily="34" charset="0"/>
              </a:defRPr>
            </a:lvl5pPr>
          </a:lstStyle>
          <a:p>
            <a:pPr lvl="0"/>
            <a:r>
              <a:rPr lang="en-US" dirty="0"/>
              <a:t>ADAPTABILITÉ</a:t>
            </a:r>
          </a:p>
        </p:txBody>
      </p:sp>
      <p:sp>
        <p:nvSpPr>
          <p:cNvPr id="12" name="Text Placeholder 16">
            <a:extLst>
              <a:ext uri="{FF2B5EF4-FFF2-40B4-BE49-F238E27FC236}">
                <a16:creationId xmlns:a16="http://schemas.microsoft.com/office/drawing/2014/main" id="{3152D78B-1A2E-864F-822B-E51897CC445D}"/>
              </a:ext>
            </a:extLst>
          </p:cNvPr>
          <p:cNvSpPr>
            <a:spLocks noGrp="1"/>
          </p:cNvSpPr>
          <p:nvPr>
            <p:ph type="body" sz="quarter" idx="47" hasCustomPrompt="1"/>
          </p:nvPr>
        </p:nvSpPr>
        <p:spPr>
          <a:xfrm>
            <a:off x="364332" y="8685427"/>
            <a:ext cx="1748115" cy="712575"/>
          </a:xfrm>
        </p:spPr>
        <p:txBody>
          <a:bodyPr>
            <a:noAutofit/>
          </a:bodyPr>
          <a:lstStyle>
            <a:lvl1pPr marL="0" indent="0" algn="ctr">
              <a:buNone/>
              <a:defRPr sz="1400" b="1">
                <a:solidFill>
                  <a:schemeClr val="accent4"/>
                </a:solidFill>
                <a:latin typeface="Ubuntu" panose="020B0504030602030204" pitchFamily="34" charset="0"/>
              </a:defRPr>
            </a:lvl1pPr>
            <a:lvl2pPr marL="388620" indent="0">
              <a:buNone/>
              <a:defRPr sz="1800">
                <a:latin typeface="Ubuntu" panose="020B0504030602030204" pitchFamily="34" charset="0"/>
              </a:defRPr>
            </a:lvl2pPr>
            <a:lvl3pPr marL="777241" indent="0">
              <a:buNone/>
              <a:defRPr sz="1400">
                <a:latin typeface="Ubuntu" panose="020B0504030602030204" pitchFamily="34" charset="0"/>
              </a:defRPr>
            </a:lvl3pPr>
            <a:lvl4pPr marL="1165860" indent="0">
              <a:buNone/>
              <a:defRPr sz="1200">
                <a:latin typeface="Ubuntu" panose="020B0504030602030204" pitchFamily="34" charset="0"/>
              </a:defRPr>
            </a:lvl4pPr>
            <a:lvl5pPr marL="1554481" indent="0">
              <a:buNone/>
              <a:defRPr sz="1200">
                <a:latin typeface="Ubuntu" panose="020B0504030602030204" pitchFamily="34" charset="0"/>
              </a:defRPr>
            </a:lvl5pPr>
          </a:lstStyle>
          <a:p>
            <a:pPr lvl="0"/>
            <a:r>
              <a:rPr lang="en-US" dirty="0"/>
              <a:t>ÉTABLIR LES RELATIONS</a:t>
            </a:r>
          </a:p>
        </p:txBody>
      </p:sp>
      <p:sp>
        <p:nvSpPr>
          <p:cNvPr id="13" name="Text Placeholder 16">
            <a:extLst>
              <a:ext uri="{FF2B5EF4-FFF2-40B4-BE49-F238E27FC236}">
                <a16:creationId xmlns:a16="http://schemas.microsoft.com/office/drawing/2014/main" id="{5FA301ED-4BCE-E248-97EF-7361DEFF9FA5}"/>
              </a:ext>
            </a:extLst>
          </p:cNvPr>
          <p:cNvSpPr>
            <a:spLocks noGrp="1"/>
          </p:cNvSpPr>
          <p:nvPr>
            <p:ph type="body" sz="quarter" idx="48" hasCustomPrompt="1"/>
          </p:nvPr>
        </p:nvSpPr>
        <p:spPr>
          <a:xfrm rot="16200000">
            <a:off x="-623669" y="6137328"/>
            <a:ext cx="2212610" cy="586901"/>
          </a:xfrm>
        </p:spPr>
        <p:txBody>
          <a:bodyPr>
            <a:noAutofit/>
          </a:bodyPr>
          <a:lstStyle>
            <a:lvl1pPr marL="0" indent="0" algn="ctr">
              <a:buNone/>
              <a:defRPr sz="1400" b="1">
                <a:solidFill>
                  <a:schemeClr val="accent5"/>
                </a:solidFill>
                <a:latin typeface="Ubuntu" panose="020B0504030602030204" pitchFamily="34" charset="0"/>
              </a:defRPr>
            </a:lvl1pPr>
            <a:lvl2pPr marL="388620" indent="0">
              <a:buNone/>
              <a:defRPr sz="1800">
                <a:latin typeface="Ubuntu" panose="020B0504030602030204" pitchFamily="34" charset="0"/>
              </a:defRPr>
            </a:lvl2pPr>
            <a:lvl3pPr marL="777241" indent="0">
              <a:buNone/>
              <a:defRPr sz="1400">
                <a:latin typeface="Ubuntu" panose="020B0504030602030204" pitchFamily="34" charset="0"/>
              </a:defRPr>
            </a:lvl3pPr>
            <a:lvl4pPr marL="1165860" indent="0">
              <a:buNone/>
              <a:defRPr sz="1200">
                <a:latin typeface="Ubuntu" panose="020B0504030602030204" pitchFamily="34" charset="0"/>
              </a:defRPr>
            </a:lvl4pPr>
            <a:lvl5pPr marL="1554481" indent="0">
              <a:buNone/>
              <a:defRPr sz="1200">
                <a:latin typeface="Ubuntu" panose="020B0504030602030204" pitchFamily="34" charset="0"/>
              </a:defRPr>
            </a:lvl5pPr>
          </a:lstStyle>
          <a:p>
            <a:pPr lvl="0"/>
            <a:r>
              <a:rPr lang="en-US" dirty="0"/>
              <a:t>PRISE DE DÉCISION</a:t>
            </a:r>
          </a:p>
        </p:txBody>
      </p:sp>
      <p:sp>
        <p:nvSpPr>
          <p:cNvPr id="14" name="Text Placeholder 16">
            <a:extLst>
              <a:ext uri="{FF2B5EF4-FFF2-40B4-BE49-F238E27FC236}">
                <a16:creationId xmlns:a16="http://schemas.microsoft.com/office/drawing/2014/main" id="{A58BB63E-F2DE-AA43-86C4-DC71FCB246E7}"/>
              </a:ext>
            </a:extLst>
          </p:cNvPr>
          <p:cNvSpPr>
            <a:spLocks noGrp="1"/>
          </p:cNvSpPr>
          <p:nvPr>
            <p:ph type="body" sz="quarter" idx="49" hasCustomPrompt="1"/>
          </p:nvPr>
        </p:nvSpPr>
        <p:spPr>
          <a:xfrm rot="5400000">
            <a:off x="5281438" y="5954703"/>
            <a:ext cx="2097152" cy="586901"/>
          </a:xfrm>
        </p:spPr>
        <p:txBody>
          <a:bodyPr>
            <a:noAutofit/>
          </a:bodyPr>
          <a:lstStyle>
            <a:lvl1pPr marL="0" indent="0" algn="ctr">
              <a:buNone/>
              <a:defRPr sz="1400" b="1">
                <a:solidFill>
                  <a:schemeClr val="accent5"/>
                </a:solidFill>
                <a:latin typeface="Ubuntu" panose="020B0504030602030204" pitchFamily="34" charset="0"/>
              </a:defRPr>
            </a:lvl1pPr>
            <a:lvl2pPr marL="388620" indent="0">
              <a:buNone/>
              <a:defRPr sz="1800">
                <a:latin typeface="Ubuntu" panose="020B0504030602030204" pitchFamily="34" charset="0"/>
              </a:defRPr>
            </a:lvl2pPr>
            <a:lvl3pPr marL="777241" indent="0">
              <a:buNone/>
              <a:defRPr sz="1400">
                <a:latin typeface="Ubuntu" panose="020B0504030602030204" pitchFamily="34" charset="0"/>
              </a:defRPr>
            </a:lvl3pPr>
            <a:lvl4pPr marL="1165860" indent="0">
              <a:buNone/>
              <a:defRPr sz="1200">
                <a:latin typeface="Ubuntu" panose="020B0504030602030204" pitchFamily="34" charset="0"/>
              </a:defRPr>
            </a:lvl4pPr>
            <a:lvl5pPr marL="1554481" indent="0">
              <a:buNone/>
              <a:defRPr sz="1200">
                <a:latin typeface="Ubuntu" panose="020B0504030602030204" pitchFamily="34" charset="0"/>
              </a:defRPr>
            </a:lvl5pPr>
          </a:lstStyle>
          <a:p>
            <a:pPr lvl="0"/>
            <a:r>
              <a:rPr lang="en-US" dirty="0"/>
              <a:t>AMÉLIORATION CONTINUE</a:t>
            </a:r>
          </a:p>
        </p:txBody>
      </p:sp>
      <p:sp>
        <p:nvSpPr>
          <p:cNvPr id="15" name="Text Placeholder 15">
            <a:extLst>
              <a:ext uri="{FF2B5EF4-FFF2-40B4-BE49-F238E27FC236}">
                <a16:creationId xmlns:a16="http://schemas.microsoft.com/office/drawing/2014/main" id="{4F5F3AFF-9785-A444-9F42-40705C36ED07}"/>
              </a:ext>
            </a:extLst>
          </p:cNvPr>
          <p:cNvSpPr>
            <a:spLocks noGrp="1"/>
          </p:cNvSpPr>
          <p:nvPr>
            <p:ph type="body" sz="quarter" idx="50" hasCustomPrompt="1"/>
          </p:nvPr>
        </p:nvSpPr>
        <p:spPr>
          <a:xfrm>
            <a:off x="1855272" y="5969127"/>
            <a:ext cx="3004505" cy="1038048"/>
          </a:xfrm>
        </p:spPr>
        <p:txBody>
          <a:bodyPr>
            <a:noAutofit/>
          </a:bodyPr>
          <a:lstStyle>
            <a:lvl1pPr marL="0" indent="0" algn="ctr">
              <a:buNone/>
              <a:defRPr sz="2400" b="1">
                <a:solidFill>
                  <a:schemeClr val="tx2"/>
                </a:solidFill>
                <a:latin typeface="Ubuntu "/>
              </a:defRPr>
            </a:lvl1pPr>
          </a:lstStyle>
          <a:p>
            <a:pPr lvl="0"/>
            <a:r>
              <a:rPr lang="en-US" dirty="0"/>
              <a:t>COMPORTEMENTS DES GRANDS LEADERS</a:t>
            </a:r>
          </a:p>
        </p:txBody>
      </p:sp>
    </p:spTree>
    <p:extLst>
      <p:ext uri="{BB962C8B-B14F-4D97-AF65-F5344CB8AC3E}">
        <p14:creationId xmlns:p14="http://schemas.microsoft.com/office/powerpoint/2010/main" val="90515986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Page 7">
    <p:bg>
      <p:bgPr>
        <a:solidFill>
          <a:schemeClr val="bg1"/>
        </a:solidFill>
        <a:effectLst/>
      </p:bgPr>
    </p:bg>
    <p:spTree>
      <p:nvGrpSpPr>
        <p:cNvPr id="1" name=""/>
        <p:cNvGrpSpPr/>
        <p:nvPr/>
      </p:nvGrpSpPr>
      <p:grpSpPr>
        <a:xfrm>
          <a:off x="0" y="0"/>
          <a:ext cx="0" cy="0"/>
          <a:chOff x="0" y="0"/>
          <a:chExt cx="0" cy="0"/>
        </a:xfrm>
      </p:grpSpPr>
      <p:sp>
        <p:nvSpPr>
          <p:cNvPr id="65" name="Shape 11511">
            <a:extLst>
              <a:ext uri="{FF2B5EF4-FFF2-40B4-BE49-F238E27FC236}">
                <a16:creationId xmlns:a16="http://schemas.microsoft.com/office/drawing/2014/main" id="{C0AE38D4-DAA0-45C8-AB12-3A64C66274B6}"/>
              </a:ext>
            </a:extLst>
          </p:cNvPr>
          <p:cNvSpPr/>
          <p:nvPr userDrawn="1"/>
        </p:nvSpPr>
        <p:spPr>
          <a:xfrm>
            <a:off x="378841" y="7257787"/>
            <a:ext cx="1586499" cy="2258601"/>
          </a:xfrm>
          <a:custGeom>
            <a:avLst/>
            <a:gdLst/>
            <a:ahLst/>
            <a:cxnLst/>
            <a:rect l="0" t="0" r="0" b="0"/>
            <a:pathLst>
              <a:path w="1783080" h="2297265">
                <a:moveTo>
                  <a:pt x="0" y="0"/>
                </a:moveTo>
                <a:lnTo>
                  <a:pt x="1783080" y="0"/>
                </a:lnTo>
                <a:lnTo>
                  <a:pt x="1783080" y="2297265"/>
                </a:lnTo>
                <a:lnTo>
                  <a:pt x="0" y="2297265"/>
                </a:lnTo>
                <a:lnTo>
                  <a:pt x="0" y="0"/>
                </a:lnTo>
              </a:path>
            </a:pathLst>
          </a:custGeom>
          <a:ln w="0" cap="flat">
            <a:miter lim="100000"/>
          </a:ln>
        </p:spPr>
        <p:style>
          <a:lnRef idx="0">
            <a:srgbClr val="000000">
              <a:alpha val="0"/>
            </a:srgbClr>
          </a:lnRef>
          <a:fillRef idx="1">
            <a:srgbClr val="179984"/>
          </a:fillRef>
          <a:effectRef idx="0">
            <a:scrgbClr r="0" g="0" b="0"/>
          </a:effectRef>
          <a:fontRef idx="none"/>
        </p:style>
        <p:txBody>
          <a:bodyPr/>
          <a:lstStyle/>
          <a:p>
            <a:endParaRPr lang="es-PA"/>
          </a:p>
        </p:txBody>
      </p:sp>
      <p:sp>
        <p:nvSpPr>
          <p:cNvPr id="36" name="Shape 11509">
            <a:extLst>
              <a:ext uri="{FF2B5EF4-FFF2-40B4-BE49-F238E27FC236}">
                <a16:creationId xmlns:a16="http://schemas.microsoft.com/office/drawing/2014/main" id="{C071596C-1B16-478D-AC14-EDA146863757}"/>
              </a:ext>
            </a:extLst>
          </p:cNvPr>
          <p:cNvSpPr/>
          <p:nvPr userDrawn="1"/>
        </p:nvSpPr>
        <p:spPr>
          <a:xfrm>
            <a:off x="396453" y="4791727"/>
            <a:ext cx="1568888" cy="2331819"/>
          </a:xfrm>
          <a:custGeom>
            <a:avLst/>
            <a:gdLst/>
            <a:ahLst/>
            <a:cxnLst/>
            <a:rect l="0" t="0" r="0" b="0"/>
            <a:pathLst>
              <a:path w="1783080" h="2382012">
                <a:moveTo>
                  <a:pt x="0" y="0"/>
                </a:moveTo>
                <a:lnTo>
                  <a:pt x="1783080" y="0"/>
                </a:lnTo>
                <a:lnTo>
                  <a:pt x="1783080" y="2382012"/>
                </a:lnTo>
                <a:lnTo>
                  <a:pt x="0" y="2382012"/>
                </a:lnTo>
                <a:lnTo>
                  <a:pt x="0" y="0"/>
                </a:lnTo>
              </a:path>
            </a:pathLst>
          </a:custGeom>
          <a:ln w="0" cap="flat">
            <a:miter lim="127000"/>
          </a:ln>
        </p:spPr>
        <p:style>
          <a:lnRef idx="0">
            <a:srgbClr val="000000">
              <a:alpha val="0"/>
            </a:srgbClr>
          </a:lnRef>
          <a:fillRef idx="1">
            <a:srgbClr val="1F407E"/>
          </a:fillRef>
          <a:effectRef idx="0">
            <a:scrgbClr r="0" g="0" b="0"/>
          </a:effectRef>
          <a:fontRef idx="none"/>
        </p:style>
        <p:txBody>
          <a:bodyPr/>
          <a:lstStyle/>
          <a:p>
            <a:endParaRPr lang="es-PA"/>
          </a:p>
        </p:txBody>
      </p:sp>
      <p:sp>
        <p:nvSpPr>
          <p:cNvPr id="29" name="Shape 11508">
            <a:extLst>
              <a:ext uri="{FF2B5EF4-FFF2-40B4-BE49-F238E27FC236}">
                <a16:creationId xmlns:a16="http://schemas.microsoft.com/office/drawing/2014/main" id="{3AC09F7E-85CF-4BEE-B44C-CE2022C11B1D}"/>
              </a:ext>
            </a:extLst>
          </p:cNvPr>
          <p:cNvSpPr/>
          <p:nvPr userDrawn="1"/>
        </p:nvSpPr>
        <p:spPr>
          <a:xfrm>
            <a:off x="420075" y="1200151"/>
            <a:ext cx="1545265" cy="3429578"/>
          </a:xfrm>
          <a:custGeom>
            <a:avLst/>
            <a:gdLst/>
            <a:ahLst/>
            <a:cxnLst/>
            <a:rect l="0" t="0" r="0" b="0"/>
            <a:pathLst>
              <a:path w="1783080" h="3497212">
                <a:moveTo>
                  <a:pt x="0" y="0"/>
                </a:moveTo>
                <a:lnTo>
                  <a:pt x="1783080" y="0"/>
                </a:lnTo>
                <a:lnTo>
                  <a:pt x="1783080" y="3497212"/>
                </a:lnTo>
                <a:lnTo>
                  <a:pt x="0" y="3497212"/>
                </a:lnTo>
                <a:lnTo>
                  <a:pt x="0" y="0"/>
                </a:lnTo>
              </a:path>
            </a:pathLst>
          </a:custGeom>
          <a:ln w="0" cap="flat">
            <a:miter lim="127000"/>
          </a:ln>
        </p:spPr>
        <p:style>
          <a:lnRef idx="0">
            <a:srgbClr val="000000">
              <a:alpha val="0"/>
            </a:srgbClr>
          </a:lnRef>
          <a:fillRef idx="1">
            <a:srgbClr val="EA212D"/>
          </a:fillRef>
          <a:effectRef idx="0">
            <a:scrgbClr r="0" g="0" b="0"/>
          </a:effectRef>
          <a:fontRef idx="none"/>
        </p:style>
        <p:txBody>
          <a:bodyPr/>
          <a:lstStyle/>
          <a:p>
            <a:endParaRPr lang="es-PA"/>
          </a:p>
        </p:txBody>
      </p:sp>
      <p:sp>
        <p:nvSpPr>
          <p:cNvPr id="27" name="Rectángulo 26">
            <a:extLst>
              <a:ext uri="{FF2B5EF4-FFF2-40B4-BE49-F238E27FC236}">
                <a16:creationId xmlns:a16="http://schemas.microsoft.com/office/drawing/2014/main" id="{6F275B18-E36F-45A4-BC9D-12482BFA4C92}"/>
              </a:ext>
            </a:extLst>
          </p:cNvPr>
          <p:cNvSpPr/>
          <p:nvPr userDrawn="1"/>
        </p:nvSpPr>
        <p:spPr>
          <a:xfrm>
            <a:off x="0" y="389612"/>
            <a:ext cx="6858000" cy="294892"/>
          </a:xfrm>
          <a:prstGeom prst="rect">
            <a:avLst/>
          </a:prstGeom>
          <a:solidFill>
            <a:srgbClr val="213F7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A"/>
          </a:p>
        </p:txBody>
      </p:sp>
      <p:sp>
        <p:nvSpPr>
          <p:cNvPr id="8" name="Content Placeholder 2">
            <a:extLst>
              <a:ext uri="{FF2B5EF4-FFF2-40B4-BE49-F238E27FC236}">
                <a16:creationId xmlns:a16="http://schemas.microsoft.com/office/drawing/2014/main" id="{98D3142D-21B8-E343-8C74-585730315C10}"/>
              </a:ext>
            </a:extLst>
          </p:cNvPr>
          <p:cNvSpPr>
            <a:spLocks noGrp="1"/>
          </p:cNvSpPr>
          <p:nvPr>
            <p:ph sz="half" idx="23" hasCustomPrompt="1"/>
          </p:nvPr>
        </p:nvSpPr>
        <p:spPr>
          <a:xfrm>
            <a:off x="622641" y="420596"/>
            <a:ext cx="3733841" cy="263908"/>
          </a:xfrm>
        </p:spPr>
        <p:txBody>
          <a:bodyPr>
            <a:normAutofit/>
          </a:bodyPr>
          <a:lstStyle>
            <a:lvl1pPr marL="0" indent="0">
              <a:buNone/>
              <a:defRPr sz="1600" b="1">
                <a:solidFill>
                  <a:schemeClr val="bg1"/>
                </a:solidFill>
                <a:latin typeface="Ubuntu" panose="020B0504030602030204" pitchFamily="34" charset="0"/>
              </a:defRPr>
            </a:lvl1pPr>
            <a:lvl2pPr marL="388620" indent="0">
              <a:buNone/>
              <a:defRPr>
                <a:latin typeface="Ubuntu" panose="020B0504030602030204" pitchFamily="34" charset="0"/>
              </a:defRPr>
            </a:lvl2pPr>
            <a:lvl3pPr marL="777241" indent="0">
              <a:buNone/>
              <a:defRPr>
                <a:latin typeface="Ubuntu" panose="020B0504030602030204" pitchFamily="34" charset="0"/>
              </a:defRPr>
            </a:lvl3pPr>
            <a:lvl4pPr marL="1165860" indent="0">
              <a:buNone/>
              <a:defRPr>
                <a:latin typeface="Ubuntu" panose="020B0504030602030204" pitchFamily="34" charset="0"/>
              </a:defRPr>
            </a:lvl4pPr>
            <a:lvl5pPr marL="1554481" indent="0">
              <a:buNone/>
              <a:defRPr>
                <a:latin typeface="Ubuntu" panose="020B0504030602030204" pitchFamily="34" charset="0"/>
              </a:defRPr>
            </a:lvl5pPr>
          </a:lstStyle>
          <a:p>
            <a:pPr lvl="0"/>
            <a:r>
              <a:rPr lang="en-US" dirty="0"/>
              <a:t>Plus </a:t>
            </a:r>
            <a:r>
              <a:rPr lang="en-US" dirty="0" err="1"/>
              <a:t>en</a:t>
            </a:r>
            <a:r>
              <a:rPr lang="en-US" dirty="0"/>
              <a:t> </a:t>
            </a:r>
            <a:r>
              <a:rPr lang="en-US" dirty="0" err="1"/>
              <a:t>Profondeur</a:t>
            </a:r>
            <a:endParaRPr lang="en-US" dirty="0"/>
          </a:p>
        </p:txBody>
      </p:sp>
      <p:sp>
        <p:nvSpPr>
          <p:cNvPr id="9" name="Content Placeholder 2">
            <a:extLst>
              <a:ext uri="{FF2B5EF4-FFF2-40B4-BE49-F238E27FC236}">
                <a16:creationId xmlns:a16="http://schemas.microsoft.com/office/drawing/2014/main" id="{2E479755-89A1-3F41-9E90-E57E0B06ED0B}"/>
              </a:ext>
            </a:extLst>
          </p:cNvPr>
          <p:cNvSpPr>
            <a:spLocks noGrp="1"/>
          </p:cNvSpPr>
          <p:nvPr>
            <p:ph sz="half" idx="24" hasCustomPrompt="1"/>
          </p:nvPr>
        </p:nvSpPr>
        <p:spPr>
          <a:xfrm>
            <a:off x="338359" y="783241"/>
            <a:ext cx="5992107" cy="263908"/>
          </a:xfrm>
        </p:spPr>
        <p:txBody>
          <a:bodyPr>
            <a:noAutofit/>
          </a:bodyPr>
          <a:lstStyle>
            <a:lvl1pPr marL="0" indent="0" algn="l">
              <a:buNone/>
              <a:defRPr sz="2000" b="1">
                <a:solidFill>
                  <a:schemeClr val="accent4"/>
                </a:solidFill>
                <a:latin typeface="Ubuntu" panose="020B0504030602030204" pitchFamily="34" charset="0"/>
              </a:defRPr>
            </a:lvl1pPr>
            <a:lvl2pPr marL="388620" indent="0">
              <a:buNone/>
              <a:defRPr>
                <a:latin typeface="Ubuntu" panose="020B0504030602030204" pitchFamily="34" charset="0"/>
              </a:defRPr>
            </a:lvl2pPr>
            <a:lvl3pPr marL="777241" indent="0">
              <a:buNone/>
              <a:defRPr>
                <a:latin typeface="Ubuntu" panose="020B0504030602030204" pitchFamily="34" charset="0"/>
              </a:defRPr>
            </a:lvl3pPr>
            <a:lvl4pPr marL="1165860" indent="0">
              <a:buNone/>
              <a:defRPr>
                <a:latin typeface="Ubuntu" panose="020B0504030602030204" pitchFamily="34" charset="0"/>
              </a:defRPr>
            </a:lvl4pPr>
            <a:lvl5pPr marL="1554481" indent="0">
              <a:buNone/>
              <a:defRPr>
                <a:latin typeface="Ubuntu" panose="020B0504030602030204" pitchFamily="34" charset="0"/>
              </a:defRPr>
            </a:lvl5pPr>
          </a:lstStyle>
          <a:p>
            <a:pPr lvl="0"/>
            <a:r>
              <a:rPr lang="en-US" dirty="0"/>
              <a:t>LES COMPÉTENCES DE BASE EN LEADERSIP</a:t>
            </a:r>
          </a:p>
        </p:txBody>
      </p:sp>
      <p:sp>
        <p:nvSpPr>
          <p:cNvPr id="10" name="Text Placeholder 16">
            <a:extLst>
              <a:ext uri="{FF2B5EF4-FFF2-40B4-BE49-F238E27FC236}">
                <a16:creationId xmlns:a16="http://schemas.microsoft.com/office/drawing/2014/main" id="{C66F507E-374A-7A40-808B-6340FC626DBA}"/>
              </a:ext>
            </a:extLst>
          </p:cNvPr>
          <p:cNvSpPr>
            <a:spLocks noGrp="1"/>
          </p:cNvSpPr>
          <p:nvPr>
            <p:ph type="body" sz="quarter" idx="38" hasCustomPrompt="1"/>
          </p:nvPr>
        </p:nvSpPr>
        <p:spPr>
          <a:xfrm>
            <a:off x="424101" y="1402182"/>
            <a:ext cx="1541240" cy="701029"/>
          </a:xfrm>
        </p:spPr>
        <p:txBody>
          <a:bodyPr>
            <a:noAutofit/>
          </a:bodyPr>
          <a:lstStyle>
            <a:lvl1pPr marL="0" indent="0" algn="ctr">
              <a:buNone/>
              <a:defRPr sz="1200" b="1">
                <a:solidFill>
                  <a:schemeClr val="bg1"/>
                </a:solidFill>
                <a:latin typeface="Ubuntu" panose="020B0504030602030204" pitchFamily="34" charset="0"/>
              </a:defRPr>
            </a:lvl1pPr>
            <a:lvl2pPr marL="388620" indent="0">
              <a:buNone/>
              <a:defRPr sz="1800">
                <a:latin typeface="Ubuntu" panose="020B0504030602030204" pitchFamily="34" charset="0"/>
              </a:defRPr>
            </a:lvl2pPr>
            <a:lvl3pPr marL="777241" indent="0">
              <a:buNone/>
              <a:defRPr sz="1400">
                <a:latin typeface="Ubuntu" panose="020B0504030602030204" pitchFamily="34" charset="0"/>
              </a:defRPr>
            </a:lvl3pPr>
            <a:lvl4pPr marL="1165860" indent="0">
              <a:buNone/>
              <a:defRPr sz="1200">
                <a:latin typeface="Ubuntu" panose="020B0504030602030204" pitchFamily="34" charset="0"/>
              </a:defRPr>
            </a:lvl4pPr>
            <a:lvl5pPr marL="1554481" indent="0">
              <a:buNone/>
              <a:defRPr sz="1200">
                <a:latin typeface="Ubuntu" panose="020B0504030602030204" pitchFamily="34" charset="0"/>
              </a:defRPr>
            </a:lvl5pPr>
          </a:lstStyle>
          <a:p>
            <a:pPr lvl="0"/>
            <a:r>
              <a:rPr lang="en-US" dirty="0"/>
              <a:t>COMMUNICATION</a:t>
            </a:r>
          </a:p>
        </p:txBody>
      </p:sp>
      <p:sp>
        <p:nvSpPr>
          <p:cNvPr id="12" name="Text Placeholder 16">
            <a:extLst>
              <a:ext uri="{FF2B5EF4-FFF2-40B4-BE49-F238E27FC236}">
                <a16:creationId xmlns:a16="http://schemas.microsoft.com/office/drawing/2014/main" id="{7F51A080-9791-5847-A86D-0A2C5C1AC07C}"/>
              </a:ext>
            </a:extLst>
          </p:cNvPr>
          <p:cNvSpPr>
            <a:spLocks noGrp="1"/>
          </p:cNvSpPr>
          <p:nvPr>
            <p:ph type="body" sz="quarter" idx="46" hasCustomPrompt="1"/>
          </p:nvPr>
        </p:nvSpPr>
        <p:spPr>
          <a:xfrm>
            <a:off x="413756" y="4913514"/>
            <a:ext cx="1551584" cy="701030"/>
          </a:xfrm>
        </p:spPr>
        <p:txBody>
          <a:bodyPr>
            <a:noAutofit/>
          </a:bodyPr>
          <a:lstStyle>
            <a:lvl1pPr marL="0" indent="0" algn="ctr">
              <a:buNone/>
              <a:defRPr sz="1400" b="1">
                <a:solidFill>
                  <a:schemeClr val="bg1"/>
                </a:solidFill>
                <a:latin typeface="Ubuntu" panose="020B0504030602030204" pitchFamily="34" charset="0"/>
              </a:defRPr>
            </a:lvl1pPr>
            <a:lvl2pPr marL="388620" indent="0">
              <a:buNone/>
              <a:defRPr sz="1800">
                <a:latin typeface="Ubuntu" panose="020B0504030602030204" pitchFamily="34" charset="0"/>
              </a:defRPr>
            </a:lvl2pPr>
            <a:lvl3pPr marL="777241" indent="0">
              <a:buNone/>
              <a:defRPr sz="1400">
                <a:latin typeface="Ubuntu" panose="020B0504030602030204" pitchFamily="34" charset="0"/>
              </a:defRPr>
            </a:lvl3pPr>
            <a:lvl4pPr marL="1165860" indent="0">
              <a:buNone/>
              <a:defRPr sz="1200">
                <a:latin typeface="Ubuntu" panose="020B0504030602030204" pitchFamily="34" charset="0"/>
              </a:defRPr>
            </a:lvl4pPr>
            <a:lvl5pPr marL="1554481" indent="0">
              <a:buNone/>
              <a:defRPr sz="1200">
                <a:latin typeface="Ubuntu" panose="020B0504030602030204" pitchFamily="34" charset="0"/>
              </a:defRPr>
            </a:lvl5pPr>
          </a:lstStyle>
          <a:p>
            <a:pPr lvl="0"/>
            <a:r>
              <a:rPr lang="en-US" dirty="0"/>
              <a:t>ADAPTABILITÉ</a:t>
            </a:r>
          </a:p>
        </p:txBody>
      </p:sp>
      <p:sp>
        <p:nvSpPr>
          <p:cNvPr id="15" name="Text Placeholder 16">
            <a:extLst>
              <a:ext uri="{FF2B5EF4-FFF2-40B4-BE49-F238E27FC236}">
                <a16:creationId xmlns:a16="http://schemas.microsoft.com/office/drawing/2014/main" id="{F89B4E8D-D320-5243-AFBC-08C742AB86E9}"/>
              </a:ext>
            </a:extLst>
          </p:cNvPr>
          <p:cNvSpPr>
            <a:spLocks noGrp="1"/>
          </p:cNvSpPr>
          <p:nvPr>
            <p:ph type="body" sz="quarter" idx="49" hasCustomPrompt="1"/>
          </p:nvPr>
        </p:nvSpPr>
        <p:spPr>
          <a:xfrm>
            <a:off x="400421" y="7395348"/>
            <a:ext cx="1564919" cy="655077"/>
          </a:xfrm>
        </p:spPr>
        <p:txBody>
          <a:bodyPr>
            <a:noAutofit/>
          </a:bodyPr>
          <a:lstStyle>
            <a:lvl1pPr marL="0" indent="0" algn="ctr">
              <a:buNone/>
              <a:defRPr sz="1400" b="1">
                <a:solidFill>
                  <a:schemeClr val="bg1"/>
                </a:solidFill>
                <a:latin typeface="Ubuntu" panose="020B0504030602030204" pitchFamily="34" charset="0"/>
              </a:defRPr>
            </a:lvl1pPr>
            <a:lvl2pPr marL="388620" indent="0">
              <a:buNone/>
              <a:defRPr sz="1800">
                <a:latin typeface="Ubuntu" panose="020B0504030602030204" pitchFamily="34" charset="0"/>
              </a:defRPr>
            </a:lvl2pPr>
            <a:lvl3pPr marL="777241" indent="0">
              <a:buNone/>
              <a:defRPr sz="1400">
                <a:latin typeface="Ubuntu" panose="020B0504030602030204" pitchFamily="34" charset="0"/>
              </a:defRPr>
            </a:lvl3pPr>
            <a:lvl4pPr marL="1165860" indent="0">
              <a:buNone/>
              <a:defRPr sz="1200">
                <a:latin typeface="Ubuntu" panose="020B0504030602030204" pitchFamily="34" charset="0"/>
              </a:defRPr>
            </a:lvl4pPr>
            <a:lvl5pPr marL="1554481" indent="0">
              <a:buNone/>
              <a:defRPr sz="1200">
                <a:latin typeface="Ubuntu" panose="020B0504030602030204" pitchFamily="34" charset="0"/>
              </a:defRPr>
            </a:lvl5pPr>
          </a:lstStyle>
          <a:p>
            <a:pPr lvl="0"/>
            <a:r>
              <a:rPr lang="en-US" dirty="0"/>
              <a:t>AMÉLIORATION CONTINUE</a:t>
            </a:r>
          </a:p>
        </p:txBody>
      </p:sp>
      <p:sp>
        <p:nvSpPr>
          <p:cNvPr id="16" name="Text Placeholder 16">
            <a:extLst>
              <a:ext uri="{FF2B5EF4-FFF2-40B4-BE49-F238E27FC236}">
                <a16:creationId xmlns:a16="http://schemas.microsoft.com/office/drawing/2014/main" id="{90156D0D-C948-544F-99E9-7312F47C796B}"/>
              </a:ext>
            </a:extLst>
          </p:cNvPr>
          <p:cNvSpPr>
            <a:spLocks noGrp="1"/>
          </p:cNvSpPr>
          <p:nvPr>
            <p:ph type="body" sz="quarter" idx="36" hasCustomPrompt="1"/>
          </p:nvPr>
        </p:nvSpPr>
        <p:spPr>
          <a:xfrm>
            <a:off x="2071541" y="1816849"/>
            <a:ext cx="4455887" cy="2812880"/>
          </a:xfrm>
        </p:spPr>
        <p:txBody>
          <a:bodyPr>
            <a:noAutofit/>
          </a:bodyPr>
          <a:lstStyle>
            <a:lvl1pPr marL="285751" indent="-285751" algn="l">
              <a:buFont typeface="Arial" panose="020B0604020202020204" pitchFamily="34" charset="0"/>
              <a:buChar char="•"/>
              <a:defRPr sz="1200" b="0">
                <a:solidFill>
                  <a:schemeClr val="tx1"/>
                </a:solidFill>
                <a:latin typeface="Ubuntu" panose="020B0504030602030204" pitchFamily="34" charset="0"/>
                <a:sym typeface="Wingdings" pitchFamily="2" charset="2"/>
              </a:defRPr>
            </a:lvl1pPr>
            <a:lvl2pPr marL="388620" indent="0">
              <a:buNone/>
              <a:defRPr sz="1800">
                <a:latin typeface="Ubuntu" panose="020B0504030602030204" pitchFamily="34" charset="0"/>
              </a:defRPr>
            </a:lvl2pPr>
            <a:lvl3pPr marL="777241" indent="0">
              <a:buNone/>
              <a:defRPr sz="1400">
                <a:latin typeface="Ubuntu" panose="020B0504030602030204" pitchFamily="34" charset="0"/>
              </a:defRPr>
            </a:lvl3pPr>
            <a:lvl4pPr marL="1165860" indent="0">
              <a:buNone/>
              <a:defRPr sz="1200">
                <a:latin typeface="Ubuntu" panose="020B0504030602030204" pitchFamily="34" charset="0"/>
              </a:defRPr>
            </a:lvl4pPr>
            <a:lvl5pPr marL="1554481" indent="0">
              <a:buNone/>
              <a:defRPr sz="1200">
                <a:latin typeface="Ubuntu" panose="020B0504030602030204" pitchFamily="34" charset="0"/>
              </a:defRPr>
            </a:lvl5pPr>
          </a:lstStyle>
          <a:p>
            <a:r>
              <a:rPr lang="fr-FR" dirty="0">
                <a:effectLst/>
                <a:latin typeface="Ubuntu" panose="020B0504030602030204" pitchFamily="34" charset="0"/>
              </a:rPr>
              <a:t>Les dirigeants doivent communiquer avec leur équipe pour atteindre leurs objectifs. (5 tirets au total pour « Axé sur les Objectifs")</a:t>
            </a:r>
            <a:endParaRPr lang="en-US" dirty="0">
              <a:effectLst/>
              <a:latin typeface="Ubuntu" panose="020B0504030602030204" pitchFamily="34" charset="0"/>
            </a:endParaRPr>
          </a:p>
          <a:p>
            <a:endParaRPr lang="en-US" dirty="0">
              <a:effectLst/>
              <a:latin typeface="Ubuntu" panose="020B0504030602030204" pitchFamily="34" charset="0"/>
            </a:endParaRPr>
          </a:p>
        </p:txBody>
      </p:sp>
      <p:sp>
        <p:nvSpPr>
          <p:cNvPr id="21" name="Text Placeholder 20">
            <a:extLst>
              <a:ext uri="{FF2B5EF4-FFF2-40B4-BE49-F238E27FC236}">
                <a16:creationId xmlns:a16="http://schemas.microsoft.com/office/drawing/2014/main" id="{C820C91D-F74E-E740-A844-62C0C1D3B567}"/>
              </a:ext>
            </a:extLst>
          </p:cNvPr>
          <p:cNvSpPr>
            <a:spLocks noGrp="1"/>
          </p:cNvSpPr>
          <p:nvPr>
            <p:ph type="body" sz="quarter" idx="50" hasCustomPrompt="1"/>
          </p:nvPr>
        </p:nvSpPr>
        <p:spPr>
          <a:xfrm>
            <a:off x="2071689" y="1224181"/>
            <a:ext cx="4455739" cy="530730"/>
          </a:xfrm>
        </p:spPr>
        <p:txBody>
          <a:bodyPr>
            <a:noAutofit/>
          </a:bodyPr>
          <a:lstStyle>
            <a:lvl1pPr marL="0" indent="0">
              <a:buNone/>
              <a:defRPr sz="1500">
                <a:solidFill>
                  <a:schemeClr val="tx2"/>
                </a:solidFill>
                <a:latin typeface="Ubuntu" panose="020B0504030602030204" pitchFamily="34" charset="0"/>
              </a:defRPr>
            </a:lvl1pPr>
          </a:lstStyle>
          <a:p>
            <a:pPr lvl="0"/>
            <a:r>
              <a:rPr lang="fr-FR" dirty="0"/>
              <a:t>Une compétence importante pour les Leaders et les membres de l'équipe est la capacité de communiquer efficacement</a:t>
            </a:r>
            <a:endParaRPr lang="en-US" dirty="0"/>
          </a:p>
        </p:txBody>
      </p:sp>
      <p:sp>
        <p:nvSpPr>
          <p:cNvPr id="22" name="Text Placeholder 16">
            <a:extLst>
              <a:ext uri="{FF2B5EF4-FFF2-40B4-BE49-F238E27FC236}">
                <a16:creationId xmlns:a16="http://schemas.microsoft.com/office/drawing/2014/main" id="{CC1BB33A-A1CF-DF44-9C6D-D79527C16EB5}"/>
              </a:ext>
            </a:extLst>
          </p:cNvPr>
          <p:cNvSpPr>
            <a:spLocks noGrp="1"/>
          </p:cNvSpPr>
          <p:nvPr>
            <p:ph type="body" sz="quarter" idx="51" hasCustomPrompt="1"/>
          </p:nvPr>
        </p:nvSpPr>
        <p:spPr>
          <a:xfrm>
            <a:off x="2071541" y="5384394"/>
            <a:ext cx="4455887" cy="1739152"/>
          </a:xfrm>
        </p:spPr>
        <p:txBody>
          <a:bodyPr>
            <a:noAutofit/>
          </a:bodyPr>
          <a:lstStyle>
            <a:lvl1pPr marL="285751" marR="0" indent="-285751" algn="l" defTabSz="777241" rtl="0" eaLnBrk="1" fontAlgn="auto" latinLnBrk="0" hangingPunct="1">
              <a:lnSpc>
                <a:spcPct val="90000"/>
              </a:lnSpc>
              <a:spcBef>
                <a:spcPts val="850"/>
              </a:spcBef>
              <a:spcAft>
                <a:spcPts val="0"/>
              </a:spcAft>
              <a:buClrTx/>
              <a:buSzTx/>
              <a:buFont typeface="Arial" panose="020B0604020202020204" pitchFamily="34" charset="0"/>
              <a:buChar char="•"/>
              <a:tabLst/>
              <a:defRPr sz="1200" b="0">
                <a:solidFill>
                  <a:schemeClr val="tx1"/>
                </a:solidFill>
                <a:latin typeface="Ubuntu" panose="020B0504030602030204" pitchFamily="34" charset="0"/>
                <a:sym typeface="Wingdings" pitchFamily="2" charset="2"/>
              </a:defRPr>
            </a:lvl1pPr>
            <a:lvl2pPr marL="388620" indent="0">
              <a:buNone/>
              <a:defRPr sz="1800">
                <a:latin typeface="Ubuntu" panose="020B0504030602030204" pitchFamily="34" charset="0"/>
              </a:defRPr>
            </a:lvl2pPr>
            <a:lvl3pPr marL="777241" indent="0">
              <a:buNone/>
              <a:defRPr sz="1400">
                <a:latin typeface="Ubuntu" panose="020B0504030602030204" pitchFamily="34" charset="0"/>
              </a:defRPr>
            </a:lvl3pPr>
            <a:lvl4pPr marL="1165860" indent="0">
              <a:buNone/>
              <a:defRPr sz="1200">
                <a:latin typeface="Ubuntu" panose="020B0504030602030204" pitchFamily="34" charset="0"/>
              </a:defRPr>
            </a:lvl4pPr>
            <a:lvl5pPr marL="1554481" indent="0">
              <a:buNone/>
              <a:defRPr sz="1200">
                <a:latin typeface="Ubuntu" panose="020B0504030602030204" pitchFamily="34" charset="0"/>
              </a:defRPr>
            </a:lvl5pPr>
          </a:lstStyle>
          <a:p>
            <a:pPr marL="285751" marR="0" lvl="0" indent="-285751" algn="l" defTabSz="777241" rtl="0" eaLnBrk="1" fontAlgn="auto" latinLnBrk="0" hangingPunct="1">
              <a:lnSpc>
                <a:spcPct val="90000"/>
              </a:lnSpc>
              <a:spcBef>
                <a:spcPts val="850"/>
              </a:spcBef>
              <a:spcAft>
                <a:spcPts val="0"/>
              </a:spcAft>
              <a:buClrTx/>
              <a:buSzTx/>
              <a:buFont typeface="Arial" panose="020B0604020202020204" pitchFamily="34" charset="0"/>
              <a:buChar char="•"/>
              <a:tabLst/>
              <a:defRPr/>
            </a:pPr>
            <a:r>
              <a:rPr lang="fr-FR" dirty="0">
                <a:effectLst/>
                <a:latin typeface="Ubuntu" panose="020B0504030602030204" pitchFamily="34" charset="0"/>
              </a:rPr>
              <a:t>Les choses ne se passent pas toujours comme prévu. En tant que leader, vous devez savoir ce qui va bien et ce qui ne va pas bien. Cela vous aide à adapter vos plans pour vous assurer d'atteindre les objectifs. (3 tirets au total pour "Adaptabilité")</a:t>
            </a:r>
            <a:endParaRPr lang="en-US" dirty="0">
              <a:effectLst/>
              <a:latin typeface="Ubuntu" panose="020B0504030602030204" pitchFamily="34" charset="0"/>
            </a:endParaRPr>
          </a:p>
        </p:txBody>
      </p:sp>
      <p:sp>
        <p:nvSpPr>
          <p:cNvPr id="23" name="Text Placeholder 20">
            <a:extLst>
              <a:ext uri="{FF2B5EF4-FFF2-40B4-BE49-F238E27FC236}">
                <a16:creationId xmlns:a16="http://schemas.microsoft.com/office/drawing/2014/main" id="{B2B45453-5DEC-5E4E-B42D-2CFF80BD04A2}"/>
              </a:ext>
            </a:extLst>
          </p:cNvPr>
          <p:cNvSpPr>
            <a:spLocks noGrp="1"/>
          </p:cNvSpPr>
          <p:nvPr>
            <p:ph type="body" sz="quarter" idx="52" hasCustomPrompt="1"/>
          </p:nvPr>
        </p:nvSpPr>
        <p:spPr>
          <a:xfrm>
            <a:off x="2071689" y="4791727"/>
            <a:ext cx="4455739" cy="530730"/>
          </a:xfrm>
        </p:spPr>
        <p:txBody>
          <a:bodyPr>
            <a:noAutofit/>
          </a:bodyPr>
          <a:lstStyle>
            <a:lvl1pPr marL="0" indent="0">
              <a:buNone/>
              <a:defRPr sz="1500">
                <a:solidFill>
                  <a:schemeClr val="accent4"/>
                </a:solidFill>
                <a:latin typeface="Ubuntu" panose="020B0504030602030204" pitchFamily="34" charset="0"/>
              </a:defRPr>
            </a:lvl1pPr>
          </a:lstStyle>
          <a:p>
            <a:pPr lvl="0"/>
            <a:r>
              <a:rPr lang="fr-FR" dirty="0"/>
              <a:t>La capacité d'observer et de s'adapter est une compétence importante pour un leader.</a:t>
            </a:r>
            <a:endParaRPr lang="en-US" dirty="0"/>
          </a:p>
        </p:txBody>
      </p:sp>
      <p:sp>
        <p:nvSpPr>
          <p:cNvPr id="24" name="Text Placeholder 16">
            <a:extLst>
              <a:ext uri="{FF2B5EF4-FFF2-40B4-BE49-F238E27FC236}">
                <a16:creationId xmlns:a16="http://schemas.microsoft.com/office/drawing/2014/main" id="{AFA108AA-1518-834D-80BC-37DF5DAF1A9D}"/>
              </a:ext>
            </a:extLst>
          </p:cNvPr>
          <p:cNvSpPr>
            <a:spLocks noGrp="1"/>
          </p:cNvSpPr>
          <p:nvPr>
            <p:ph type="body" sz="quarter" idx="53" hasCustomPrompt="1"/>
          </p:nvPr>
        </p:nvSpPr>
        <p:spPr>
          <a:xfrm>
            <a:off x="2071541" y="7955181"/>
            <a:ext cx="4455887" cy="1377570"/>
          </a:xfrm>
        </p:spPr>
        <p:txBody>
          <a:bodyPr>
            <a:noAutofit/>
          </a:bodyPr>
          <a:lstStyle>
            <a:lvl1pPr marL="285751" marR="0" indent="-285751" algn="l" defTabSz="777241" rtl="0" eaLnBrk="1" fontAlgn="auto" latinLnBrk="0" hangingPunct="1">
              <a:lnSpc>
                <a:spcPct val="90000"/>
              </a:lnSpc>
              <a:spcBef>
                <a:spcPts val="850"/>
              </a:spcBef>
              <a:spcAft>
                <a:spcPts val="0"/>
              </a:spcAft>
              <a:buClrTx/>
              <a:buSzTx/>
              <a:buFont typeface="Arial" panose="020B0604020202020204" pitchFamily="34" charset="0"/>
              <a:buChar char="•"/>
              <a:tabLst/>
              <a:defRPr sz="1200" b="0">
                <a:solidFill>
                  <a:schemeClr val="tx1"/>
                </a:solidFill>
                <a:latin typeface="Ubuntu" panose="020B0504030602030204" pitchFamily="34" charset="0"/>
                <a:sym typeface="Wingdings" pitchFamily="2" charset="2"/>
              </a:defRPr>
            </a:lvl1pPr>
            <a:lvl2pPr marL="388620" indent="0">
              <a:buNone/>
              <a:defRPr sz="1800">
                <a:latin typeface="Ubuntu" panose="020B0504030602030204" pitchFamily="34" charset="0"/>
              </a:defRPr>
            </a:lvl2pPr>
            <a:lvl3pPr marL="777241" indent="0">
              <a:buNone/>
              <a:defRPr sz="1400">
                <a:latin typeface="Ubuntu" panose="020B0504030602030204" pitchFamily="34" charset="0"/>
              </a:defRPr>
            </a:lvl3pPr>
            <a:lvl4pPr marL="1165860" indent="0">
              <a:buNone/>
              <a:defRPr sz="1200">
                <a:latin typeface="Ubuntu" panose="020B0504030602030204" pitchFamily="34" charset="0"/>
              </a:defRPr>
            </a:lvl4pPr>
            <a:lvl5pPr marL="1554481" indent="0">
              <a:buNone/>
              <a:defRPr sz="1200">
                <a:latin typeface="Ubuntu" panose="020B0504030602030204" pitchFamily="34" charset="0"/>
              </a:defRPr>
            </a:lvl5pPr>
          </a:lstStyle>
          <a:p>
            <a:pPr marL="285751" marR="0" lvl="0" indent="-285751" algn="l" defTabSz="777241" rtl="0" eaLnBrk="1" fontAlgn="auto" latinLnBrk="0" hangingPunct="1">
              <a:lnSpc>
                <a:spcPct val="90000"/>
              </a:lnSpc>
              <a:spcBef>
                <a:spcPts val="850"/>
              </a:spcBef>
              <a:spcAft>
                <a:spcPts val="0"/>
              </a:spcAft>
              <a:buClrTx/>
              <a:buSzTx/>
              <a:buFont typeface="Arial" panose="020B0604020202020204" pitchFamily="34" charset="0"/>
              <a:buChar char="•"/>
              <a:tabLst/>
              <a:defRPr/>
            </a:pPr>
            <a:r>
              <a:rPr lang="fr-FR" dirty="0">
                <a:effectLst/>
                <a:latin typeface="Ubuntu" panose="020B0504030602030204" pitchFamily="34" charset="0"/>
              </a:rPr>
              <a:t>Un projet ou un événement peut être bien planifié, mais il se passe généralement des choses inattendues et nécessitent des changements. (3 tirets au total pour "Amélioration continue")</a:t>
            </a:r>
            <a:endParaRPr lang="en-US" dirty="0">
              <a:effectLst/>
              <a:latin typeface="Ubuntu" panose="020B0504030602030204" pitchFamily="34" charset="0"/>
            </a:endParaRPr>
          </a:p>
        </p:txBody>
      </p:sp>
      <p:sp>
        <p:nvSpPr>
          <p:cNvPr id="25" name="Text Placeholder 20">
            <a:extLst>
              <a:ext uri="{FF2B5EF4-FFF2-40B4-BE49-F238E27FC236}">
                <a16:creationId xmlns:a16="http://schemas.microsoft.com/office/drawing/2014/main" id="{F7C69F09-56AA-4845-A3FF-022F5DD54A49}"/>
              </a:ext>
            </a:extLst>
          </p:cNvPr>
          <p:cNvSpPr>
            <a:spLocks noGrp="1"/>
          </p:cNvSpPr>
          <p:nvPr>
            <p:ph type="body" sz="quarter" idx="54" hasCustomPrompt="1"/>
          </p:nvPr>
        </p:nvSpPr>
        <p:spPr>
          <a:xfrm>
            <a:off x="2071689" y="7273999"/>
            <a:ext cx="4455739" cy="530730"/>
          </a:xfrm>
        </p:spPr>
        <p:txBody>
          <a:bodyPr>
            <a:noAutofit/>
          </a:bodyPr>
          <a:lstStyle>
            <a:lvl1pPr marL="0" indent="0">
              <a:buNone/>
              <a:defRPr sz="1500">
                <a:solidFill>
                  <a:schemeClr val="accent5"/>
                </a:solidFill>
                <a:latin typeface="Ubuntu" panose="020B0504030602030204" pitchFamily="34" charset="0"/>
              </a:defRPr>
            </a:lvl1pPr>
          </a:lstStyle>
          <a:p>
            <a:pPr lvl="0"/>
            <a:r>
              <a:rPr lang="fr-FR" dirty="0"/>
              <a:t>Les leaders accueillent les nouvelles idées, contributions et commentaires pour améliorer les projets futurs.</a:t>
            </a:r>
            <a:endParaRPr lang="en-US" dirty="0"/>
          </a:p>
        </p:txBody>
      </p:sp>
      <p:grpSp>
        <p:nvGrpSpPr>
          <p:cNvPr id="13" name="Group 11081">
            <a:extLst>
              <a:ext uri="{FF2B5EF4-FFF2-40B4-BE49-F238E27FC236}">
                <a16:creationId xmlns:a16="http://schemas.microsoft.com/office/drawing/2014/main" id="{C4842A76-BC7C-42B7-8B5B-9FCA7A1A2579}"/>
              </a:ext>
            </a:extLst>
          </p:cNvPr>
          <p:cNvGrpSpPr/>
          <p:nvPr userDrawn="1"/>
        </p:nvGrpSpPr>
        <p:grpSpPr>
          <a:xfrm>
            <a:off x="282628" y="420588"/>
            <a:ext cx="262255" cy="260986"/>
            <a:chOff x="0" y="0"/>
            <a:chExt cx="262590" cy="261290"/>
          </a:xfrm>
        </p:grpSpPr>
        <p:sp>
          <p:nvSpPr>
            <p:cNvPr id="14" name="Shape 11082">
              <a:extLst>
                <a:ext uri="{FF2B5EF4-FFF2-40B4-BE49-F238E27FC236}">
                  <a16:creationId xmlns:a16="http://schemas.microsoft.com/office/drawing/2014/main" id="{622013C6-4789-4665-809A-B90CFF565C2D}"/>
                </a:ext>
              </a:extLst>
            </p:cNvPr>
            <p:cNvSpPr/>
            <p:nvPr userDrawn="1"/>
          </p:nvSpPr>
          <p:spPr>
            <a:xfrm>
              <a:off x="0" y="1"/>
              <a:ext cx="73581" cy="147187"/>
            </a:xfrm>
            <a:custGeom>
              <a:avLst/>
              <a:gdLst/>
              <a:ahLst/>
              <a:cxnLst/>
              <a:rect l="0" t="0" r="0" b="0"/>
              <a:pathLst>
                <a:path w="73581" h="147187">
                  <a:moveTo>
                    <a:pt x="73581" y="0"/>
                  </a:moveTo>
                  <a:lnTo>
                    <a:pt x="73581" y="9423"/>
                  </a:lnTo>
                  <a:lnTo>
                    <a:pt x="49022" y="14275"/>
                  </a:lnTo>
                  <a:cubicBezTo>
                    <a:pt x="41335" y="17459"/>
                    <a:pt x="34277" y="22158"/>
                    <a:pt x="28219" y="28216"/>
                  </a:cubicBezTo>
                  <a:cubicBezTo>
                    <a:pt x="16091" y="40332"/>
                    <a:pt x="9423" y="56448"/>
                    <a:pt x="9423" y="73593"/>
                  </a:cubicBezTo>
                  <a:cubicBezTo>
                    <a:pt x="9423" y="90738"/>
                    <a:pt x="16091" y="106855"/>
                    <a:pt x="28219" y="118970"/>
                  </a:cubicBezTo>
                  <a:cubicBezTo>
                    <a:pt x="34277" y="125035"/>
                    <a:pt x="41335" y="129734"/>
                    <a:pt x="49022" y="132917"/>
                  </a:cubicBezTo>
                  <a:lnTo>
                    <a:pt x="73581" y="137763"/>
                  </a:lnTo>
                  <a:lnTo>
                    <a:pt x="73581" y="147187"/>
                  </a:lnTo>
                  <a:lnTo>
                    <a:pt x="45412" y="141624"/>
                  </a:lnTo>
                  <a:cubicBezTo>
                    <a:pt x="36595" y="137973"/>
                    <a:pt x="28499" y="132585"/>
                    <a:pt x="21552" y="125638"/>
                  </a:cubicBezTo>
                  <a:cubicBezTo>
                    <a:pt x="7658" y="111731"/>
                    <a:pt x="0" y="93253"/>
                    <a:pt x="0" y="73593"/>
                  </a:cubicBezTo>
                  <a:cubicBezTo>
                    <a:pt x="0" y="53934"/>
                    <a:pt x="7658" y="35455"/>
                    <a:pt x="21552" y="21549"/>
                  </a:cubicBezTo>
                  <a:cubicBezTo>
                    <a:pt x="28499" y="14602"/>
                    <a:pt x="36595" y="9214"/>
                    <a:pt x="45412" y="5563"/>
                  </a:cubicBezTo>
                  <a:lnTo>
                    <a:pt x="73581"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s-PA"/>
            </a:p>
          </p:txBody>
        </p:sp>
        <p:sp>
          <p:nvSpPr>
            <p:cNvPr id="17" name="Shape 11083">
              <a:extLst>
                <a:ext uri="{FF2B5EF4-FFF2-40B4-BE49-F238E27FC236}">
                  <a16:creationId xmlns:a16="http://schemas.microsoft.com/office/drawing/2014/main" id="{5DA13271-14B2-46A2-AF9B-75877746951F}"/>
                </a:ext>
              </a:extLst>
            </p:cNvPr>
            <p:cNvSpPr/>
            <p:nvPr userDrawn="1"/>
          </p:nvSpPr>
          <p:spPr>
            <a:xfrm>
              <a:off x="73581" y="0"/>
              <a:ext cx="80750" cy="147191"/>
            </a:xfrm>
            <a:custGeom>
              <a:avLst/>
              <a:gdLst/>
              <a:ahLst/>
              <a:cxnLst/>
              <a:rect l="0" t="0" r="0" b="0"/>
              <a:pathLst>
                <a:path w="80750" h="147191">
                  <a:moveTo>
                    <a:pt x="4" y="0"/>
                  </a:moveTo>
                  <a:lnTo>
                    <a:pt x="27" y="0"/>
                  </a:lnTo>
                  <a:lnTo>
                    <a:pt x="28194" y="5564"/>
                  </a:lnTo>
                  <a:cubicBezTo>
                    <a:pt x="37008" y="9215"/>
                    <a:pt x="45101" y="14603"/>
                    <a:pt x="52048" y="21550"/>
                  </a:cubicBezTo>
                  <a:cubicBezTo>
                    <a:pt x="80750" y="50252"/>
                    <a:pt x="80750" y="96937"/>
                    <a:pt x="52048" y="125639"/>
                  </a:cubicBezTo>
                  <a:cubicBezTo>
                    <a:pt x="38154" y="139533"/>
                    <a:pt x="19676" y="147191"/>
                    <a:pt x="16" y="147191"/>
                  </a:cubicBezTo>
                  <a:lnTo>
                    <a:pt x="0" y="147188"/>
                  </a:lnTo>
                  <a:lnTo>
                    <a:pt x="0" y="137764"/>
                  </a:lnTo>
                  <a:lnTo>
                    <a:pt x="16" y="137767"/>
                  </a:lnTo>
                  <a:cubicBezTo>
                    <a:pt x="17148" y="137767"/>
                    <a:pt x="33277" y="131100"/>
                    <a:pt x="45393" y="118971"/>
                  </a:cubicBezTo>
                  <a:cubicBezTo>
                    <a:pt x="70412" y="93952"/>
                    <a:pt x="70412" y="53236"/>
                    <a:pt x="45393" y="28217"/>
                  </a:cubicBezTo>
                  <a:cubicBezTo>
                    <a:pt x="33277" y="16101"/>
                    <a:pt x="17148" y="9421"/>
                    <a:pt x="16" y="9421"/>
                  </a:cubicBezTo>
                  <a:lnTo>
                    <a:pt x="0" y="9424"/>
                  </a:lnTo>
                  <a:lnTo>
                    <a:pt x="0" y="1"/>
                  </a:lnTo>
                  <a:lnTo>
                    <a:pt x="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s-PA"/>
            </a:p>
          </p:txBody>
        </p:sp>
        <p:sp>
          <p:nvSpPr>
            <p:cNvPr id="18" name="Shape 11084">
              <a:extLst>
                <a:ext uri="{FF2B5EF4-FFF2-40B4-BE49-F238E27FC236}">
                  <a16:creationId xmlns:a16="http://schemas.microsoft.com/office/drawing/2014/main" id="{D11B6EA9-0ECC-4FA5-A025-EC959D9EF0A7}"/>
                </a:ext>
              </a:extLst>
            </p:cNvPr>
            <p:cNvSpPr/>
            <p:nvPr userDrawn="1"/>
          </p:nvSpPr>
          <p:spPr>
            <a:xfrm>
              <a:off x="68885" y="28923"/>
              <a:ext cx="49378" cy="49378"/>
            </a:xfrm>
            <a:custGeom>
              <a:avLst/>
              <a:gdLst/>
              <a:ahLst/>
              <a:cxnLst/>
              <a:rect l="0" t="0" r="0" b="0"/>
              <a:pathLst>
                <a:path w="49378" h="49378">
                  <a:moveTo>
                    <a:pt x="4712" y="0"/>
                  </a:moveTo>
                  <a:cubicBezTo>
                    <a:pt x="16637" y="0"/>
                    <a:pt x="27851" y="4648"/>
                    <a:pt x="36284" y="13094"/>
                  </a:cubicBezTo>
                  <a:cubicBezTo>
                    <a:pt x="44729" y="21526"/>
                    <a:pt x="49378" y="32728"/>
                    <a:pt x="49378" y="44666"/>
                  </a:cubicBezTo>
                  <a:cubicBezTo>
                    <a:pt x="49378" y="47269"/>
                    <a:pt x="47269" y="49378"/>
                    <a:pt x="44666" y="49378"/>
                  </a:cubicBezTo>
                  <a:cubicBezTo>
                    <a:pt x="42062" y="49378"/>
                    <a:pt x="39954" y="47269"/>
                    <a:pt x="39954" y="44666"/>
                  </a:cubicBezTo>
                  <a:cubicBezTo>
                    <a:pt x="39954" y="35255"/>
                    <a:pt x="36284" y="26403"/>
                    <a:pt x="29629" y="19749"/>
                  </a:cubicBezTo>
                  <a:cubicBezTo>
                    <a:pt x="22974" y="13094"/>
                    <a:pt x="14122" y="9423"/>
                    <a:pt x="4712" y="9423"/>
                  </a:cubicBezTo>
                  <a:cubicBezTo>
                    <a:pt x="2095" y="9423"/>
                    <a:pt x="0" y="7315"/>
                    <a:pt x="0" y="4712"/>
                  </a:cubicBezTo>
                  <a:cubicBezTo>
                    <a:pt x="0" y="2108"/>
                    <a:pt x="2095" y="0"/>
                    <a:pt x="4712" y="0"/>
                  </a:cubicBez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s-PA"/>
            </a:p>
          </p:txBody>
        </p:sp>
        <p:sp>
          <p:nvSpPr>
            <p:cNvPr id="19" name="Shape 11085">
              <a:extLst>
                <a:ext uri="{FF2B5EF4-FFF2-40B4-BE49-F238E27FC236}">
                  <a16:creationId xmlns:a16="http://schemas.microsoft.com/office/drawing/2014/main" id="{004224C4-FFC9-42A8-BA93-117549A7FBB0}"/>
                </a:ext>
              </a:extLst>
            </p:cNvPr>
            <p:cNvSpPr/>
            <p:nvPr userDrawn="1"/>
          </p:nvSpPr>
          <p:spPr>
            <a:xfrm>
              <a:off x="117130" y="117128"/>
              <a:ext cx="31979" cy="31521"/>
            </a:xfrm>
            <a:custGeom>
              <a:avLst/>
              <a:gdLst/>
              <a:ahLst/>
              <a:cxnLst/>
              <a:rect l="0" t="0" r="0" b="0"/>
              <a:pathLst>
                <a:path w="31979" h="31521">
                  <a:moveTo>
                    <a:pt x="1842" y="1842"/>
                  </a:moveTo>
                  <a:cubicBezTo>
                    <a:pt x="3683" y="0"/>
                    <a:pt x="6668" y="0"/>
                    <a:pt x="8496" y="1842"/>
                  </a:cubicBezTo>
                  <a:lnTo>
                    <a:pt x="30137" y="23482"/>
                  </a:lnTo>
                  <a:cubicBezTo>
                    <a:pt x="31979" y="25324"/>
                    <a:pt x="31979" y="28296"/>
                    <a:pt x="30137" y="30137"/>
                  </a:cubicBezTo>
                  <a:cubicBezTo>
                    <a:pt x="29223" y="31064"/>
                    <a:pt x="28016" y="31521"/>
                    <a:pt x="26810" y="31521"/>
                  </a:cubicBezTo>
                  <a:cubicBezTo>
                    <a:pt x="25603" y="31521"/>
                    <a:pt x="24397" y="31064"/>
                    <a:pt x="23482" y="30137"/>
                  </a:cubicBezTo>
                  <a:lnTo>
                    <a:pt x="1842" y="8509"/>
                  </a:lnTo>
                  <a:cubicBezTo>
                    <a:pt x="0" y="6667"/>
                    <a:pt x="0" y="3683"/>
                    <a:pt x="1842" y="1842"/>
                  </a:cubicBez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s-PA"/>
            </a:p>
          </p:txBody>
        </p:sp>
        <p:sp>
          <p:nvSpPr>
            <p:cNvPr id="20" name="Shape 11086">
              <a:extLst>
                <a:ext uri="{FF2B5EF4-FFF2-40B4-BE49-F238E27FC236}">
                  <a16:creationId xmlns:a16="http://schemas.microsoft.com/office/drawing/2014/main" id="{3DC4C847-172F-464D-8070-3C6C0EC01B96}"/>
                </a:ext>
              </a:extLst>
            </p:cNvPr>
            <p:cNvSpPr/>
            <p:nvPr userDrawn="1"/>
          </p:nvSpPr>
          <p:spPr>
            <a:xfrm>
              <a:off x="130498" y="130499"/>
              <a:ext cx="65403" cy="96606"/>
            </a:xfrm>
            <a:custGeom>
              <a:avLst/>
              <a:gdLst/>
              <a:ahLst/>
              <a:cxnLst/>
              <a:rect l="0" t="0" r="0" b="0"/>
              <a:pathLst>
                <a:path w="65403" h="96606">
                  <a:moveTo>
                    <a:pt x="25710" y="0"/>
                  </a:moveTo>
                  <a:cubicBezTo>
                    <a:pt x="29099" y="0"/>
                    <a:pt x="32487" y="1292"/>
                    <a:pt x="35065" y="3877"/>
                  </a:cubicBezTo>
                  <a:lnTo>
                    <a:pt x="65403" y="34211"/>
                  </a:lnTo>
                  <a:lnTo>
                    <a:pt x="65403" y="47530"/>
                  </a:lnTo>
                  <a:lnTo>
                    <a:pt x="28410" y="10531"/>
                  </a:lnTo>
                  <a:cubicBezTo>
                    <a:pt x="27661" y="9795"/>
                    <a:pt x="26683" y="9414"/>
                    <a:pt x="25705" y="9414"/>
                  </a:cubicBezTo>
                  <a:cubicBezTo>
                    <a:pt x="24727" y="9414"/>
                    <a:pt x="23749" y="9795"/>
                    <a:pt x="23012" y="10531"/>
                  </a:cubicBezTo>
                  <a:lnTo>
                    <a:pt x="10528" y="23003"/>
                  </a:lnTo>
                  <a:cubicBezTo>
                    <a:pt x="9817" y="23727"/>
                    <a:pt x="9423" y="24679"/>
                    <a:pt x="9423" y="25708"/>
                  </a:cubicBezTo>
                  <a:cubicBezTo>
                    <a:pt x="9423" y="26737"/>
                    <a:pt x="9817" y="27689"/>
                    <a:pt x="10528" y="28400"/>
                  </a:cubicBezTo>
                  <a:lnTo>
                    <a:pt x="65403" y="83275"/>
                  </a:lnTo>
                  <a:lnTo>
                    <a:pt x="65403" y="96606"/>
                  </a:lnTo>
                  <a:lnTo>
                    <a:pt x="3873" y="35068"/>
                  </a:lnTo>
                  <a:cubicBezTo>
                    <a:pt x="1372" y="32579"/>
                    <a:pt x="0" y="29251"/>
                    <a:pt x="0" y="25708"/>
                  </a:cubicBezTo>
                  <a:cubicBezTo>
                    <a:pt x="0" y="22165"/>
                    <a:pt x="1372" y="18837"/>
                    <a:pt x="3873" y="16348"/>
                  </a:cubicBezTo>
                  <a:lnTo>
                    <a:pt x="16345" y="3877"/>
                  </a:lnTo>
                  <a:cubicBezTo>
                    <a:pt x="18929" y="1292"/>
                    <a:pt x="22320" y="0"/>
                    <a:pt x="25710" y="0"/>
                  </a:cubicBez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s-PA"/>
            </a:p>
          </p:txBody>
        </p:sp>
        <p:sp>
          <p:nvSpPr>
            <p:cNvPr id="26" name="Shape 11087">
              <a:extLst>
                <a:ext uri="{FF2B5EF4-FFF2-40B4-BE49-F238E27FC236}">
                  <a16:creationId xmlns:a16="http://schemas.microsoft.com/office/drawing/2014/main" id="{6A379966-D3EC-4366-90E3-79AB2F6E9895}"/>
                </a:ext>
              </a:extLst>
            </p:cNvPr>
            <p:cNvSpPr/>
            <p:nvPr userDrawn="1"/>
          </p:nvSpPr>
          <p:spPr>
            <a:xfrm>
              <a:off x="195901" y="164710"/>
              <a:ext cx="66689" cy="96580"/>
            </a:xfrm>
            <a:custGeom>
              <a:avLst/>
              <a:gdLst/>
              <a:ahLst/>
              <a:cxnLst/>
              <a:rect l="0" t="0" r="0" b="0"/>
              <a:pathLst>
                <a:path w="66689" h="96580">
                  <a:moveTo>
                    <a:pt x="0" y="0"/>
                  </a:moveTo>
                  <a:lnTo>
                    <a:pt x="61533" y="61525"/>
                  </a:lnTo>
                  <a:cubicBezTo>
                    <a:pt x="66689" y="66681"/>
                    <a:pt x="66689" y="75076"/>
                    <a:pt x="61533" y="80244"/>
                  </a:cubicBezTo>
                  <a:lnTo>
                    <a:pt x="49049" y="92729"/>
                  </a:lnTo>
                  <a:lnTo>
                    <a:pt x="39712" y="96580"/>
                  </a:lnTo>
                  <a:lnTo>
                    <a:pt x="39666" y="96580"/>
                  </a:lnTo>
                  <a:lnTo>
                    <a:pt x="30329" y="92729"/>
                  </a:lnTo>
                  <a:lnTo>
                    <a:pt x="0" y="62395"/>
                  </a:lnTo>
                  <a:lnTo>
                    <a:pt x="0" y="49064"/>
                  </a:lnTo>
                  <a:lnTo>
                    <a:pt x="36997" y="86061"/>
                  </a:lnTo>
                  <a:cubicBezTo>
                    <a:pt x="38495" y="87547"/>
                    <a:pt x="40896" y="87534"/>
                    <a:pt x="42394" y="86061"/>
                  </a:cubicBezTo>
                  <a:lnTo>
                    <a:pt x="54866" y="73590"/>
                  </a:lnTo>
                  <a:cubicBezTo>
                    <a:pt x="56352" y="72091"/>
                    <a:pt x="56352" y="69665"/>
                    <a:pt x="54866" y="68192"/>
                  </a:cubicBezTo>
                  <a:lnTo>
                    <a:pt x="0" y="13319"/>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s-PA"/>
            </a:p>
          </p:txBody>
        </p:sp>
      </p:grpSp>
      <p:sp>
        <p:nvSpPr>
          <p:cNvPr id="41" name="Shape 820">
            <a:extLst>
              <a:ext uri="{FF2B5EF4-FFF2-40B4-BE49-F238E27FC236}">
                <a16:creationId xmlns:a16="http://schemas.microsoft.com/office/drawing/2014/main" id="{54297F43-F70E-4817-8528-443850C65F39}"/>
              </a:ext>
            </a:extLst>
          </p:cNvPr>
          <p:cNvSpPr/>
          <p:nvPr userDrawn="1"/>
        </p:nvSpPr>
        <p:spPr>
          <a:xfrm>
            <a:off x="1124038" y="1731120"/>
            <a:ext cx="225713" cy="0"/>
          </a:xfrm>
          <a:custGeom>
            <a:avLst/>
            <a:gdLst/>
            <a:ahLst/>
            <a:cxnLst/>
            <a:rect l="0" t="0" r="0" b="0"/>
            <a:pathLst>
              <a:path w="237744">
                <a:moveTo>
                  <a:pt x="0" y="0"/>
                </a:moveTo>
                <a:lnTo>
                  <a:pt x="237744" y="0"/>
                </a:lnTo>
              </a:path>
            </a:pathLst>
          </a:custGeom>
          <a:ln w="25400" cap="flat">
            <a:miter lim="100000"/>
          </a:ln>
        </p:spPr>
        <p:style>
          <a:lnRef idx="1">
            <a:srgbClr val="FFFEFD"/>
          </a:lnRef>
          <a:fillRef idx="0">
            <a:srgbClr val="000000">
              <a:alpha val="0"/>
            </a:srgbClr>
          </a:fillRef>
          <a:effectRef idx="0">
            <a:scrgbClr r="0" g="0" b="0"/>
          </a:effectRef>
          <a:fontRef idx="none"/>
        </p:style>
        <p:txBody>
          <a:bodyPr/>
          <a:lstStyle/>
          <a:p>
            <a:endParaRPr lang="es-PA"/>
          </a:p>
        </p:txBody>
      </p:sp>
      <p:sp>
        <p:nvSpPr>
          <p:cNvPr id="42" name="Shape 821">
            <a:extLst>
              <a:ext uri="{FF2B5EF4-FFF2-40B4-BE49-F238E27FC236}">
                <a16:creationId xmlns:a16="http://schemas.microsoft.com/office/drawing/2014/main" id="{56107D42-B2C3-434D-B229-0EDB294A60E0}"/>
              </a:ext>
            </a:extLst>
          </p:cNvPr>
          <p:cNvSpPr/>
          <p:nvPr userDrawn="1"/>
        </p:nvSpPr>
        <p:spPr>
          <a:xfrm>
            <a:off x="1068040" y="5264029"/>
            <a:ext cx="225713" cy="0"/>
          </a:xfrm>
          <a:custGeom>
            <a:avLst/>
            <a:gdLst/>
            <a:ahLst/>
            <a:cxnLst/>
            <a:rect l="0" t="0" r="0" b="0"/>
            <a:pathLst>
              <a:path w="237744">
                <a:moveTo>
                  <a:pt x="0" y="0"/>
                </a:moveTo>
                <a:lnTo>
                  <a:pt x="237744" y="0"/>
                </a:lnTo>
              </a:path>
            </a:pathLst>
          </a:custGeom>
          <a:ln w="25400" cap="flat">
            <a:miter lim="100000"/>
          </a:ln>
        </p:spPr>
        <p:style>
          <a:lnRef idx="1">
            <a:srgbClr val="FFFEFD"/>
          </a:lnRef>
          <a:fillRef idx="0">
            <a:srgbClr val="000000">
              <a:alpha val="0"/>
            </a:srgbClr>
          </a:fillRef>
          <a:effectRef idx="0">
            <a:scrgbClr r="0" g="0" b="0"/>
          </a:effectRef>
          <a:fontRef idx="none"/>
        </p:style>
        <p:txBody>
          <a:bodyPr/>
          <a:lstStyle/>
          <a:p>
            <a:endParaRPr lang="es-PA"/>
          </a:p>
        </p:txBody>
      </p:sp>
      <p:grpSp>
        <p:nvGrpSpPr>
          <p:cNvPr id="2" name="Grupo 1">
            <a:extLst>
              <a:ext uri="{FF2B5EF4-FFF2-40B4-BE49-F238E27FC236}">
                <a16:creationId xmlns:a16="http://schemas.microsoft.com/office/drawing/2014/main" id="{8171FEA6-2CC1-4962-9254-FA996006DC44}"/>
              </a:ext>
            </a:extLst>
          </p:cNvPr>
          <p:cNvGrpSpPr/>
          <p:nvPr userDrawn="1"/>
        </p:nvGrpSpPr>
        <p:grpSpPr>
          <a:xfrm>
            <a:off x="821170" y="2680698"/>
            <a:ext cx="720834" cy="707502"/>
            <a:chOff x="-3397979" y="1472073"/>
            <a:chExt cx="720834" cy="707502"/>
          </a:xfrm>
        </p:grpSpPr>
        <p:sp>
          <p:nvSpPr>
            <p:cNvPr id="57" name="Shape 836">
              <a:extLst>
                <a:ext uri="{FF2B5EF4-FFF2-40B4-BE49-F238E27FC236}">
                  <a16:creationId xmlns:a16="http://schemas.microsoft.com/office/drawing/2014/main" id="{73E41DCD-41AC-4F1E-AEA4-41DE0287FF8D}"/>
                </a:ext>
              </a:extLst>
            </p:cNvPr>
            <p:cNvSpPr/>
            <p:nvPr userDrawn="1"/>
          </p:nvSpPr>
          <p:spPr>
            <a:xfrm>
              <a:off x="-3397979" y="1472073"/>
              <a:ext cx="720834" cy="707502"/>
            </a:xfrm>
            <a:custGeom>
              <a:avLst/>
              <a:gdLst/>
              <a:ahLst/>
              <a:cxnLst/>
              <a:rect l="0" t="0" r="0" b="0"/>
              <a:pathLst>
                <a:path w="759256" h="735292">
                  <a:moveTo>
                    <a:pt x="379628" y="0"/>
                  </a:moveTo>
                  <a:cubicBezTo>
                    <a:pt x="589282" y="0"/>
                    <a:pt x="759256" y="164599"/>
                    <a:pt x="759256" y="367646"/>
                  </a:cubicBezTo>
                  <a:cubicBezTo>
                    <a:pt x="759256" y="570692"/>
                    <a:pt x="589282" y="735292"/>
                    <a:pt x="379628" y="735292"/>
                  </a:cubicBezTo>
                  <a:cubicBezTo>
                    <a:pt x="169964" y="735292"/>
                    <a:pt x="0" y="570692"/>
                    <a:pt x="0" y="367646"/>
                  </a:cubicBezTo>
                  <a:cubicBezTo>
                    <a:pt x="0" y="164599"/>
                    <a:pt x="169964" y="0"/>
                    <a:pt x="379628" y="0"/>
                  </a:cubicBezTo>
                  <a:close/>
                </a:path>
              </a:pathLst>
            </a:custGeom>
            <a:ln w="0" cap="flat">
              <a:miter lim="100000"/>
            </a:ln>
          </p:spPr>
          <p:style>
            <a:lnRef idx="0">
              <a:srgbClr val="000000">
                <a:alpha val="0"/>
              </a:srgbClr>
            </a:lnRef>
            <a:fillRef idx="1">
              <a:srgbClr val="FFFEFD"/>
            </a:fillRef>
            <a:effectRef idx="0">
              <a:scrgbClr r="0" g="0" b="0"/>
            </a:effectRef>
            <a:fontRef idx="none"/>
          </p:style>
          <p:txBody>
            <a:bodyPr/>
            <a:lstStyle/>
            <a:p>
              <a:endParaRPr lang="es-PA"/>
            </a:p>
          </p:txBody>
        </p:sp>
        <p:sp>
          <p:nvSpPr>
            <p:cNvPr id="58" name="Shape 837">
              <a:extLst>
                <a:ext uri="{FF2B5EF4-FFF2-40B4-BE49-F238E27FC236}">
                  <a16:creationId xmlns:a16="http://schemas.microsoft.com/office/drawing/2014/main" id="{73FA5BF9-7E87-458F-A93A-0FA605503F87}"/>
                </a:ext>
              </a:extLst>
            </p:cNvPr>
            <p:cNvSpPr/>
            <p:nvPr userDrawn="1"/>
          </p:nvSpPr>
          <p:spPr>
            <a:xfrm>
              <a:off x="-3397979" y="1472073"/>
              <a:ext cx="720834" cy="707502"/>
            </a:xfrm>
            <a:custGeom>
              <a:avLst/>
              <a:gdLst/>
              <a:ahLst/>
              <a:cxnLst/>
              <a:rect l="0" t="0" r="0" b="0"/>
              <a:pathLst>
                <a:path w="759256" h="735292">
                  <a:moveTo>
                    <a:pt x="759256" y="367646"/>
                  </a:moveTo>
                  <a:cubicBezTo>
                    <a:pt x="759256" y="570692"/>
                    <a:pt x="589282" y="735292"/>
                    <a:pt x="379628" y="735292"/>
                  </a:cubicBezTo>
                  <a:cubicBezTo>
                    <a:pt x="169964" y="735292"/>
                    <a:pt x="0" y="570692"/>
                    <a:pt x="0" y="367646"/>
                  </a:cubicBezTo>
                  <a:cubicBezTo>
                    <a:pt x="0" y="164599"/>
                    <a:pt x="169964" y="0"/>
                    <a:pt x="379628" y="0"/>
                  </a:cubicBezTo>
                  <a:cubicBezTo>
                    <a:pt x="589282" y="0"/>
                    <a:pt x="759256" y="164599"/>
                    <a:pt x="759256" y="367646"/>
                  </a:cubicBezTo>
                  <a:close/>
                </a:path>
              </a:pathLst>
            </a:custGeom>
            <a:ln w="19306" cap="flat">
              <a:miter lim="127000"/>
            </a:ln>
          </p:spPr>
          <p:style>
            <a:lnRef idx="1">
              <a:srgbClr val="E4322B"/>
            </a:lnRef>
            <a:fillRef idx="0">
              <a:srgbClr val="000000">
                <a:alpha val="0"/>
              </a:srgbClr>
            </a:fillRef>
            <a:effectRef idx="0">
              <a:scrgbClr r="0" g="0" b="0"/>
            </a:effectRef>
            <a:fontRef idx="none"/>
          </p:style>
          <p:txBody>
            <a:bodyPr/>
            <a:lstStyle/>
            <a:p>
              <a:endParaRPr lang="es-PA"/>
            </a:p>
          </p:txBody>
        </p:sp>
        <p:sp>
          <p:nvSpPr>
            <p:cNvPr id="59" name="Shape 838">
              <a:extLst>
                <a:ext uri="{FF2B5EF4-FFF2-40B4-BE49-F238E27FC236}">
                  <a16:creationId xmlns:a16="http://schemas.microsoft.com/office/drawing/2014/main" id="{A4C320F5-3FFD-4BAB-8390-869C22300403}"/>
                </a:ext>
              </a:extLst>
            </p:cNvPr>
            <p:cNvSpPr/>
            <p:nvPr userDrawn="1"/>
          </p:nvSpPr>
          <p:spPr>
            <a:xfrm>
              <a:off x="-3312494" y="1846961"/>
              <a:ext cx="175567" cy="301468"/>
            </a:xfrm>
            <a:custGeom>
              <a:avLst/>
              <a:gdLst/>
              <a:ahLst/>
              <a:cxnLst/>
              <a:rect l="0" t="0" r="0" b="0"/>
              <a:pathLst>
                <a:path w="184925" h="313310">
                  <a:moveTo>
                    <a:pt x="142902" y="313310"/>
                  </a:moveTo>
                  <a:lnTo>
                    <a:pt x="152690" y="161858"/>
                  </a:lnTo>
                  <a:cubicBezTo>
                    <a:pt x="152690" y="161858"/>
                    <a:pt x="158661" y="132948"/>
                    <a:pt x="171788" y="128324"/>
                  </a:cubicBezTo>
                  <a:cubicBezTo>
                    <a:pt x="184925" y="123701"/>
                    <a:pt x="183729" y="104048"/>
                    <a:pt x="177768" y="71682"/>
                  </a:cubicBezTo>
                  <a:cubicBezTo>
                    <a:pt x="171788" y="39306"/>
                    <a:pt x="168210" y="2307"/>
                    <a:pt x="135975" y="1149"/>
                  </a:cubicBezTo>
                  <a:cubicBezTo>
                    <a:pt x="103751" y="0"/>
                    <a:pt x="81174" y="0"/>
                    <a:pt x="48950" y="1149"/>
                  </a:cubicBezTo>
                  <a:cubicBezTo>
                    <a:pt x="16715" y="2307"/>
                    <a:pt x="13127" y="39306"/>
                    <a:pt x="7167" y="71682"/>
                  </a:cubicBezTo>
                  <a:cubicBezTo>
                    <a:pt x="1196" y="104048"/>
                    <a:pt x="0" y="123701"/>
                    <a:pt x="13127" y="128324"/>
                  </a:cubicBezTo>
                  <a:cubicBezTo>
                    <a:pt x="26264" y="132948"/>
                    <a:pt x="32235" y="161858"/>
                    <a:pt x="32235" y="161858"/>
                  </a:cubicBezTo>
                  <a:lnTo>
                    <a:pt x="42023" y="255278"/>
                  </a:lnTo>
                  <a:lnTo>
                    <a:pt x="142902" y="313310"/>
                  </a:lnTo>
                  <a:close/>
                </a:path>
              </a:pathLst>
            </a:custGeom>
            <a:ln w="19306" cap="rnd">
              <a:round/>
            </a:ln>
          </p:spPr>
          <p:style>
            <a:lnRef idx="1">
              <a:srgbClr val="E13634"/>
            </a:lnRef>
            <a:fillRef idx="0">
              <a:srgbClr val="000000">
                <a:alpha val="0"/>
              </a:srgbClr>
            </a:fillRef>
            <a:effectRef idx="0">
              <a:scrgbClr r="0" g="0" b="0"/>
            </a:effectRef>
            <a:fontRef idx="none"/>
          </p:style>
          <p:txBody>
            <a:bodyPr/>
            <a:lstStyle/>
            <a:p>
              <a:endParaRPr lang="es-PA"/>
            </a:p>
          </p:txBody>
        </p:sp>
        <p:sp>
          <p:nvSpPr>
            <p:cNvPr id="60" name="Shape 839">
              <a:extLst>
                <a:ext uri="{FF2B5EF4-FFF2-40B4-BE49-F238E27FC236}">
                  <a16:creationId xmlns:a16="http://schemas.microsoft.com/office/drawing/2014/main" id="{46F2CA0A-9824-4DFE-8EEC-16CBD48E304B}"/>
                </a:ext>
              </a:extLst>
            </p:cNvPr>
            <p:cNvSpPr/>
            <p:nvPr userDrawn="1"/>
          </p:nvSpPr>
          <p:spPr>
            <a:xfrm>
              <a:off x="-3264326" y="1709023"/>
              <a:ext cx="114473" cy="112347"/>
            </a:xfrm>
            <a:custGeom>
              <a:avLst/>
              <a:gdLst/>
              <a:ahLst/>
              <a:cxnLst/>
              <a:rect l="0" t="0" r="0" b="0"/>
              <a:pathLst>
                <a:path w="120575" h="116760">
                  <a:moveTo>
                    <a:pt x="120575" y="58380"/>
                  </a:moveTo>
                  <a:cubicBezTo>
                    <a:pt x="120575" y="90620"/>
                    <a:pt x="93584" y="116760"/>
                    <a:pt x="60293" y="116760"/>
                  </a:cubicBezTo>
                  <a:cubicBezTo>
                    <a:pt x="26992" y="116760"/>
                    <a:pt x="0" y="90620"/>
                    <a:pt x="0" y="58380"/>
                  </a:cubicBezTo>
                  <a:cubicBezTo>
                    <a:pt x="0" y="26130"/>
                    <a:pt x="26992" y="0"/>
                    <a:pt x="60293" y="0"/>
                  </a:cubicBezTo>
                  <a:cubicBezTo>
                    <a:pt x="93584" y="0"/>
                    <a:pt x="120575" y="26130"/>
                    <a:pt x="120575" y="58380"/>
                  </a:cubicBezTo>
                  <a:close/>
                </a:path>
              </a:pathLst>
            </a:custGeom>
            <a:ln w="19306" cap="flat">
              <a:miter lim="127000"/>
            </a:ln>
          </p:spPr>
          <p:style>
            <a:lnRef idx="1">
              <a:srgbClr val="E13634"/>
            </a:lnRef>
            <a:fillRef idx="0">
              <a:srgbClr val="000000">
                <a:alpha val="0"/>
              </a:srgbClr>
            </a:fillRef>
            <a:effectRef idx="0">
              <a:scrgbClr r="0" g="0" b="0"/>
            </a:effectRef>
            <a:fontRef idx="none"/>
          </p:style>
          <p:txBody>
            <a:bodyPr/>
            <a:lstStyle/>
            <a:p>
              <a:endParaRPr lang="es-PA"/>
            </a:p>
          </p:txBody>
        </p:sp>
        <p:sp>
          <p:nvSpPr>
            <p:cNvPr id="61" name="Shape 840">
              <a:extLst>
                <a:ext uri="{FF2B5EF4-FFF2-40B4-BE49-F238E27FC236}">
                  <a16:creationId xmlns:a16="http://schemas.microsoft.com/office/drawing/2014/main" id="{EFCADD3A-AC6B-4828-AF42-93675E22E90F}"/>
                </a:ext>
              </a:extLst>
            </p:cNvPr>
            <p:cNvSpPr/>
            <p:nvPr userDrawn="1"/>
          </p:nvSpPr>
          <p:spPr>
            <a:xfrm>
              <a:off x="-3187930" y="1553415"/>
              <a:ext cx="179825" cy="151385"/>
            </a:xfrm>
            <a:custGeom>
              <a:avLst/>
              <a:gdLst/>
              <a:ahLst/>
              <a:cxnLst/>
              <a:rect l="0" t="0" r="0" b="0"/>
              <a:pathLst>
                <a:path w="189410" h="157331">
                  <a:moveTo>
                    <a:pt x="94710" y="0"/>
                  </a:moveTo>
                  <a:cubicBezTo>
                    <a:pt x="147009" y="0"/>
                    <a:pt x="189410" y="27704"/>
                    <a:pt x="189410" y="61894"/>
                  </a:cubicBezTo>
                  <a:cubicBezTo>
                    <a:pt x="189410" y="96074"/>
                    <a:pt x="147009" y="123778"/>
                    <a:pt x="94710" y="123778"/>
                  </a:cubicBezTo>
                  <a:cubicBezTo>
                    <a:pt x="86308" y="123778"/>
                    <a:pt x="79370" y="123633"/>
                    <a:pt x="71616" y="122291"/>
                  </a:cubicBezTo>
                  <a:lnTo>
                    <a:pt x="60831" y="129743"/>
                  </a:lnTo>
                  <a:cubicBezTo>
                    <a:pt x="60831" y="129743"/>
                    <a:pt x="30989" y="157331"/>
                    <a:pt x="23483" y="152582"/>
                  </a:cubicBezTo>
                  <a:cubicBezTo>
                    <a:pt x="15220" y="147350"/>
                    <a:pt x="23872" y="107378"/>
                    <a:pt x="23872" y="107378"/>
                  </a:cubicBezTo>
                  <a:lnTo>
                    <a:pt x="24330" y="103304"/>
                  </a:lnTo>
                  <a:cubicBezTo>
                    <a:pt x="9210" y="92339"/>
                    <a:pt x="0" y="77821"/>
                    <a:pt x="0" y="61894"/>
                  </a:cubicBezTo>
                  <a:cubicBezTo>
                    <a:pt x="0" y="27704"/>
                    <a:pt x="42401" y="0"/>
                    <a:pt x="94710" y="0"/>
                  </a:cubicBezTo>
                  <a:close/>
                </a:path>
              </a:pathLst>
            </a:custGeom>
            <a:ln w="0" cap="flat">
              <a:miter lim="127000"/>
            </a:ln>
          </p:spPr>
          <p:style>
            <a:lnRef idx="0">
              <a:srgbClr val="000000">
                <a:alpha val="0"/>
              </a:srgbClr>
            </a:lnRef>
            <a:fillRef idx="1">
              <a:srgbClr val="E13634"/>
            </a:fillRef>
            <a:effectRef idx="0">
              <a:scrgbClr r="0" g="0" b="0"/>
            </a:effectRef>
            <a:fontRef idx="none"/>
          </p:style>
          <p:txBody>
            <a:bodyPr/>
            <a:lstStyle/>
            <a:p>
              <a:endParaRPr lang="es-PA"/>
            </a:p>
          </p:txBody>
        </p:sp>
        <p:sp>
          <p:nvSpPr>
            <p:cNvPr id="62" name="Shape 841">
              <a:extLst>
                <a:ext uri="{FF2B5EF4-FFF2-40B4-BE49-F238E27FC236}">
                  <a16:creationId xmlns:a16="http://schemas.microsoft.com/office/drawing/2014/main" id="{3B700F95-41EE-4064-A50C-AA42CC604D0E}"/>
                </a:ext>
              </a:extLst>
            </p:cNvPr>
            <p:cNvSpPr/>
            <p:nvPr userDrawn="1"/>
          </p:nvSpPr>
          <p:spPr>
            <a:xfrm>
              <a:off x="-2944635" y="1846962"/>
              <a:ext cx="175576" cy="304431"/>
            </a:xfrm>
            <a:custGeom>
              <a:avLst/>
              <a:gdLst/>
              <a:ahLst/>
              <a:cxnLst/>
              <a:rect l="0" t="0" r="0" b="0"/>
              <a:pathLst>
                <a:path w="184935" h="316389">
                  <a:moveTo>
                    <a:pt x="143819" y="257372"/>
                  </a:moveTo>
                  <a:lnTo>
                    <a:pt x="152700" y="161848"/>
                  </a:lnTo>
                  <a:cubicBezTo>
                    <a:pt x="152700" y="161848"/>
                    <a:pt x="158661" y="132948"/>
                    <a:pt x="171808" y="128324"/>
                  </a:cubicBezTo>
                  <a:cubicBezTo>
                    <a:pt x="184935" y="123700"/>
                    <a:pt x="183739" y="104047"/>
                    <a:pt x="177768" y="71681"/>
                  </a:cubicBezTo>
                  <a:cubicBezTo>
                    <a:pt x="171808" y="39306"/>
                    <a:pt x="168220" y="2307"/>
                    <a:pt x="135985" y="1149"/>
                  </a:cubicBezTo>
                  <a:cubicBezTo>
                    <a:pt x="103751" y="0"/>
                    <a:pt x="81184" y="0"/>
                    <a:pt x="48950" y="1149"/>
                  </a:cubicBezTo>
                  <a:cubicBezTo>
                    <a:pt x="16715" y="2307"/>
                    <a:pt x="13137" y="39306"/>
                    <a:pt x="7167" y="71681"/>
                  </a:cubicBezTo>
                  <a:cubicBezTo>
                    <a:pt x="1196" y="104047"/>
                    <a:pt x="0" y="123700"/>
                    <a:pt x="13137" y="128324"/>
                  </a:cubicBezTo>
                  <a:cubicBezTo>
                    <a:pt x="26274" y="132948"/>
                    <a:pt x="32245" y="161848"/>
                    <a:pt x="32245" y="161848"/>
                  </a:cubicBezTo>
                  <a:lnTo>
                    <a:pt x="42033" y="316389"/>
                  </a:lnTo>
                  <a:lnTo>
                    <a:pt x="143819" y="257372"/>
                  </a:lnTo>
                  <a:close/>
                </a:path>
              </a:pathLst>
            </a:custGeom>
            <a:ln w="19306" cap="rnd">
              <a:round/>
            </a:ln>
          </p:spPr>
          <p:style>
            <a:lnRef idx="1">
              <a:srgbClr val="E13634"/>
            </a:lnRef>
            <a:fillRef idx="0">
              <a:srgbClr val="000000">
                <a:alpha val="0"/>
              </a:srgbClr>
            </a:fillRef>
            <a:effectRef idx="0">
              <a:scrgbClr r="0" g="0" b="0"/>
            </a:effectRef>
            <a:fontRef idx="none"/>
          </p:style>
          <p:txBody>
            <a:bodyPr/>
            <a:lstStyle/>
            <a:p>
              <a:endParaRPr lang="es-PA"/>
            </a:p>
          </p:txBody>
        </p:sp>
        <p:sp>
          <p:nvSpPr>
            <p:cNvPr id="63" name="Shape 842">
              <a:extLst>
                <a:ext uri="{FF2B5EF4-FFF2-40B4-BE49-F238E27FC236}">
                  <a16:creationId xmlns:a16="http://schemas.microsoft.com/office/drawing/2014/main" id="{9ECE1A44-FAED-4C7E-B6AB-094A6A915A66}"/>
                </a:ext>
              </a:extLst>
            </p:cNvPr>
            <p:cNvSpPr/>
            <p:nvPr userDrawn="1"/>
          </p:nvSpPr>
          <p:spPr>
            <a:xfrm>
              <a:off x="-2936133" y="1709023"/>
              <a:ext cx="114473" cy="112347"/>
            </a:xfrm>
            <a:custGeom>
              <a:avLst/>
              <a:gdLst/>
              <a:ahLst/>
              <a:cxnLst/>
              <a:rect l="0" t="0" r="0" b="0"/>
              <a:pathLst>
                <a:path w="120575" h="116760">
                  <a:moveTo>
                    <a:pt x="120575" y="58380"/>
                  </a:moveTo>
                  <a:cubicBezTo>
                    <a:pt x="120575" y="90620"/>
                    <a:pt x="93584" y="116760"/>
                    <a:pt x="60293" y="116760"/>
                  </a:cubicBezTo>
                  <a:cubicBezTo>
                    <a:pt x="26992" y="116760"/>
                    <a:pt x="0" y="90620"/>
                    <a:pt x="0" y="58380"/>
                  </a:cubicBezTo>
                  <a:cubicBezTo>
                    <a:pt x="0" y="26130"/>
                    <a:pt x="26992" y="0"/>
                    <a:pt x="60293" y="0"/>
                  </a:cubicBezTo>
                  <a:cubicBezTo>
                    <a:pt x="93584" y="0"/>
                    <a:pt x="120575" y="26130"/>
                    <a:pt x="120575" y="58380"/>
                  </a:cubicBezTo>
                  <a:close/>
                </a:path>
              </a:pathLst>
            </a:custGeom>
            <a:ln w="19306" cap="flat">
              <a:miter lim="127000"/>
            </a:ln>
          </p:spPr>
          <p:style>
            <a:lnRef idx="1">
              <a:srgbClr val="E13634"/>
            </a:lnRef>
            <a:fillRef idx="0">
              <a:srgbClr val="000000">
                <a:alpha val="0"/>
              </a:srgbClr>
            </a:fillRef>
            <a:effectRef idx="0">
              <a:scrgbClr r="0" g="0" b="0"/>
            </a:effectRef>
            <a:fontRef idx="none"/>
          </p:style>
          <p:txBody>
            <a:bodyPr/>
            <a:lstStyle/>
            <a:p>
              <a:endParaRPr lang="es-PA"/>
            </a:p>
          </p:txBody>
        </p:sp>
        <p:sp>
          <p:nvSpPr>
            <p:cNvPr id="64" name="Shape 843">
              <a:extLst>
                <a:ext uri="{FF2B5EF4-FFF2-40B4-BE49-F238E27FC236}">
                  <a16:creationId xmlns:a16="http://schemas.microsoft.com/office/drawing/2014/main" id="{0D2B6296-4FD4-40A2-823B-FD0BFD7A5612}"/>
                </a:ext>
              </a:extLst>
            </p:cNvPr>
            <p:cNvSpPr/>
            <p:nvPr userDrawn="1"/>
          </p:nvSpPr>
          <p:spPr>
            <a:xfrm>
              <a:off x="-3052681" y="1564032"/>
              <a:ext cx="152818" cy="126818"/>
            </a:xfrm>
            <a:custGeom>
              <a:avLst/>
              <a:gdLst/>
              <a:ahLst/>
              <a:cxnLst/>
              <a:rect l="0" t="0" r="0" b="0"/>
              <a:pathLst>
                <a:path w="160963" h="131799">
                  <a:moveTo>
                    <a:pt x="109272" y="110254"/>
                  </a:moveTo>
                  <a:lnTo>
                    <a:pt x="140670" y="131799"/>
                  </a:lnTo>
                  <a:lnTo>
                    <a:pt x="140670" y="91248"/>
                  </a:lnTo>
                  <a:lnTo>
                    <a:pt x="140281" y="87782"/>
                  </a:lnTo>
                  <a:cubicBezTo>
                    <a:pt x="153129" y="78468"/>
                    <a:pt x="160963" y="66131"/>
                    <a:pt x="160963" y="52588"/>
                  </a:cubicBezTo>
                  <a:cubicBezTo>
                    <a:pt x="160963" y="23553"/>
                    <a:pt x="124921" y="0"/>
                    <a:pt x="80477" y="0"/>
                  </a:cubicBezTo>
                  <a:cubicBezTo>
                    <a:pt x="36032" y="0"/>
                    <a:pt x="0" y="23553"/>
                    <a:pt x="0" y="52588"/>
                  </a:cubicBezTo>
                  <a:cubicBezTo>
                    <a:pt x="0" y="81643"/>
                    <a:pt x="36032" y="105186"/>
                    <a:pt x="80477" y="105186"/>
                  </a:cubicBezTo>
                  <a:cubicBezTo>
                    <a:pt x="87623" y="105186"/>
                    <a:pt x="93514" y="105061"/>
                    <a:pt x="100112" y="103922"/>
                  </a:cubicBezTo>
                  <a:lnTo>
                    <a:pt x="109272" y="110254"/>
                  </a:lnTo>
                  <a:close/>
                </a:path>
              </a:pathLst>
            </a:custGeom>
            <a:ln w="11670" cap="rnd">
              <a:round/>
            </a:ln>
          </p:spPr>
          <p:style>
            <a:lnRef idx="1">
              <a:srgbClr val="E13634"/>
            </a:lnRef>
            <a:fillRef idx="0">
              <a:srgbClr val="000000">
                <a:alpha val="0"/>
              </a:srgbClr>
            </a:fillRef>
            <a:effectRef idx="0">
              <a:scrgbClr r="0" g="0" b="0"/>
            </a:effectRef>
            <a:fontRef idx="none"/>
          </p:style>
          <p:txBody>
            <a:bodyPr/>
            <a:lstStyle/>
            <a:p>
              <a:endParaRPr lang="es-PA"/>
            </a:p>
          </p:txBody>
        </p:sp>
      </p:grpSp>
      <p:grpSp>
        <p:nvGrpSpPr>
          <p:cNvPr id="4" name="Grupo 3">
            <a:extLst>
              <a:ext uri="{FF2B5EF4-FFF2-40B4-BE49-F238E27FC236}">
                <a16:creationId xmlns:a16="http://schemas.microsoft.com/office/drawing/2014/main" id="{680DEA49-0E11-44B1-9293-B68C8E007345}"/>
              </a:ext>
            </a:extLst>
          </p:cNvPr>
          <p:cNvGrpSpPr/>
          <p:nvPr userDrawn="1"/>
        </p:nvGrpSpPr>
        <p:grpSpPr>
          <a:xfrm>
            <a:off x="809517" y="8375007"/>
            <a:ext cx="708582" cy="717710"/>
            <a:chOff x="-3429383" y="7451448"/>
            <a:chExt cx="708582" cy="717710"/>
          </a:xfrm>
        </p:grpSpPr>
        <p:sp>
          <p:nvSpPr>
            <p:cNvPr id="68" name="Shape 856">
              <a:extLst>
                <a:ext uri="{FF2B5EF4-FFF2-40B4-BE49-F238E27FC236}">
                  <a16:creationId xmlns:a16="http://schemas.microsoft.com/office/drawing/2014/main" id="{7E1FB55A-82A2-4560-BA64-6B7AB059CE13}"/>
                </a:ext>
              </a:extLst>
            </p:cNvPr>
            <p:cNvSpPr/>
            <p:nvPr userDrawn="1"/>
          </p:nvSpPr>
          <p:spPr>
            <a:xfrm>
              <a:off x="-3429323" y="7451448"/>
              <a:ext cx="708522" cy="715241"/>
            </a:xfrm>
            <a:custGeom>
              <a:avLst/>
              <a:gdLst/>
              <a:ahLst/>
              <a:cxnLst/>
              <a:rect l="0" t="0" r="0" b="0"/>
              <a:pathLst>
                <a:path w="746287" h="743336">
                  <a:moveTo>
                    <a:pt x="371588" y="0"/>
                  </a:moveTo>
                  <a:cubicBezTo>
                    <a:pt x="578528" y="0"/>
                    <a:pt x="746287" y="166401"/>
                    <a:pt x="746287" y="371668"/>
                  </a:cubicBezTo>
                  <a:cubicBezTo>
                    <a:pt x="746287" y="576935"/>
                    <a:pt x="578528" y="743336"/>
                    <a:pt x="371588" y="743336"/>
                  </a:cubicBezTo>
                  <a:cubicBezTo>
                    <a:pt x="190515" y="743336"/>
                    <a:pt x="39441" y="615935"/>
                    <a:pt x="4502" y="446572"/>
                  </a:cubicBezTo>
                  <a:lnTo>
                    <a:pt x="0" y="402275"/>
                  </a:lnTo>
                  <a:lnTo>
                    <a:pt x="0" y="341061"/>
                  </a:lnTo>
                  <a:lnTo>
                    <a:pt x="4502" y="296764"/>
                  </a:lnTo>
                  <a:cubicBezTo>
                    <a:pt x="39441" y="127401"/>
                    <a:pt x="190515" y="0"/>
                    <a:pt x="371588" y="0"/>
                  </a:cubicBezTo>
                  <a:close/>
                </a:path>
              </a:pathLst>
            </a:custGeom>
            <a:ln w="0" cap="flat">
              <a:miter lim="100000"/>
            </a:ln>
          </p:spPr>
          <p:style>
            <a:lnRef idx="0">
              <a:srgbClr val="000000">
                <a:alpha val="0"/>
              </a:srgbClr>
            </a:lnRef>
            <a:fillRef idx="1">
              <a:srgbClr val="FFFEFD"/>
            </a:fillRef>
            <a:effectRef idx="0">
              <a:scrgbClr r="0" g="0" b="0"/>
            </a:effectRef>
            <a:fontRef idx="none"/>
          </p:style>
          <p:txBody>
            <a:bodyPr/>
            <a:lstStyle/>
            <a:p>
              <a:endParaRPr lang="es-PA"/>
            </a:p>
          </p:txBody>
        </p:sp>
        <p:sp>
          <p:nvSpPr>
            <p:cNvPr id="69" name="Shape 857">
              <a:extLst>
                <a:ext uri="{FF2B5EF4-FFF2-40B4-BE49-F238E27FC236}">
                  <a16:creationId xmlns:a16="http://schemas.microsoft.com/office/drawing/2014/main" id="{1BA8EC2C-04C4-4505-A15C-116F4D88431B}"/>
                </a:ext>
              </a:extLst>
            </p:cNvPr>
            <p:cNvSpPr/>
            <p:nvPr userDrawn="1"/>
          </p:nvSpPr>
          <p:spPr>
            <a:xfrm>
              <a:off x="-3429383" y="7451448"/>
              <a:ext cx="708581" cy="715241"/>
            </a:xfrm>
            <a:custGeom>
              <a:avLst/>
              <a:gdLst/>
              <a:ahLst/>
              <a:cxnLst/>
              <a:rect l="0" t="0" r="0" b="0"/>
              <a:pathLst>
                <a:path w="746350" h="743336">
                  <a:moveTo>
                    <a:pt x="0" y="341685"/>
                  </a:moveTo>
                  <a:lnTo>
                    <a:pt x="4565" y="296764"/>
                  </a:lnTo>
                  <a:cubicBezTo>
                    <a:pt x="39505" y="127401"/>
                    <a:pt x="190579" y="0"/>
                    <a:pt x="371652" y="0"/>
                  </a:cubicBezTo>
                  <a:cubicBezTo>
                    <a:pt x="578592" y="0"/>
                    <a:pt x="746350" y="166401"/>
                    <a:pt x="746350" y="371668"/>
                  </a:cubicBezTo>
                  <a:cubicBezTo>
                    <a:pt x="746350" y="576935"/>
                    <a:pt x="578592" y="743336"/>
                    <a:pt x="371652" y="743336"/>
                  </a:cubicBezTo>
                  <a:cubicBezTo>
                    <a:pt x="190579" y="743336"/>
                    <a:pt x="39505" y="615935"/>
                    <a:pt x="4565" y="446572"/>
                  </a:cubicBezTo>
                  <a:lnTo>
                    <a:pt x="0" y="401651"/>
                  </a:lnTo>
                </a:path>
              </a:pathLst>
            </a:custGeom>
            <a:ln w="20132" cap="flat">
              <a:miter lim="127000"/>
            </a:ln>
          </p:spPr>
          <p:style>
            <a:lnRef idx="1">
              <a:srgbClr val="3D8F77"/>
            </a:lnRef>
            <a:fillRef idx="0">
              <a:srgbClr val="000000">
                <a:alpha val="0"/>
              </a:srgbClr>
            </a:fillRef>
            <a:effectRef idx="0">
              <a:scrgbClr r="0" g="0" b="0"/>
            </a:effectRef>
            <a:fontRef idx="none"/>
          </p:style>
          <p:txBody>
            <a:bodyPr/>
            <a:lstStyle/>
            <a:p>
              <a:endParaRPr lang="es-PA"/>
            </a:p>
          </p:txBody>
        </p:sp>
        <p:sp>
          <p:nvSpPr>
            <p:cNvPr id="70" name="Shape 858">
              <a:extLst>
                <a:ext uri="{FF2B5EF4-FFF2-40B4-BE49-F238E27FC236}">
                  <a16:creationId xmlns:a16="http://schemas.microsoft.com/office/drawing/2014/main" id="{93277A10-29DB-43FC-87F9-692C8D0F8CBE}"/>
                </a:ext>
              </a:extLst>
            </p:cNvPr>
            <p:cNvSpPr/>
            <p:nvPr userDrawn="1"/>
          </p:nvSpPr>
          <p:spPr>
            <a:xfrm>
              <a:off x="-3278920" y="7884827"/>
              <a:ext cx="115017" cy="271709"/>
            </a:xfrm>
            <a:custGeom>
              <a:avLst/>
              <a:gdLst/>
              <a:ahLst/>
              <a:cxnLst/>
              <a:rect l="0" t="0" r="0" b="0"/>
              <a:pathLst>
                <a:path w="121148" h="282382">
                  <a:moveTo>
                    <a:pt x="7956" y="0"/>
                  </a:moveTo>
                  <a:lnTo>
                    <a:pt x="112969" y="0"/>
                  </a:lnTo>
                  <a:cubicBezTo>
                    <a:pt x="120925" y="0"/>
                    <a:pt x="121148" y="6452"/>
                    <a:pt x="121148" y="14344"/>
                  </a:cubicBezTo>
                  <a:lnTo>
                    <a:pt x="121148" y="282382"/>
                  </a:lnTo>
                  <a:lnTo>
                    <a:pt x="467" y="228821"/>
                  </a:lnTo>
                  <a:lnTo>
                    <a:pt x="467" y="14344"/>
                  </a:lnTo>
                  <a:cubicBezTo>
                    <a:pt x="467" y="6452"/>
                    <a:pt x="0" y="0"/>
                    <a:pt x="7956" y="0"/>
                  </a:cubicBezTo>
                  <a:close/>
                </a:path>
              </a:pathLst>
            </a:custGeom>
            <a:ln w="0" cap="flat">
              <a:miter lim="127000"/>
            </a:ln>
          </p:spPr>
          <p:style>
            <a:lnRef idx="0">
              <a:srgbClr val="000000">
                <a:alpha val="0"/>
              </a:srgbClr>
            </a:lnRef>
            <a:fillRef idx="1">
              <a:srgbClr val="3D8F77"/>
            </a:fillRef>
            <a:effectRef idx="0">
              <a:scrgbClr r="0" g="0" b="0"/>
            </a:effectRef>
            <a:fontRef idx="none"/>
          </p:style>
          <p:txBody>
            <a:bodyPr/>
            <a:lstStyle/>
            <a:p>
              <a:endParaRPr lang="es-PA"/>
            </a:p>
          </p:txBody>
        </p:sp>
        <p:sp>
          <p:nvSpPr>
            <p:cNvPr id="71" name="Shape 859">
              <a:extLst>
                <a:ext uri="{FF2B5EF4-FFF2-40B4-BE49-F238E27FC236}">
                  <a16:creationId xmlns:a16="http://schemas.microsoft.com/office/drawing/2014/main" id="{D7BF6AA1-8155-4B5F-BD9A-932C5ECB2264}"/>
                </a:ext>
              </a:extLst>
            </p:cNvPr>
            <p:cNvSpPr/>
            <p:nvPr userDrawn="1"/>
          </p:nvSpPr>
          <p:spPr>
            <a:xfrm>
              <a:off x="-3146338" y="7841146"/>
              <a:ext cx="117927" cy="328012"/>
            </a:xfrm>
            <a:custGeom>
              <a:avLst/>
              <a:gdLst/>
              <a:ahLst/>
              <a:cxnLst/>
              <a:rect l="0" t="0" r="0" b="0"/>
              <a:pathLst>
                <a:path w="124213" h="340896">
                  <a:moveTo>
                    <a:pt x="10148" y="0"/>
                  </a:moveTo>
                  <a:lnTo>
                    <a:pt x="118286" y="1450"/>
                  </a:lnTo>
                  <a:cubicBezTo>
                    <a:pt x="123868" y="1450"/>
                    <a:pt x="124213" y="5990"/>
                    <a:pt x="124213" y="11516"/>
                  </a:cubicBezTo>
                  <a:lnTo>
                    <a:pt x="124213" y="330830"/>
                  </a:lnTo>
                  <a:cubicBezTo>
                    <a:pt x="124213" y="336366"/>
                    <a:pt x="123868" y="340896"/>
                    <a:pt x="118286" y="340896"/>
                  </a:cubicBezTo>
                  <a:lnTo>
                    <a:pt x="10148" y="339447"/>
                  </a:lnTo>
                  <a:cubicBezTo>
                    <a:pt x="4567" y="339447"/>
                    <a:pt x="0" y="334917"/>
                    <a:pt x="0" y="329381"/>
                  </a:cubicBezTo>
                  <a:lnTo>
                    <a:pt x="0" y="10066"/>
                  </a:lnTo>
                  <a:cubicBezTo>
                    <a:pt x="0" y="4530"/>
                    <a:pt x="4567" y="0"/>
                    <a:pt x="10148" y="0"/>
                  </a:cubicBezTo>
                  <a:close/>
                </a:path>
              </a:pathLst>
            </a:custGeom>
            <a:ln w="0" cap="flat">
              <a:miter lim="127000"/>
            </a:ln>
          </p:spPr>
          <p:style>
            <a:lnRef idx="0">
              <a:srgbClr val="000000">
                <a:alpha val="0"/>
              </a:srgbClr>
            </a:lnRef>
            <a:fillRef idx="1">
              <a:srgbClr val="3D8F77"/>
            </a:fillRef>
            <a:effectRef idx="0">
              <a:scrgbClr r="0" g="0" b="0"/>
            </a:effectRef>
            <a:fontRef idx="none"/>
          </p:style>
          <p:txBody>
            <a:bodyPr/>
            <a:lstStyle/>
            <a:p>
              <a:endParaRPr lang="es-PA"/>
            </a:p>
          </p:txBody>
        </p:sp>
        <p:sp>
          <p:nvSpPr>
            <p:cNvPr id="72" name="Shape 860">
              <a:extLst>
                <a:ext uri="{FF2B5EF4-FFF2-40B4-BE49-F238E27FC236}">
                  <a16:creationId xmlns:a16="http://schemas.microsoft.com/office/drawing/2014/main" id="{0143467C-151F-4057-A394-DEA3A916BCDA}"/>
                </a:ext>
              </a:extLst>
            </p:cNvPr>
            <p:cNvSpPr/>
            <p:nvPr userDrawn="1"/>
          </p:nvSpPr>
          <p:spPr>
            <a:xfrm>
              <a:off x="-3012911" y="7675688"/>
              <a:ext cx="110046" cy="486991"/>
            </a:xfrm>
            <a:custGeom>
              <a:avLst/>
              <a:gdLst/>
              <a:ahLst/>
              <a:cxnLst/>
              <a:rect l="0" t="0" r="0" b="0"/>
              <a:pathLst>
                <a:path w="115912" h="506120">
                  <a:moveTo>
                    <a:pt x="109305" y="0"/>
                  </a:moveTo>
                  <a:cubicBezTo>
                    <a:pt x="115912" y="0"/>
                    <a:pt x="112816" y="5093"/>
                    <a:pt x="112816" y="11304"/>
                  </a:cubicBezTo>
                  <a:lnTo>
                    <a:pt x="112816" y="461658"/>
                  </a:lnTo>
                  <a:cubicBezTo>
                    <a:pt x="112816" y="467868"/>
                    <a:pt x="115912" y="472952"/>
                    <a:pt x="109305" y="472952"/>
                  </a:cubicBezTo>
                  <a:lnTo>
                    <a:pt x="6606" y="506120"/>
                  </a:lnTo>
                  <a:cubicBezTo>
                    <a:pt x="0" y="506120"/>
                    <a:pt x="1857" y="503774"/>
                    <a:pt x="1857" y="497543"/>
                  </a:cubicBezTo>
                  <a:lnTo>
                    <a:pt x="1857" y="104092"/>
                  </a:lnTo>
                  <a:cubicBezTo>
                    <a:pt x="1857" y="97872"/>
                    <a:pt x="30444" y="65459"/>
                    <a:pt x="56880" y="7458"/>
                  </a:cubicBezTo>
                  <a:lnTo>
                    <a:pt x="109305" y="0"/>
                  </a:lnTo>
                  <a:close/>
                </a:path>
              </a:pathLst>
            </a:custGeom>
            <a:ln w="0" cap="flat">
              <a:miter lim="127000"/>
            </a:ln>
          </p:spPr>
          <p:style>
            <a:lnRef idx="0">
              <a:srgbClr val="000000">
                <a:alpha val="0"/>
              </a:srgbClr>
            </a:lnRef>
            <a:fillRef idx="1">
              <a:srgbClr val="3D8F77"/>
            </a:fillRef>
            <a:effectRef idx="0">
              <a:scrgbClr r="0" g="0" b="0"/>
            </a:effectRef>
            <a:fontRef idx="none"/>
          </p:style>
          <p:txBody>
            <a:bodyPr/>
            <a:lstStyle/>
            <a:p>
              <a:endParaRPr lang="es-PA"/>
            </a:p>
          </p:txBody>
        </p:sp>
        <p:sp>
          <p:nvSpPr>
            <p:cNvPr id="73" name="Shape 861">
              <a:extLst>
                <a:ext uri="{FF2B5EF4-FFF2-40B4-BE49-F238E27FC236}">
                  <a16:creationId xmlns:a16="http://schemas.microsoft.com/office/drawing/2014/main" id="{71675B64-1EA2-4E21-9C6C-CBED89B3EF12}"/>
                </a:ext>
              </a:extLst>
            </p:cNvPr>
            <p:cNvSpPr/>
            <p:nvPr userDrawn="1"/>
          </p:nvSpPr>
          <p:spPr>
            <a:xfrm>
              <a:off x="-3273526" y="7543600"/>
              <a:ext cx="409344" cy="383781"/>
            </a:xfrm>
            <a:custGeom>
              <a:avLst/>
              <a:gdLst/>
              <a:ahLst/>
              <a:cxnLst/>
              <a:rect l="0" t="0" r="0" b="0"/>
              <a:pathLst>
                <a:path w="431163" h="398856">
                  <a:moveTo>
                    <a:pt x="344447" y="0"/>
                  </a:moveTo>
                  <a:lnTo>
                    <a:pt x="431163" y="148957"/>
                  </a:lnTo>
                  <a:lnTo>
                    <a:pt x="382969" y="148957"/>
                  </a:lnTo>
                  <a:cubicBezTo>
                    <a:pt x="362348" y="289448"/>
                    <a:pt x="198832" y="398856"/>
                    <a:pt x="0" y="398856"/>
                  </a:cubicBezTo>
                  <a:lnTo>
                    <a:pt x="802" y="328887"/>
                  </a:lnTo>
                  <a:cubicBezTo>
                    <a:pt x="154282" y="328887"/>
                    <a:pt x="278139" y="255083"/>
                    <a:pt x="314033" y="148957"/>
                  </a:cubicBezTo>
                  <a:lnTo>
                    <a:pt x="257742" y="148957"/>
                  </a:lnTo>
                  <a:lnTo>
                    <a:pt x="344447" y="0"/>
                  </a:lnTo>
                  <a:close/>
                </a:path>
              </a:pathLst>
            </a:custGeom>
            <a:ln w="0" cap="flat">
              <a:miter lim="127000"/>
            </a:ln>
          </p:spPr>
          <p:style>
            <a:lnRef idx="0">
              <a:srgbClr val="000000">
                <a:alpha val="0"/>
              </a:srgbClr>
            </a:lnRef>
            <a:fillRef idx="1">
              <a:srgbClr val="FFFEFD"/>
            </a:fillRef>
            <a:effectRef idx="0">
              <a:scrgbClr r="0" g="0" b="0"/>
            </a:effectRef>
            <a:fontRef idx="none"/>
          </p:style>
          <p:txBody>
            <a:bodyPr/>
            <a:lstStyle/>
            <a:p>
              <a:endParaRPr lang="es-PA"/>
            </a:p>
          </p:txBody>
        </p:sp>
        <p:sp>
          <p:nvSpPr>
            <p:cNvPr id="74" name="Shape 862">
              <a:extLst>
                <a:ext uri="{FF2B5EF4-FFF2-40B4-BE49-F238E27FC236}">
                  <a16:creationId xmlns:a16="http://schemas.microsoft.com/office/drawing/2014/main" id="{DAC71F03-F2F1-43ED-9B86-382B844FF62A}"/>
                </a:ext>
              </a:extLst>
            </p:cNvPr>
            <p:cNvSpPr/>
            <p:nvPr userDrawn="1"/>
          </p:nvSpPr>
          <p:spPr>
            <a:xfrm>
              <a:off x="-3273526" y="7543600"/>
              <a:ext cx="409344" cy="383781"/>
            </a:xfrm>
            <a:custGeom>
              <a:avLst/>
              <a:gdLst/>
              <a:ahLst/>
              <a:cxnLst/>
              <a:rect l="0" t="0" r="0" b="0"/>
              <a:pathLst>
                <a:path w="431163" h="398856">
                  <a:moveTo>
                    <a:pt x="431163" y="148957"/>
                  </a:moveTo>
                  <a:lnTo>
                    <a:pt x="382969" y="148957"/>
                  </a:lnTo>
                  <a:cubicBezTo>
                    <a:pt x="362348" y="289448"/>
                    <a:pt x="198832" y="398856"/>
                    <a:pt x="0" y="398856"/>
                  </a:cubicBezTo>
                  <a:lnTo>
                    <a:pt x="802" y="328887"/>
                  </a:lnTo>
                  <a:cubicBezTo>
                    <a:pt x="154282" y="328887"/>
                    <a:pt x="278139" y="255083"/>
                    <a:pt x="314033" y="148957"/>
                  </a:cubicBezTo>
                  <a:lnTo>
                    <a:pt x="257742" y="148957"/>
                  </a:lnTo>
                  <a:lnTo>
                    <a:pt x="344447" y="0"/>
                  </a:lnTo>
                  <a:lnTo>
                    <a:pt x="431163" y="148957"/>
                  </a:lnTo>
                  <a:close/>
                </a:path>
              </a:pathLst>
            </a:custGeom>
            <a:ln w="13207" cap="flat">
              <a:round/>
            </a:ln>
          </p:spPr>
          <p:style>
            <a:lnRef idx="1">
              <a:srgbClr val="3D8F77"/>
            </a:lnRef>
            <a:fillRef idx="0">
              <a:srgbClr val="000000">
                <a:alpha val="0"/>
              </a:srgbClr>
            </a:fillRef>
            <a:effectRef idx="0">
              <a:scrgbClr r="0" g="0" b="0"/>
            </a:effectRef>
            <a:fontRef idx="none"/>
          </p:style>
          <p:txBody>
            <a:bodyPr/>
            <a:lstStyle/>
            <a:p>
              <a:endParaRPr lang="es-PA"/>
            </a:p>
          </p:txBody>
        </p:sp>
        <p:sp>
          <p:nvSpPr>
            <p:cNvPr id="75" name="Shape 863">
              <a:extLst>
                <a:ext uri="{FF2B5EF4-FFF2-40B4-BE49-F238E27FC236}">
                  <a16:creationId xmlns:a16="http://schemas.microsoft.com/office/drawing/2014/main" id="{E9694709-5446-40A6-AEA5-7A942CC4E48E}"/>
                </a:ext>
              </a:extLst>
            </p:cNvPr>
            <p:cNvSpPr/>
            <p:nvPr userDrawn="1"/>
          </p:nvSpPr>
          <p:spPr>
            <a:xfrm>
              <a:off x="-3371524" y="8009013"/>
              <a:ext cx="89052" cy="91693"/>
            </a:xfrm>
            <a:custGeom>
              <a:avLst/>
              <a:gdLst/>
              <a:ahLst/>
              <a:cxnLst/>
              <a:rect l="0" t="0" r="0" b="0"/>
              <a:pathLst>
                <a:path w="93799" h="95295">
                  <a:moveTo>
                    <a:pt x="93799" y="95295"/>
                  </a:moveTo>
                  <a:cubicBezTo>
                    <a:pt x="57063" y="69395"/>
                    <a:pt x="25249" y="37083"/>
                    <a:pt x="0" y="0"/>
                  </a:cubicBezTo>
                </a:path>
              </a:pathLst>
            </a:custGeom>
            <a:ln w="10066" cap="flat">
              <a:miter lim="127000"/>
            </a:ln>
          </p:spPr>
          <p:style>
            <a:lnRef idx="1">
              <a:srgbClr val="3D8F77"/>
            </a:lnRef>
            <a:fillRef idx="0">
              <a:srgbClr val="000000">
                <a:alpha val="0"/>
              </a:srgbClr>
            </a:fillRef>
            <a:effectRef idx="0">
              <a:scrgbClr r="0" g="0" b="0"/>
            </a:effectRef>
            <a:fontRef idx="none"/>
          </p:style>
          <p:txBody>
            <a:bodyPr/>
            <a:lstStyle/>
            <a:p>
              <a:endParaRPr lang="es-PA"/>
            </a:p>
          </p:txBody>
        </p:sp>
        <p:sp>
          <p:nvSpPr>
            <p:cNvPr id="76" name="Shape 864">
              <a:extLst>
                <a:ext uri="{FF2B5EF4-FFF2-40B4-BE49-F238E27FC236}">
                  <a16:creationId xmlns:a16="http://schemas.microsoft.com/office/drawing/2014/main" id="{929949EB-9390-46B4-84AA-6C985D8056C1}"/>
                </a:ext>
              </a:extLst>
            </p:cNvPr>
            <p:cNvSpPr/>
            <p:nvPr userDrawn="1"/>
          </p:nvSpPr>
          <p:spPr>
            <a:xfrm>
              <a:off x="-3282474" y="8009015"/>
              <a:ext cx="500911" cy="157671"/>
            </a:xfrm>
            <a:custGeom>
              <a:avLst/>
              <a:gdLst/>
              <a:ahLst/>
              <a:cxnLst/>
              <a:rect l="0" t="0" r="0" b="0"/>
              <a:pathLst>
                <a:path w="527610" h="163864">
                  <a:moveTo>
                    <a:pt x="527610" y="0"/>
                  </a:moveTo>
                  <a:cubicBezTo>
                    <a:pt x="460278" y="98868"/>
                    <a:pt x="346243" y="163864"/>
                    <a:pt x="216906" y="163864"/>
                  </a:cubicBezTo>
                  <a:cubicBezTo>
                    <a:pt x="136066" y="163864"/>
                    <a:pt x="61213" y="138478"/>
                    <a:pt x="0" y="95295"/>
                  </a:cubicBezTo>
                </a:path>
              </a:pathLst>
            </a:custGeom>
            <a:ln w="10066" cap="flat">
              <a:miter lim="127000"/>
            </a:ln>
          </p:spPr>
          <p:style>
            <a:lnRef idx="1">
              <a:srgbClr val="3D8F77"/>
            </a:lnRef>
            <a:fillRef idx="0">
              <a:srgbClr val="000000">
                <a:alpha val="0"/>
              </a:srgbClr>
            </a:fillRef>
            <a:effectRef idx="0">
              <a:scrgbClr r="0" g="0" b="0"/>
            </a:effectRef>
            <a:fontRef idx="none"/>
          </p:style>
          <p:txBody>
            <a:bodyPr/>
            <a:lstStyle/>
            <a:p>
              <a:endParaRPr lang="es-PA"/>
            </a:p>
          </p:txBody>
        </p:sp>
      </p:grpSp>
      <p:sp>
        <p:nvSpPr>
          <p:cNvPr id="77" name="Shape 865">
            <a:extLst>
              <a:ext uri="{FF2B5EF4-FFF2-40B4-BE49-F238E27FC236}">
                <a16:creationId xmlns:a16="http://schemas.microsoft.com/office/drawing/2014/main" id="{25DC8CF7-A05B-4FBE-90EE-268D445784F3}"/>
              </a:ext>
            </a:extLst>
          </p:cNvPr>
          <p:cNvSpPr/>
          <p:nvPr userDrawn="1"/>
        </p:nvSpPr>
        <p:spPr>
          <a:xfrm>
            <a:off x="1063700" y="7955181"/>
            <a:ext cx="225713" cy="0"/>
          </a:xfrm>
          <a:custGeom>
            <a:avLst/>
            <a:gdLst/>
            <a:ahLst/>
            <a:cxnLst/>
            <a:rect l="0" t="0" r="0" b="0"/>
            <a:pathLst>
              <a:path w="237744">
                <a:moveTo>
                  <a:pt x="0" y="0"/>
                </a:moveTo>
                <a:lnTo>
                  <a:pt x="237744" y="0"/>
                </a:lnTo>
              </a:path>
            </a:pathLst>
          </a:custGeom>
          <a:ln w="25400" cap="flat">
            <a:miter lim="100000"/>
          </a:ln>
        </p:spPr>
        <p:style>
          <a:lnRef idx="1">
            <a:srgbClr val="FFFEFD"/>
          </a:lnRef>
          <a:fillRef idx="0">
            <a:srgbClr val="000000">
              <a:alpha val="0"/>
            </a:srgbClr>
          </a:fillRef>
          <a:effectRef idx="0">
            <a:scrgbClr r="0" g="0" b="0"/>
          </a:effectRef>
          <a:fontRef idx="none"/>
        </p:style>
        <p:txBody>
          <a:bodyPr/>
          <a:lstStyle/>
          <a:p>
            <a:endParaRPr lang="es-PA"/>
          </a:p>
        </p:txBody>
      </p:sp>
      <p:grpSp>
        <p:nvGrpSpPr>
          <p:cNvPr id="3" name="Grupo 2">
            <a:extLst>
              <a:ext uri="{FF2B5EF4-FFF2-40B4-BE49-F238E27FC236}">
                <a16:creationId xmlns:a16="http://schemas.microsoft.com/office/drawing/2014/main" id="{BCEA0DCA-91AD-49E5-B339-2F04B2030920}"/>
              </a:ext>
            </a:extLst>
          </p:cNvPr>
          <p:cNvGrpSpPr/>
          <p:nvPr userDrawn="1"/>
        </p:nvGrpSpPr>
        <p:grpSpPr>
          <a:xfrm>
            <a:off x="871266" y="5949945"/>
            <a:ext cx="679556" cy="693749"/>
            <a:chOff x="-3385180" y="4758468"/>
            <a:chExt cx="679556" cy="693749"/>
          </a:xfrm>
        </p:grpSpPr>
        <p:sp>
          <p:nvSpPr>
            <p:cNvPr id="43" name="Shape 822">
              <a:extLst>
                <a:ext uri="{FF2B5EF4-FFF2-40B4-BE49-F238E27FC236}">
                  <a16:creationId xmlns:a16="http://schemas.microsoft.com/office/drawing/2014/main" id="{29F9EC7D-58D8-4F8F-A09E-9A29DA1F1F26}"/>
                </a:ext>
              </a:extLst>
            </p:cNvPr>
            <p:cNvSpPr/>
            <p:nvPr userDrawn="1"/>
          </p:nvSpPr>
          <p:spPr>
            <a:xfrm>
              <a:off x="-3385180" y="4758468"/>
              <a:ext cx="679556" cy="688468"/>
            </a:xfrm>
            <a:custGeom>
              <a:avLst/>
              <a:gdLst/>
              <a:ahLst/>
              <a:cxnLst/>
              <a:rect l="0" t="0" r="0" b="0"/>
              <a:pathLst>
                <a:path w="715778" h="715511">
                  <a:moveTo>
                    <a:pt x="357889" y="0"/>
                  </a:moveTo>
                  <a:cubicBezTo>
                    <a:pt x="555542" y="0"/>
                    <a:pt x="715778" y="160176"/>
                    <a:pt x="715778" y="357755"/>
                  </a:cubicBezTo>
                  <a:cubicBezTo>
                    <a:pt x="715778" y="555344"/>
                    <a:pt x="555542" y="715511"/>
                    <a:pt x="357889" y="715511"/>
                  </a:cubicBezTo>
                  <a:cubicBezTo>
                    <a:pt x="160236" y="715511"/>
                    <a:pt x="0" y="555344"/>
                    <a:pt x="0" y="357755"/>
                  </a:cubicBezTo>
                  <a:cubicBezTo>
                    <a:pt x="0" y="160176"/>
                    <a:pt x="160236" y="0"/>
                    <a:pt x="357889" y="0"/>
                  </a:cubicBezTo>
                  <a:close/>
                </a:path>
              </a:pathLst>
            </a:custGeom>
            <a:ln w="0" cap="flat">
              <a:miter lim="100000"/>
            </a:ln>
          </p:spPr>
          <p:style>
            <a:lnRef idx="0">
              <a:srgbClr val="000000">
                <a:alpha val="0"/>
              </a:srgbClr>
            </a:lnRef>
            <a:fillRef idx="1">
              <a:srgbClr val="FFFEFD"/>
            </a:fillRef>
            <a:effectRef idx="0">
              <a:scrgbClr r="0" g="0" b="0"/>
            </a:effectRef>
            <a:fontRef idx="none"/>
          </p:style>
          <p:txBody>
            <a:bodyPr/>
            <a:lstStyle/>
            <a:p>
              <a:endParaRPr lang="es-PA"/>
            </a:p>
          </p:txBody>
        </p:sp>
        <p:sp>
          <p:nvSpPr>
            <p:cNvPr id="44" name="Shape 823">
              <a:extLst>
                <a:ext uri="{FF2B5EF4-FFF2-40B4-BE49-F238E27FC236}">
                  <a16:creationId xmlns:a16="http://schemas.microsoft.com/office/drawing/2014/main" id="{D905AF0D-E78E-4793-81E1-52CEFC9DCE15}"/>
                </a:ext>
              </a:extLst>
            </p:cNvPr>
            <p:cNvSpPr/>
            <p:nvPr userDrawn="1"/>
          </p:nvSpPr>
          <p:spPr>
            <a:xfrm>
              <a:off x="-3385180" y="4763749"/>
              <a:ext cx="679556" cy="688468"/>
            </a:xfrm>
            <a:custGeom>
              <a:avLst/>
              <a:gdLst/>
              <a:ahLst/>
              <a:cxnLst/>
              <a:rect l="0" t="0" r="0" b="0"/>
              <a:pathLst>
                <a:path w="715778" h="715511">
                  <a:moveTo>
                    <a:pt x="715778" y="357755"/>
                  </a:moveTo>
                  <a:cubicBezTo>
                    <a:pt x="715778" y="555344"/>
                    <a:pt x="555542" y="715511"/>
                    <a:pt x="357889" y="715511"/>
                  </a:cubicBezTo>
                  <a:cubicBezTo>
                    <a:pt x="160236" y="715511"/>
                    <a:pt x="0" y="555344"/>
                    <a:pt x="0" y="357755"/>
                  </a:cubicBezTo>
                  <a:cubicBezTo>
                    <a:pt x="0" y="160176"/>
                    <a:pt x="160236" y="0"/>
                    <a:pt x="357889" y="0"/>
                  </a:cubicBezTo>
                  <a:cubicBezTo>
                    <a:pt x="555542" y="0"/>
                    <a:pt x="715778" y="160176"/>
                    <a:pt x="715778" y="357755"/>
                  </a:cubicBezTo>
                  <a:close/>
                </a:path>
              </a:pathLst>
            </a:custGeom>
            <a:ln w="9208" cap="flat">
              <a:miter lim="127000"/>
            </a:ln>
          </p:spPr>
          <p:style>
            <a:lnRef idx="1">
              <a:srgbClr val="3A3965"/>
            </a:lnRef>
            <a:fillRef idx="0">
              <a:srgbClr val="000000">
                <a:alpha val="0"/>
              </a:srgbClr>
            </a:fillRef>
            <a:effectRef idx="0">
              <a:scrgbClr r="0" g="0" b="0"/>
            </a:effectRef>
            <a:fontRef idx="none"/>
          </p:style>
          <p:txBody>
            <a:bodyPr/>
            <a:lstStyle/>
            <a:p>
              <a:endParaRPr lang="es-PA"/>
            </a:p>
          </p:txBody>
        </p:sp>
        <p:sp>
          <p:nvSpPr>
            <p:cNvPr id="45" name="Shape 824">
              <a:extLst>
                <a:ext uri="{FF2B5EF4-FFF2-40B4-BE49-F238E27FC236}">
                  <a16:creationId xmlns:a16="http://schemas.microsoft.com/office/drawing/2014/main" id="{478FB9BC-4B61-4554-A05B-3F332613572C}"/>
                </a:ext>
              </a:extLst>
            </p:cNvPr>
            <p:cNvSpPr/>
            <p:nvPr userDrawn="1"/>
          </p:nvSpPr>
          <p:spPr>
            <a:xfrm>
              <a:off x="-3301732" y="5026616"/>
              <a:ext cx="108986" cy="95619"/>
            </a:xfrm>
            <a:custGeom>
              <a:avLst/>
              <a:gdLst/>
              <a:ahLst/>
              <a:cxnLst/>
              <a:rect l="0" t="0" r="0" b="0"/>
              <a:pathLst>
                <a:path w="114795" h="99375">
                  <a:moveTo>
                    <a:pt x="57397" y="0"/>
                  </a:moveTo>
                  <a:lnTo>
                    <a:pt x="114795" y="99375"/>
                  </a:lnTo>
                  <a:lnTo>
                    <a:pt x="0" y="99375"/>
                  </a:lnTo>
                  <a:lnTo>
                    <a:pt x="57397" y="0"/>
                  </a:lnTo>
                  <a:close/>
                </a:path>
              </a:pathLst>
            </a:custGeom>
            <a:ln w="0" cap="flat">
              <a:miter lim="127000"/>
            </a:ln>
          </p:spPr>
          <p:style>
            <a:lnRef idx="0">
              <a:srgbClr val="000000">
                <a:alpha val="0"/>
              </a:srgbClr>
            </a:lnRef>
            <a:fillRef idx="1">
              <a:srgbClr val="3A3965"/>
            </a:fillRef>
            <a:effectRef idx="0">
              <a:scrgbClr r="0" g="0" b="0"/>
            </a:effectRef>
            <a:fontRef idx="none"/>
          </p:style>
          <p:txBody>
            <a:bodyPr/>
            <a:lstStyle/>
            <a:p>
              <a:endParaRPr lang="es-PA"/>
            </a:p>
          </p:txBody>
        </p:sp>
        <p:sp>
          <p:nvSpPr>
            <p:cNvPr id="46" name="Shape 825">
              <a:extLst>
                <a:ext uri="{FF2B5EF4-FFF2-40B4-BE49-F238E27FC236}">
                  <a16:creationId xmlns:a16="http://schemas.microsoft.com/office/drawing/2014/main" id="{E9EC394B-BE76-479D-81F7-79259A83DF74}"/>
                </a:ext>
              </a:extLst>
            </p:cNvPr>
            <p:cNvSpPr/>
            <p:nvPr userDrawn="1"/>
          </p:nvSpPr>
          <p:spPr>
            <a:xfrm>
              <a:off x="-2899419" y="5026616"/>
              <a:ext cx="110350" cy="106322"/>
            </a:xfrm>
            <a:custGeom>
              <a:avLst/>
              <a:gdLst/>
              <a:ahLst/>
              <a:cxnLst/>
              <a:rect l="0" t="0" r="0" b="0"/>
              <a:pathLst>
                <a:path w="116232" h="110498">
                  <a:moveTo>
                    <a:pt x="58116" y="0"/>
                  </a:moveTo>
                  <a:lnTo>
                    <a:pt x="116232" y="42201"/>
                  </a:lnTo>
                  <a:lnTo>
                    <a:pt x="94032" y="110498"/>
                  </a:lnTo>
                  <a:lnTo>
                    <a:pt x="22209" y="110498"/>
                  </a:lnTo>
                  <a:lnTo>
                    <a:pt x="0" y="42201"/>
                  </a:lnTo>
                  <a:lnTo>
                    <a:pt x="58116" y="0"/>
                  </a:lnTo>
                  <a:close/>
                </a:path>
              </a:pathLst>
            </a:custGeom>
            <a:ln w="0" cap="flat">
              <a:miter lim="127000"/>
            </a:ln>
          </p:spPr>
          <p:style>
            <a:lnRef idx="0">
              <a:srgbClr val="000000">
                <a:alpha val="0"/>
              </a:srgbClr>
            </a:lnRef>
            <a:fillRef idx="1">
              <a:srgbClr val="3A3965"/>
            </a:fillRef>
            <a:effectRef idx="0">
              <a:scrgbClr r="0" g="0" b="0"/>
            </a:effectRef>
            <a:fontRef idx="none"/>
          </p:style>
          <p:txBody>
            <a:bodyPr/>
            <a:lstStyle/>
            <a:p>
              <a:endParaRPr lang="es-PA"/>
            </a:p>
          </p:txBody>
        </p:sp>
        <p:sp>
          <p:nvSpPr>
            <p:cNvPr id="47" name="Shape 826">
              <a:extLst>
                <a:ext uri="{FF2B5EF4-FFF2-40B4-BE49-F238E27FC236}">
                  <a16:creationId xmlns:a16="http://schemas.microsoft.com/office/drawing/2014/main" id="{DF22D68F-04FB-4363-AB0C-60AD386773C5}"/>
                </a:ext>
              </a:extLst>
            </p:cNvPr>
            <p:cNvSpPr/>
            <p:nvPr userDrawn="1"/>
          </p:nvSpPr>
          <p:spPr>
            <a:xfrm>
              <a:off x="-3104677" y="5287847"/>
              <a:ext cx="118562" cy="104027"/>
            </a:xfrm>
            <a:custGeom>
              <a:avLst/>
              <a:gdLst/>
              <a:ahLst/>
              <a:cxnLst/>
              <a:rect l="0" t="0" r="0" b="0"/>
              <a:pathLst>
                <a:path w="124882" h="108113">
                  <a:moveTo>
                    <a:pt x="31218" y="0"/>
                  </a:moveTo>
                  <a:lnTo>
                    <a:pt x="93654" y="0"/>
                  </a:lnTo>
                  <a:lnTo>
                    <a:pt x="124882" y="54061"/>
                  </a:lnTo>
                  <a:lnTo>
                    <a:pt x="93654" y="108113"/>
                  </a:lnTo>
                  <a:lnTo>
                    <a:pt x="31218" y="108113"/>
                  </a:lnTo>
                  <a:lnTo>
                    <a:pt x="0" y="54061"/>
                  </a:lnTo>
                  <a:lnTo>
                    <a:pt x="31218" y="0"/>
                  </a:lnTo>
                  <a:close/>
                </a:path>
              </a:pathLst>
            </a:custGeom>
            <a:ln w="0" cap="flat">
              <a:miter lim="127000"/>
            </a:ln>
          </p:spPr>
          <p:style>
            <a:lnRef idx="0">
              <a:srgbClr val="000000">
                <a:alpha val="0"/>
              </a:srgbClr>
            </a:lnRef>
            <a:fillRef idx="1">
              <a:srgbClr val="3A3965"/>
            </a:fillRef>
            <a:effectRef idx="0">
              <a:scrgbClr r="0" g="0" b="0"/>
            </a:effectRef>
            <a:fontRef idx="none"/>
          </p:style>
          <p:txBody>
            <a:bodyPr/>
            <a:lstStyle/>
            <a:p>
              <a:endParaRPr lang="es-PA"/>
            </a:p>
          </p:txBody>
        </p:sp>
        <p:sp>
          <p:nvSpPr>
            <p:cNvPr id="48" name="Shape 11510">
              <a:extLst>
                <a:ext uri="{FF2B5EF4-FFF2-40B4-BE49-F238E27FC236}">
                  <a16:creationId xmlns:a16="http://schemas.microsoft.com/office/drawing/2014/main" id="{C9021462-7F54-4626-9CF1-80882833CB89}"/>
                </a:ext>
              </a:extLst>
            </p:cNvPr>
            <p:cNvSpPr/>
            <p:nvPr userDrawn="1"/>
          </p:nvSpPr>
          <p:spPr>
            <a:xfrm>
              <a:off x="-3092638" y="4824096"/>
              <a:ext cx="94486" cy="95724"/>
            </a:xfrm>
            <a:custGeom>
              <a:avLst/>
              <a:gdLst/>
              <a:ahLst/>
              <a:cxnLst/>
              <a:rect l="0" t="0" r="0" b="0"/>
              <a:pathLst>
                <a:path w="99522" h="99485">
                  <a:moveTo>
                    <a:pt x="0" y="0"/>
                  </a:moveTo>
                  <a:lnTo>
                    <a:pt x="99522" y="0"/>
                  </a:lnTo>
                  <a:lnTo>
                    <a:pt x="99522" y="99485"/>
                  </a:lnTo>
                  <a:lnTo>
                    <a:pt x="0" y="99485"/>
                  </a:lnTo>
                  <a:lnTo>
                    <a:pt x="0" y="0"/>
                  </a:lnTo>
                </a:path>
              </a:pathLst>
            </a:custGeom>
            <a:ln w="0" cap="flat">
              <a:miter lim="127000"/>
            </a:ln>
          </p:spPr>
          <p:style>
            <a:lnRef idx="0">
              <a:srgbClr val="000000">
                <a:alpha val="0"/>
              </a:srgbClr>
            </a:lnRef>
            <a:fillRef idx="1">
              <a:srgbClr val="3A3965"/>
            </a:fillRef>
            <a:effectRef idx="0">
              <a:scrgbClr r="0" g="0" b="0"/>
            </a:effectRef>
            <a:fontRef idx="none"/>
          </p:style>
          <p:txBody>
            <a:bodyPr/>
            <a:lstStyle/>
            <a:p>
              <a:endParaRPr lang="es-PA"/>
            </a:p>
          </p:txBody>
        </p:sp>
        <p:sp>
          <p:nvSpPr>
            <p:cNvPr id="49" name="Shape 828">
              <a:extLst>
                <a:ext uri="{FF2B5EF4-FFF2-40B4-BE49-F238E27FC236}">
                  <a16:creationId xmlns:a16="http://schemas.microsoft.com/office/drawing/2014/main" id="{DBD8FFCD-49ED-415F-B57F-B470516953A9}"/>
                </a:ext>
              </a:extLst>
            </p:cNvPr>
            <p:cNvSpPr/>
            <p:nvPr userDrawn="1"/>
          </p:nvSpPr>
          <p:spPr>
            <a:xfrm>
              <a:off x="-3252010" y="5166516"/>
              <a:ext cx="125760" cy="167475"/>
            </a:xfrm>
            <a:custGeom>
              <a:avLst/>
              <a:gdLst/>
              <a:ahLst/>
              <a:cxnLst/>
              <a:rect l="0" t="0" r="0" b="0"/>
              <a:pathLst>
                <a:path w="132463" h="174053">
                  <a:moveTo>
                    <a:pt x="132463" y="174053"/>
                  </a:moveTo>
                  <a:cubicBezTo>
                    <a:pt x="66489" y="143620"/>
                    <a:pt x="16415" y="78997"/>
                    <a:pt x="0" y="0"/>
                  </a:cubicBezTo>
                </a:path>
              </a:pathLst>
            </a:custGeom>
            <a:ln w="3692" cap="flat">
              <a:miter lim="127000"/>
            </a:ln>
          </p:spPr>
          <p:style>
            <a:lnRef idx="1">
              <a:srgbClr val="3A3965"/>
            </a:lnRef>
            <a:fillRef idx="0">
              <a:srgbClr val="000000">
                <a:alpha val="0"/>
              </a:srgbClr>
            </a:fillRef>
            <a:effectRef idx="0">
              <a:scrgbClr r="0" g="0" b="0"/>
            </a:effectRef>
            <a:fontRef idx="none"/>
          </p:style>
          <p:txBody>
            <a:bodyPr/>
            <a:lstStyle/>
            <a:p>
              <a:endParaRPr lang="es-PA"/>
            </a:p>
          </p:txBody>
        </p:sp>
        <p:sp>
          <p:nvSpPr>
            <p:cNvPr id="50" name="Shape 829">
              <a:extLst>
                <a:ext uri="{FF2B5EF4-FFF2-40B4-BE49-F238E27FC236}">
                  <a16:creationId xmlns:a16="http://schemas.microsoft.com/office/drawing/2014/main" id="{8EEE3E4E-3E2D-4683-B575-4B63A67A1BF8}"/>
                </a:ext>
              </a:extLst>
            </p:cNvPr>
            <p:cNvSpPr/>
            <p:nvPr userDrawn="1"/>
          </p:nvSpPr>
          <p:spPr>
            <a:xfrm>
              <a:off x="-3262886" y="5249333"/>
              <a:ext cx="24032" cy="23507"/>
            </a:xfrm>
            <a:custGeom>
              <a:avLst/>
              <a:gdLst/>
              <a:ahLst/>
              <a:cxnLst/>
              <a:rect l="0" t="0" r="0" b="0"/>
              <a:pathLst>
                <a:path w="25313" h="24430">
                  <a:moveTo>
                    <a:pt x="8290" y="0"/>
                  </a:moveTo>
                  <a:lnTo>
                    <a:pt x="25313" y="19383"/>
                  </a:lnTo>
                  <a:lnTo>
                    <a:pt x="0" y="24430"/>
                  </a:lnTo>
                  <a:lnTo>
                    <a:pt x="8290" y="0"/>
                  </a:lnTo>
                  <a:close/>
                </a:path>
              </a:pathLst>
            </a:custGeom>
            <a:ln w="0" cap="flat">
              <a:miter lim="127000"/>
            </a:ln>
          </p:spPr>
          <p:style>
            <a:lnRef idx="0">
              <a:srgbClr val="000000">
                <a:alpha val="0"/>
              </a:srgbClr>
            </a:lnRef>
            <a:fillRef idx="1">
              <a:srgbClr val="3A3965"/>
            </a:fillRef>
            <a:effectRef idx="0">
              <a:scrgbClr r="0" g="0" b="0"/>
            </a:effectRef>
            <a:fontRef idx="none"/>
          </p:style>
          <p:txBody>
            <a:bodyPr/>
            <a:lstStyle/>
            <a:p>
              <a:endParaRPr lang="es-PA"/>
            </a:p>
          </p:txBody>
        </p:sp>
        <p:sp>
          <p:nvSpPr>
            <p:cNvPr id="51" name="Shape 830">
              <a:extLst>
                <a:ext uri="{FF2B5EF4-FFF2-40B4-BE49-F238E27FC236}">
                  <a16:creationId xmlns:a16="http://schemas.microsoft.com/office/drawing/2014/main" id="{DC6AB6FB-99BC-4C5C-8165-F00FB0F8ED6B}"/>
                </a:ext>
              </a:extLst>
            </p:cNvPr>
            <p:cNvSpPr/>
            <p:nvPr userDrawn="1"/>
          </p:nvSpPr>
          <p:spPr>
            <a:xfrm>
              <a:off x="-2945866" y="5155177"/>
              <a:ext cx="109642" cy="169132"/>
            </a:xfrm>
            <a:custGeom>
              <a:avLst/>
              <a:gdLst/>
              <a:ahLst/>
              <a:cxnLst/>
              <a:rect l="0" t="0" r="0" b="0"/>
              <a:pathLst>
                <a:path w="115486" h="175775">
                  <a:moveTo>
                    <a:pt x="115486" y="0"/>
                  </a:moveTo>
                  <a:cubicBezTo>
                    <a:pt x="103078" y="76354"/>
                    <a:pt x="59507" y="140608"/>
                    <a:pt x="0" y="175775"/>
                  </a:cubicBezTo>
                </a:path>
              </a:pathLst>
            </a:custGeom>
            <a:ln w="3692" cap="flat">
              <a:miter lim="127000"/>
            </a:ln>
          </p:spPr>
          <p:style>
            <a:lnRef idx="1">
              <a:srgbClr val="3A3965"/>
            </a:lnRef>
            <a:fillRef idx="0">
              <a:srgbClr val="000000">
                <a:alpha val="0"/>
              </a:srgbClr>
            </a:fillRef>
            <a:effectRef idx="0">
              <a:scrgbClr r="0" g="0" b="0"/>
            </a:effectRef>
            <a:fontRef idx="none"/>
          </p:style>
          <p:txBody>
            <a:bodyPr/>
            <a:lstStyle/>
            <a:p>
              <a:endParaRPr lang="es-PA"/>
            </a:p>
          </p:txBody>
        </p:sp>
        <p:sp>
          <p:nvSpPr>
            <p:cNvPr id="52" name="Shape 831">
              <a:extLst>
                <a:ext uri="{FF2B5EF4-FFF2-40B4-BE49-F238E27FC236}">
                  <a16:creationId xmlns:a16="http://schemas.microsoft.com/office/drawing/2014/main" id="{B7EBB266-A1B3-4095-BBAA-B6FA478E7BFF}"/>
                </a:ext>
              </a:extLst>
            </p:cNvPr>
            <p:cNvSpPr/>
            <p:nvPr userDrawn="1"/>
          </p:nvSpPr>
          <p:spPr>
            <a:xfrm>
              <a:off x="-2961387" y="5411779"/>
              <a:ext cx="24496" cy="21619"/>
            </a:xfrm>
            <a:custGeom>
              <a:avLst/>
              <a:gdLst/>
              <a:ahLst/>
              <a:cxnLst/>
              <a:rect l="0" t="0" r="0" b="0"/>
              <a:pathLst>
                <a:path w="25802" h="22468">
                  <a:moveTo>
                    <a:pt x="13136" y="0"/>
                  </a:moveTo>
                  <a:lnTo>
                    <a:pt x="25802" y="22468"/>
                  </a:lnTo>
                  <a:lnTo>
                    <a:pt x="0" y="22201"/>
                  </a:lnTo>
                  <a:lnTo>
                    <a:pt x="13136" y="0"/>
                  </a:lnTo>
                  <a:close/>
                </a:path>
              </a:pathLst>
            </a:custGeom>
            <a:ln w="0" cap="flat">
              <a:miter lim="127000"/>
            </a:ln>
          </p:spPr>
          <p:style>
            <a:lnRef idx="0">
              <a:srgbClr val="000000">
                <a:alpha val="0"/>
              </a:srgbClr>
            </a:lnRef>
            <a:fillRef idx="1">
              <a:srgbClr val="3A3965"/>
            </a:fillRef>
            <a:effectRef idx="0">
              <a:scrgbClr r="0" g="0" b="0"/>
            </a:effectRef>
            <a:fontRef idx="none"/>
          </p:style>
          <p:txBody>
            <a:bodyPr/>
            <a:lstStyle/>
            <a:p>
              <a:endParaRPr lang="es-PA"/>
            </a:p>
          </p:txBody>
        </p:sp>
        <p:sp>
          <p:nvSpPr>
            <p:cNvPr id="53" name="Shape 832">
              <a:extLst>
                <a:ext uri="{FF2B5EF4-FFF2-40B4-BE49-F238E27FC236}">
                  <a16:creationId xmlns:a16="http://schemas.microsoft.com/office/drawing/2014/main" id="{C40B2681-9065-4F55-B1E8-59DE4A1E8593}"/>
                </a:ext>
              </a:extLst>
            </p:cNvPr>
            <p:cNvSpPr/>
            <p:nvPr userDrawn="1"/>
          </p:nvSpPr>
          <p:spPr>
            <a:xfrm>
              <a:off x="-2982523" y="4882708"/>
              <a:ext cx="117076" cy="101502"/>
            </a:xfrm>
            <a:custGeom>
              <a:avLst/>
              <a:gdLst/>
              <a:ahLst/>
              <a:cxnLst/>
              <a:rect l="0" t="0" r="0" b="0"/>
              <a:pathLst>
                <a:path w="123316" h="105489">
                  <a:moveTo>
                    <a:pt x="0" y="0"/>
                  </a:moveTo>
                  <a:cubicBezTo>
                    <a:pt x="51539" y="17716"/>
                    <a:pt x="95119" y="55645"/>
                    <a:pt x="123316" y="105489"/>
                  </a:cubicBezTo>
                </a:path>
              </a:pathLst>
            </a:custGeom>
            <a:ln w="3692" cap="flat">
              <a:miter lim="127000"/>
            </a:ln>
          </p:spPr>
          <p:style>
            <a:lnRef idx="1">
              <a:srgbClr val="3A3965"/>
            </a:lnRef>
            <a:fillRef idx="0">
              <a:srgbClr val="000000">
                <a:alpha val="0"/>
              </a:srgbClr>
            </a:fillRef>
            <a:effectRef idx="0">
              <a:scrgbClr r="0" g="0" b="0"/>
            </a:effectRef>
            <a:fontRef idx="none"/>
          </p:style>
          <p:txBody>
            <a:bodyPr/>
            <a:lstStyle/>
            <a:p>
              <a:endParaRPr lang="es-PA"/>
            </a:p>
          </p:txBody>
        </p:sp>
        <p:sp>
          <p:nvSpPr>
            <p:cNvPr id="54" name="Shape 833">
              <a:extLst>
                <a:ext uri="{FF2B5EF4-FFF2-40B4-BE49-F238E27FC236}">
                  <a16:creationId xmlns:a16="http://schemas.microsoft.com/office/drawing/2014/main" id="{73F5393E-440C-4815-B48B-4BC0E2F7D592}"/>
                </a:ext>
              </a:extLst>
            </p:cNvPr>
            <p:cNvSpPr/>
            <p:nvPr userDrawn="1"/>
          </p:nvSpPr>
          <p:spPr>
            <a:xfrm>
              <a:off x="-2878107" y="5075690"/>
              <a:ext cx="21637" cy="24809"/>
            </a:xfrm>
            <a:custGeom>
              <a:avLst/>
              <a:gdLst/>
              <a:ahLst/>
              <a:cxnLst/>
              <a:rect l="0" t="0" r="0" b="0"/>
              <a:pathLst>
                <a:path w="22790" h="25783">
                  <a:moveTo>
                    <a:pt x="22790" y="0"/>
                  </a:moveTo>
                  <a:lnTo>
                    <a:pt x="21887" y="25783"/>
                  </a:lnTo>
                  <a:lnTo>
                    <a:pt x="0" y="12118"/>
                  </a:lnTo>
                  <a:lnTo>
                    <a:pt x="22790" y="0"/>
                  </a:lnTo>
                  <a:close/>
                </a:path>
              </a:pathLst>
            </a:custGeom>
            <a:ln w="0" cap="flat">
              <a:miter lim="127000"/>
            </a:ln>
          </p:spPr>
          <p:style>
            <a:lnRef idx="0">
              <a:srgbClr val="000000">
                <a:alpha val="0"/>
              </a:srgbClr>
            </a:lnRef>
            <a:fillRef idx="1">
              <a:srgbClr val="3A3965"/>
            </a:fillRef>
            <a:effectRef idx="0">
              <a:scrgbClr r="0" g="0" b="0"/>
            </a:effectRef>
            <a:fontRef idx="none"/>
          </p:style>
          <p:txBody>
            <a:bodyPr/>
            <a:lstStyle/>
            <a:p>
              <a:endParaRPr lang="es-PA"/>
            </a:p>
          </p:txBody>
        </p:sp>
        <p:sp>
          <p:nvSpPr>
            <p:cNvPr id="55" name="Shape 834">
              <a:extLst>
                <a:ext uri="{FF2B5EF4-FFF2-40B4-BE49-F238E27FC236}">
                  <a16:creationId xmlns:a16="http://schemas.microsoft.com/office/drawing/2014/main" id="{0B22CF3F-6803-46F2-8847-1B8C2BC4AE36}"/>
                </a:ext>
              </a:extLst>
            </p:cNvPr>
            <p:cNvSpPr/>
            <p:nvPr userDrawn="1"/>
          </p:nvSpPr>
          <p:spPr>
            <a:xfrm>
              <a:off x="-3236008" y="4889414"/>
              <a:ext cx="111505" cy="117371"/>
            </a:xfrm>
            <a:custGeom>
              <a:avLst/>
              <a:gdLst/>
              <a:ahLst/>
              <a:cxnLst/>
              <a:rect l="0" t="0" r="0" b="0"/>
              <a:pathLst>
                <a:path w="117448" h="121981">
                  <a:moveTo>
                    <a:pt x="0" y="121981"/>
                  </a:moveTo>
                  <a:cubicBezTo>
                    <a:pt x="24190" y="66824"/>
                    <a:pt x="66093" y="23094"/>
                    <a:pt x="117448" y="0"/>
                  </a:cubicBezTo>
                </a:path>
              </a:pathLst>
            </a:custGeom>
            <a:ln w="3692" cap="flat">
              <a:miter lim="127000"/>
            </a:ln>
          </p:spPr>
          <p:style>
            <a:lnRef idx="1">
              <a:srgbClr val="3A3965"/>
            </a:lnRef>
            <a:fillRef idx="0">
              <a:srgbClr val="000000">
                <a:alpha val="0"/>
              </a:srgbClr>
            </a:fillRef>
            <a:effectRef idx="0">
              <a:scrgbClr r="0" g="0" b="0"/>
            </a:effectRef>
            <a:fontRef idx="none"/>
          </p:style>
          <p:txBody>
            <a:bodyPr/>
            <a:lstStyle/>
            <a:p>
              <a:endParaRPr lang="es-PA"/>
            </a:p>
          </p:txBody>
        </p:sp>
        <p:sp>
          <p:nvSpPr>
            <p:cNvPr id="56" name="Shape 835">
              <a:extLst>
                <a:ext uri="{FF2B5EF4-FFF2-40B4-BE49-F238E27FC236}">
                  <a16:creationId xmlns:a16="http://schemas.microsoft.com/office/drawing/2014/main" id="{FAFB80C8-63F1-4DAD-9972-0C63E582D21D}"/>
                </a:ext>
              </a:extLst>
            </p:cNvPr>
            <p:cNvSpPr/>
            <p:nvPr userDrawn="1"/>
          </p:nvSpPr>
          <p:spPr>
            <a:xfrm>
              <a:off x="-3132408" y="4979950"/>
              <a:ext cx="24277" cy="22956"/>
            </a:xfrm>
            <a:custGeom>
              <a:avLst/>
              <a:gdLst/>
              <a:ahLst/>
              <a:cxnLst/>
              <a:rect l="0" t="0" r="0" b="0"/>
              <a:pathLst>
                <a:path w="25571" h="23858">
                  <a:moveTo>
                    <a:pt x="0" y="0"/>
                  </a:moveTo>
                  <a:lnTo>
                    <a:pt x="25571" y="3444"/>
                  </a:lnTo>
                  <a:lnTo>
                    <a:pt x="9801" y="23858"/>
                  </a:lnTo>
                  <a:lnTo>
                    <a:pt x="0" y="0"/>
                  </a:lnTo>
                  <a:close/>
                </a:path>
              </a:pathLst>
            </a:custGeom>
            <a:ln w="0" cap="flat">
              <a:miter lim="127000"/>
            </a:ln>
          </p:spPr>
          <p:style>
            <a:lnRef idx="0">
              <a:srgbClr val="000000">
                <a:alpha val="0"/>
              </a:srgbClr>
            </a:lnRef>
            <a:fillRef idx="1">
              <a:srgbClr val="3A3965"/>
            </a:fillRef>
            <a:effectRef idx="0">
              <a:scrgbClr r="0" g="0" b="0"/>
            </a:effectRef>
            <a:fontRef idx="none"/>
          </p:style>
          <p:txBody>
            <a:bodyPr/>
            <a:lstStyle/>
            <a:p>
              <a:endParaRPr lang="es-PA"/>
            </a:p>
          </p:txBody>
        </p:sp>
      </p:grpSp>
    </p:spTree>
    <p:extLst>
      <p:ext uri="{BB962C8B-B14F-4D97-AF65-F5344CB8AC3E}">
        <p14:creationId xmlns:p14="http://schemas.microsoft.com/office/powerpoint/2010/main" val="1265745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7DBEB297-35DD-4E40-9AD4-D89CC0209380}" type="datetimeFigureOut">
              <a:rPr lang="en-US" smtClean="0"/>
              <a:t>11/11/2021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60B24C-100A-1D4E-9303-37FE7C7FE6E5}" type="slidenum">
              <a:rPr lang="en-US" smtClean="0"/>
              <a:t>‹Nº›</a:t>
            </a:fld>
            <a:endParaRPr lang="en-US" dirty="0"/>
          </a:p>
        </p:txBody>
      </p:sp>
    </p:spTree>
    <p:extLst>
      <p:ext uri="{BB962C8B-B14F-4D97-AF65-F5344CB8AC3E}">
        <p14:creationId xmlns:p14="http://schemas.microsoft.com/office/powerpoint/2010/main" val="297579663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Page 8">
    <p:bg>
      <p:bgPr>
        <a:solidFill>
          <a:schemeClr val="bg1"/>
        </a:solidFill>
        <a:effectLst/>
      </p:bgPr>
    </p:bg>
    <p:spTree>
      <p:nvGrpSpPr>
        <p:cNvPr id="1" name=""/>
        <p:cNvGrpSpPr/>
        <p:nvPr/>
      </p:nvGrpSpPr>
      <p:grpSpPr>
        <a:xfrm>
          <a:off x="0" y="0"/>
          <a:ext cx="0" cy="0"/>
          <a:chOff x="0" y="0"/>
          <a:chExt cx="0" cy="0"/>
        </a:xfrm>
      </p:grpSpPr>
      <p:sp>
        <p:nvSpPr>
          <p:cNvPr id="49" name="Shape 11519">
            <a:extLst>
              <a:ext uri="{FF2B5EF4-FFF2-40B4-BE49-F238E27FC236}">
                <a16:creationId xmlns:a16="http://schemas.microsoft.com/office/drawing/2014/main" id="{FF25955F-B797-4F30-809C-279B3230FF8E}"/>
              </a:ext>
            </a:extLst>
          </p:cNvPr>
          <p:cNvSpPr/>
          <p:nvPr userDrawn="1"/>
        </p:nvSpPr>
        <p:spPr>
          <a:xfrm>
            <a:off x="402266" y="5574253"/>
            <a:ext cx="1583764" cy="3866588"/>
          </a:xfrm>
          <a:custGeom>
            <a:avLst/>
            <a:gdLst/>
            <a:ahLst/>
            <a:cxnLst/>
            <a:rect l="0" t="0" r="0" b="0"/>
            <a:pathLst>
              <a:path w="1783080" h="3739389">
                <a:moveTo>
                  <a:pt x="0" y="0"/>
                </a:moveTo>
                <a:lnTo>
                  <a:pt x="1783080" y="0"/>
                </a:lnTo>
                <a:lnTo>
                  <a:pt x="1783080" y="3739389"/>
                </a:lnTo>
                <a:lnTo>
                  <a:pt x="0" y="3739389"/>
                </a:lnTo>
                <a:lnTo>
                  <a:pt x="0" y="0"/>
                </a:lnTo>
              </a:path>
            </a:pathLst>
          </a:custGeom>
          <a:ln w="0" cap="flat">
            <a:miter lim="100000"/>
          </a:ln>
        </p:spPr>
        <p:style>
          <a:lnRef idx="0">
            <a:srgbClr val="000000">
              <a:alpha val="0"/>
            </a:srgbClr>
          </a:lnRef>
          <a:fillRef idx="1">
            <a:srgbClr val="179984"/>
          </a:fillRef>
          <a:effectRef idx="0">
            <a:scrgbClr r="0" g="0" b="0"/>
          </a:effectRef>
          <a:fontRef idx="none"/>
        </p:style>
        <p:txBody>
          <a:bodyPr/>
          <a:lstStyle/>
          <a:p>
            <a:endParaRPr lang="es-PA"/>
          </a:p>
        </p:txBody>
      </p:sp>
      <p:sp>
        <p:nvSpPr>
          <p:cNvPr id="21" name="Shape 11516">
            <a:extLst>
              <a:ext uri="{FF2B5EF4-FFF2-40B4-BE49-F238E27FC236}">
                <a16:creationId xmlns:a16="http://schemas.microsoft.com/office/drawing/2014/main" id="{FFB80E1C-D683-448C-82ED-9A4D9DDD5E21}"/>
              </a:ext>
            </a:extLst>
          </p:cNvPr>
          <p:cNvSpPr/>
          <p:nvPr userDrawn="1"/>
        </p:nvSpPr>
        <p:spPr>
          <a:xfrm>
            <a:off x="402265" y="3531690"/>
            <a:ext cx="1583764" cy="1769209"/>
          </a:xfrm>
          <a:custGeom>
            <a:avLst/>
            <a:gdLst/>
            <a:ahLst/>
            <a:cxnLst/>
            <a:rect l="0" t="0" r="0" b="0"/>
            <a:pathLst>
              <a:path w="1783080" h="1772616">
                <a:moveTo>
                  <a:pt x="0" y="0"/>
                </a:moveTo>
                <a:lnTo>
                  <a:pt x="1783080" y="0"/>
                </a:lnTo>
                <a:lnTo>
                  <a:pt x="1783080" y="1772616"/>
                </a:lnTo>
                <a:lnTo>
                  <a:pt x="0" y="1772616"/>
                </a:lnTo>
                <a:lnTo>
                  <a:pt x="0" y="0"/>
                </a:lnTo>
              </a:path>
            </a:pathLst>
          </a:custGeom>
          <a:ln w="0" cap="flat">
            <a:miter lim="127000"/>
          </a:ln>
        </p:spPr>
        <p:style>
          <a:lnRef idx="0">
            <a:srgbClr val="000000">
              <a:alpha val="0"/>
            </a:srgbClr>
          </a:lnRef>
          <a:fillRef idx="1">
            <a:srgbClr val="1F407E"/>
          </a:fillRef>
          <a:effectRef idx="0">
            <a:scrgbClr r="0" g="0" b="0"/>
          </a:effectRef>
          <a:fontRef idx="none"/>
        </p:style>
        <p:txBody>
          <a:bodyPr/>
          <a:lstStyle/>
          <a:p>
            <a:endParaRPr lang="es-PA"/>
          </a:p>
        </p:txBody>
      </p:sp>
      <p:sp>
        <p:nvSpPr>
          <p:cNvPr id="22" name="Shape 11517">
            <a:extLst>
              <a:ext uri="{FF2B5EF4-FFF2-40B4-BE49-F238E27FC236}">
                <a16:creationId xmlns:a16="http://schemas.microsoft.com/office/drawing/2014/main" id="{8D3EAB8D-17F4-479C-97A3-C201854FE7C6}"/>
              </a:ext>
            </a:extLst>
          </p:cNvPr>
          <p:cNvSpPr/>
          <p:nvPr userDrawn="1"/>
        </p:nvSpPr>
        <p:spPr>
          <a:xfrm>
            <a:off x="399609" y="1468896"/>
            <a:ext cx="1557237" cy="1723884"/>
          </a:xfrm>
          <a:custGeom>
            <a:avLst/>
            <a:gdLst/>
            <a:ahLst/>
            <a:cxnLst/>
            <a:rect l="0" t="0" r="0" b="0"/>
            <a:pathLst>
              <a:path w="1783080" h="1759915">
                <a:moveTo>
                  <a:pt x="0" y="0"/>
                </a:moveTo>
                <a:lnTo>
                  <a:pt x="1783080" y="0"/>
                </a:lnTo>
                <a:lnTo>
                  <a:pt x="1783080" y="1759915"/>
                </a:lnTo>
                <a:lnTo>
                  <a:pt x="0" y="1759915"/>
                </a:lnTo>
                <a:lnTo>
                  <a:pt x="0" y="0"/>
                </a:lnTo>
              </a:path>
            </a:pathLst>
          </a:custGeom>
          <a:ln w="0" cap="flat">
            <a:miter lim="127000"/>
          </a:ln>
        </p:spPr>
        <p:style>
          <a:lnRef idx="0">
            <a:srgbClr val="000000">
              <a:alpha val="0"/>
            </a:srgbClr>
          </a:lnRef>
          <a:fillRef idx="1">
            <a:srgbClr val="EA212D"/>
          </a:fillRef>
          <a:effectRef idx="0">
            <a:scrgbClr r="0" g="0" b="0"/>
          </a:effectRef>
          <a:fontRef idx="none"/>
        </p:style>
        <p:txBody>
          <a:bodyPr/>
          <a:lstStyle/>
          <a:p>
            <a:endParaRPr lang="es-PA" sz="1600"/>
          </a:p>
        </p:txBody>
      </p:sp>
      <p:grpSp>
        <p:nvGrpSpPr>
          <p:cNvPr id="5" name="Grupo 4">
            <a:extLst>
              <a:ext uri="{FF2B5EF4-FFF2-40B4-BE49-F238E27FC236}">
                <a16:creationId xmlns:a16="http://schemas.microsoft.com/office/drawing/2014/main" id="{E72E6BBE-5EF8-436F-986C-517EDED3BF2D}"/>
              </a:ext>
            </a:extLst>
          </p:cNvPr>
          <p:cNvGrpSpPr/>
          <p:nvPr userDrawn="1"/>
        </p:nvGrpSpPr>
        <p:grpSpPr>
          <a:xfrm>
            <a:off x="0" y="389612"/>
            <a:ext cx="6858000" cy="294892"/>
            <a:chOff x="0" y="389612"/>
            <a:chExt cx="6858000" cy="294892"/>
          </a:xfrm>
        </p:grpSpPr>
        <p:sp>
          <p:nvSpPr>
            <p:cNvPr id="63" name="Rectángulo 62">
              <a:extLst>
                <a:ext uri="{FF2B5EF4-FFF2-40B4-BE49-F238E27FC236}">
                  <a16:creationId xmlns:a16="http://schemas.microsoft.com/office/drawing/2014/main" id="{6569BBC8-0AAF-4B8A-A437-C1F12514921D}"/>
                </a:ext>
              </a:extLst>
            </p:cNvPr>
            <p:cNvSpPr/>
            <p:nvPr userDrawn="1"/>
          </p:nvSpPr>
          <p:spPr>
            <a:xfrm>
              <a:off x="0" y="389612"/>
              <a:ext cx="6858000" cy="294892"/>
            </a:xfrm>
            <a:prstGeom prst="rect">
              <a:avLst/>
            </a:prstGeom>
            <a:solidFill>
              <a:srgbClr val="213F7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A"/>
            </a:p>
          </p:txBody>
        </p:sp>
        <p:grpSp>
          <p:nvGrpSpPr>
            <p:cNvPr id="64" name="Group 11081">
              <a:extLst>
                <a:ext uri="{FF2B5EF4-FFF2-40B4-BE49-F238E27FC236}">
                  <a16:creationId xmlns:a16="http://schemas.microsoft.com/office/drawing/2014/main" id="{410BB8A0-0AA6-4757-86FE-CE65E38C6201}"/>
                </a:ext>
              </a:extLst>
            </p:cNvPr>
            <p:cNvGrpSpPr/>
            <p:nvPr userDrawn="1"/>
          </p:nvGrpSpPr>
          <p:grpSpPr>
            <a:xfrm>
              <a:off x="282628" y="420588"/>
              <a:ext cx="262255" cy="260986"/>
              <a:chOff x="0" y="0"/>
              <a:chExt cx="262590" cy="261290"/>
            </a:xfrm>
          </p:grpSpPr>
          <p:sp>
            <p:nvSpPr>
              <p:cNvPr id="65" name="Shape 11082">
                <a:extLst>
                  <a:ext uri="{FF2B5EF4-FFF2-40B4-BE49-F238E27FC236}">
                    <a16:creationId xmlns:a16="http://schemas.microsoft.com/office/drawing/2014/main" id="{F9C23D50-94A4-4785-AD4A-BA0948456A6D}"/>
                  </a:ext>
                </a:extLst>
              </p:cNvPr>
              <p:cNvSpPr/>
              <p:nvPr userDrawn="1"/>
            </p:nvSpPr>
            <p:spPr>
              <a:xfrm>
                <a:off x="0" y="1"/>
                <a:ext cx="73581" cy="147187"/>
              </a:xfrm>
              <a:custGeom>
                <a:avLst/>
                <a:gdLst/>
                <a:ahLst/>
                <a:cxnLst/>
                <a:rect l="0" t="0" r="0" b="0"/>
                <a:pathLst>
                  <a:path w="73581" h="147187">
                    <a:moveTo>
                      <a:pt x="73581" y="0"/>
                    </a:moveTo>
                    <a:lnTo>
                      <a:pt x="73581" y="9423"/>
                    </a:lnTo>
                    <a:lnTo>
                      <a:pt x="49022" y="14275"/>
                    </a:lnTo>
                    <a:cubicBezTo>
                      <a:pt x="41335" y="17459"/>
                      <a:pt x="34277" y="22158"/>
                      <a:pt x="28219" y="28216"/>
                    </a:cubicBezTo>
                    <a:cubicBezTo>
                      <a:pt x="16091" y="40332"/>
                      <a:pt x="9423" y="56448"/>
                      <a:pt x="9423" y="73593"/>
                    </a:cubicBezTo>
                    <a:cubicBezTo>
                      <a:pt x="9423" y="90738"/>
                      <a:pt x="16091" y="106855"/>
                      <a:pt x="28219" y="118970"/>
                    </a:cubicBezTo>
                    <a:cubicBezTo>
                      <a:pt x="34277" y="125035"/>
                      <a:pt x="41335" y="129734"/>
                      <a:pt x="49022" y="132917"/>
                    </a:cubicBezTo>
                    <a:lnTo>
                      <a:pt x="73581" y="137763"/>
                    </a:lnTo>
                    <a:lnTo>
                      <a:pt x="73581" y="147187"/>
                    </a:lnTo>
                    <a:lnTo>
                      <a:pt x="45412" y="141624"/>
                    </a:lnTo>
                    <a:cubicBezTo>
                      <a:pt x="36595" y="137973"/>
                      <a:pt x="28499" y="132585"/>
                      <a:pt x="21552" y="125638"/>
                    </a:cubicBezTo>
                    <a:cubicBezTo>
                      <a:pt x="7658" y="111731"/>
                      <a:pt x="0" y="93253"/>
                      <a:pt x="0" y="73593"/>
                    </a:cubicBezTo>
                    <a:cubicBezTo>
                      <a:pt x="0" y="53934"/>
                      <a:pt x="7658" y="35455"/>
                      <a:pt x="21552" y="21549"/>
                    </a:cubicBezTo>
                    <a:cubicBezTo>
                      <a:pt x="28499" y="14602"/>
                      <a:pt x="36595" y="9214"/>
                      <a:pt x="45412" y="5563"/>
                    </a:cubicBezTo>
                    <a:lnTo>
                      <a:pt x="73581"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s-PA"/>
              </a:p>
            </p:txBody>
          </p:sp>
          <p:sp>
            <p:nvSpPr>
              <p:cNvPr id="66" name="Shape 11083">
                <a:extLst>
                  <a:ext uri="{FF2B5EF4-FFF2-40B4-BE49-F238E27FC236}">
                    <a16:creationId xmlns:a16="http://schemas.microsoft.com/office/drawing/2014/main" id="{FBDB0403-7387-4D39-A3F0-EA8D0524F965}"/>
                  </a:ext>
                </a:extLst>
              </p:cNvPr>
              <p:cNvSpPr/>
              <p:nvPr userDrawn="1"/>
            </p:nvSpPr>
            <p:spPr>
              <a:xfrm>
                <a:off x="73581" y="0"/>
                <a:ext cx="80750" cy="147191"/>
              </a:xfrm>
              <a:custGeom>
                <a:avLst/>
                <a:gdLst/>
                <a:ahLst/>
                <a:cxnLst/>
                <a:rect l="0" t="0" r="0" b="0"/>
                <a:pathLst>
                  <a:path w="80750" h="147191">
                    <a:moveTo>
                      <a:pt x="4" y="0"/>
                    </a:moveTo>
                    <a:lnTo>
                      <a:pt x="27" y="0"/>
                    </a:lnTo>
                    <a:lnTo>
                      <a:pt x="28194" y="5564"/>
                    </a:lnTo>
                    <a:cubicBezTo>
                      <a:pt x="37008" y="9215"/>
                      <a:pt x="45101" y="14603"/>
                      <a:pt x="52048" y="21550"/>
                    </a:cubicBezTo>
                    <a:cubicBezTo>
                      <a:pt x="80750" y="50252"/>
                      <a:pt x="80750" y="96937"/>
                      <a:pt x="52048" y="125639"/>
                    </a:cubicBezTo>
                    <a:cubicBezTo>
                      <a:pt x="38154" y="139533"/>
                      <a:pt x="19676" y="147191"/>
                      <a:pt x="16" y="147191"/>
                    </a:cubicBezTo>
                    <a:lnTo>
                      <a:pt x="0" y="147188"/>
                    </a:lnTo>
                    <a:lnTo>
                      <a:pt x="0" y="137764"/>
                    </a:lnTo>
                    <a:lnTo>
                      <a:pt x="16" y="137767"/>
                    </a:lnTo>
                    <a:cubicBezTo>
                      <a:pt x="17148" y="137767"/>
                      <a:pt x="33277" y="131100"/>
                      <a:pt x="45393" y="118971"/>
                    </a:cubicBezTo>
                    <a:cubicBezTo>
                      <a:pt x="70412" y="93952"/>
                      <a:pt x="70412" y="53236"/>
                      <a:pt x="45393" y="28217"/>
                    </a:cubicBezTo>
                    <a:cubicBezTo>
                      <a:pt x="33277" y="16101"/>
                      <a:pt x="17148" y="9421"/>
                      <a:pt x="16" y="9421"/>
                    </a:cubicBezTo>
                    <a:lnTo>
                      <a:pt x="0" y="9424"/>
                    </a:lnTo>
                    <a:lnTo>
                      <a:pt x="0" y="1"/>
                    </a:lnTo>
                    <a:lnTo>
                      <a:pt x="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s-PA"/>
              </a:p>
            </p:txBody>
          </p:sp>
          <p:sp>
            <p:nvSpPr>
              <p:cNvPr id="67" name="Shape 11084">
                <a:extLst>
                  <a:ext uri="{FF2B5EF4-FFF2-40B4-BE49-F238E27FC236}">
                    <a16:creationId xmlns:a16="http://schemas.microsoft.com/office/drawing/2014/main" id="{BE33A314-1E93-4A0D-8C68-FAFDA45A2B37}"/>
                  </a:ext>
                </a:extLst>
              </p:cNvPr>
              <p:cNvSpPr/>
              <p:nvPr userDrawn="1"/>
            </p:nvSpPr>
            <p:spPr>
              <a:xfrm>
                <a:off x="68885" y="28923"/>
                <a:ext cx="49378" cy="49378"/>
              </a:xfrm>
              <a:custGeom>
                <a:avLst/>
                <a:gdLst/>
                <a:ahLst/>
                <a:cxnLst/>
                <a:rect l="0" t="0" r="0" b="0"/>
                <a:pathLst>
                  <a:path w="49378" h="49378">
                    <a:moveTo>
                      <a:pt x="4712" y="0"/>
                    </a:moveTo>
                    <a:cubicBezTo>
                      <a:pt x="16637" y="0"/>
                      <a:pt x="27851" y="4648"/>
                      <a:pt x="36284" y="13094"/>
                    </a:cubicBezTo>
                    <a:cubicBezTo>
                      <a:pt x="44729" y="21526"/>
                      <a:pt x="49378" y="32728"/>
                      <a:pt x="49378" y="44666"/>
                    </a:cubicBezTo>
                    <a:cubicBezTo>
                      <a:pt x="49378" y="47269"/>
                      <a:pt x="47269" y="49378"/>
                      <a:pt x="44666" y="49378"/>
                    </a:cubicBezTo>
                    <a:cubicBezTo>
                      <a:pt x="42062" y="49378"/>
                      <a:pt x="39954" y="47269"/>
                      <a:pt x="39954" y="44666"/>
                    </a:cubicBezTo>
                    <a:cubicBezTo>
                      <a:pt x="39954" y="35255"/>
                      <a:pt x="36284" y="26403"/>
                      <a:pt x="29629" y="19749"/>
                    </a:cubicBezTo>
                    <a:cubicBezTo>
                      <a:pt x="22974" y="13094"/>
                      <a:pt x="14122" y="9423"/>
                      <a:pt x="4712" y="9423"/>
                    </a:cubicBezTo>
                    <a:cubicBezTo>
                      <a:pt x="2095" y="9423"/>
                      <a:pt x="0" y="7315"/>
                      <a:pt x="0" y="4712"/>
                    </a:cubicBezTo>
                    <a:cubicBezTo>
                      <a:pt x="0" y="2108"/>
                      <a:pt x="2095" y="0"/>
                      <a:pt x="4712" y="0"/>
                    </a:cubicBez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s-PA"/>
              </a:p>
            </p:txBody>
          </p:sp>
          <p:sp>
            <p:nvSpPr>
              <p:cNvPr id="68" name="Shape 11085">
                <a:extLst>
                  <a:ext uri="{FF2B5EF4-FFF2-40B4-BE49-F238E27FC236}">
                    <a16:creationId xmlns:a16="http://schemas.microsoft.com/office/drawing/2014/main" id="{020452B7-1C1B-4DA5-BD60-56B354E06C52}"/>
                  </a:ext>
                </a:extLst>
              </p:cNvPr>
              <p:cNvSpPr/>
              <p:nvPr userDrawn="1"/>
            </p:nvSpPr>
            <p:spPr>
              <a:xfrm>
                <a:off x="117130" y="117128"/>
                <a:ext cx="31979" cy="31521"/>
              </a:xfrm>
              <a:custGeom>
                <a:avLst/>
                <a:gdLst/>
                <a:ahLst/>
                <a:cxnLst/>
                <a:rect l="0" t="0" r="0" b="0"/>
                <a:pathLst>
                  <a:path w="31979" h="31521">
                    <a:moveTo>
                      <a:pt x="1842" y="1842"/>
                    </a:moveTo>
                    <a:cubicBezTo>
                      <a:pt x="3683" y="0"/>
                      <a:pt x="6668" y="0"/>
                      <a:pt x="8496" y="1842"/>
                    </a:cubicBezTo>
                    <a:lnTo>
                      <a:pt x="30137" y="23482"/>
                    </a:lnTo>
                    <a:cubicBezTo>
                      <a:pt x="31979" y="25324"/>
                      <a:pt x="31979" y="28296"/>
                      <a:pt x="30137" y="30137"/>
                    </a:cubicBezTo>
                    <a:cubicBezTo>
                      <a:pt x="29223" y="31064"/>
                      <a:pt x="28016" y="31521"/>
                      <a:pt x="26810" y="31521"/>
                    </a:cubicBezTo>
                    <a:cubicBezTo>
                      <a:pt x="25603" y="31521"/>
                      <a:pt x="24397" y="31064"/>
                      <a:pt x="23482" y="30137"/>
                    </a:cubicBezTo>
                    <a:lnTo>
                      <a:pt x="1842" y="8509"/>
                    </a:lnTo>
                    <a:cubicBezTo>
                      <a:pt x="0" y="6667"/>
                      <a:pt x="0" y="3683"/>
                      <a:pt x="1842" y="1842"/>
                    </a:cubicBez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s-PA"/>
              </a:p>
            </p:txBody>
          </p:sp>
          <p:sp>
            <p:nvSpPr>
              <p:cNvPr id="69" name="Shape 11086">
                <a:extLst>
                  <a:ext uri="{FF2B5EF4-FFF2-40B4-BE49-F238E27FC236}">
                    <a16:creationId xmlns:a16="http://schemas.microsoft.com/office/drawing/2014/main" id="{9545D3C5-9DF8-4482-8D53-B3DA7B593D3F}"/>
                  </a:ext>
                </a:extLst>
              </p:cNvPr>
              <p:cNvSpPr/>
              <p:nvPr userDrawn="1"/>
            </p:nvSpPr>
            <p:spPr>
              <a:xfrm>
                <a:off x="130498" y="130499"/>
                <a:ext cx="65403" cy="96606"/>
              </a:xfrm>
              <a:custGeom>
                <a:avLst/>
                <a:gdLst/>
                <a:ahLst/>
                <a:cxnLst/>
                <a:rect l="0" t="0" r="0" b="0"/>
                <a:pathLst>
                  <a:path w="65403" h="96606">
                    <a:moveTo>
                      <a:pt x="25710" y="0"/>
                    </a:moveTo>
                    <a:cubicBezTo>
                      <a:pt x="29099" y="0"/>
                      <a:pt x="32487" y="1292"/>
                      <a:pt x="35065" y="3877"/>
                    </a:cubicBezTo>
                    <a:lnTo>
                      <a:pt x="65403" y="34211"/>
                    </a:lnTo>
                    <a:lnTo>
                      <a:pt x="65403" y="47530"/>
                    </a:lnTo>
                    <a:lnTo>
                      <a:pt x="28410" y="10531"/>
                    </a:lnTo>
                    <a:cubicBezTo>
                      <a:pt x="27661" y="9795"/>
                      <a:pt x="26683" y="9414"/>
                      <a:pt x="25705" y="9414"/>
                    </a:cubicBezTo>
                    <a:cubicBezTo>
                      <a:pt x="24727" y="9414"/>
                      <a:pt x="23749" y="9795"/>
                      <a:pt x="23012" y="10531"/>
                    </a:cubicBezTo>
                    <a:lnTo>
                      <a:pt x="10528" y="23003"/>
                    </a:lnTo>
                    <a:cubicBezTo>
                      <a:pt x="9817" y="23727"/>
                      <a:pt x="9423" y="24679"/>
                      <a:pt x="9423" y="25708"/>
                    </a:cubicBezTo>
                    <a:cubicBezTo>
                      <a:pt x="9423" y="26737"/>
                      <a:pt x="9817" y="27689"/>
                      <a:pt x="10528" y="28400"/>
                    </a:cubicBezTo>
                    <a:lnTo>
                      <a:pt x="65403" y="83275"/>
                    </a:lnTo>
                    <a:lnTo>
                      <a:pt x="65403" y="96606"/>
                    </a:lnTo>
                    <a:lnTo>
                      <a:pt x="3873" y="35068"/>
                    </a:lnTo>
                    <a:cubicBezTo>
                      <a:pt x="1372" y="32579"/>
                      <a:pt x="0" y="29251"/>
                      <a:pt x="0" y="25708"/>
                    </a:cubicBezTo>
                    <a:cubicBezTo>
                      <a:pt x="0" y="22165"/>
                      <a:pt x="1372" y="18837"/>
                      <a:pt x="3873" y="16348"/>
                    </a:cubicBezTo>
                    <a:lnTo>
                      <a:pt x="16345" y="3877"/>
                    </a:lnTo>
                    <a:cubicBezTo>
                      <a:pt x="18929" y="1292"/>
                      <a:pt x="22320" y="0"/>
                      <a:pt x="25710" y="0"/>
                    </a:cubicBez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s-PA"/>
              </a:p>
            </p:txBody>
          </p:sp>
          <p:sp>
            <p:nvSpPr>
              <p:cNvPr id="70" name="Shape 11087">
                <a:extLst>
                  <a:ext uri="{FF2B5EF4-FFF2-40B4-BE49-F238E27FC236}">
                    <a16:creationId xmlns:a16="http://schemas.microsoft.com/office/drawing/2014/main" id="{497A24CC-06F1-4E3E-AF3D-68253F3B77B8}"/>
                  </a:ext>
                </a:extLst>
              </p:cNvPr>
              <p:cNvSpPr/>
              <p:nvPr userDrawn="1"/>
            </p:nvSpPr>
            <p:spPr>
              <a:xfrm>
                <a:off x="195901" y="164710"/>
                <a:ext cx="66689" cy="96580"/>
              </a:xfrm>
              <a:custGeom>
                <a:avLst/>
                <a:gdLst/>
                <a:ahLst/>
                <a:cxnLst/>
                <a:rect l="0" t="0" r="0" b="0"/>
                <a:pathLst>
                  <a:path w="66689" h="96580">
                    <a:moveTo>
                      <a:pt x="0" y="0"/>
                    </a:moveTo>
                    <a:lnTo>
                      <a:pt x="61533" y="61525"/>
                    </a:lnTo>
                    <a:cubicBezTo>
                      <a:pt x="66689" y="66681"/>
                      <a:pt x="66689" y="75076"/>
                      <a:pt x="61533" y="80244"/>
                    </a:cubicBezTo>
                    <a:lnTo>
                      <a:pt x="49049" y="92729"/>
                    </a:lnTo>
                    <a:lnTo>
                      <a:pt x="39712" y="96580"/>
                    </a:lnTo>
                    <a:lnTo>
                      <a:pt x="39666" y="96580"/>
                    </a:lnTo>
                    <a:lnTo>
                      <a:pt x="30329" y="92729"/>
                    </a:lnTo>
                    <a:lnTo>
                      <a:pt x="0" y="62395"/>
                    </a:lnTo>
                    <a:lnTo>
                      <a:pt x="0" y="49064"/>
                    </a:lnTo>
                    <a:lnTo>
                      <a:pt x="36997" y="86061"/>
                    </a:lnTo>
                    <a:cubicBezTo>
                      <a:pt x="38495" y="87547"/>
                      <a:pt x="40896" y="87534"/>
                      <a:pt x="42394" y="86061"/>
                    </a:cubicBezTo>
                    <a:lnTo>
                      <a:pt x="54866" y="73590"/>
                    </a:lnTo>
                    <a:cubicBezTo>
                      <a:pt x="56352" y="72091"/>
                      <a:pt x="56352" y="69665"/>
                      <a:pt x="54866" y="68192"/>
                    </a:cubicBezTo>
                    <a:lnTo>
                      <a:pt x="0" y="13319"/>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s-PA"/>
              </a:p>
            </p:txBody>
          </p:sp>
        </p:grpSp>
      </p:grpSp>
      <p:sp>
        <p:nvSpPr>
          <p:cNvPr id="8" name="Text Placeholder 16">
            <a:extLst>
              <a:ext uri="{FF2B5EF4-FFF2-40B4-BE49-F238E27FC236}">
                <a16:creationId xmlns:a16="http://schemas.microsoft.com/office/drawing/2014/main" id="{3B55AB6B-E1EB-2A49-975C-D7B7EF623CE0}"/>
              </a:ext>
            </a:extLst>
          </p:cNvPr>
          <p:cNvSpPr>
            <a:spLocks noGrp="1"/>
          </p:cNvSpPr>
          <p:nvPr>
            <p:ph type="body" sz="quarter" idx="45" hasCustomPrompt="1"/>
          </p:nvPr>
        </p:nvSpPr>
        <p:spPr>
          <a:xfrm>
            <a:off x="412608" y="1510639"/>
            <a:ext cx="1573420" cy="463635"/>
          </a:xfrm>
        </p:spPr>
        <p:txBody>
          <a:bodyPr>
            <a:noAutofit/>
          </a:bodyPr>
          <a:lstStyle>
            <a:lvl1pPr marL="0" indent="0" algn="ctr">
              <a:buNone/>
              <a:defRPr sz="1200" b="1">
                <a:solidFill>
                  <a:schemeClr val="bg1"/>
                </a:solidFill>
                <a:latin typeface="Ubuntu" panose="020B0504030602030204" pitchFamily="34" charset="0"/>
              </a:defRPr>
            </a:lvl1pPr>
            <a:lvl2pPr marL="388620" indent="0">
              <a:buNone/>
              <a:defRPr sz="1800">
                <a:latin typeface="Ubuntu" panose="020B0504030602030204" pitchFamily="34" charset="0"/>
              </a:defRPr>
            </a:lvl2pPr>
            <a:lvl3pPr marL="777241" indent="0">
              <a:buNone/>
              <a:defRPr sz="1400">
                <a:latin typeface="Ubuntu" panose="020B0504030602030204" pitchFamily="34" charset="0"/>
              </a:defRPr>
            </a:lvl3pPr>
            <a:lvl4pPr marL="1165860" indent="0">
              <a:buNone/>
              <a:defRPr sz="1200">
                <a:latin typeface="Ubuntu" panose="020B0504030602030204" pitchFamily="34" charset="0"/>
              </a:defRPr>
            </a:lvl4pPr>
            <a:lvl5pPr marL="1554481" indent="0">
              <a:buNone/>
              <a:defRPr sz="1200">
                <a:latin typeface="Ubuntu" panose="020B0504030602030204" pitchFamily="34" charset="0"/>
              </a:defRPr>
            </a:lvl5pPr>
          </a:lstStyle>
          <a:p>
            <a:pPr lvl="0"/>
            <a:r>
              <a:rPr lang="en-US" dirty="0"/>
              <a:t>AXÉ SUR LES RÉSULTATS</a:t>
            </a:r>
          </a:p>
        </p:txBody>
      </p:sp>
      <p:sp>
        <p:nvSpPr>
          <p:cNvPr id="9" name="Text Placeholder 16">
            <a:extLst>
              <a:ext uri="{FF2B5EF4-FFF2-40B4-BE49-F238E27FC236}">
                <a16:creationId xmlns:a16="http://schemas.microsoft.com/office/drawing/2014/main" id="{9F763A24-CD8B-7742-BF08-D13C8AFFF934}"/>
              </a:ext>
            </a:extLst>
          </p:cNvPr>
          <p:cNvSpPr>
            <a:spLocks noGrp="1"/>
          </p:cNvSpPr>
          <p:nvPr>
            <p:ph type="body" sz="quarter" idx="47" hasCustomPrompt="1"/>
          </p:nvPr>
        </p:nvSpPr>
        <p:spPr>
          <a:xfrm>
            <a:off x="412608" y="3524608"/>
            <a:ext cx="1573420" cy="625658"/>
          </a:xfrm>
        </p:spPr>
        <p:txBody>
          <a:bodyPr>
            <a:noAutofit/>
          </a:bodyPr>
          <a:lstStyle>
            <a:lvl1pPr marL="0" indent="0" algn="ctr">
              <a:buNone/>
              <a:defRPr sz="1200" b="1">
                <a:solidFill>
                  <a:schemeClr val="bg1"/>
                </a:solidFill>
                <a:latin typeface="Ubuntu" panose="020B0504030602030204" pitchFamily="34" charset="0"/>
              </a:defRPr>
            </a:lvl1pPr>
            <a:lvl2pPr marL="388620" indent="0">
              <a:buNone/>
              <a:defRPr sz="1800">
                <a:latin typeface="Ubuntu" panose="020B0504030602030204" pitchFamily="34" charset="0"/>
              </a:defRPr>
            </a:lvl2pPr>
            <a:lvl3pPr marL="777241" indent="0">
              <a:buNone/>
              <a:defRPr sz="1400">
                <a:latin typeface="Ubuntu" panose="020B0504030602030204" pitchFamily="34" charset="0"/>
              </a:defRPr>
            </a:lvl3pPr>
            <a:lvl4pPr marL="1165860" indent="0">
              <a:buNone/>
              <a:defRPr sz="1200">
                <a:latin typeface="Ubuntu" panose="020B0504030602030204" pitchFamily="34" charset="0"/>
              </a:defRPr>
            </a:lvl4pPr>
            <a:lvl5pPr marL="1554481" indent="0">
              <a:buNone/>
              <a:defRPr sz="1200">
                <a:latin typeface="Ubuntu" panose="020B0504030602030204" pitchFamily="34" charset="0"/>
              </a:defRPr>
            </a:lvl5pPr>
          </a:lstStyle>
          <a:p>
            <a:pPr lvl="0"/>
            <a:r>
              <a:rPr lang="en-US" dirty="0"/>
              <a:t>ÉTABLISSEMENT DE RELATIONS</a:t>
            </a:r>
          </a:p>
        </p:txBody>
      </p:sp>
      <p:sp>
        <p:nvSpPr>
          <p:cNvPr id="10" name="Text Placeholder 16">
            <a:extLst>
              <a:ext uri="{FF2B5EF4-FFF2-40B4-BE49-F238E27FC236}">
                <a16:creationId xmlns:a16="http://schemas.microsoft.com/office/drawing/2014/main" id="{0823CEA3-7943-B04E-867F-95D638CBE39D}"/>
              </a:ext>
            </a:extLst>
          </p:cNvPr>
          <p:cNvSpPr>
            <a:spLocks noGrp="1"/>
          </p:cNvSpPr>
          <p:nvPr>
            <p:ph type="body" sz="quarter" idx="48" hasCustomPrompt="1"/>
          </p:nvPr>
        </p:nvSpPr>
        <p:spPr>
          <a:xfrm>
            <a:off x="402264" y="5585797"/>
            <a:ext cx="1583764" cy="625658"/>
          </a:xfrm>
        </p:spPr>
        <p:txBody>
          <a:bodyPr>
            <a:noAutofit/>
          </a:bodyPr>
          <a:lstStyle>
            <a:lvl1pPr marL="0" indent="0" algn="ctr">
              <a:buNone/>
              <a:defRPr sz="1400" b="1">
                <a:solidFill>
                  <a:schemeClr val="bg1"/>
                </a:solidFill>
                <a:latin typeface="Ubuntu" panose="020B0504030602030204" pitchFamily="34" charset="0"/>
              </a:defRPr>
            </a:lvl1pPr>
            <a:lvl2pPr marL="388620" indent="0">
              <a:buNone/>
              <a:defRPr sz="1800">
                <a:latin typeface="Ubuntu" panose="020B0504030602030204" pitchFamily="34" charset="0"/>
              </a:defRPr>
            </a:lvl2pPr>
            <a:lvl3pPr marL="777241" indent="0">
              <a:buNone/>
              <a:defRPr sz="1400">
                <a:latin typeface="Ubuntu" panose="020B0504030602030204" pitchFamily="34" charset="0"/>
              </a:defRPr>
            </a:lvl3pPr>
            <a:lvl4pPr marL="1165860" indent="0">
              <a:buNone/>
              <a:defRPr sz="1200">
                <a:latin typeface="Ubuntu" panose="020B0504030602030204" pitchFamily="34" charset="0"/>
              </a:defRPr>
            </a:lvl4pPr>
            <a:lvl5pPr marL="1554481" indent="0">
              <a:buNone/>
              <a:defRPr sz="1200">
                <a:latin typeface="Ubuntu" panose="020B0504030602030204" pitchFamily="34" charset="0"/>
              </a:defRPr>
            </a:lvl5pPr>
          </a:lstStyle>
          <a:p>
            <a:pPr lvl="0"/>
            <a:r>
              <a:rPr lang="en-US" dirty="0"/>
              <a:t>PRISE DE DÉCISION</a:t>
            </a:r>
          </a:p>
        </p:txBody>
      </p:sp>
      <p:sp>
        <p:nvSpPr>
          <p:cNvPr id="12" name="Text Placeholder 16">
            <a:extLst>
              <a:ext uri="{FF2B5EF4-FFF2-40B4-BE49-F238E27FC236}">
                <a16:creationId xmlns:a16="http://schemas.microsoft.com/office/drawing/2014/main" id="{8F43E2F3-67BA-F346-B551-F5FC4EA6D905}"/>
              </a:ext>
            </a:extLst>
          </p:cNvPr>
          <p:cNvSpPr>
            <a:spLocks noGrp="1"/>
          </p:cNvSpPr>
          <p:nvPr>
            <p:ph type="body" sz="quarter" idx="50" hasCustomPrompt="1"/>
          </p:nvPr>
        </p:nvSpPr>
        <p:spPr>
          <a:xfrm>
            <a:off x="2071541" y="2032001"/>
            <a:ext cx="4455887" cy="1284075"/>
          </a:xfrm>
        </p:spPr>
        <p:txBody>
          <a:bodyPr>
            <a:noAutofit/>
          </a:bodyPr>
          <a:lstStyle>
            <a:lvl1pPr marL="285751" indent="-285751" algn="l">
              <a:buFont typeface="Arial" panose="020B0604020202020204" pitchFamily="34" charset="0"/>
              <a:buChar char="•"/>
              <a:defRPr sz="1200" b="0">
                <a:solidFill>
                  <a:schemeClr val="tx1"/>
                </a:solidFill>
                <a:latin typeface="Ubuntu" panose="020B0504030602030204" pitchFamily="34" charset="0"/>
                <a:sym typeface="Wingdings" pitchFamily="2" charset="2"/>
              </a:defRPr>
            </a:lvl1pPr>
            <a:lvl2pPr marL="388620" indent="0">
              <a:buNone/>
              <a:defRPr sz="1800">
                <a:latin typeface="Ubuntu" panose="020B0504030602030204" pitchFamily="34" charset="0"/>
              </a:defRPr>
            </a:lvl2pPr>
            <a:lvl3pPr marL="777241" indent="0">
              <a:buNone/>
              <a:defRPr sz="1400">
                <a:latin typeface="Ubuntu" panose="020B0504030602030204" pitchFamily="34" charset="0"/>
              </a:defRPr>
            </a:lvl3pPr>
            <a:lvl4pPr marL="1165860" indent="0">
              <a:buNone/>
              <a:defRPr sz="1200">
                <a:latin typeface="Ubuntu" panose="020B0504030602030204" pitchFamily="34" charset="0"/>
              </a:defRPr>
            </a:lvl4pPr>
            <a:lvl5pPr marL="1554481" indent="0">
              <a:buNone/>
              <a:defRPr sz="1200">
                <a:latin typeface="Ubuntu" panose="020B0504030602030204" pitchFamily="34" charset="0"/>
              </a:defRPr>
            </a:lvl5pPr>
          </a:lstStyle>
          <a:p>
            <a:r>
              <a:rPr lang="fr-FR" dirty="0">
                <a:effectLst/>
                <a:latin typeface="Ubuntu" panose="020B0504030602030204" pitchFamily="34" charset="0"/>
              </a:rPr>
              <a:t>Rester concentré sur l'objectif aide les leaders à guider avec succès les équipes. (3 tirets au total pour "Objectif ciblé")</a:t>
            </a:r>
            <a:endParaRPr lang="en-US" dirty="0">
              <a:effectLst/>
              <a:latin typeface="Ubuntu" panose="020B0504030602030204" pitchFamily="34" charset="0"/>
            </a:endParaRPr>
          </a:p>
        </p:txBody>
      </p:sp>
      <p:sp>
        <p:nvSpPr>
          <p:cNvPr id="13" name="Text Placeholder 16">
            <a:extLst>
              <a:ext uri="{FF2B5EF4-FFF2-40B4-BE49-F238E27FC236}">
                <a16:creationId xmlns:a16="http://schemas.microsoft.com/office/drawing/2014/main" id="{8EEA8551-8B81-A04C-973D-EDF2E0E7C6D2}"/>
              </a:ext>
            </a:extLst>
          </p:cNvPr>
          <p:cNvSpPr>
            <a:spLocks noGrp="1"/>
          </p:cNvSpPr>
          <p:nvPr>
            <p:ph type="body" sz="quarter" idx="51" hasCustomPrompt="1"/>
          </p:nvPr>
        </p:nvSpPr>
        <p:spPr>
          <a:xfrm>
            <a:off x="2071541" y="4047362"/>
            <a:ext cx="4455887" cy="1284075"/>
          </a:xfrm>
        </p:spPr>
        <p:txBody>
          <a:bodyPr>
            <a:noAutofit/>
          </a:bodyPr>
          <a:lstStyle>
            <a:lvl1pPr marL="285751" indent="-285751" algn="l">
              <a:buFont typeface="Arial" panose="020B0604020202020204" pitchFamily="34" charset="0"/>
              <a:buChar char="•"/>
              <a:defRPr sz="1200" b="0">
                <a:solidFill>
                  <a:schemeClr val="tx1"/>
                </a:solidFill>
                <a:latin typeface="Ubuntu" panose="020B0504030602030204" pitchFamily="34" charset="0"/>
                <a:sym typeface="Wingdings" pitchFamily="2" charset="2"/>
              </a:defRPr>
            </a:lvl1pPr>
            <a:lvl2pPr marL="388620" indent="0">
              <a:buNone/>
              <a:defRPr sz="1800">
                <a:latin typeface="Ubuntu" panose="020B0504030602030204" pitchFamily="34" charset="0"/>
              </a:defRPr>
            </a:lvl2pPr>
            <a:lvl3pPr marL="777241" indent="0">
              <a:buNone/>
              <a:defRPr sz="1400">
                <a:latin typeface="Ubuntu" panose="020B0504030602030204" pitchFamily="34" charset="0"/>
              </a:defRPr>
            </a:lvl3pPr>
            <a:lvl4pPr marL="1165860" indent="0">
              <a:buNone/>
              <a:defRPr sz="1200">
                <a:latin typeface="Ubuntu" panose="020B0504030602030204" pitchFamily="34" charset="0"/>
              </a:defRPr>
            </a:lvl4pPr>
            <a:lvl5pPr marL="1554481" indent="0">
              <a:buNone/>
              <a:defRPr sz="1200">
                <a:latin typeface="Ubuntu" panose="020B0504030602030204" pitchFamily="34" charset="0"/>
              </a:defRPr>
            </a:lvl5pPr>
          </a:lstStyle>
          <a:p>
            <a:r>
              <a:rPr lang="fr-FR" dirty="0">
                <a:effectLst/>
                <a:latin typeface="Ubuntu" panose="020B0504030602030204" pitchFamily="34" charset="0"/>
              </a:rPr>
              <a:t>De bonnes relations vous aident à communiquer plus efficacement et à encourager le respect mutuel avec ceux avec qui vous travaillez (2 tirets au total pour «Établissement de relations»)</a:t>
            </a:r>
            <a:endParaRPr lang="en-US" dirty="0">
              <a:effectLst/>
              <a:latin typeface="Ubuntu" panose="020B0504030602030204" pitchFamily="34" charset="0"/>
            </a:endParaRPr>
          </a:p>
        </p:txBody>
      </p:sp>
      <p:sp>
        <p:nvSpPr>
          <p:cNvPr id="14" name="Text Placeholder 16">
            <a:extLst>
              <a:ext uri="{FF2B5EF4-FFF2-40B4-BE49-F238E27FC236}">
                <a16:creationId xmlns:a16="http://schemas.microsoft.com/office/drawing/2014/main" id="{2DDAED3F-6025-A24F-80FB-3A0F6A22BBFD}"/>
              </a:ext>
            </a:extLst>
          </p:cNvPr>
          <p:cNvSpPr>
            <a:spLocks noGrp="1"/>
          </p:cNvSpPr>
          <p:nvPr>
            <p:ph type="body" sz="quarter" idx="52" hasCustomPrompt="1"/>
          </p:nvPr>
        </p:nvSpPr>
        <p:spPr>
          <a:xfrm>
            <a:off x="2071689" y="6162745"/>
            <a:ext cx="4455887" cy="3327619"/>
          </a:xfrm>
        </p:spPr>
        <p:txBody>
          <a:bodyPr>
            <a:noAutofit/>
          </a:bodyPr>
          <a:lstStyle>
            <a:lvl1pPr marL="285751" marR="0" indent="-285751" algn="l" defTabSz="777241" rtl="0" eaLnBrk="1" fontAlgn="auto" latinLnBrk="0" hangingPunct="1">
              <a:lnSpc>
                <a:spcPct val="90000"/>
              </a:lnSpc>
              <a:spcBef>
                <a:spcPts val="850"/>
              </a:spcBef>
              <a:spcAft>
                <a:spcPts val="0"/>
              </a:spcAft>
              <a:buClrTx/>
              <a:buSzTx/>
              <a:buFont typeface="Arial" panose="020B0604020202020204" pitchFamily="34" charset="0"/>
              <a:buChar char="•"/>
              <a:tabLst/>
              <a:defRPr sz="1200" b="0">
                <a:solidFill>
                  <a:schemeClr val="tx1"/>
                </a:solidFill>
                <a:latin typeface="Ubuntu" panose="020B0504030602030204" pitchFamily="34" charset="0"/>
                <a:sym typeface="Wingdings" pitchFamily="2" charset="2"/>
              </a:defRPr>
            </a:lvl1pPr>
            <a:lvl2pPr marL="388620" indent="0">
              <a:buNone/>
              <a:defRPr sz="1800">
                <a:latin typeface="Ubuntu" panose="020B0504030602030204" pitchFamily="34" charset="0"/>
              </a:defRPr>
            </a:lvl2pPr>
            <a:lvl3pPr marL="777241" indent="0">
              <a:buNone/>
              <a:defRPr sz="1400">
                <a:latin typeface="Ubuntu" panose="020B0504030602030204" pitchFamily="34" charset="0"/>
              </a:defRPr>
            </a:lvl3pPr>
            <a:lvl4pPr marL="1165860" indent="0">
              <a:buNone/>
              <a:defRPr sz="1200">
                <a:latin typeface="Ubuntu" panose="020B0504030602030204" pitchFamily="34" charset="0"/>
              </a:defRPr>
            </a:lvl4pPr>
            <a:lvl5pPr marL="1554481" indent="0">
              <a:buNone/>
              <a:defRPr sz="1200">
                <a:latin typeface="Ubuntu" panose="020B0504030602030204" pitchFamily="34" charset="0"/>
              </a:defRPr>
            </a:lvl5pPr>
          </a:lstStyle>
          <a:p>
            <a:pPr marL="285751" marR="0" lvl="0" indent="-285751" algn="l" defTabSz="777241" rtl="0" eaLnBrk="1" fontAlgn="auto" latinLnBrk="0" hangingPunct="1">
              <a:lnSpc>
                <a:spcPct val="90000"/>
              </a:lnSpc>
              <a:spcBef>
                <a:spcPts val="850"/>
              </a:spcBef>
              <a:spcAft>
                <a:spcPts val="0"/>
              </a:spcAft>
              <a:buClrTx/>
              <a:buSzTx/>
              <a:buFont typeface="Arial" panose="020B0604020202020204" pitchFamily="34" charset="0"/>
              <a:buChar char="•"/>
              <a:tabLst/>
              <a:defRPr/>
            </a:pPr>
            <a:r>
              <a:rPr lang="fr-FR" dirty="0">
                <a:effectLst/>
                <a:latin typeface="Ubuntu" panose="020B0504030602030204" pitchFamily="34" charset="0"/>
              </a:rPr>
              <a:t>Les dirigeants écoutent les idées, recueillent des commentaires et prennent des décisions en fonction des informations sur le projet ou l'événement. Vous pouvez prendre une décision seul ou avec votre équipe, mais c'est à vous en tant que leader de vous assurer que les décisions sont prises pour que le projet puisse avancer. (4 tirets au total pour "Prise de décision")</a:t>
            </a:r>
            <a:endParaRPr lang="en-US" dirty="0">
              <a:effectLst/>
              <a:latin typeface="Ubuntu" panose="020B0504030602030204" pitchFamily="34" charset="0"/>
            </a:endParaRPr>
          </a:p>
        </p:txBody>
      </p:sp>
      <p:sp>
        <p:nvSpPr>
          <p:cNvPr id="16" name="Text Placeholder 20">
            <a:extLst>
              <a:ext uri="{FF2B5EF4-FFF2-40B4-BE49-F238E27FC236}">
                <a16:creationId xmlns:a16="http://schemas.microsoft.com/office/drawing/2014/main" id="{76BE880E-384B-2847-92A0-D8888261CF24}"/>
              </a:ext>
            </a:extLst>
          </p:cNvPr>
          <p:cNvSpPr>
            <a:spLocks noGrp="1"/>
          </p:cNvSpPr>
          <p:nvPr>
            <p:ph type="body" sz="quarter" idx="54" hasCustomPrompt="1"/>
          </p:nvPr>
        </p:nvSpPr>
        <p:spPr>
          <a:xfrm>
            <a:off x="2071689" y="5574253"/>
            <a:ext cx="4455739" cy="530730"/>
          </a:xfrm>
        </p:spPr>
        <p:txBody>
          <a:bodyPr>
            <a:noAutofit/>
          </a:bodyPr>
          <a:lstStyle>
            <a:lvl1pPr marL="0" indent="0">
              <a:buNone/>
              <a:defRPr sz="1500">
                <a:solidFill>
                  <a:schemeClr val="accent5"/>
                </a:solidFill>
                <a:latin typeface="Ubuntu" panose="020B0504030602030204" pitchFamily="34" charset="0"/>
              </a:defRPr>
            </a:lvl1pPr>
          </a:lstStyle>
          <a:p>
            <a:pPr lvl="0"/>
            <a:r>
              <a:rPr lang="fr-FR" dirty="0"/>
              <a:t>En tant que leader, vous devrez prendre des décisions.</a:t>
            </a:r>
            <a:endParaRPr lang="en-US" dirty="0"/>
          </a:p>
        </p:txBody>
      </p:sp>
      <p:sp>
        <p:nvSpPr>
          <p:cNvPr id="17" name="Text Placeholder 20">
            <a:extLst>
              <a:ext uri="{FF2B5EF4-FFF2-40B4-BE49-F238E27FC236}">
                <a16:creationId xmlns:a16="http://schemas.microsoft.com/office/drawing/2014/main" id="{8CC71482-BB4A-9A4E-A6C5-D5B6D6CDECAB}"/>
              </a:ext>
            </a:extLst>
          </p:cNvPr>
          <p:cNvSpPr>
            <a:spLocks noGrp="1"/>
          </p:cNvSpPr>
          <p:nvPr>
            <p:ph type="body" sz="quarter" idx="55" hasCustomPrompt="1"/>
          </p:nvPr>
        </p:nvSpPr>
        <p:spPr>
          <a:xfrm>
            <a:off x="2071689" y="3461435"/>
            <a:ext cx="4455739" cy="530730"/>
          </a:xfrm>
        </p:spPr>
        <p:txBody>
          <a:bodyPr>
            <a:noAutofit/>
          </a:bodyPr>
          <a:lstStyle>
            <a:lvl1pPr marL="0" indent="0">
              <a:buNone/>
              <a:defRPr sz="1500">
                <a:solidFill>
                  <a:schemeClr val="accent4"/>
                </a:solidFill>
                <a:latin typeface="Ubuntu" panose="020B0504030602030204" pitchFamily="34" charset="0"/>
              </a:defRPr>
            </a:lvl1pPr>
          </a:lstStyle>
          <a:p>
            <a:pPr lvl="0"/>
            <a:r>
              <a:rPr lang="fr-FR" dirty="0"/>
              <a:t>Un élément essentiel du leadership est la capacité à établir de bonnes relations avec les autres.</a:t>
            </a:r>
            <a:endParaRPr lang="en-US" dirty="0"/>
          </a:p>
        </p:txBody>
      </p:sp>
      <p:sp>
        <p:nvSpPr>
          <p:cNvPr id="18" name="Text Placeholder 20">
            <a:extLst>
              <a:ext uri="{FF2B5EF4-FFF2-40B4-BE49-F238E27FC236}">
                <a16:creationId xmlns:a16="http://schemas.microsoft.com/office/drawing/2014/main" id="{7B271D69-B934-D843-AD14-5AA3B81B7AE2}"/>
              </a:ext>
            </a:extLst>
          </p:cNvPr>
          <p:cNvSpPr>
            <a:spLocks noGrp="1"/>
          </p:cNvSpPr>
          <p:nvPr>
            <p:ph type="body" sz="quarter" idx="56" hasCustomPrompt="1"/>
          </p:nvPr>
        </p:nvSpPr>
        <p:spPr>
          <a:xfrm>
            <a:off x="2071689" y="1256253"/>
            <a:ext cx="4455739" cy="694931"/>
          </a:xfrm>
        </p:spPr>
        <p:txBody>
          <a:bodyPr>
            <a:noAutofit/>
          </a:bodyPr>
          <a:lstStyle>
            <a:lvl1pPr marL="0" indent="0">
              <a:buNone/>
              <a:defRPr sz="1500">
                <a:solidFill>
                  <a:schemeClr val="tx2"/>
                </a:solidFill>
                <a:latin typeface="Ubuntu" panose="020B0504030602030204" pitchFamily="34" charset="0"/>
              </a:defRPr>
            </a:lvl1pPr>
          </a:lstStyle>
          <a:p>
            <a:pPr lvl="0"/>
            <a:r>
              <a:rPr lang="fr-FR" dirty="0"/>
              <a:t>Avoir en tête un objectif et un but clairs vous aide à communiquer clairement le plan, à prendre des décisions et à vous adapter aux changements.</a:t>
            </a:r>
            <a:endParaRPr lang="en-US" dirty="0"/>
          </a:p>
        </p:txBody>
      </p:sp>
      <p:sp>
        <p:nvSpPr>
          <p:cNvPr id="19" name="Content Placeholder 2">
            <a:extLst>
              <a:ext uri="{FF2B5EF4-FFF2-40B4-BE49-F238E27FC236}">
                <a16:creationId xmlns:a16="http://schemas.microsoft.com/office/drawing/2014/main" id="{6B83055F-F1E0-C841-875E-79344FB66980}"/>
              </a:ext>
            </a:extLst>
          </p:cNvPr>
          <p:cNvSpPr>
            <a:spLocks noGrp="1"/>
          </p:cNvSpPr>
          <p:nvPr>
            <p:ph sz="half" idx="23" hasCustomPrompt="1"/>
          </p:nvPr>
        </p:nvSpPr>
        <p:spPr>
          <a:xfrm>
            <a:off x="617640" y="448423"/>
            <a:ext cx="3733841" cy="263908"/>
          </a:xfrm>
        </p:spPr>
        <p:txBody>
          <a:bodyPr>
            <a:normAutofit/>
          </a:bodyPr>
          <a:lstStyle>
            <a:lvl1pPr marL="0" indent="0">
              <a:buNone/>
              <a:defRPr sz="1600" b="1">
                <a:solidFill>
                  <a:schemeClr val="bg1"/>
                </a:solidFill>
                <a:latin typeface="Ubuntu" panose="020B0504030602030204" pitchFamily="34" charset="0"/>
              </a:defRPr>
            </a:lvl1pPr>
            <a:lvl2pPr marL="388620" indent="0">
              <a:buNone/>
              <a:defRPr>
                <a:latin typeface="Ubuntu" panose="020B0504030602030204" pitchFamily="34" charset="0"/>
              </a:defRPr>
            </a:lvl2pPr>
            <a:lvl3pPr marL="777241" indent="0">
              <a:buNone/>
              <a:defRPr>
                <a:latin typeface="Ubuntu" panose="020B0504030602030204" pitchFamily="34" charset="0"/>
              </a:defRPr>
            </a:lvl3pPr>
            <a:lvl4pPr marL="1165860" indent="0">
              <a:buNone/>
              <a:defRPr>
                <a:latin typeface="Ubuntu" panose="020B0504030602030204" pitchFamily="34" charset="0"/>
              </a:defRPr>
            </a:lvl4pPr>
            <a:lvl5pPr marL="1554481" indent="0">
              <a:buNone/>
              <a:defRPr>
                <a:latin typeface="Ubuntu" panose="020B0504030602030204" pitchFamily="34" charset="0"/>
              </a:defRPr>
            </a:lvl5pPr>
          </a:lstStyle>
          <a:p>
            <a:pPr lvl="0"/>
            <a:r>
              <a:rPr lang="en-US" dirty="0"/>
              <a:t>Plus </a:t>
            </a:r>
            <a:r>
              <a:rPr lang="en-US" dirty="0" err="1"/>
              <a:t>en</a:t>
            </a:r>
            <a:r>
              <a:rPr lang="en-US" dirty="0"/>
              <a:t> </a:t>
            </a:r>
            <a:r>
              <a:rPr lang="en-US" dirty="0" err="1"/>
              <a:t>profondeur</a:t>
            </a:r>
            <a:endParaRPr lang="en-US" dirty="0"/>
          </a:p>
        </p:txBody>
      </p:sp>
      <p:sp>
        <p:nvSpPr>
          <p:cNvPr id="20" name="Content Placeholder 2">
            <a:extLst>
              <a:ext uri="{FF2B5EF4-FFF2-40B4-BE49-F238E27FC236}">
                <a16:creationId xmlns:a16="http://schemas.microsoft.com/office/drawing/2014/main" id="{BA3C9A2B-DD06-4E40-B40C-DE809FE0F550}"/>
              </a:ext>
            </a:extLst>
          </p:cNvPr>
          <p:cNvSpPr>
            <a:spLocks noGrp="1"/>
          </p:cNvSpPr>
          <p:nvPr>
            <p:ph sz="half" idx="24" hasCustomPrompt="1"/>
          </p:nvPr>
        </p:nvSpPr>
        <p:spPr>
          <a:xfrm>
            <a:off x="338359" y="783241"/>
            <a:ext cx="5992107" cy="263908"/>
          </a:xfrm>
        </p:spPr>
        <p:txBody>
          <a:bodyPr>
            <a:noAutofit/>
          </a:bodyPr>
          <a:lstStyle>
            <a:lvl1pPr marL="0" indent="0" algn="l">
              <a:buNone/>
              <a:defRPr sz="2000" b="1">
                <a:solidFill>
                  <a:schemeClr val="accent4"/>
                </a:solidFill>
                <a:latin typeface="Ubuntu" panose="020B0504030602030204" pitchFamily="34" charset="0"/>
              </a:defRPr>
            </a:lvl1pPr>
            <a:lvl2pPr marL="388620" indent="0">
              <a:buNone/>
              <a:defRPr>
                <a:latin typeface="Ubuntu" panose="020B0504030602030204" pitchFamily="34" charset="0"/>
              </a:defRPr>
            </a:lvl2pPr>
            <a:lvl3pPr marL="777241" indent="0">
              <a:buNone/>
              <a:defRPr>
                <a:latin typeface="Ubuntu" panose="020B0504030602030204" pitchFamily="34" charset="0"/>
              </a:defRPr>
            </a:lvl3pPr>
            <a:lvl4pPr marL="1165860" indent="0">
              <a:buNone/>
              <a:defRPr>
                <a:latin typeface="Ubuntu" panose="020B0504030602030204" pitchFamily="34" charset="0"/>
              </a:defRPr>
            </a:lvl4pPr>
            <a:lvl5pPr marL="1554481" indent="0">
              <a:buNone/>
              <a:defRPr>
                <a:latin typeface="Ubuntu" panose="020B0504030602030204" pitchFamily="34" charset="0"/>
              </a:defRPr>
            </a:lvl5pPr>
          </a:lstStyle>
          <a:p>
            <a:pPr lvl="0"/>
            <a:r>
              <a:rPr lang="fr-FR" dirty="0"/>
              <a:t>LES COMPÉTENCES DE BASE EN LEADERSHIP</a:t>
            </a:r>
            <a:endParaRPr lang="en-US" dirty="0"/>
          </a:p>
        </p:txBody>
      </p:sp>
      <p:grpSp>
        <p:nvGrpSpPr>
          <p:cNvPr id="3" name="Grupo 2">
            <a:extLst>
              <a:ext uri="{FF2B5EF4-FFF2-40B4-BE49-F238E27FC236}">
                <a16:creationId xmlns:a16="http://schemas.microsoft.com/office/drawing/2014/main" id="{DF054FAF-16E1-423E-A11A-7FB76BA522A6}"/>
              </a:ext>
            </a:extLst>
          </p:cNvPr>
          <p:cNvGrpSpPr/>
          <p:nvPr userDrawn="1"/>
        </p:nvGrpSpPr>
        <p:grpSpPr>
          <a:xfrm>
            <a:off x="833517" y="4338715"/>
            <a:ext cx="675537" cy="684805"/>
            <a:chOff x="-2341512" y="4240442"/>
            <a:chExt cx="675537" cy="759749"/>
          </a:xfrm>
        </p:grpSpPr>
        <p:sp>
          <p:nvSpPr>
            <p:cNvPr id="29" name="Shape 900">
              <a:extLst>
                <a:ext uri="{FF2B5EF4-FFF2-40B4-BE49-F238E27FC236}">
                  <a16:creationId xmlns:a16="http://schemas.microsoft.com/office/drawing/2014/main" id="{6BE00090-BE46-4EF4-906F-BA998D268C48}"/>
                </a:ext>
              </a:extLst>
            </p:cNvPr>
            <p:cNvSpPr/>
            <p:nvPr userDrawn="1"/>
          </p:nvSpPr>
          <p:spPr>
            <a:xfrm>
              <a:off x="-2341512" y="4240442"/>
              <a:ext cx="675537" cy="759749"/>
            </a:xfrm>
            <a:custGeom>
              <a:avLst/>
              <a:gdLst/>
              <a:ahLst/>
              <a:cxnLst/>
              <a:rect l="0" t="0" r="0" b="0"/>
              <a:pathLst>
                <a:path w="736943" h="736956">
                  <a:moveTo>
                    <a:pt x="368465" y="0"/>
                  </a:moveTo>
                  <a:cubicBezTo>
                    <a:pt x="571970" y="0"/>
                    <a:pt x="736943" y="164973"/>
                    <a:pt x="736943" y="368478"/>
                  </a:cubicBezTo>
                  <a:cubicBezTo>
                    <a:pt x="736943" y="571983"/>
                    <a:pt x="571970" y="736956"/>
                    <a:pt x="368465" y="736956"/>
                  </a:cubicBezTo>
                  <a:cubicBezTo>
                    <a:pt x="164960" y="736956"/>
                    <a:pt x="0" y="571983"/>
                    <a:pt x="0" y="368478"/>
                  </a:cubicBezTo>
                  <a:cubicBezTo>
                    <a:pt x="0" y="164973"/>
                    <a:pt x="164960" y="0"/>
                    <a:pt x="368465" y="0"/>
                  </a:cubicBezTo>
                  <a:close/>
                </a:path>
              </a:pathLst>
            </a:custGeom>
            <a:ln w="0" cap="flat">
              <a:miter lim="127000"/>
            </a:ln>
          </p:spPr>
          <p:style>
            <a:lnRef idx="0">
              <a:srgbClr val="000000">
                <a:alpha val="0"/>
              </a:srgbClr>
            </a:lnRef>
            <a:fillRef idx="1">
              <a:srgbClr val="FFFEFD"/>
            </a:fillRef>
            <a:effectRef idx="0">
              <a:scrgbClr r="0" g="0" b="0"/>
            </a:effectRef>
            <a:fontRef idx="none"/>
          </p:style>
          <p:txBody>
            <a:bodyPr/>
            <a:lstStyle/>
            <a:p>
              <a:endParaRPr lang="es-PA"/>
            </a:p>
          </p:txBody>
        </p:sp>
        <p:sp>
          <p:nvSpPr>
            <p:cNvPr id="30" name="Shape 901">
              <a:extLst>
                <a:ext uri="{FF2B5EF4-FFF2-40B4-BE49-F238E27FC236}">
                  <a16:creationId xmlns:a16="http://schemas.microsoft.com/office/drawing/2014/main" id="{108A4C83-76F6-48D8-9BFE-BD1AB048E90E}"/>
                </a:ext>
              </a:extLst>
            </p:cNvPr>
            <p:cNvSpPr/>
            <p:nvPr userDrawn="1"/>
          </p:nvSpPr>
          <p:spPr>
            <a:xfrm>
              <a:off x="-2341512" y="4240442"/>
              <a:ext cx="675537" cy="759749"/>
            </a:xfrm>
            <a:custGeom>
              <a:avLst/>
              <a:gdLst/>
              <a:ahLst/>
              <a:cxnLst/>
              <a:rect l="0" t="0" r="0" b="0"/>
              <a:pathLst>
                <a:path w="736943" h="736956">
                  <a:moveTo>
                    <a:pt x="736943" y="368478"/>
                  </a:moveTo>
                  <a:cubicBezTo>
                    <a:pt x="736943" y="571983"/>
                    <a:pt x="571970" y="736956"/>
                    <a:pt x="368465" y="736956"/>
                  </a:cubicBezTo>
                  <a:cubicBezTo>
                    <a:pt x="164960" y="736956"/>
                    <a:pt x="0" y="571983"/>
                    <a:pt x="0" y="368478"/>
                  </a:cubicBezTo>
                  <a:cubicBezTo>
                    <a:pt x="0" y="164973"/>
                    <a:pt x="164960" y="0"/>
                    <a:pt x="368465" y="0"/>
                  </a:cubicBezTo>
                  <a:cubicBezTo>
                    <a:pt x="571970" y="0"/>
                    <a:pt x="736943" y="164973"/>
                    <a:pt x="736943" y="368478"/>
                  </a:cubicBezTo>
                  <a:close/>
                </a:path>
              </a:pathLst>
            </a:custGeom>
            <a:ln w="19228" cap="flat">
              <a:miter lim="127000"/>
            </a:ln>
          </p:spPr>
          <p:style>
            <a:lnRef idx="1">
              <a:srgbClr val="3A3965"/>
            </a:lnRef>
            <a:fillRef idx="0">
              <a:srgbClr val="000000">
                <a:alpha val="0"/>
              </a:srgbClr>
            </a:fillRef>
            <a:effectRef idx="0">
              <a:scrgbClr r="0" g="0" b="0"/>
            </a:effectRef>
            <a:fontRef idx="none"/>
          </p:style>
          <p:txBody>
            <a:bodyPr/>
            <a:lstStyle/>
            <a:p>
              <a:endParaRPr lang="es-PA"/>
            </a:p>
          </p:txBody>
        </p:sp>
        <p:sp>
          <p:nvSpPr>
            <p:cNvPr id="31" name="Shape 902">
              <a:extLst>
                <a:ext uri="{FF2B5EF4-FFF2-40B4-BE49-F238E27FC236}">
                  <a16:creationId xmlns:a16="http://schemas.microsoft.com/office/drawing/2014/main" id="{F1DFC146-26A6-401D-807D-016A3C580CDA}"/>
                </a:ext>
              </a:extLst>
            </p:cNvPr>
            <p:cNvSpPr/>
            <p:nvPr userDrawn="1"/>
          </p:nvSpPr>
          <p:spPr>
            <a:xfrm>
              <a:off x="-2258769" y="4373441"/>
              <a:ext cx="254664" cy="604949"/>
            </a:xfrm>
            <a:custGeom>
              <a:avLst/>
              <a:gdLst/>
              <a:ahLst/>
              <a:cxnLst/>
              <a:rect l="0" t="0" r="0" b="0"/>
              <a:pathLst>
                <a:path w="277813" h="586800">
                  <a:moveTo>
                    <a:pt x="247677" y="122"/>
                  </a:moveTo>
                  <a:cubicBezTo>
                    <a:pt x="254003" y="245"/>
                    <a:pt x="258470" y="3591"/>
                    <a:pt x="258470" y="3591"/>
                  </a:cubicBezTo>
                  <a:cubicBezTo>
                    <a:pt x="277813" y="13522"/>
                    <a:pt x="261938" y="38821"/>
                    <a:pt x="261938" y="38821"/>
                  </a:cubicBezTo>
                  <a:cubicBezTo>
                    <a:pt x="261938" y="38821"/>
                    <a:pt x="221755" y="120672"/>
                    <a:pt x="212331" y="140510"/>
                  </a:cubicBezTo>
                  <a:cubicBezTo>
                    <a:pt x="202908" y="160360"/>
                    <a:pt x="185039" y="191119"/>
                    <a:pt x="184544" y="206004"/>
                  </a:cubicBezTo>
                  <a:cubicBezTo>
                    <a:pt x="184048" y="220888"/>
                    <a:pt x="186525" y="243710"/>
                    <a:pt x="195453" y="284388"/>
                  </a:cubicBezTo>
                  <a:cubicBezTo>
                    <a:pt x="204394" y="325066"/>
                    <a:pt x="198438" y="370710"/>
                    <a:pt x="198438" y="370710"/>
                  </a:cubicBezTo>
                  <a:lnTo>
                    <a:pt x="170752" y="586800"/>
                  </a:lnTo>
                  <a:lnTo>
                    <a:pt x="138290" y="578698"/>
                  </a:lnTo>
                  <a:cubicBezTo>
                    <a:pt x="138290" y="578698"/>
                    <a:pt x="134442" y="385594"/>
                    <a:pt x="133947" y="379143"/>
                  </a:cubicBezTo>
                  <a:cubicBezTo>
                    <a:pt x="133452" y="372691"/>
                    <a:pt x="135433" y="364246"/>
                    <a:pt x="128486" y="364246"/>
                  </a:cubicBezTo>
                  <a:cubicBezTo>
                    <a:pt x="121539" y="364246"/>
                    <a:pt x="122542" y="376666"/>
                    <a:pt x="122542" y="376666"/>
                  </a:cubicBezTo>
                  <a:lnTo>
                    <a:pt x="119558" y="423301"/>
                  </a:lnTo>
                  <a:lnTo>
                    <a:pt x="115126" y="564779"/>
                  </a:lnTo>
                  <a:lnTo>
                    <a:pt x="79045" y="538553"/>
                  </a:lnTo>
                  <a:cubicBezTo>
                    <a:pt x="79045" y="538553"/>
                    <a:pt x="61519" y="349374"/>
                    <a:pt x="62014" y="323580"/>
                  </a:cubicBezTo>
                  <a:cubicBezTo>
                    <a:pt x="62509" y="297774"/>
                    <a:pt x="68961" y="272476"/>
                    <a:pt x="72428" y="253629"/>
                  </a:cubicBezTo>
                  <a:cubicBezTo>
                    <a:pt x="75908" y="234782"/>
                    <a:pt x="73914" y="222869"/>
                    <a:pt x="73914" y="222869"/>
                  </a:cubicBezTo>
                  <a:lnTo>
                    <a:pt x="63500" y="246682"/>
                  </a:lnTo>
                  <a:lnTo>
                    <a:pt x="44158" y="296301"/>
                  </a:lnTo>
                  <a:cubicBezTo>
                    <a:pt x="44158" y="296301"/>
                    <a:pt x="37706" y="312163"/>
                    <a:pt x="18847" y="308188"/>
                  </a:cubicBezTo>
                  <a:cubicBezTo>
                    <a:pt x="0" y="304226"/>
                    <a:pt x="5956" y="280413"/>
                    <a:pt x="5956" y="280413"/>
                  </a:cubicBezTo>
                  <a:lnTo>
                    <a:pt x="19342" y="244701"/>
                  </a:lnTo>
                  <a:cubicBezTo>
                    <a:pt x="19342" y="244701"/>
                    <a:pt x="35712" y="187652"/>
                    <a:pt x="53581" y="154416"/>
                  </a:cubicBezTo>
                  <a:cubicBezTo>
                    <a:pt x="71450" y="121180"/>
                    <a:pt x="93764" y="124647"/>
                    <a:pt x="129477" y="124647"/>
                  </a:cubicBezTo>
                  <a:cubicBezTo>
                    <a:pt x="165202" y="124647"/>
                    <a:pt x="178600" y="96860"/>
                    <a:pt x="178600" y="96860"/>
                  </a:cubicBezTo>
                  <a:lnTo>
                    <a:pt x="225730" y="15999"/>
                  </a:lnTo>
                  <a:cubicBezTo>
                    <a:pt x="233166" y="3102"/>
                    <a:pt x="241351" y="0"/>
                    <a:pt x="247677" y="122"/>
                  </a:cubicBezTo>
                  <a:close/>
                </a:path>
              </a:pathLst>
            </a:custGeom>
            <a:ln w="0" cap="flat">
              <a:miter lim="127000"/>
            </a:ln>
          </p:spPr>
          <p:style>
            <a:lnRef idx="0">
              <a:srgbClr val="000000">
                <a:alpha val="0"/>
              </a:srgbClr>
            </a:lnRef>
            <a:fillRef idx="1">
              <a:srgbClr val="3A3965"/>
            </a:fillRef>
            <a:effectRef idx="0">
              <a:scrgbClr r="0" g="0" b="0"/>
            </a:effectRef>
            <a:fontRef idx="none"/>
          </p:style>
          <p:txBody>
            <a:bodyPr/>
            <a:lstStyle/>
            <a:p>
              <a:endParaRPr lang="es-PA"/>
            </a:p>
          </p:txBody>
        </p:sp>
        <p:sp>
          <p:nvSpPr>
            <p:cNvPr id="32" name="Shape 903">
              <a:extLst>
                <a:ext uri="{FF2B5EF4-FFF2-40B4-BE49-F238E27FC236}">
                  <a16:creationId xmlns:a16="http://schemas.microsoft.com/office/drawing/2014/main" id="{2407918F-E4CF-48BF-8B63-E9419F6DE7DA}"/>
                </a:ext>
              </a:extLst>
            </p:cNvPr>
            <p:cNvSpPr/>
            <p:nvPr userDrawn="1"/>
          </p:nvSpPr>
          <p:spPr>
            <a:xfrm>
              <a:off x="-2186614" y="4385671"/>
              <a:ext cx="86102" cy="96834"/>
            </a:xfrm>
            <a:custGeom>
              <a:avLst/>
              <a:gdLst/>
              <a:ahLst/>
              <a:cxnLst/>
              <a:rect l="0" t="0" r="0" b="0"/>
              <a:pathLst>
                <a:path w="93929" h="93929">
                  <a:moveTo>
                    <a:pt x="0" y="46965"/>
                  </a:moveTo>
                  <a:cubicBezTo>
                    <a:pt x="0" y="72898"/>
                    <a:pt x="21031" y="93929"/>
                    <a:pt x="46965" y="93929"/>
                  </a:cubicBezTo>
                  <a:cubicBezTo>
                    <a:pt x="72898" y="93929"/>
                    <a:pt x="93929" y="72898"/>
                    <a:pt x="93929" y="46965"/>
                  </a:cubicBezTo>
                  <a:cubicBezTo>
                    <a:pt x="93929" y="21018"/>
                    <a:pt x="72898" y="0"/>
                    <a:pt x="46965" y="0"/>
                  </a:cubicBezTo>
                  <a:cubicBezTo>
                    <a:pt x="21031" y="0"/>
                    <a:pt x="0" y="21018"/>
                    <a:pt x="0" y="46965"/>
                  </a:cubicBezTo>
                  <a:close/>
                </a:path>
              </a:pathLst>
            </a:custGeom>
            <a:ln w="12179" cap="flat">
              <a:miter lim="127000"/>
            </a:ln>
          </p:spPr>
          <p:style>
            <a:lnRef idx="1">
              <a:srgbClr val="3A3965"/>
            </a:lnRef>
            <a:fillRef idx="0">
              <a:srgbClr val="000000">
                <a:alpha val="0"/>
              </a:srgbClr>
            </a:fillRef>
            <a:effectRef idx="0">
              <a:scrgbClr r="0" g="0" b="0"/>
            </a:effectRef>
            <a:fontRef idx="none"/>
          </p:style>
          <p:txBody>
            <a:bodyPr/>
            <a:lstStyle/>
            <a:p>
              <a:endParaRPr lang="es-PA"/>
            </a:p>
          </p:txBody>
        </p:sp>
        <p:sp>
          <p:nvSpPr>
            <p:cNvPr id="33" name="Shape 904">
              <a:extLst>
                <a:ext uri="{FF2B5EF4-FFF2-40B4-BE49-F238E27FC236}">
                  <a16:creationId xmlns:a16="http://schemas.microsoft.com/office/drawing/2014/main" id="{E02738D2-0CE2-45C4-859A-45C1F4CE00F5}"/>
                </a:ext>
              </a:extLst>
            </p:cNvPr>
            <p:cNvSpPr/>
            <p:nvPr userDrawn="1"/>
          </p:nvSpPr>
          <p:spPr>
            <a:xfrm>
              <a:off x="-2210107" y="4365387"/>
              <a:ext cx="113763" cy="80023"/>
            </a:xfrm>
            <a:custGeom>
              <a:avLst/>
              <a:gdLst/>
              <a:ahLst/>
              <a:cxnLst/>
              <a:rect l="0" t="0" r="0" b="0"/>
              <a:pathLst>
                <a:path w="124104" h="77622">
                  <a:moveTo>
                    <a:pt x="81077" y="4331"/>
                  </a:moveTo>
                  <a:cubicBezTo>
                    <a:pt x="91250" y="7277"/>
                    <a:pt x="124104" y="18364"/>
                    <a:pt x="117691" y="27115"/>
                  </a:cubicBezTo>
                  <a:cubicBezTo>
                    <a:pt x="98374" y="53416"/>
                    <a:pt x="45593" y="35713"/>
                    <a:pt x="45593" y="35713"/>
                  </a:cubicBezTo>
                  <a:cubicBezTo>
                    <a:pt x="45593" y="35713"/>
                    <a:pt x="50927" y="66332"/>
                    <a:pt x="26416" y="77622"/>
                  </a:cubicBezTo>
                  <a:cubicBezTo>
                    <a:pt x="26416" y="77622"/>
                    <a:pt x="0" y="42799"/>
                    <a:pt x="29705" y="15215"/>
                  </a:cubicBezTo>
                  <a:cubicBezTo>
                    <a:pt x="38964" y="6604"/>
                    <a:pt x="66091" y="0"/>
                    <a:pt x="81077" y="4331"/>
                  </a:cubicBezTo>
                  <a:close/>
                </a:path>
              </a:pathLst>
            </a:custGeom>
            <a:ln w="0" cap="flat">
              <a:miter lim="127000"/>
            </a:ln>
          </p:spPr>
          <p:style>
            <a:lnRef idx="0">
              <a:srgbClr val="000000">
                <a:alpha val="0"/>
              </a:srgbClr>
            </a:lnRef>
            <a:fillRef idx="1">
              <a:srgbClr val="3A3965"/>
            </a:fillRef>
            <a:effectRef idx="0">
              <a:scrgbClr r="0" g="0" b="0"/>
            </a:effectRef>
            <a:fontRef idx="none"/>
          </p:style>
          <p:txBody>
            <a:bodyPr/>
            <a:lstStyle/>
            <a:p>
              <a:endParaRPr lang="es-PA"/>
            </a:p>
          </p:txBody>
        </p:sp>
        <p:sp>
          <p:nvSpPr>
            <p:cNvPr id="34" name="Shape 905">
              <a:extLst>
                <a:ext uri="{FF2B5EF4-FFF2-40B4-BE49-F238E27FC236}">
                  <a16:creationId xmlns:a16="http://schemas.microsoft.com/office/drawing/2014/main" id="{91E54529-24F0-4F1E-BE91-7A1F35E83614}"/>
                </a:ext>
              </a:extLst>
            </p:cNvPr>
            <p:cNvSpPr/>
            <p:nvPr userDrawn="1"/>
          </p:nvSpPr>
          <p:spPr>
            <a:xfrm>
              <a:off x="-2003395" y="4373441"/>
              <a:ext cx="254664" cy="604949"/>
            </a:xfrm>
            <a:custGeom>
              <a:avLst/>
              <a:gdLst/>
              <a:ahLst/>
              <a:cxnLst/>
              <a:rect l="0" t="0" r="0" b="0"/>
              <a:pathLst>
                <a:path w="277813" h="586800">
                  <a:moveTo>
                    <a:pt x="30131" y="122"/>
                  </a:moveTo>
                  <a:cubicBezTo>
                    <a:pt x="36455" y="0"/>
                    <a:pt x="44640" y="3102"/>
                    <a:pt x="52083" y="15999"/>
                  </a:cubicBezTo>
                  <a:lnTo>
                    <a:pt x="99212" y="96860"/>
                  </a:lnTo>
                  <a:cubicBezTo>
                    <a:pt x="99212" y="96860"/>
                    <a:pt x="112611" y="124647"/>
                    <a:pt x="148336" y="124647"/>
                  </a:cubicBezTo>
                  <a:cubicBezTo>
                    <a:pt x="184048" y="124647"/>
                    <a:pt x="206375" y="121180"/>
                    <a:pt x="224231" y="154416"/>
                  </a:cubicBezTo>
                  <a:cubicBezTo>
                    <a:pt x="242100" y="187652"/>
                    <a:pt x="258470" y="244701"/>
                    <a:pt x="258470" y="244701"/>
                  </a:cubicBezTo>
                  <a:lnTo>
                    <a:pt x="271856" y="280413"/>
                  </a:lnTo>
                  <a:cubicBezTo>
                    <a:pt x="271856" y="280413"/>
                    <a:pt x="277813" y="304226"/>
                    <a:pt x="258966" y="308188"/>
                  </a:cubicBezTo>
                  <a:cubicBezTo>
                    <a:pt x="240119" y="312163"/>
                    <a:pt x="233667" y="296301"/>
                    <a:pt x="233667" y="296301"/>
                  </a:cubicBezTo>
                  <a:lnTo>
                    <a:pt x="214313" y="246682"/>
                  </a:lnTo>
                  <a:lnTo>
                    <a:pt x="203886" y="222869"/>
                  </a:lnTo>
                  <a:cubicBezTo>
                    <a:pt x="203886" y="222869"/>
                    <a:pt x="201905" y="234782"/>
                    <a:pt x="205372" y="253629"/>
                  </a:cubicBezTo>
                  <a:cubicBezTo>
                    <a:pt x="208852" y="272476"/>
                    <a:pt x="215303" y="297774"/>
                    <a:pt x="215798" y="323580"/>
                  </a:cubicBezTo>
                  <a:cubicBezTo>
                    <a:pt x="216294" y="349374"/>
                    <a:pt x="198768" y="538553"/>
                    <a:pt x="198768" y="538553"/>
                  </a:cubicBezTo>
                  <a:lnTo>
                    <a:pt x="173711" y="556676"/>
                  </a:lnTo>
                  <a:lnTo>
                    <a:pt x="158255" y="423301"/>
                  </a:lnTo>
                  <a:lnTo>
                    <a:pt x="155270" y="376666"/>
                  </a:lnTo>
                  <a:cubicBezTo>
                    <a:pt x="155270" y="376666"/>
                    <a:pt x="156274" y="364246"/>
                    <a:pt x="149327" y="364246"/>
                  </a:cubicBezTo>
                  <a:cubicBezTo>
                    <a:pt x="142380" y="364246"/>
                    <a:pt x="144361" y="372691"/>
                    <a:pt x="143866" y="379143"/>
                  </a:cubicBezTo>
                  <a:cubicBezTo>
                    <a:pt x="143370" y="385594"/>
                    <a:pt x="136639" y="571738"/>
                    <a:pt x="136639" y="571738"/>
                  </a:cubicBezTo>
                  <a:lnTo>
                    <a:pt x="113474" y="586800"/>
                  </a:lnTo>
                  <a:lnTo>
                    <a:pt x="79375" y="370710"/>
                  </a:lnTo>
                  <a:cubicBezTo>
                    <a:pt x="79375" y="370710"/>
                    <a:pt x="73419" y="325066"/>
                    <a:pt x="82360" y="284388"/>
                  </a:cubicBezTo>
                  <a:cubicBezTo>
                    <a:pt x="91275" y="243710"/>
                    <a:pt x="93764" y="220888"/>
                    <a:pt x="93269" y="206004"/>
                  </a:cubicBezTo>
                  <a:cubicBezTo>
                    <a:pt x="92774" y="191119"/>
                    <a:pt x="74905" y="160360"/>
                    <a:pt x="65481" y="140510"/>
                  </a:cubicBezTo>
                  <a:cubicBezTo>
                    <a:pt x="56058" y="120672"/>
                    <a:pt x="15875" y="38821"/>
                    <a:pt x="15875" y="38821"/>
                  </a:cubicBezTo>
                  <a:cubicBezTo>
                    <a:pt x="15875" y="38821"/>
                    <a:pt x="0" y="13522"/>
                    <a:pt x="19342" y="3591"/>
                  </a:cubicBezTo>
                  <a:cubicBezTo>
                    <a:pt x="19342" y="3591"/>
                    <a:pt x="23806" y="245"/>
                    <a:pt x="30131" y="122"/>
                  </a:cubicBezTo>
                  <a:close/>
                </a:path>
              </a:pathLst>
            </a:custGeom>
            <a:ln w="0" cap="flat">
              <a:miter lim="127000"/>
            </a:ln>
          </p:spPr>
          <p:style>
            <a:lnRef idx="0">
              <a:srgbClr val="000000">
                <a:alpha val="0"/>
              </a:srgbClr>
            </a:lnRef>
            <a:fillRef idx="1">
              <a:srgbClr val="3A3965"/>
            </a:fillRef>
            <a:effectRef idx="0">
              <a:scrgbClr r="0" g="0" b="0"/>
            </a:effectRef>
            <a:fontRef idx="none"/>
          </p:style>
          <p:txBody>
            <a:bodyPr/>
            <a:lstStyle/>
            <a:p>
              <a:endParaRPr lang="es-PA"/>
            </a:p>
          </p:txBody>
        </p:sp>
        <p:sp>
          <p:nvSpPr>
            <p:cNvPr id="35" name="Shape 906">
              <a:extLst>
                <a:ext uri="{FF2B5EF4-FFF2-40B4-BE49-F238E27FC236}">
                  <a16:creationId xmlns:a16="http://schemas.microsoft.com/office/drawing/2014/main" id="{00EED67D-F292-4B1A-B463-D315D4CCA5F5}"/>
                </a:ext>
              </a:extLst>
            </p:cNvPr>
            <p:cNvSpPr/>
            <p:nvPr userDrawn="1"/>
          </p:nvSpPr>
          <p:spPr>
            <a:xfrm>
              <a:off x="-1906985" y="4385671"/>
              <a:ext cx="86102" cy="96834"/>
            </a:xfrm>
            <a:custGeom>
              <a:avLst/>
              <a:gdLst/>
              <a:ahLst/>
              <a:cxnLst/>
              <a:rect l="0" t="0" r="0" b="0"/>
              <a:pathLst>
                <a:path w="93929" h="93929">
                  <a:moveTo>
                    <a:pt x="93929" y="46965"/>
                  </a:moveTo>
                  <a:cubicBezTo>
                    <a:pt x="93929" y="72898"/>
                    <a:pt x="72898" y="93929"/>
                    <a:pt x="46952" y="93929"/>
                  </a:cubicBezTo>
                  <a:cubicBezTo>
                    <a:pt x="21019" y="93929"/>
                    <a:pt x="0" y="72898"/>
                    <a:pt x="0" y="46965"/>
                  </a:cubicBezTo>
                  <a:cubicBezTo>
                    <a:pt x="0" y="21018"/>
                    <a:pt x="21019" y="0"/>
                    <a:pt x="46952" y="0"/>
                  </a:cubicBezTo>
                  <a:cubicBezTo>
                    <a:pt x="72898" y="0"/>
                    <a:pt x="93929" y="21018"/>
                    <a:pt x="93929" y="46965"/>
                  </a:cubicBezTo>
                  <a:close/>
                </a:path>
              </a:pathLst>
            </a:custGeom>
            <a:ln w="12179" cap="flat">
              <a:miter lim="127000"/>
            </a:ln>
          </p:spPr>
          <p:style>
            <a:lnRef idx="1">
              <a:srgbClr val="3A3965"/>
            </a:lnRef>
            <a:fillRef idx="0">
              <a:srgbClr val="000000">
                <a:alpha val="0"/>
              </a:srgbClr>
            </a:fillRef>
            <a:effectRef idx="0">
              <a:scrgbClr r="0" g="0" b="0"/>
            </a:effectRef>
            <a:fontRef idx="none"/>
          </p:style>
          <p:txBody>
            <a:bodyPr/>
            <a:lstStyle/>
            <a:p>
              <a:endParaRPr lang="es-PA"/>
            </a:p>
          </p:txBody>
        </p:sp>
        <p:sp>
          <p:nvSpPr>
            <p:cNvPr id="36" name="Shape 907">
              <a:extLst>
                <a:ext uri="{FF2B5EF4-FFF2-40B4-BE49-F238E27FC236}">
                  <a16:creationId xmlns:a16="http://schemas.microsoft.com/office/drawing/2014/main" id="{D8955922-1864-42BA-A721-81F00EC86351}"/>
                </a:ext>
              </a:extLst>
            </p:cNvPr>
            <p:cNvSpPr/>
            <p:nvPr userDrawn="1"/>
          </p:nvSpPr>
          <p:spPr>
            <a:xfrm>
              <a:off x="-1911235" y="4350216"/>
              <a:ext cx="148549" cy="102962"/>
            </a:xfrm>
            <a:custGeom>
              <a:avLst/>
              <a:gdLst/>
              <a:ahLst/>
              <a:cxnLst/>
              <a:rect l="0" t="0" r="0" b="0"/>
              <a:pathLst>
                <a:path w="162052" h="99873">
                  <a:moveTo>
                    <a:pt x="89294" y="0"/>
                  </a:moveTo>
                  <a:cubicBezTo>
                    <a:pt x="117081" y="0"/>
                    <a:pt x="124358" y="26454"/>
                    <a:pt x="128334" y="33718"/>
                  </a:cubicBezTo>
                  <a:cubicBezTo>
                    <a:pt x="132296" y="41008"/>
                    <a:pt x="139573" y="73406"/>
                    <a:pt x="162052" y="74740"/>
                  </a:cubicBezTo>
                  <a:cubicBezTo>
                    <a:pt x="162052" y="74740"/>
                    <a:pt x="160744" y="97231"/>
                    <a:pt x="138900" y="95237"/>
                  </a:cubicBezTo>
                  <a:cubicBezTo>
                    <a:pt x="117081" y="93256"/>
                    <a:pt x="103848" y="82677"/>
                    <a:pt x="87973" y="48946"/>
                  </a:cubicBezTo>
                  <a:cubicBezTo>
                    <a:pt x="87973" y="48946"/>
                    <a:pt x="108903" y="86652"/>
                    <a:pt x="98565" y="89954"/>
                  </a:cubicBezTo>
                  <a:cubicBezTo>
                    <a:pt x="67475" y="99873"/>
                    <a:pt x="41669" y="61506"/>
                    <a:pt x="41669" y="61506"/>
                  </a:cubicBezTo>
                  <a:cubicBezTo>
                    <a:pt x="41669" y="61506"/>
                    <a:pt x="27115" y="81356"/>
                    <a:pt x="660" y="76060"/>
                  </a:cubicBezTo>
                  <a:cubicBezTo>
                    <a:pt x="660" y="76060"/>
                    <a:pt x="0" y="27775"/>
                    <a:pt x="54902" y="27775"/>
                  </a:cubicBezTo>
                  <a:cubicBezTo>
                    <a:pt x="54902" y="27775"/>
                    <a:pt x="61519" y="0"/>
                    <a:pt x="89294" y="0"/>
                  </a:cubicBezTo>
                  <a:close/>
                </a:path>
              </a:pathLst>
            </a:custGeom>
            <a:ln w="0" cap="flat">
              <a:miter lim="127000"/>
            </a:ln>
          </p:spPr>
          <p:style>
            <a:lnRef idx="0">
              <a:srgbClr val="000000">
                <a:alpha val="0"/>
              </a:srgbClr>
            </a:lnRef>
            <a:fillRef idx="1">
              <a:srgbClr val="3A3965"/>
            </a:fillRef>
            <a:effectRef idx="0">
              <a:scrgbClr r="0" g="0" b="0"/>
            </a:effectRef>
            <a:fontRef idx="none"/>
          </p:style>
          <p:txBody>
            <a:bodyPr/>
            <a:lstStyle/>
            <a:p>
              <a:endParaRPr lang="es-PA"/>
            </a:p>
          </p:txBody>
        </p:sp>
      </p:grpSp>
      <p:grpSp>
        <p:nvGrpSpPr>
          <p:cNvPr id="2" name="Grupo 1">
            <a:extLst>
              <a:ext uri="{FF2B5EF4-FFF2-40B4-BE49-F238E27FC236}">
                <a16:creationId xmlns:a16="http://schemas.microsoft.com/office/drawing/2014/main" id="{5246D977-69D6-459A-8FB4-E1DA737CDA78}"/>
              </a:ext>
            </a:extLst>
          </p:cNvPr>
          <p:cNvGrpSpPr/>
          <p:nvPr userDrawn="1"/>
        </p:nvGrpSpPr>
        <p:grpSpPr>
          <a:xfrm>
            <a:off x="839527" y="2202779"/>
            <a:ext cx="677400" cy="705105"/>
            <a:chOff x="-2357434" y="1924881"/>
            <a:chExt cx="677400" cy="761831"/>
          </a:xfrm>
        </p:grpSpPr>
        <p:sp>
          <p:nvSpPr>
            <p:cNvPr id="37" name="Shape 908">
              <a:extLst>
                <a:ext uri="{FF2B5EF4-FFF2-40B4-BE49-F238E27FC236}">
                  <a16:creationId xmlns:a16="http://schemas.microsoft.com/office/drawing/2014/main" id="{A5C75420-1E6E-4A10-87D4-5088B3869AEF}"/>
                </a:ext>
              </a:extLst>
            </p:cNvPr>
            <p:cNvSpPr/>
            <p:nvPr userDrawn="1"/>
          </p:nvSpPr>
          <p:spPr>
            <a:xfrm>
              <a:off x="-2357434" y="1924881"/>
              <a:ext cx="677400" cy="761831"/>
            </a:xfrm>
            <a:custGeom>
              <a:avLst/>
              <a:gdLst/>
              <a:ahLst/>
              <a:cxnLst/>
              <a:rect l="0" t="0" r="0" b="0"/>
              <a:pathLst>
                <a:path w="738975" h="738975">
                  <a:moveTo>
                    <a:pt x="369481" y="0"/>
                  </a:moveTo>
                  <a:cubicBezTo>
                    <a:pt x="573545" y="0"/>
                    <a:pt x="738975" y="165418"/>
                    <a:pt x="738975" y="369481"/>
                  </a:cubicBezTo>
                  <a:cubicBezTo>
                    <a:pt x="738975" y="573545"/>
                    <a:pt x="573545" y="738975"/>
                    <a:pt x="369481" y="738975"/>
                  </a:cubicBezTo>
                  <a:cubicBezTo>
                    <a:pt x="165417" y="738975"/>
                    <a:pt x="0" y="573545"/>
                    <a:pt x="0" y="369481"/>
                  </a:cubicBezTo>
                  <a:cubicBezTo>
                    <a:pt x="0" y="165418"/>
                    <a:pt x="165417" y="0"/>
                    <a:pt x="369481" y="0"/>
                  </a:cubicBezTo>
                  <a:close/>
                </a:path>
              </a:pathLst>
            </a:custGeom>
            <a:ln w="0" cap="flat">
              <a:miter lim="127000"/>
            </a:ln>
          </p:spPr>
          <p:style>
            <a:lnRef idx="0">
              <a:srgbClr val="000000">
                <a:alpha val="0"/>
              </a:srgbClr>
            </a:lnRef>
            <a:fillRef idx="1">
              <a:srgbClr val="FFFEFD"/>
            </a:fillRef>
            <a:effectRef idx="0">
              <a:scrgbClr r="0" g="0" b="0"/>
            </a:effectRef>
            <a:fontRef idx="none"/>
          </p:style>
          <p:txBody>
            <a:bodyPr/>
            <a:lstStyle/>
            <a:p>
              <a:endParaRPr lang="es-PA"/>
            </a:p>
          </p:txBody>
        </p:sp>
        <p:sp>
          <p:nvSpPr>
            <p:cNvPr id="38" name="Shape 909">
              <a:extLst>
                <a:ext uri="{FF2B5EF4-FFF2-40B4-BE49-F238E27FC236}">
                  <a16:creationId xmlns:a16="http://schemas.microsoft.com/office/drawing/2014/main" id="{A5A3D24B-1BF9-47ED-A56C-3850BAD2837B}"/>
                </a:ext>
              </a:extLst>
            </p:cNvPr>
            <p:cNvSpPr/>
            <p:nvPr userDrawn="1"/>
          </p:nvSpPr>
          <p:spPr>
            <a:xfrm>
              <a:off x="-2357434" y="1924881"/>
              <a:ext cx="677400" cy="761831"/>
            </a:xfrm>
            <a:custGeom>
              <a:avLst/>
              <a:gdLst/>
              <a:ahLst/>
              <a:cxnLst/>
              <a:rect l="0" t="0" r="0" b="0"/>
              <a:pathLst>
                <a:path w="738975" h="738975">
                  <a:moveTo>
                    <a:pt x="738975" y="369481"/>
                  </a:moveTo>
                  <a:cubicBezTo>
                    <a:pt x="738975" y="573545"/>
                    <a:pt x="573545" y="738975"/>
                    <a:pt x="369481" y="738975"/>
                  </a:cubicBezTo>
                  <a:cubicBezTo>
                    <a:pt x="165417" y="738975"/>
                    <a:pt x="0" y="573545"/>
                    <a:pt x="0" y="369481"/>
                  </a:cubicBezTo>
                  <a:cubicBezTo>
                    <a:pt x="0" y="165418"/>
                    <a:pt x="165417" y="0"/>
                    <a:pt x="369481" y="0"/>
                  </a:cubicBezTo>
                  <a:cubicBezTo>
                    <a:pt x="573545" y="0"/>
                    <a:pt x="738975" y="165418"/>
                    <a:pt x="738975" y="369481"/>
                  </a:cubicBezTo>
                  <a:close/>
                </a:path>
              </a:pathLst>
            </a:custGeom>
            <a:ln w="19139" cap="flat">
              <a:miter lim="127000"/>
            </a:ln>
          </p:spPr>
          <p:style>
            <a:lnRef idx="1">
              <a:srgbClr val="E4322B"/>
            </a:lnRef>
            <a:fillRef idx="0">
              <a:srgbClr val="000000">
                <a:alpha val="0"/>
              </a:srgbClr>
            </a:fillRef>
            <a:effectRef idx="0">
              <a:scrgbClr r="0" g="0" b="0"/>
            </a:effectRef>
            <a:fontRef idx="none"/>
          </p:style>
          <p:txBody>
            <a:bodyPr/>
            <a:lstStyle/>
            <a:p>
              <a:endParaRPr lang="es-PA"/>
            </a:p>
          </p:txBody>
        </p:sp>
        <p:sp>
          <p:nvSpPr>
            <p:cNvPr id="39" name="Shape 910">
              <a:extLst>
                <a:ext uri="{FF2B5EF4-FFF2-40B4-BE49-F238E27FC236}">
                  <a16:creationId xmlns:a16="http://schemas.microsoft.com/office/drawing/2014/main" id="{EA2AD10A-44B6-4467-B569-9159C6EAD10F}"/>
                </a:ext>
              </a:extLst>
            </p:cNvPr>
            <p:cNvSpPr/>
            <p:nvPr userDrawn="1"/>
          </p:nvSpPr>
          <p:spPr>
            <a:xfrm>
              <a:off x="-2283166" y="2161022"/>
              <a:ext cx="267434" cy="476928"/>
            </a:xfrm>
            <a:custGeom>
              <a:avLst/>
              <a:gdLst/>
              <a:ahLst/>
              <a:cxnLst/>
              <a:rect l="0" t="0" r="0" b="0"/>
              <a:pathLst>
                <a:path w="291744" h="462620">
                  <a:moveTo>
                    <a:pt x="265687" y="106"/>
                  </a:moveTo>
                  <a:cubicBezTo>
                    <a:pt x="271158" y="213"/>
                    <a:pt x="275019" y="3108"/>
                    <a:pt x="275019" y="3108"/>
                  </a:cubicBezTo>
                  <a:cubicBezTo>
                    <a:pt x="291744" y="11693"/>
                    <a:pt x="277165" y="31861"/>
                    <a:pt x="277165" y="31861"/>
                  </a:cubicBezTo>
                  <a:cubicBezTo>
                    <a:pt x="277165" y="31861"/>
                    <a:pt x="205105" y="107617"/>
                    <a:pt x="192977" y="122234"/>
                  </a:cubicBezTo>
                  <a:cubicBezTo>
                    <a:pt x="182778" y="134541"/>
                    <a:pt x="169050" y="145983"/>
                    <a:pt x="168948" y="178876"/>
                  </a:cubicBezTo>
                  <a:cubicBezTo>
                    <a:pt x="168910" y="191754"/>
                    <a:pt x="169901" y="200035"/>
                    <a:pt x="177622" y="235226"/>
                  </a:cubicBezTo>
                  <a:cubicBezTo>
                    <a:pt x="185357" y="270405"/>
                    <a:pt x="264008" y="257426"/>
                    <a:pt x="277165" y="274685"/>
                  </a:cubicBezTo>
                  <a:cubicBezTo>
                    <a:pt x="290894" y="292707"/>
                    <a:pt x="253136" y="367293"/>
                    <a:pt x="235979" y="394827"/>
                  </a:cubicBezTo>
                  <a:cubicBezTo>
                    <a:pt x="228206" y="407299"/>
                    <a:pt x="191351" y="462620"/>
                    <a:pt x="188786" y="417992"/>
                  </a:cubicBezTo>
                  <a:cubicBezTo>
                    <a:pt x="187693" y="399132"/>
                    <a:pt x="243154" y="315694"/>
                    <a:pt x="236830" y="305584"/>
                  </a:cubicBezTo>
                  <a:cubicBezTo>
                    <a:pt x="228244" y="291856"/>
                    <a:pt x="164490" y="295742"/>
                    <a:pt x="143307" y="309877"/>
                  </a:cubicBezTo>
                  <a:cubicBezTo>
                    <a:pt x="114503" y="329079"/>
                    <a:pt x="76860" y="384616"/>
                    <a:pt x="56388" y="430971"/>
                  </a:cubicBezTo>
                  <a:lnTo>
                    <a:pt x="29083" y="407565"/>
                  </a:lnTo>
                  <a:cubicBezTo>
                    <a:pt x="50483" y="367789"/>
                    <a:pt x="81610" y="319338"/>
                    <a:pt x="86665" y="305584"/>
                  </a:cubicBezTo>
                  <a:cubicBezTo>
                    <a:pt x="104686" y="256677"/>
                    <a:pt x="85814" y="167434"/>
                    <a:pt x="85814" y="167434"/>
                  </a:cubicBezTo>
                  <a:lnTo>
                    <a:pt x="56642" y="235226"/>
                  </a:lnTo>
                  <a:lnTo>
                    <a:pt x="38189" y="293570"/>
                  </a:lnTo>
                  <a:cubicBezTo>
                    <a:pt x="38189" y="293570"/>
                    <a:pt x="32614" y="307299"/>
                    <a:pt x="16307" y="303870"/>
                  </a:cubicBezTo>
                  <a:cubicBezTo>
                    <a:pt x="0" y="300441"/>
                    <a:pt x="5144" y="279841"/>
                    <a:pt x="5144" y="279841"/>
                  </a:cubicBezTo>
                  <a:lnTo>
                    <a:pt x="16739" y="248942"/>
                  </a:lnTo>
                  <a:cubicBezTo>
                    <a:pt x="16739" y="248942"/>
                    <a:pt x="29578" y="200225"/>
                    <a:pt x="42901" y="170431"/>
                  </a:cubicBezTo>
                  <a:cubicBezTo>
                    <a:pt x="55791" y="141691"/>
                    <a:pt x="90437" y="108518"/>
                    <a:pt x="121336" y="108518"/>
                  </a:cubicBezTo>
                  <a:cubicBezTo>
                    <a:pt x="152210" y="108518"/>
                    <a:pt x="160998" y="101927"/>
                    <a:pt x="169901" y="92783"/>
                  </a:cubicBezTo>
                  <a:cubicBezTo>
                    <a:pt x="188125" y="74076"/>
                    <a:pt x="246698" y="13840"/>
                    <a:pt x="246698" y="13840"/>
                  </a:cubicBezTo>
                  <a:cubicBezTo>
                    <a:pt x="253136" y="2683"/>
                    <a:pt x="260217" y="0"/>
                    <a:pt x="265687" y="106"/>
                  </a:cubicBezTo>
                  <a:close/>
                </a:path>
              </a:pathLst>
            </a:custGeom>
            <a:ln w="0" cap="flat">
              <a:miter lim="127000"/>
            </a:ln>
          </p:spPr>
          <p:style>
            <a:lnRef idx="0">
              <a:srgbClr val="000000">
                <a:alpha val="0"/>
              </a:srgbClr>
            </a:lnRef>
            <a:fillRef idx="1">
              <a:srgbClr val="E13634"/>
            </a:fillRef>
            <a:effectRef idx="0">
              <a:scrgbClr r="0" g="0" b="0"/>
            </a:effectRef>
            <a:fontRef idx="none"/>
          </p:style>
          <p:txBody>
            <a:bodyPr/>
            <a:lstStyle/>
            <a:p>
              <a:endParaRPr lang="es-PA"/>
            </a:p>
          </p:txBody>
        </p:sp>
        <p:sp>
          <p:nvSpPr>
            <p:cNvPr id="40" name="Shape 911">
              <a:extLst>
                <a:ext uri="{FF2B5EF4-FFF2-40B4-BE49-F238E27FC236}">
                  <a16:creationId xmlns:a16="http://schemas.microsoft.com/office/drawing/2014/main" id="{DF701D13-E9ED-4620-8907-7DFB465A1677}"/>
                </a:ext>
              </a:extLst>
            </p:cNvPr>
            <p:cNvSpPr/>
            <p:nvPr userDrawn="1"/>
          </p:nvSpPr>
          <p:spPr>
            <a:xfrm>
              <a:off x="-2214632" y="2173608"/>
              <a:ext cx="82389" cy="92644"/>
            </a:xfrm>
            <a:custGeom>
              <a:avLst/>
              <a:gdLst/>
              <a:ahLst/>
              <a:cxnLst/>
              <a:rect l="0" t="0" r="0" b="0"/>
              <a:pathLst>
                <a:path w="89878" h="89865">
                  <a:moveTo>
                    <a:pt x="5613" y="55093"/>
                  </a:moveTo>
                  <a:cubicBezTo>
                    <a:pt x="11227" y="76810"/>
                    <a:pt x="33376" y="89865"/>
                    <a:pt x="55105" y="84264"/>
                  </a:cubicBezTo>
                  <a:cubicBezTo>
                    <a:pt x="76810" y="78638"/>
                    <a:pt x="89878" y="56490"/>
                    <a:pt x="84265" y="34772"/>
                  </a:cubicBezTo>
                  <a:cubicBezTo>
                    <a:pt x="78651" y="13056"/>
                    <a:pt x="56502" y="0"/>
                    <a:pt x="34785" y="5601"/>
                  </a:cubicBezTo>
                  <a:cubicBezTo>
                    <a:pt x="13068" y="11227"/>
                    <a:pt x="0" y="33363"/>
                    <a:pt x="5613" y="55093"/>
                  </a:cubicBezTo>
                  <a:close/>
                </a:path>
              </a:pathLst>
            </a:custGeom>
            <a:ln w="10541" cap="flat">
              <a:miter lim="127000"/>
            </a:ln>
          </p:spPr>
          <p:style>
            <a:lnRef idx="1">
              <a:srgbClr val="E4322B"/>
            </a:lnRef>
            <a:fillRef idx="0">
              <a:srgbClr val="000000">
                <a:alpha val="0"/>
              </a:srgbClr>
            </a:fillRef>
            <a:effectRef idx="0">
              <a:scrgbClr r="0" g="0" b="0"/>
            </a:effectRef>
            <a:fontRef idx="none"/>
          </p:style>
          <p:txBody>
            <a:bodyPr/>
            <a:lstStyle/>
            <a:p>
              <a:endParaRPr lang="es-PA"/>
            </a:p>
          </p:txBody>
        </p:sp>
        <p:sp>
          <p:nvSpPr>
            <p:cNvPr id="41" name="Shape 912">
              <a:extLst>
                <a:ext uri="{FF2B5EF4-FFF2-40B4-BE49-F238E27FC236}">
                  <a16:creationId xmlns:a16="http://schemas.microsoft.com/office/drawing/2014/main" id="{5CE91197-7E76-469A-AE8A-B49D353D6F45}"/>
                </a:ext>
              </a:extLst>
            </p:cNvPr>
            <p:cNvSpPr/>
            <p:nvPr userDrawn="1"/>
          </p:nvSpPr>
          <p:spPr>
            <a:xfrm>
              <a:off x="-2233885" y="2163846"/>
              <a:ext cx="90422" cy="75860"/>
            </a:xfrm>
            <a:custGeom>
              <a:avLst/>
              <a:gdLst/>
              <a:ahLst/>
              <a:cxnLst/>
              <a:rect l="0" t="0" r="0" b="0"/>
              <a:pathLst>
                <a:path w="98641" h="73584">
                  <a:moveTo>
                    <a:pt x="59576" y="394"/>
                  </a:moveTo>
                  <a:cubicBezTo>
                    <a:pt x="68720" y="648"/>
                    <a:pt x="98641" y="2845"/>
                    <a:pt x="95161" y="11557"/>
                  </a:cubicBezTo>
                  <a:cubicBezTo>
                    <a:pt x="84684" y="37770"/>
                    <a:pt x="36640" y="34354"/>
                    <a:pt x="36640" y="34354"/>
                  </a:cubicBezTo>
                  <a:cubicBezTo>
                    <a:pt x="36640" y="34354"/>
                    <a:pt x="47739" y="58826"/>
                    <a:pt x="29654" y="73584"/>
                  </a:cubicBezTo>
                  <a:cubicBezTo>
                    <a:pt x="29654" y="73584"/>
                    <a:pt x="0" y="50140"/>
                    <a:pt x="18910" y="20612"/>
                  </a:cubicBezTo>
                  <a:cubicBezTo>
                    <a:pt x="24803" y="11405"/>
                    <a:pt x="46076" y="0"/>
                    <a:pt x="59576" y="394"/>
                  </a:cubicBezTo>
                  <a:close/>
                </a:path>
              </a:pathLst>
            </a:custGeom>
            <a:ln w="0" cap="flat">
              <a:miter lim="127000"/>
            </a:ln>
          </p:spPr>
          <p:style>
            <a:lnRef idx="0">
              <a:srgbClr val="000000">
                <a:alpha val="0"/>
              </a:srgbClr>
            </a:lnRef>
            <a:fillRef idx="1">
              <a:srgbClr val="E13634"/>
            </a:fillRef>
            <a:effectRef idx="0">
              <a:scrgbClr r="0" g="0" b="0"/>
            </a:effectRef>
            <a:fontRef idx="none"/>
          </p:style>
          <p:txBody>
            <a:bodyPr/>
            <a:lstStyle/>
            <a:p>
              <a:endParaRPr lang="es-PA"/>
            </a:p>
          </p:txBody>
        </p:sp>
        <p:sp>
          <p:nvSpPr>
            <p:cNvPr id="42" name="Shape 913">
              <a:extLst>
                <a:ext uri="{FF2B5EF4-FFF2-40B4-BE49-F238E27FC236}">
                  <a16:creationId xmlns:a16="http://schemas.microsoft.com/office/drawing/2014/main" id="{CA93AA89-A088-4473-9AA0-8E776446BACD}"/>
                </a:ext>
              </a:extLst>
            </p:cNvPr>
            <p:cNvSpPr/>
            <p:nvPr userDrawn="1"/>
          </p:nvSpPr>
          <p:spPr>
            <a:xfrm>
              <a:off x="-2206734" y="2415901"/>
              <a:ext cx="417940" cy="203462"/>
            </a:xfrm>
            <a:custGeom>
              <a:avLst/>
              <a:gdLst/>
              <a:ahLst/>
              <a:cxnLst/>
              <a:rect l="0" t="0" r="0" b="0"/>
              <a:pathLst>
                <a:path w="455930" h="197358">
                  <a:moveTo>
                    <a:pt x="0" y="197358"/>
                  </a:moveTo>
                  <a:lnTo>
                    <a:pt x="203492" y="197358"/>
                  </a:lnTo>
                  <a:lnTo>
                    <a:pt x="203492" y="97828"/>
                  </a:lnTo>
                  <a:lnTo>
                    <a:pt x="340424" y="97828"/>
                  </a:lnTo>
                  <a:lnTo>
                    <a:pt x="340424" y="0"/>
                  </a:lnTo>
                  <a:lnTo>
                    <a:pt x="455930" y="0"/>
                  </a:lnTo>
                </a:path>
              </a:pathLst>
            </a:custGeom>
            <a:ln w="21069" cap="rnd">
              <a:miter lim="127000"/>
            </a:ln>
          </p:spPr>
          <p:style>
            <a:lnRef idx="1">
              <a:srgbClr val="E4322B"/>
            </a:lnRef>
            <a:fillRef idx="0">
              <a:srgbClr val="000000">
                <a:alpha val="0"/>
              </a:srgbClr>
            </a:fillRef>
            <a:effectRef idx="0">
              <a:scrgbClr r="0" g="0" b="0"/>
            </a:effectRef>
            <a:fontRef idx="none"/>
          </p:style>
          <p:txBody>
            <a:bodyPr/>
            <a:lstStyle/>
            <a:p>
              <a:endParaRPr lang="es-PA"/>
            </a:p>
          </p:txBody>
        </p:sp>
        <p:sp>
          <p:nvSpPr>
            <p:cNvPr id="43" name="Shape 11518">
              <a:extLst>
                <a:ext uri="{FF2B5EF4-FFF2-40B4-BE49-F238E27FC236}">
                  <a16:creationId xmlns:a16="http://schemas.microsoft.com/office/drawing/2014/main" id="{4BCB8E66-B85E-480C-BC80-78D731E1D4BD}"/>
                </a:ext>
              </a:extLst>
            </p:cNvPr>
            <p:cNvSpPr/>
            <p:nvPr userDrawn="1"/>
          </p:nvSpPr>
          <p:spPr>
            <a:xfrm>
              <a:off x="-1810376" y="2099079"/>
              <a:ext cx="15647" cy="327437"/>
            </a:xfrm>
            <a:custGeom>
              <a:avLst/>
              <a:gdLst/>
              <a:ahLst/>
              <a:cxnLst/>
              <a:rect l="0" t="0" r="0" b="0"/>
              <a:pathLst>
                <a:path w="17069" h="317614">
                  <a:moveTo>
                    <a:pt x="0" y="0"/>
                  </a:moveTo>
                  <a:lnTo>
                    <a:pt x="17069" y="0"/>
                  </a:lnTo>
                  <a:lnTo>
                    <a:pt x="17069" y="317614"/>
                  </a:lnTo>
                  <a:lnTo>
                    <a:pt x="0" y="317614"/>
                  </a:lnTo>
                  <a:lnTo>
                    <a:pt x="0" y="0"/>
                  </a:lnTo>
                </a:path>
              </a:pathLst>
            </a:custGeom>
            <a:ln w="0" cap="rnd">
              <a:miter lim="127000"/>
            </a:ln>
          </p:spPr>
          <p:style>
            <a:lnRef idx="0">
              <a:srgbClr val="000000">
                <a:alpha val="0"/>
              </a:srgbClr>
            </a:lnRef>
            <a:fillRef idx="1">
              <a:srgbClr val="E13634"/>
            </a:fillRef>
            <a:effectRef idx="0">
              <a:scrgbClr r="0" g="0" b="0"/>
            </a:effectRef>
            <a:fontRef idx="none"/>
          </p:style>
          <p:txBody>
            <a:bodyPr/>
            <a:lstStyle/>
            <a:p>
              <a:endParaRPr lang="es-PA"/>
            </a:p>
          </p:txBody>
        </p:sp>
        <p:sp>
          <p:nvSpPr>
            <p:cNvPr id="44" name="Shape 915">
              <a:extLst>
                <a:ext uri="{FF2B5EF4-FFF2-40B4-BE49-F238E27FC236}">
                  <a16:creationId xmlns:a16="http://schemas.microsoft.com/office/drawing/2014/main" id="{D27084A0-A3DB-491E-804C-05C782159EE1}"/>
                </a:ext>
              </a:extLst>
            </p:cNvPr>
            <p:cNvSpPr/>
            <p:nvPr userDrawn="1"/>
          </p:nvSpPr>
          <p:spPr>
            <a:xfrm>
              <a:off x="-1970296" y="2005554"/>
              <a:ext cx="175581" cy="164537"/>
            </a:xfrm>
            <a:custGeom>
              <a:avLst/>
              <a:gdLst/>
              <a:ahLst/>
              <a:cxnLst/>
              <a:rect l="0" t="0" r="0" b="0"/>
              <a:pathLst>
                <a:path w="191541" h="159601">
                  <a:moveTo>
                    <a:pt x="191541" y="0"/>
                  </a:moveTo>
                  <a:lnTo>
                    <a:pt x="191541" y="159601"/>
                  </a:lnTo>
                  <a:lnTo>
                    <a:pt x="0" y="79807"/>
                  </a:lnTo>
                  <a:lnTo>
                    <a:pt x="191541" y="0"/>
                  </a:lnTo>
                  <a:close/>
                </a:path>
              </a:pathLst>
            </a:custGeom>
            <a:ln w="0" cap="rnd">
              <a:miter lim="127000"/>
            </a:ln>
          </p:spPr>
          <p:style>
            <a:lnRef idx="0">
              <a:srgbClr val="000000">
                <a:alpha val="0"/>
              </a:srgbClr>
            </a:lnRef>
            <a:fillRef idx="1">
              <a:srgbClr val="E13634"/>
            </a:fillRef>
            <a:effectRef idx="0">
              <a:scrgbClr r="0" g="0" b="0"/>
            </a:effectRef>
            <a:fontRef idx="none"/>
          </p:style>
          <p:txBody>
            <a:bodyPr/>
            <a:lstStyle/>
            <a:p>
              <a:endParaRPr lang="es-PA"/>
            </a:p>
          </p:txBody>
        </p:sp>
      </p:grpSp>
      <p:sp>
        <p:nvSpPr>
          <p:cNvPr id="45" name="Shape 916">
            <a:extLst>
              <a:ext uri="{FF2B5EF4-FFF2-40B4-BE49-F238E27FC236}">
                <a16:creationId xmlns:a16="http://schemas.microsoft.com/office/drawing/2014/main" id="{450997B5-DEA5-4BB9-B2D9-B15EB34F9C43}"/>
              </a:ext>
            </a:extLst>
          </p:cNvPr>
          <p:cNvSpPr/>
          <p:nvPr userDrawn="1"/>
        </p:nvSpPr>
        <p:spPr>
          <a:xfrm>
            <a:off x="1072262" y="1986103"/>
            <a:ext cx="217934" cy="0"/>
          </a:xfrm>
          <a:custGeom>
            <a:avLst/>
            <a:gdLst/>
            <a:ahLst/>
            <a:cxnLst/>
            <a:rect l="0" t="0" r="0" b="0"/>
            <a:pathLst>
              <a:path w="237744">
                <a:moveTo>
                  <a:pt x="0" y="0"/>
                </a:moveTo>
                <a:lnTo>
                  <a:pt x="237744" y="0"/>
                </a:lnTo>
              </a:path>
            </a:pathLst>
          </a:custGeom>
          <a:ln w="25400" cap="flat">
            <a:miter lim="100000"/>
          </a:ln>
        </p:spPr>
        <p:style>
          <a:lnRef idx="1">
            <a:srgbClr val="FFFEFD"/>
          </a:lnRef>
          <a:fillRef idx="0">
            <a:srgbClr val="000000">
              <a:alpha val="0"/>
            </a:srgbClr>
          </a:fillRef>
          <a:effectRef idx="0">
            <a:scrgbClr r="0" g="0" b="0"/>
          </a:effectRef>
          <a:fontRef idx="none"/>
        </p:style>
        <p:txBody>
          <a:bodyPr/>
          <a:lstStyle/>
          <a:p>
            <a:endParaRPr lang="es-PA"/>
          </a:p>
        </p:txBody>
      </p:sp>
      <p:sp>
        <p:nvSpPr>
          <p:cNvPr id="46" name="Shape 917">
            <a:extLst>
              <a:ext uri="{FF2B5EF4-FFF2-40B4-BE49-F238E27FC236}">
                <a16:creationId xmlns:a16="http://schemas.microsoft.com/office/drawing/2014/main" id="{3903BFC4-EDD6-42EE-BF8A-E288E49F575C}"/>
              </a:ext>
            </a:extLst>
          </p:cNvPr>
          <p:cNvSpPr/>
          <p:nvPr userDrawn="1"/>
        </p:nvSpPr>
        <p:spPr>
          <a:xfrm>
            <a:off x="1077921" y="4023022"/>
            <a:ext cx="217934" cy="0"/>
          </a:xfrm>
          <a:custGeom>
            <a:avLst/>
            <a:gdLst/>
            <a:ahLst/>
            <a:cxnLst/>
            <a:rect l="0" t="0" r="0" b="0"/>
            <a:pathLst>
              <a:path w="237744">
                <a:moveTo>
                  <a:pt x="0" y="0"/>
                </a:moveTo>
                <a:lnTo>
                  <a:pt x="237744" y="0"/>
                </a:lnTo>
              </a:path>
            </a:pathLst>
          </a:custGeom>
          <a:ln w="25400" cap="flat">
            <a:miter lim="100000"/>
          </a:ln>
        </p:spPr>
        <p:style>
          <a:lnRef idx="1">
            <a:srgbClr val="FFFEFD"/>
          </a:lnRef>
          <a:fillRef idx="0">
            <a:srgbClr val="000000">
              <a:alpha val="0"/>
            </a:srgbClr>
          </a:fillRef>
          <a:effectRef idx="0">
            <a:scrgbClr r="0" g="0" b="0"/>
          </a:effectRef>
          <a:fontRef idx="none"/>
        </p:style>
        <p:txBody>
          <a:bodyPr/>
          <a:lstStyle/>
          <a:p>
            <a:endParaRPr lang="es-PA"/>
          </a:p>
        </p:txBody>
      </p:sp>
      <p:sp>
        <p:nvSpPr>
          <p:cNvPr id="55" name="Shape 941">
            <a:extLst>
              <a:ext uri="{FF2B5EF4-FFF2-40B4-BE49-F238E27FC236}">
                <a16:creationId xmlns:a16="http://schemas.microsoft.com/office/drawing/2014/main" id="{1C0B11E1-FFBC-4AAF-A28E-665D8562DFB4}"/>
              </a:ext>
            </a:extLst>
          </p:cNvPr>
          <p:cNvSpPr/>
          <p:nvPr userDrawn="1"/>
        </p:nvSpPr>
        <p:spPr>
          <a:xfrm>
            <a:off x="1074517" y="6199358"/>
            <a:ext cx="217934" cy="0"/>
          </a:xfrm>
          <a:custGeom>
            <a:avLst/>
            <a:gdLst/>
            <a:ahLst/>
            <a:cxnLst/>
            <a:rect l="0" t="0" r="0" b="0"/>
            <a:pathLst>
              <a:path w="237744">
                <a:moveTo>
                  <a:pt x="0" y="0"/>
                </a:moveTo>
                <a:lnTo>
                  <a:pt x="237744" y="0"/>
                </a:lnTo>
              </a:path>
            </a:pathLst>
          </a:custGeom>
          <a:ln w="25400" cap="flat">
            <a:miter lim="100000"/>
          </a:ln>
        </p:spPr>
        <p:style>
          <a:lnRef idx="1">
            <a:srgbClr val="FFFEFD"/>
          </a:lnRef>
          <a:fillRef idx="0">
            <a:srgbClr val="000000">
              <a:alpha val="0"/>
            </a:srgbClr>
          </a:fillRef>
          <a:effectRef idx="0">
            <a:scrgbClr r="0" g="0" b="0"/>
          </a:effectRef>
          <a:fontRef idx="none"/>
        </p:style>
        <p:txBody>
          <a:bodyPr/>
          <a:lstStyle/>
          <a:p>
            <a:endParaRPr lang="es-PA"/>
          </a:p>
        </p:txBody>
      </p:sp>
      <p:grpSp>
        <p:nvGrpSpPr>
          <p:cNvPr id="4" name="Grupo 3">
            <a:extLst>
              <a:ext uri="{FF2B5EF4-FFF2-40B4-BE49-F238E27FC236}">
                <a16:creationId xmlns:a16="http://schemas.microsoft.com/office/drawing/2014/main" id="{EB4F3132-1AE7-4944-9621-053F2DAC4A6F}"/>
              </a:ext>
            </a:extLst>
          </p:cNvPr>
          <p:cNvGrpSpPr/>
          <p:nvPr userDrawn="1"/>
        </p:nvGrpSpPr>
        <p:grpSpPr>
          <a:xfrm>
            <a:off x="886507" y="7535295"/>
            <a:ext cx="680316" cy="769204"/>
            <a:chOff x="-2346349" y="6275040"/>
            <a:chExt cx="680316" cy="769204"/>
          </a:xfrm>
        </p:grpSpPr>
        <p:sp>
          <p:nvSpPr>
            <p:cNvPr id="56" name="Shape 942">
              <a:extLst>
                <a:ext uri="{FF2B5EF4-FFF2-40B4-BE49-F238E27FC236}">
                  <a16:creationId xmlns:a16="http://schemas.microsoft.com/office/drawing/2014/main" id="{24047F5F-AFD2-453F-BBF9-8CDDA8792E8D}"/>
                </a:ext>
              </a:extLst>
            </p:cNvPr>
            <p:cNvSpPr/>
            <p:nvPr userDrawn="1"/>
          </p:nvSpPr>
          <p:spPr>
            <a:xfrm>
              <a:off x="-2346349" y="6275040"/>
              <a:ext cx="680316" cy="764824"/>
            </a:xfrm>
            <a:custGeom>
              <a:avLst/>
              <a:gdLst/>
              <a:ahLst/>
              <a:cxnLst/>
              <a:rect l="0" t="0" r="0" b="0"/>
              <a:pathLst>
                <a:path w="742156" h="741879">
                  <a:moveTo>
                    <a:pt x="371078" y="0"/>
                  </a:moveTo>
                  <a:cubicBezTo>
                    <a:pt x="576012" y="0"/>
                    <a:pt x="742156" y="166082"/>
                    <a:pt x="742156" y="370939"/>
                  </a:cubicBezTo>
                  <a:cubicBezTo>
                    <a:pt x="742156" y="575797"/>
                    <a:pt x="576012" y="741879"/>
                    <a:pt x="371078" y="741879"/>
                  </a:cubicBezTo>
                  <a:cubicBezTo>
                    <a:pt x="166135" y="741879"/>
                    <a:pt x="0" y="575797"/>
                    <a:pt x="0" y="370939"/>
                  </a:cubicBezTo>
                  <a:cubicBezTo>
                    <a:pt x="0" y="166082"/>
                    <a:pt x="166135" y="0"/>
                    <a:pt x="371078" y="0"/>
                  </a:cubicBezTo>
                  <a:close/>
                </a:path>
              </a:pathLst>
            </a:custGeom>
            <a:ln w="0" cap="flat">
              <a:miter lim="100000"/>
            </a:ln>
          </p:spPr>
          <p:style>
            <a:lnRef idx="0">
              <a:srgbClr val="000000">
                <a:alpha val="0"/>
              </a:srgbClr>
            </a:lnRef>
            <a:fillRef idx="1">
              <a:srgbClr val="FFFEFD"/>
            </a:fillRef>
            <a:effectRef idx="0">
              <a:scrgbClr r="0" g="0" b="0"/>
            </a:effectRef>
            <a:fontRef idx="none"/>
          </p:style>
          <p:txBody>
            <a:bodyPr/>
            <a:lstStyle/>
            <a:p>
              <a:endParaRPr lang="es-PA"/>
            </a:p>
          </p:txBody>
        </p:sp>
        <p:sp>
          <p:nvSpPr>
            <p:cNvPr id="57" name="Shape 943">
              <a:extLst>
                <a:ext uri="{FF2B5EF4-FFF2-40B4-BE49-F238E27FC236}">
                  <a16:creationId xmlns:a16="http://schemas.microsoft.com/office/drawing/2014/main" id="{29A32FB2-B01E-40AD-BD9C-5447073DDA4D}"/>
                </a:ext>
              </a:extLst>
            </p:cNvPr>
            <p:cNvSpPr/>
            <p:nvPr userDrawn="1"/>
          </p:nvSpPr>
          <p:spPr>
            <a:xfrm>
              <a:off x="-2346349" y="6275040"/>
              <a:ext cx="680316" cy="764824"/>
            </a:xfrm>
            <a:custGeom>
              <a:avLst/>
              <a:gdLst/>
              <a:ahLst/>
              <a:cxnLst/>
              <a:rect l="0" t="0" r="0" b="0"/>
              <a:pathLst>
                <a:path w="742156" h="741879">
                  <a:moveTo>
                    <a:pt x="742156" y="370939"/>
                  </a:moveTo>
                  <a:cubicBezTo>
                    <a:pt x="742156" y="575797"/>
                    <a:pt x="576012" y="741879"/>
                    <a:pt x="371078" y="741879"/>
                  </a:cubicBezTo>
                  <a:cubicBezTo>
                    <a:pt x="166135" y="741879"/>
                    <a:pt x="0" y="575797"/>
                    <a:pt x="0" y="370939"/>
                  </a:cubicBezTo>
                  <a:cubicBezTo>
                    <a:pt x="0" y="166082"/>
                    <a:pt x="166135" y="0"/>
                    <a:pt x="371078" y="0"/>
                  </a:cubicBezTo>
                  <a:cubicBezTo>
                    <a:pt x="576012" y="0"/>
                    <a:pt x="742156" y="166082"/>
                    <a:pt x="742156" y="370939"/>
                  </a:cubicBezTo>
                  <a:close/>
                </a:path>
              </a:pathLst>
            </a:custGeom>
            <a:ln w="9418" cap="flat">
              <a:miter lim="127000"/>
            </a:ln>
          </p:spPr>
          <p:style>
            <a:lnRef idx="1">
              <a:srgbClr val="3D8F77"/>
            </a:lnRef>
            <a:fillRef idx="0">
              <a:srgbClr val="000000">
                <a:alpha val="0"/>
              </a:srgbClr>
            </a:fillRef>
            <a:effectRef idx="0">
              <a:scrgbClr r="0" g="0" b="0"/>
            </a:effectRef>
            <a:fontRef idx="none"/>
          </p:style>
          <p:txBody>
            <a:bodyPr/>
            <a:lstStyle/>
            <a:p>
              <a:endParaRPr lang="es-PA"/>
            </a:p>
          </p:txBody>
        </p:sp>
        <p:sp>
          <p:nvSpPr>
            <p:cNvPr id="58" name="Shape 944">
              <a:extLst>
                <a:ext uri="{FF2B5EF4-FFF2-40B4-BE49-F238E27FC236}">
                  <a16:creationId xmlns:a16="http://schemas.microsoft.com/office/drawing/2014/main" id="{C0821078-209C-4CE1-B38F-8D86B29A9E86}"/>
                </a:ext>
              </a:extLst>
            </p:cNvPr>
            <p:cNvSpPr/>
            <p:nvPr userDrawn="1"/>
          </p:nvSpPr>
          <p:spPr>
            <a:xfrm>
              <a:off x="-2319853" y="6489366"/>
              <a:ext cx="628953" cy="550544"/>
            </a:xfrm>
            <a:custGeom>
              <a:avLst/>
              <a:gdLst/>
              <a:ahLst/>
              <a:cxnLst/>
              <a:rect l="0" t="0" r="0" b="0"/>
              <a:pathLst>
                <a:path w="686125" h="534027">
                  <a:moveTo>
                    <a:pt x="151069" y="5283"/>
                  </a:moveTo>
                  <a:cubicBezTo>
                    <a:pt x="153604" y="7779"/>
                    <a:pt x="144352" y="60729"/>
                    <a:pt x="144352" y="60729"/>
                  </a:cubicBezTo>
                  <a:cubicBezTo>
                    <a:pt x="319398" y="76832"/>
                    <a:pt x="325835" y="140448"/>
                    <a:pt x="339725" y="156100"/>
                  </a:cubicBezTo>
                  <a:lnTo>
                    <a:pt x="343067" y="157787"/>
                  </a:lnTo>
                  <a:lnTo>
                    <a:pt x="346409" y="156100"/>
                  </a:lnTo>
                  <a:cubicBezTo>
                    <a:pt x="360299" y="140448"/>
                    <a:pt x="366735" y="76832"/>
                    <a:pt x="541773" y="60729"/>
                  </a:cubicBezTo>
                  <a:cubicBezTo>
                    <a:pt x="541773" y="60729"/>
                    <a:pt x="532530" y="7779"/>
                    <a:pt x="535055" y="5283"/>
                  </a:cubicBezTo>
                  <a:cubicBezTo>
                    <a:pt x="540407" y="0"/>
                    <a:pt x="682978" y="66701"/>
                    <a:pt x="684664" y="79132"/>
                  </a:cubicBezTo>
                  <a:cubicBezTo>
                    <a:pt x="686125" y="89973"/>
                    <a:pt x="565149" y="192811"/>
                    <a:pt x="562501" y="188526"/>
                  </a:cubicBezTo>
                  <a:cubicBezTo>
                    <a:pt x="557743" y="180812"/>
                    <a:pt x="551855" y="127863"/>
                    <a:pt x="551855" y="127863"/>
                  </a:cubicBezTo>
                  <a:cubicBezTo>
                    <a:pt x="351245" y="127863"/>
                    <a:pt x="398882" y="261131"/>
                    <a:pt x="420976" y="488772"/>
                  </a:cubicBezTo>
                  <a:cubicBezTo>
                    <a:pt x="421918" y="498529"/>
                    <a:pt x="421485" y="508183"/>
                    <a:pt x="422418" y="517705"/>
                  </a:cubicBezTo>
                  <a:cubicBezTo>
                    <a:pt x="422418" y="517705"/>
                    <a:pt x="388386" y="534027"/>
                    <a:pt x="344414" y="534027"/>
                  </a:cubicBezTo>
                  <a:cubicBezTo>
                    <a:pt x="292095" y="534027"/>
                    <a:pt x="263707" y="517705"/>
                    <a:pt x="263707" y="517705"/>
                  </a:cubicBezTo>
                  <a:cubicBezTo>
                    <a:pt x="264640" y="508183"/>
                    <a:pt x="264207" y="498529"/>
                    <a:pt x="265158" y="488772"/>
                  </a:cubicBezTo>
                  <a:cubicBezTo>
                    <a:pt x="287243" y="261131"/>
                    <a:pt x="334870" y="127863"/>
                    <a:pt x="134270" y="127863"/>
                  </a:cubicBezTo>
                  <a:cubicBezTo>
                    <a:pt x="134270" y="127863"/>
                    <a:pt x="128382" y="180812"/>
                    <a:pt x="123624" y="188526"/>
                  </a:cubicBezTo>
                  <a:cubicBezTo>
                    <a:pt x="120976" y="192811"/>
                    <a:pt x="0" y="89973"/>
                    <a:pt x="1470" y="79132"/>
                  </a:cubicBezTo>
                  <a:cubicBezTo>
                    <a:pt x="3147" y="66701"/>
                    <a:pt x="145718" y="0"/>
                    <a:pt x="151069" y="5283"/>
                  </a:cubicBezTo>
                  <a:close/>
                </a:path>
              </a:pathLst>
            </a:custGeom>
            <a:ln w="0" cap="flat">
              <a:miter lim="127000"/>
            </a:ln>
          </p:spPr>
          <p:style>
            <a:lnRef idx="0">
              <a:srgbClr val="000000">
                <a:alpha val="0"/>
              </a:srgbClr>
            </a:lnRef>
            <a:fillRef idx="1">
              <a:srgbClr val="3D8F77"/>
            </a:fillRef>
            <a:effectRef idx="0">
              <a:scrgbClr r="0" g="0" b="0"/>
            </a:effectRef>
            <a:fontRef idx="none"/>
          </p:style>
          <p:txBody>
            <a:bodyPr/>
            <a:lstStyle/>
            <a:p>
              <a:endParaRPr lang="es-PA"/>
            </a:p>
          </p:txBody>
        </p:sp>
        <p:sp>
          <p:nvSpPr>
            <p:cNvPr id="59" name="Shape 945">
              <a:extLst>
                <a:ext uri="{FF2B5EF4-FFF2-40B4-BE49-F238E27FC236}">
                  <a16:creationId xmlns:a16="http://schemas.microsoft.com/office/drawing/2014/main" id="{9B849D3A-50D7-49DA-98F4-C9861999F36B}"/>
                </a:ext>
              </a:extLst>
            </p:cNvPr>
            <p:cNvSpPr/>
            <p:nvPr userDrawn="1"/>
          </p:nvSpPr>
          <p:spPr>
            <a:xfrm>
              <a:off x="-2064515" y="6814937"/>
              <a:ext cx="119359" cy="229307"/>
            </a:xfrm>
            <a:custGeom>
              <a:avLst/>
              <a:gdLst/>
              <a:ahLst/>
              <a:cxnLst/>
              <a:rect l="0" t="0" r="0" b="0"/>
              <a:pathLst>
                <a:path w="130209" h="222428">
                  <a:moveTo>
                    <a:pt x="65105" y="0"/>
                  </a:moveTo>
                  <a:cubicBezTo>
                    <a:pt x="74750" y="0"/>
                    <a:pt x="84396" y="212"/>
                    <a:pt x="95744" y="636"/>
                  </a:cubicBezTo>
                  <a:cubicBezTo>
                    <a:pt x="118442" y="1464"/>
                    <a:pt x="120957" y="28354"/>
                    <a:pt x="125159" y="51881"/>
                  </a:cubicBezTo>
                  <a:cubicBezTo>
                    <a:pt x="129371" y="75408"/>
                    <a:pt x="130209" y="89695"/>
                    <a:pt x="120957" y="93048"/>
                  </a:cubicBezTo>
                  <a:cubicBezTo>
                    <a:pt x="111715" y="96420"/>
                    <a:pt x="107512" y="117422"/>
                    <a:pt x="107512" y="117422"/>
                  </a:cubicBezTo>
                  <a:lnTo>
                    <a:pt x="100616" y="214751"/>
                  </a:lnTo>
                  <a:cubicBezTo>
                    <a:pt x="100616" y="214751"/>
                    <a:pt x="53196" y="222428"/>
                    <a:pt x="29594" y="215156"/>
                  </a:cubicBezTo>
                  <a:cubicBezTo>
                    <a:pt x="25684" y="194935"/>
                    <a:pt x="22697" y="117422"/>
                    <a:pt x="22697" y="117422"/>
                  </a:cubicBezTo>
                  <a:cubicBezTo>
                    <a:pt x="22697" y="117422"/>
                    <a:pt x="18495" y="96420"/>
                    <a:pt x="9252" y="93048"/>
                  </a:cubicBezTo>
                  <a:cubicBezTo>
                    <a:pt x="0" y="89695"/>
                    <a:pt x="848" y="75408"/>
                    <a:pt x="5041" y="51881"/>
                  </a:cubicBezTo>
                  <a:cubicBezTo>
                    <a:pt x="9252" y="28354"/>
                    <a:pt x="11768" y="1464"/>
                    <a:pt x="34465" y="636"/>
                  </a:cubicBezTo>
                  <a:cubicBezTo>
                    <a:pt x="45814" y="212"/>
                    <a:pt x="55459" y="0"/>
                    <a:pt x="65105" y="0"/>
                  </a:cubicBezTo>
                  <a:close/>
                </a:path>
              </a:pathLst>
            </a:custGeom>
            <a:ln w="0" cap="flat">
              <a:miter lim="127000"/>
            </a:ln>
          </p:spPr>
          <p:style>
            <a:lnRef idx="0">
              <a:srgbClr val="000000">
                <a:alpha val="0"/>
              </a:srgbClr>
            </a:lnRef>
            <a:fillRef idx="1">
              <a:srgbClr val="FFFEFD"/>
            </a:fillRef>
            <a:effectRef idx="0">
              <a:scrgbClr r="0" g="0" b="0"/>
            </a:effectRef>
            <a:fontRef idx="none"/>
          </p:style>
          <p:txBody>
            <a:bodyPr/>
            <a:lstStyle/>
            <a:p>
              <a:endParaRPr lang="es-PA"/>
            </a:p>
          </p:txBody>
        </p:sp>
        <p:sp>
          <p:nvSpPr>
            <p:cNvPr id="60" name="Shape 946">
              <a:extLst>
                <a:ext uri="{FF2B5EF4-FFF2-40B4-BE49-F238E27FC236}">
                  <a16:creationId xmlns:a16="http://schemas.microsoft.com/office/drawing/2014/main" id="{AA4E2CE5-7A39-4B6A-A2A2-3C3BECEF1B64}"/>
                </a:ext>
              </a:extLst>
            </p:cNvPr>
            <p:cNvSpPr/>
            <p:nvPr userDrawn="1"/>
          </p:nvSpPr>
          <p:spPr>
            <a:xfrm>
              <a:off x="-2064515" y="6814719"/>
              <a:ext cx="119359" cy="229525"/>
            </a:xfrm>
            <a:custGeom>
              <a:avLst/>
              <a:gdLst/>
              <a:ahLst/>
              <a:cxnLst/>
              <a:rect l="0" t="0" r="0" b="0"/>
              <a:pathLst>
                <a:path w="130209" h="222639">
                  <a:moveTo>
                    <a:pt x="100616" y="214963"/>
                  </a:moveTo>
                  <a:lnTo>
                    <a:pt x="107512" y="117634"/>
                  </a:lnTo>
                  <a:cubicBezTo>
                    <a:pt x="107512" y="117634"/>
                    <a:pt x="111715" y="96631"/>
                    <a:pt x="120957" y="93259"/>
                  </a:cubicBezTo>
                  <a:cubicBezTo>
                    <a:pt x="130209" y="89907"/>
                    <a:pt x="129371" y="75619"/>
                    <a:pt x="125159" y="52092"/>
                  </a:cubicBezTo>
                  <a:cubicBezTo>
                    <a:pt x="120957" y="28566"/>
                    <a:pt x="118442" y="1676"/>
                    <a:pt x="95744" y="847"/>
                  </a:cubicBezTo>
                  <a:cubicBezTo>
                    <a:pt x="73047" y="0"/>
                    <a:pt x="57162" y="0"/>
                    <a:pt x="34465" y="847"/>
                  </a:cubicBezTo>
                  <a:cubicBezTo>
                    <a:pt x="11768" y="1676"/>
                    <a:pt x="9252" y="28566"/>
                    <a:pt x="5041" y="52092"/>
                  </a:cubicBezTo>
                  <a:cubicBezTo>
                    <a:pt x="848" y="75619"/>
                    <a:pt x="0" y="89907"/>
                    <a:pt x="9252" y="93259"/>
                  </a:cubicBezTo>
                  <a:cubicBezTo>
                    <a:pt x="18495" y="96631"/>
                    <a:pt x="22697" y="117634"/>
                    <a:pt x="22697" y="117634"/>
                  </a:cubicBezTo>
                  <a:cubicBezTo>
                    <a:pt x="22697" y="117634"/>
                    <a:pt x="25684" y="195147"/>
                    <a:pt x="29594" y="215367"/>
                  </a:cubicBezTo>
                  <a:cubicBezTo>
                    <a:pt x="53196" y="222639"/>
                    <a:pt x="100616" y="214963"/>
                    <a:pt x="100616" y="214963"/>
                  </a:cubicBezTo>
                  <a:close/>
                </a:path>
              </a:pathLst>
            </a:custGeom>
            <a:ln w="2581" cap="flat">
              <a:miter lim="127000"/>
            </a:ln>
          </p:spPr>
          <p:style>
            <a:lnRef idx="1">
              <a:srgbClr val="FFFEFD"/>
            </a:lnRef>
            <a:fillRef idx="0">
              <a:srgbClr val="000000">
                <a:alpha val="0"/>
              </a:srgbClr>
            </a:fillRef>
            <a:effectRef idx="0">
              <a:scrgbClr r="0" g="0" b="0"/>
            </a:effectRef>
            <a:fontRef idx="none"/>
          </p:style>
          <p:txBody>
            <a:bodyPr/>
            <a:lstStyle/>
            <a:p>
              <a:endParaRPr lang="es-PA"/>
            </a:p>
          </p:txBody>
        </p:sp>
        <p:sp>
          <p:nvSpPr>
            <p:cNvPr id="61" name="Shape 947">
              <a:extLst>
                <a:ext uri="{FF2B5EF4-FFF2-40B4-BE49-F238E27FC236}">
                  <a16:creationId xmlns:a16="http://schemas.microsoft.com/office/drawing/2014/main" id="{E19CFC58-320A-48AF-99ED-80370004A713}"/>
                </a:ext>
              </a:extLst>
            </p:cNvPr>
            <p:cNvSpPr/>
            <p:nvPr userDrawn="1"/>
          </p:nvSpPr>
          <p:spPr>
            <a:xfrm>
              <a:off x="-2045798" y="6716547"/>
              <a:ext cx="77817" cy="87483"/>
            </a:xfrm>
            <a:custGeom>
              <a:avLst/>
              <a:gdLst/>
              <a:ahLst/>
              <a:cxnLst/>
              <a:rect l="0" t="0" r="0" b="0"/>
              <a:pathLst>
                <a:path w="84891" h="84858">
                  <a:moveTo>
                    <a:pt x="42445" y="0"/>
                  </a:moveTo>
                  <a:cubicBezTo>
                    <a:pt x="65887" y="0"/>
                    <a:pt x="84891" y="18997"/>
                    <a:pt x="84891" y="42429"/>
                  </a:cubicBezTo>
                  <a:cubicBezTo>
                    <a:pt x="84891" y="65862"/>
                    <a:pt x="65887" y="84858"/>
                    <a:pt x="42445" y="84858"/>
                  </a:cubicBezTo>
                  <a:cubicBezTo>
                    <a:pt x="19004" y="84858"/>
                    <a:pt x="0" y="65862"/>
                    <a:pt x="0" y="42429"/>
                  </a:cubicBezTo>
                  <a:cubicBezTo>
                    <a:pt x="0" y="18997"/>
                    <a:pt x="19004" y="0"/>
                    <a:pt x="42445" y="0"/>
                  </a:cubicBezTo>
                  <a:close/>
                </a:path>
              </a:pathLst>
            </a:custGeom>
            <a:ln w="0" cap="flat">
              <a:miter lim="127000"/>
            </a:ln>
          </p:spPr>
          <p:style>
            <a:lnRef idx="0">
              <a:srgbClr val="000000">
                <a:alpha val="0"/>
              </a:srgbClr>
            </a:lnRef>
            <a:fillRef idx="1">
              <a:srgbClr val="FFFEFD"/>
            </a:fillRef>
            <a:effectRef idx="0">
              <a:scrgbClr r="0" g="0" b="0"/>
            </a:effectRef>
            <a:fontRef idx="none"/>
          </p:style>
          <p:txBody>
            <a:bodyPr/>
            <a:lstStyle/>
            <a:p>
              <a:endParaRPr lang="es-PA"/>
            </a:p>
          </p:txBody>
        </p:sp>
        <p:sp>
          <p:nvSpPr>
            <p:cNvPr id="62" name="Shape 948">
              <a:extLst>
                <a:ext uri="{FF2B5EF4-FFF2-40B4-BE49-F238E27FC236}">
                  <a16:creationId xmlns:a16="http://schemas.microsoft.com/office/drawing/2014/main" id="{A52855A2-CE04-41D7-BF22-6FADE70ABC2E}"/>
                </a:ext>
              </a:extLst>
            </p:cNvPr>
            <p:cNvSpPr/>
            <p:nvPr userDrawn="1"/>
          </p:nvSpPr>
          <p:spPr>
            <a:xfrm>
              <a:off x="-2045798" y="6716547"/>
              <a:ext cx="77817" cy="87483"/>
            </a:xfrm>
            <a:custGeom>
              <a:avLst/>
              <a:gdLst/>
              <a:ahLst/>
              <a:cxnLst/>
              <a:rect l="0" t="0" r="0" b="0"/>
              <a:pathLst>
                <a:path w="84891" h="84858">
                  <a:moveTo>
                    <a:pt x="84891" y="42429"/>
                  </a:moveTo>
                  <a:cubicBezTo>
                    <a:pt x="84891" y="65862"/>
                    <a:pt x="65887" y="84858"/>
                    <a:pt x="42445" y="84858"/>
                  </a:cubicBezTo>
                  <a:cubicBezTo>
                    <a:pt x="19004" y="84858"/>
                    <a:pt x="0" y="65862"/>
                    <a:pt x="0" y="42429"/>
                  </a:cubicBezTo>
                  <a:cubicBezTo>
                    <a:pt x="0" y="18997"/>
                    <a:pt x="19004" y="0"/>
                    <a:pt x="42445" y="0"/>
                  </a:cubicBezTo>
                  <a:cubicBezTo>
                    <a:pt x="65887" y="0"/>
                    <a:pt x="84891" y="18997"/>
                    <a:pt x="84891" y="42429"/>
                  </a:cubicBezTo>
                  <a:close/>
                </a:path>
              </a:pathLst>
            </a:custGeom>
            <a:ln w="2581" cap="flat">
              <a:miter lim="127000"/>
            </a:ln>
          </p:spPr>
          <p:style>
            <a:lnRef idx="1">
              <a:srgbClr val="FFFEFD"/>
            </a:lnRef>
            <a:fillRef idx="0">
              <a:srgbClr val="000000">
                <a:alpha val="0"/>
              </a:srgbClr>
            </a:fillRef>
            <a:effectRef idx="0">
              <a:scrgbClr r="0" g="0" b="0"/>
            </a:effectRef>
            <a:fontRef idx="none"/>
          </p:style>
          <p:txBody>
            <a:bodyPr/>
            <a:lstStyle/>
            <a:p>
              <a:endParaRPr lang="es-PA"/>
            </a:p>
          </p:txBody>
        </p:sp>
      </p:grpSp>
    </p:spTree>
    <p:extLst>
      <p:ext uri="{BB962C8B-B14F-4D97-AF65-F5344CB8AC3E}">
        <p14:creationId xmlns:p14="http://schemas.microsoft.com/office/powerpoint/2010/main" val="100492450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Page 9">
    <p:bg>
      <p:bgPr>
        <a:solidFill>
          <a:schemeClr val="bg1"/>
        </a:solidFill>
        <a:effectLst/>
      </p:bgPr>
    </p:bg>
    <p:spTree>
      <p:nvGrpSpPr>
        <p:cNvPr id="1" name=""/>
        <p:cNvGrpSpPr/>
        <p:nvPr/>
      </p:nvGrpSpPr>
      <p:grpSpPr>
        <a:xfrm>
          <a:off x="0" y="0"/>
          <a:ext cx="0" cy="0"/>
          <a:chOff x="0" y="0"/>
          <a:chExt cx="0" cy="0"/>
        </a:xfrm>
      </p:grpSpPr>
      <p:grpSp>
        <p:nvGrpSpPr>
          <p:cNvPr id="52" name="Grupo 51">
            <a:extLst>
              <a:ext uri="{FF2B5EF4-FFF2-40B4-BE49-F238E27FC236}">
                <a16:creationId xmlns:a16="http://schemas.microsoft.com/office/drawing/2014/main" id="{C4965B4D-59B1-4287-9A35-E91F1A5AA1BE}"/>
              </a:ext>
            </a:extLst>
          </p:cNvPr>
          <p:cNvGrpSpPr/>
          <p:nvPr userDrawn="1"/>
        </p:nvGrpSpPr>
        <p:grpSpPr>
          <a:xfrm>
            <a:off x="0" y="389612"/>
            <a:ext cx="6858000" cy="294892"/>
            <a:chOff x="0" y="389612"/>
            <a:chExt cx="6858000" cy="294892"/>
          </a:xfrm>
        </p:grpSpPr>
        <p:sp>
          <p:nvSpPr>
            <p:cNvPr id="53" name="Rectángulo 52">
              <a:extLst>
                <a:ext uri="{FF2B5EF4-FFF2-40B4-BE49-F238E27FC236}">
                  <a16:creationId xmlns:a16="http://schemas.microsoft.com/office/drawing/2014/main" id="{F44990E1-93C4-44C2-A369-5FB958C33D50}"/>
                </a:ext>
              </a:extLst>
            </p:cNvPr>
            <p:cNvSpPr/>
            <p:nvPr userDrawn="1"/>
          </p:nvSpPr>
          <p:spPr>
            <a:xfrm>
              <a:off x="0" y="389612"/>
              <a:ext cx="6858000" cy="294892"/>
            </a:xfrm>
            <a:prstGeom prst="rect">
              <a:avLst/>
            </a:prstGeom>
            <a:solidFill>
              <a:srgbClr val="213F7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A"/>
            </a:p>
          </p:txBody>
        </p:sp>
        <p:grpSp>
          <p:nvGrpSpPr>
            <p:cNvPr id="54" name="Group 11081">
              <a:extLst>
                <a:ext uri="{FF2B5EF4-FFF2-40B4-BE49-F238E27FC236}">
                  <a16:creationId xmlns:a16="http://schemas.microsoft.com/office/drawing/2014/main" id="{ECA43D55-58B0-4746-A7EB-9E2ACFA6D178}"/>
                </a:ext>
              </a:extLst>
            </p:cNvPr>
            <p:cNvGrpSpPr/>
            <p:nvPr userDrawn="1"/>
          </p:nvGrpSpPr>
          <p:grpSpPr>
            <a:xfrm>
              <a:off x="282628" y="420588"/>
              <a:ext cx="262255" cy="260986"/>
              <a:chOff x="0" y="0"/>
              <a:chExt cx="262590" cy="261290"/>
            </a:xfrm>
          </p:grpSpPr>
          <p:sp>
            <p:nvSpPr>
              <p:cNvPr id="55" name="Shape 11082">
                <a:extLst>
                  <a:ext uri="{FF2B5EF4-FFF2-40B4-BE49-F238E27FC236}">
                    <a16:creationId xmlns:a16="http://schemas.microsoft.com/office/drawing/2014/main" id="{9C3104EB-417F-4657-AEB4-8AAE56DFDE44}"/>
                  </a:ext>
                </a:extLst>
              </p:cNvPr>
              <p:cNvSpPr/>
              <p:nvPr userDrawn="1"/>
            </p:nvSpPr>
            <p:spPr>
              <a:xfrm>
                <a:off x="0" y="1"/>
                <a:ext cx="73581" cy="147187"/>
              </a:xfrm>
              <a:custGeom>
                <a:avLst/>
                <a:gdLst/>
                <a:ahLst/>
                <a:cxnLst/>
                <a:rect l="0" t="0" r="0" b="0"/>
                <a:pathLst>
                  <a:path w="73581" h="147187">
                    <a:moveTo>
                      <a:pt x="73581" y="0"/>
                    </a:moveTo>
                    <a:lnTo>
                      <a:pt x="73581" y="9423"/>
                    </a:lnTo>
                    <a:lnTo>
                      <a:pt x="49022" y="14275"/>
                    </a:lnTo>
                    <a:cubicBezTo>
                      <a:pt x="41335" y="17459"/>
                      <a:pt x="34277" y="22158"/>
                      <a:pt x="28219" y="28216"/>
                    </a:cubicBezTo>
                    <a:cubicBezTo>
                      <a:pt x="16091" y="40332"/>
                      <a:pt x="9423" y="56448"/>
                      <a:pt x="9423" y="73593"/>
                    </a:cubicBezTo>
                    <a:cubicBezTo>
                      <a:pt x="9423" y="90738"/>
                      <a:pt x="16091" y="106855"/>
                      <a:pt x="28219" y="118970"/>
                    </a:cubicBezTo>
                    <a:cubicBezTo>
                      <a:pt x="34277" y="125035"/>
                      <a:pt x="41335" y="129734"/>
                      <a:pt x="49022" y="132917"/>
                    </a:cubicBezTo>
                    <a:lnTo>
                      <a:pt x="73581" y="137763"/>
                    </a:lnTo>
                    <a:lnTo>
                      <a:pt x="73581" y="147187"/>
                    </a:lnTo>
                    <a:lnTo>
                      <a:pt x="45412" y="141624"/>
                    </a:lnTo>
                    <a:cubicBezTo>
                      <a:pt x="36595" y="137973"/>
                      <a:pt x="28499" y="132585"/>
                      <a:pt x="21552" y="125638"/>
                    </a:cubicBezTo>
                    <a:cubicBezTo>
                      <a:pt x="7658" y="111731"/>
                      <a:pt x="0" y="93253"/>
                      <a:pt x="0" y="73593"/>
                    </a:cubicBezTo>
                    <a:cubicBezTo>
                      <a:pt x="0" y="53934"/>
                      <a:pt x="7658" y="35455"/>
                      <a:pt x="21552" y="21549"/>
                    </a:cubicBezTo>
                    <a:cubicBezTo>
                      <a:pt x="28499" y="14602"/>
                      <a:pt x="36595" y="9214"/>
                      <a:pt x="45412" y="5563"/>
                    </a:cubicBezTo>
                    <a:lnTo>
                      <a:pt x="73581"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s-PA"/>
              </a:p>
            </p:txBody>
          </p:sp>
          <p:sp>
            <p:nvSpPr>
              <p:cNvPr id="56" name="Shape 11083">
                <a:extLst>
                  <a:ext uri="{FF2B5EF4-FFF2-40B4-BE49-F238E27FC236}">
                    <a16:creationId xmlns:a16="http://schemas.microsoft.com/office/drawing/2014/main" id="{D26F8FAD-E38F-4D4F-A82F-DA7194FB9F17}"/>
                  </a:ext>
                </a:extLst>
              </p:cNvPr>
              <p:cNvSpPr/>
              <p:nvPr userDrawn="1"/>
            </p:nvSpPr>
            <p:spPr>
              <a:xfrm>
                <a:off x="73581" y="0"/>
                <a:ext cx="80750" cy="147191"/>
              </a:xfrm>
              <a:custGeom>
                <a:avLst/>
                <a:gdLst/>
                <a:ahLst/>
                <a:cxnLst/>
                <a:rect l="0" t="0" r="0" b="0"/>
                <a:pathLst>
                  <a:path w="80750" h="147191">
                    <a:moveTo>
                      <a:pt x="4" y="0"/>
                    </a:moveTo>
                    <a:lnTo>
                      <a:pt x="27" y="0"/>
                    </a:lnTo>
                    <a:lnTo>
                      <a:pt x="28194" y="5564"/>
                    </a:lnTo>
                    <a:cubicBezTo>
                      <a:pt x="37008" y="9215"/>
                      <a:pt x="45101" y="14603"/>
                      <a:pt x="52048" y="21550"/>
                    </a:cubicBezTo>
                    <a:cubicBezTo>
                      <a:pt x="80750" y="50252"/>
                      <a:pt x="80750" y="96937"/>
                      <a:pt x="52048" y="125639"/>
                    </a:cubicBezTo>
                    <a:cubicBezTo>
                      <a:pt x="38154" y="139533"/>
                      <a:pt x="19676" y="147191"/>
                      <a:pt x="16" y="147191"/>
                    </a:cubicBezTo>
                    <a:lnTo>
                      <a:pt x="0" y="147188"/>
                    </a:lnTo>
                    <a:lnTo>
                      <a:pt x="0" y="137764"/>
                    </a:lnTo>
                    <a:lnTo>
                      <a:pt x="16" y="137767"/>
                    </a:lnTo>
                    <a:cubicBezTo>
                      <a:pt x="17148" y="137767"/>
                      <a:pt x="33277" y="131100"/>
                      <a:pt x="45393" y="118971"/>
                    </a:cubicBezTo>
                    <a:cubicBezTo>
                      <a:pt x="70412" y="93952"/>
                      <a:pt x="70412" y="53236"/>
                      <a:pt x="45393" y="28217"/>
                    </a:cubicBezTo>
                    <a:cubicBezTo>
                      <a:pt x="33277" y="16101"/>
                      <a:pt x="17148" y="9421"/>
                      <a:pt x="16" y="9421"/>
                    </a:cubicBezTo>
                    <a:lnTo>
                      <a:pt x="0" y="9424"/>
                    </a:lnTo>
                    <a:lnTo>
                      <a:pt x="0" y="1"/>
                    </a:lnTo>
                    <a:lnTo>
                      <a:pt x="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s-PA"/>
              </a:p>
            </p:txBody>
          </p:sp>
          <p:sp>
            <p:nvSpPr>
              <p:cNvPr id="57" name="Shape 11084">
                <a:extLst>
                  <a:ext uri="{FF2B5EF4-FFF2-40B4-BE49-F238E27FC236}">
                    <a16:creationId xmlns:a16="http://schemas.microsoft.com/office/drawing/2014/main" id="{52465260-D44E-40BB-854F-071C067C8F08}"/>
                  </a:ext>
                </a:extLst>
              </p:cNvPr>
              <p:cNvSpPr/>
              <p:nvPr userDrawn="1"/>
            </p:nvSpPr>
            <p:spPr>
              <a:xfrm>
                <a:off x="68885" y="28923"/>
                <a:ext cx="49378" cy="49378"/>
              </a:xfrm>
              <a:custGeom>
                <a:avLst/>
                <a:gdLst/>
                <a:ahLst/>
                <a:cxnLst/>
                <a:rect l="0" t="0" r="0" b="0"/>
                <a:pathLst>
                  <a:path w="49378" h="49378">
                    <a:moveTo>
                      <a:pt x="4712" y="0"/>
                    </a:moveTo>
                    <a:cubicBezTo>
                      <a:pt x="16637" y="0"/>
                      <a:pt x="27851" y="4648"/>
                      <a:pt x="36284" y="13094"/>
                    </a:cubicBezTo>
                    <a:cubicBezTo>
                      <a:pt x="44729" y="21526"/>
                      <a:pt x="49378" y="32728"/>
                      <a:pt x="49378" y="44666"/>
                    </a:cubicBezTo>
                    <a:cubicBezTo>
                      <a:pt x="49378" y="47269"/>
                      <a:pt x="47269" y="49378"/>
                      <a:pt x="44666" y="49378"/>
                    </a:cubicBezTo>
                    <a:cubicBezTo>
                      <a:pt x="42062" y="49378"/>
                      <a:pt x="39954" y="47269"/>
                      <a:pt x="39954" y="44666"/>
                    </a:cubicBezTo>
                    <a:cubicBezTo>
                      <a:pt x="39954" y="35255"/>
                      <a:pt x="36284" y="26403"/>
                      <a:pt x="29629" y="19749"/>
                    </a:cubicBezTo>
                    <a:cubicBezTo>
                      <a:pt x="22974" y="13094"/>
                      <a:pt x="14122" y="9423"/>
                      <a:pt x="4712" y="9423"/>
                    </a:cubicBezTo>
                    <a:cubicBezTo>
                      <a:pt x="2095" y="9423"/>
                      <a:pt x="0" y="7315"/>
                      <a:pt x="0" y="4712"/>
                    </a:cubicBezTo>
                    <a:cubicBezTo>
                      <a:pt x="0" y="2108"/>
                      <a:pt x="2095" y="0"/>
                      <a:pt x="4712" y="0"/>
                    </a:cubicBez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s-PA"/>
              </a:p>
            </p:txBody>
          </p:sp>
          <p:sp>
            <p:nvSpPr>
              <p:cNvPr id="58" name="Shape 11085">
                <a:extLst>
                  <a:ext uri="{FF2B5EF4-FFF2-40B4-BE49-F238E27FC236}">
                    <a16:creationId xmlns:a16="http://schemas.microsoft.com/office/drawing/2014/main" id="{A8572280-BF07-4F21-A5EB-24DA9A442D4A}"/>
                  </a:ext>
                </a:extLst>
              </p:cNvPr>
              <p:cNvSpPr/>
              <p:nvPr userDrawn="1"/>
            </p:nvSpPr>
            <p:spPr>
              <a:xfrm>
                <a:off x="117130" y="117128"/>
                <a:ext cx="31979" cy="31521"/>
              </a:xfrm>
              <a:custGeom>
                <a:avLst/>
                <a:gdLst/>
                <a:ahLst/>
                <a:cxnLst/>
                <a:rect l="0" t="0" r="0" b="0"/>
                <a:pathLst>
                  <a:path w="31979" h="31521">
                    <a:moveTo>
                      <a:pt x="1842" y="1842"/>
                    </a:moveTo>
                    <a:cubicBezTo>
                      <a:pt x="3683" y="0"/>
                      <a:pt x="6668" y="0"/>
                      <a:pt x="8496" y="1842"/>
                    </a:cubicBezTo>
                    <a:lnTo>
                      <a:pt x="30137" y="23482"/>
                    </a:lnTo>
                    <a:cubicBezTo>
                      <a:pt x="31979" y="25324"/>
                      <a:pt x="31979" y="28296"/>
                      <a:pt x="30137" y="30137"/>
                    </a:cubicBezTo>
                    <a:cubicBezTo>
                      <a:pt x="29223" y="31064"/>
                      <a:pt x="28016" y="31521"/>
                      <a:pt x="26810" y="31521"/>
                    </a:cubicBezTo>
                    <a:cubicBezTo>
                      <a:pt x="25603" y="31521"/>
                      <a:pt x="24397" y="31064"/>
                      <a:pt x="23482" y="30137"/>
                    </a:cubicBezTo>
                    <a:lnTo>
                      <a:pt x="1842" y="8509"/>
                    </a:lnTo>
                    <a:cubicBezTo>
                      <a:pt x="0" y="6667"/>
                      <a:pt x="0" y="3683"/>
                      <a:pt x="1842" y="1842"/>
                    </a:cubicBez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s-PA"/>
              </a:p>
            </p:txBody>
          </p:sp>
          <p:sp>
            <p:nvSpPr>
              <p:cNvPr id="59" name="Shape 11086">
                <a:extLst>
                  <a:ext uri="{FF2B5EF4-FFF2-40B4-BE49-F238E27FC236}">
                    <a16:creationId xmlns:a16="http://schemas.microsoft.com/office/drawing/2014/main" id="{2916C0A9-AE49-48BB-8D0B-918307DA1F7D}"/>
                  </a:ext>
                </a:extLst>
              </p:cNvPr>
              <p:cNvSpPr/>
              <p:nvPr userDrawn="1"/>
            </p:nvSpPr>
            <p:spPr>
              <a:xfrm>
                <a:off x="130498" y="130499"/>
                <a:ext cx="65403" cy="96606"/>
              </a:xfrm>
              <a:custGeom>
                <a:avLst/>
                <a:gdLst/>
                <a:ahLst/>
                <a:cxnLst/>
                <a:rect l="0" t="0" r="0" b="0"/>
                <a:pathLst>
                  <a:path w="65403" h="96606">
                    <a:moveTo>
                      <a:pt x="25710" y="0"/>
                    </a:moveTo>
                    <a:cubicBezTo>
                      <a:pt x="29099" y="0"/>
                      <a:pt x="32487" y="1292"/>
                      <a:pt x="35065" y="3877"/>
                    </a:cubicBezTo>
                    <a:lnTo>
                      <a:pt x="65403" y="34211"/>
                    </a:lnTo>
                    <a:lnTo>
                      <a:pt x="65403" y="47530"/>
                    </a:lnTo>
                    <a:lnTo>
                      <a:pt x="28410" y="10531"/>
                    </a:lnTo>
                    <a:cubicBezTo>
                      <a:pt x="27661" y="9795"/>
                      <a:pt x="26683" y="9414"/>
                      <a:pt x="25705" y="9414"/>
                    </a:cubicBezTo>
                    <a:cubicBezTo>
                      <a:pt x="24727" y="9414"/>
                      <a:pt x="23749" y="9795"/>
                      <a:pt x="23012" y="10531"/>
                    </a:cubicBezTo>
                    <a:lnTo>
                      <a:pt x="10528" y="23003"/>
                    </a:lnTo>
                    <a:cubicBezTo>
                      <a:pt x="9817" y="23727"/>
                      <a:pt x="9423" y="24679"/>
                      <a:pt x="9423" y="25708"/>
                    </a:cubicBezTo>
                    <a:cubicBezTo>
                      <a:pt x="9423" y="26737"/>
                      <a:pt x="9817" y="27689"/>
                      <a:pt x="10528" y="28400"/>
                    </a:cubicBezTo>
                    <a:lnTo>
                      <a:pt x="65403" y="83275"/>
                    </a:lnTo>
                    <a:lnTo>
                      <a:pt x="65403" y="96606"/>
                    </a:lnTo>
                    <a:lnTo>
                      <a:pt x="3873" y="35068"/>
                    </a:lnTo>
                    <a:cubicBezTo>
                      <a:pt x="1372" y="32579"/>
                      <a:pt x="0" y="29251"/>
                      <a:pt x="0" y="25708"/>
                    </a:cubicBezTo>
                    <a:cubicBezTo>
                      <a:pt x="0" y="22165"/>
                      <a:pt x="1372" y="18837"/>
                      <a:pt x="3873" y="16348"/>
                    </a:cubicBezTo>
                    <a:lnTo>
                      <a:pt x="16345" y="3877"/>
                    </a:lnTo>
                    <a:cubicBezTo>
                      <a:pt x="18929" y="1292"/>
                      <a:pt x="22320" y="0"/>
                      <a:pt x="25710" y="0"/>
                    </a:cubicBez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s-PA"/>
              </a:p>
            </p:txBody>
          </p:sp>
          <p:sp>
            <p:nvSpPr>
              <p:cNvPr id="60" name="Shape 11087">
                <a:extLst>
                  <a:ext uri="{FF2B5EF4-FFF2-40B4-BE49-F238E27FC236}">
                    <a16:creationId xmlns:a16="http://schemas.microsoft.com/office/drawing/2014/main" id="{023B0EAD-CF25-45DA-80A0-A36E5C16A4E2}"/>
                  </a:ext>
                </a:extLst>
              </p:cNvPr>
              <p:cNvSpPr/>
              <p:nvPr userDrawn="1"/>
            </p:nvSpPr>
            <p:spPr>
              <a:xfrm>
                <a:off x="195901" y="164710"/>
                <a:ext cx="66689" cy="96580"/>
              </a:xfrm>
              <a:custGeom>
                <a:avLst/>
                <a:gdLst/>
                <a:ahLst/>
                <a:cxnLst/>
                <a:rect l="0" t="0" r="0" b="0"/>
                <a:pathLst>
                  <a:path w="66689" h="96580">
                    <a:moveTo>
                      <a:pt x="0" y="0"/>
                    </a:moveTo>
                    <a:lnTo>
                      <a:pt x="61533" y="61525"/>
                    </a:lnTo>
                    <a:cubicBezTo>
                      <a:pt x="66689" y="66681"/>
                      <a:pt x="66689" y="75076"/>
                      <a:pt x="61533" y="80244"/>
                    </a:cubicBezTo>
                    <a:lnTo>
                      <a:pt x="49049" y="92729"/>
                    </a:lnTo>
                    <a:lnTo>
                      <a:pt x="39712" y="96580"/>
                    </a:lnTo>
                    <a:lnTo>
                      <a:pt x="39666" y="96580"/>
                    </a:lnTo>
                    <a:lnTo>
                      <a:pt x="30329" y="92729"/>
                    </a:lnTo>
                    <a:lnTo>
                      <a:pt x="0" y="62395"/>
                    </a:lnTo>
                    <a:lnTo>
                      <a:pt x="0" y="49064"/>
                    </a:lnTo>
                    <a:lnTo>
                      <a:pt x="36997" y="86061"/>
                    </a:lnTo>
                    <a:cubicBezTo>
                      <a:pt x="38495" y="87547"/>
                      <a:pt x="40896" y="87534"/>
                      <a:pt x="42394" y="86061"/>
                    </a:cubicBezTo>
                    <a:lnTo>
                      <a:pt x="54866" y="73590"/>
                    </a:lnTo>
                    <a:cubicBezTo>
                      <a:pt x="56352" y="72091"/>
                      <a:pt x="56352" y="69665"/>
                      <a:pt x="54866" y="68192"/>
                    </a:cubicBezTo>
                    <a:lnTo>
                      <a:pt x="0" y="13319"/>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s-PA"/>
              </a:p>
            </p:txBody>
          </p:sp>
        </p:grpSp>
      </p:grpSp>
      <p:sp>
        <p:nvSpPr>
          <p:cNvPr id="2" name="Title 1"/>
          <p:cNvSpPr>
            <a:spLocks noGrp="1"/>
          </p:cNvSpPr>
          <p:nvPr>
            <p:ph type="title" hasCustomPrompt="1"/>
          </p:nvPr>
        </p:nvSpPr>
        <p:spPr>
          <a:xfrm>
            <a:off x="253426" y="734776"/>
            <a:ext cx="6351149" cy="558317"/>
          </a:xfrm>
        </p:spPr>
        <p:txBody>
          <a:bodyPr>
            <a:noAutofit/>
          </a:bodyPr>
          <a:lstStyle>
            <a:lvl1pPr algn="ctr">
              <a:defRPr sz="2000" b="1" i="0" baseline="0">
                <a:solidFill>
                  <a:schemeClr val="accent4"/>
                </a:solidFill>
                <a:latin typeface="Ubuntu" panose="020B0504030602030204" pitchFamily="34" charset="0"/>
              </a:defRPr>
            </a:lvl1pPr>
          </a:lstStyle>
          <a:p>
            <a:r>
              <a:rPr lang="en-US" dirty="0"/>
              <a:t>Les </a:t>
            </a:r>
            <a:r>
              <a:rPr lang="en-US" dirty="0" err="1"/>
              <a:t>Caractéristiques</a:t>
            </a:r>
            <a:r>
              <a:rPr lang="en-US" dirty="0"/>
              <a:t> </a:t>
            </a:r>
            <a:r>
              <a:rPr lang="en-US" dirty="0" err="1"/>
              <a:t>en</a:t>
            </a:r>
            <a:r>
              <a:rPr lang="en-US" dirty="0"/>
              <a:t> Leadership</a:t>
            </a:r>
          </a:p>
        </p:txBody>
      </p:sp>
      <p:sp>
        <p:nvSpPr>
          <p:cNvPr id="8" name="Rectangle 7">
            <a:extLst>
              <a:ext uri="{FF2B5EF4-FFF2-40B4-BE49-F238E27FC236}">
                <a16:creationId xmlns:a16="http://schemas.microsoft.com/office/drawing/2014/main" id="{799E6265-EA7B-7640-B627-30652A66E1D4}"/>
              </a:ext>
            </a:extLst>
          </p:cNvPr>
          <p:cNvSpPr/>
          <p:nvPr userDrawn="1"/>
        </p:nvSpPr>
        <p:spPr>
          <a:xfrm>
            <a:off x="662009" y="427183"/>
            <a:ext cx="941294" cy="230909"/>
          </a:xfrm>
          <a:prstGeom prst="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a:t>    </a:t>
            </a:r>
          </a:p>
        </p:txBody>
      </p:sp>
      <p:sp>
        <p:nvSpPr>
          <p:cNvPr id="7" name="Content Placeholder 2">
            <a:extLst>
              <a:ext uri="{FF2B5EF4-FFF2-40B4-BE49-F238E27FC236}">
                <a16:creationId xmlns:a16="http://schemas.microsoft.com/office/drawing/2014/main" id="{9E45B4B2-7AEC-D648-B38B-552F455A8846}"/>
              </a:ext>
            </a:extLst>
          </p:cNvPr>
          <p:cNvSpPr>
            <a:spLocks noGrp="1"/>
          </p:cNvSpPr>
          <p:nvPr>
            <p:ph sz="half" idx="23" hasCustomPrompt="1"/>
          </p:nvPr>
        </p:nvSpPr>
        <p:spPr>
          <a:xfrm>
            <a:off x="662011" y="417273"/>
            <a:ext cx="3733841" cy="263908"/>
          </a:xfrm>
        </p:spPr>
        <p:txBody>
          <a:bodyPr>
            <a:normAutofit/>
          </a:bodyPr>
          <a:lstStyle>
            <a:lvl1pPr marL="0" indent="0">
              <a:buNone/>
              <a:defRPr sz="1600" b="1">
                <a:solidFill>
                  <a:schemeClr val="bg1"/>
                </a:solidFill>
                <a:latin typeface="Ubuntu" panose="020B0504030602030204" pitchFamily="34" charset="0"/>
              </a:defRPr>
            </a:lvl1pPr>
            <a:lvl2pPr marL="388620" indent="0">
              <a:buNone/>
              <a:defRPr>
                <a:latin typeface="Ubuntu" panose="020B0504030602030204" pitchFamily="34" charset="0"/>
              </a:defRPr>
            </a:lvl2pPr>
            <a:lvl3pPr marL="777241" indent="0">
              <a:buNone/>
              <a:defRPr>
                <a:latin typeface="Ubuntu" panose="020B0504030602030204" pitchFamily="34" charset="0"/>
              </a:defRPr>
            </a:lvl3pPr>
            <a:lvl4pPr marL="1165860" indent="0">
              <a:buNone/>
              <a:defRPr>
                <a:latin typeface="Ubuntu" panose="020B0504030602030204" pitchFamily="34" charset="0"/>
              </a:defRPr>
            </a:lvl4pPr>
            <a:lvl5pPr marL="1554481" indent="0">
              <a:buNone/>
              <a:defRPr>
                <a:latin typeface="Ubuntu" panose="020B0504030602030204" pitchFamily="34" charset="0"/>
              </a:defRPr>
            </a:lvl5pPr>
          </a:lstStyle>
          <a:p>
            <a:pPr lvl="0"/>
            <a:r>
              <a:rPr lang="en-US" dirty="0"/>
              <a:t>Plus </a:t>
            </a:r>
            <a:r>
              <a:rPr lang="en-US" dirty="0" err="1"/>
              <a:t>en</a:t>
            </a:r>
            <a:r>
              <a:rPr lang="en-US" dirty="0"/>
              <a:t> </a:t>
            </a:r>
            <a:r>
              <a:rPr lang="en-US" dirty="0" err="1"/>
              <a:t>Profondeur</a:t>
            </a:r>
            <a:endParaRPr lang="en-US" dirty="0"/>
          </a:p>
        </p:txBody>
      </p:sp>
      <p:sp>
        <p:nvSpPr>
          <p:cNvPr id="11" name="TextBox 10">
            <a:extLst>
              <a:ext uri="{FF2B5EF4-FFF2-40B4-BE49-F238E27FC236}">
                <a16:creationId xmlns:a16="http://schemas.microsoft.com/office/drawing/2014/main" id="{0A4B45EC-7450-5341-9DC1-0551B3748D97}"/>
              </a:ext>
            </a:extLst>
          </p:cNvPr>
          <p:cNvSpPr txBox="1"/>
          <p:nvPr userDrawn="1"/>
        </p:nvSpPr>
        <p:spPr>
          <a:xfrm>
            <a:off x="3341077" y="1604818"/>
            <a:ext cx="0" cy="0"/>
          </a:xfrm>
          <a:prstGeom prst="rect">
            <a:avLst/>
          </a:prstGeom>
          <a:noFill/>
        </p:spPr>
        <p:txBody>
          <a:bodyPr wrap="none" rtlCol="0">
            <a:normAutofit fontScale="25000" lnSpcReduction="20000"/>
          </a:bodyPr>
          <a:lstStyle/>
          <a:p>
            <a:pPr algn="l"/>
            <a:endParaRPr lang="en-US" sz="300" dirty="0">
              <a:latin typeface="Ubuntu" panose="020B0504030602030204" pitchFamily="34" charset="0"/>
            </a:endParaRPr>
          </a:p>
        </p:txBody>
      </p:sp>
      <p:sp>
        <p:nvSpPr>
          <p:cNvPr id="14" name="Text Placeholder 13">
            <a:extLst>
              <a:ext uri="{FF2B5EF4-FFF2-40B4-BE49-F238E27FC236}">
                <a16:creationId xmlns:a16="http://schemas.microsoft.com/office/drawing/2014/main" id="{839B4AA7-3558-5A41-9512-0E1184FC02AE}"/>
              </a:ext>
            </a:extLst>
          </p:cNvPr>
          <p:cNvSpPr>
            <a:spLocks noGrp="1"/>
          </p:cNvSpPr>
          <p:nvPr>
            <p:ph type="body" sz="quarter" idx="24" hasCustomPrompt="1"/>
          </p:nvPr>
        </p:nvSpPr>
        <p:spPr>
          <a:xfrm>
            <a:off x="253535" y="1404412"/>
            <a:ext cx="2064363" cy="662224"/>
          </a:xfrm>
        </p:spPr>
        <p:txBody>
          <a:bodyPr tIns="91440"/>
          <a:lstStyle>
            <a:lvl1pPr marL="0" indent="0" algn="ctr">
              <a:buNone/>
              <a:defRPr sz="2000" b="1">
                <a:solidFill>
                  <a:schemeClr val="accent5"/>
                </a:solidFill>
              </a:defRPr>
            </a:lvl1pPr>
          </a:lstStyle>
          <a:p>
            <a:pPr lvl="0"/>
            <a:r>
              <a:rPr lang="en-US" dirty="0"/>
              <a:t>ADAPTABLE	</a:t>
            </a:r>
          </a:p>
        </p:txBody>
      </p:sp>
      <p:sp>
        <p:nvSpPr>
          <p:cNvPr id="15" name="Text Placeholder 13">
            <a:extLst>
              <a:ext uri="{FF2B5EF4-FFF2-40B4-BE49-F238E27FC236}">
                <a16:creationId xmlns:a16="http://schemas.microsoft.com/office/drawing/2014/main" id="{35483494-2B30-BA46-A428-8C7B4BD0B117}"/>
              </a:ext>
            </a:extLst>
          </p:cNvPr>
          <p:cNvSpPr>
            <a:spLocks noGrp="1"/>
          </p:cNvSpPr>
          <p:nvPr>
            <p:ph type="body" sz="quarter" idx="25" hasCustomPrompt="1"/>
          </p:nvPr>
        </p:nvSpPr>
        <p:spPr>
          <a:xfrm>
            <a:off x="2472191" y="1404412"/>
            <a:ext cx="1923661" cy="662224"/>
          </a:xfrm>
        </p:spPr>
        <p:txBody>
          <a:bodyPr tIns="91440">
            <a:normAutofit/>
          </a:bodyPr>
          <a:lstStyle>
            <a:lvl1pPr marL="0" indent="0" algn="ctr">
              <a:buNone/>
              <a:defRPr sz="2000" b="1">
                <a:solidFill>
                  <a:schemeClr val="accent5"/>
                </a:solidFill>
              </a:defRPr>
            </a:lvl1pPr>
          </a:lstStyle>
          <a:p>
            <a:pPr lvl="0"/>
            <a:r>
              <a:rPr lang="en-US" dirty="0"/>
              <a:t>APPROCHABLE</a:t>
            </a:r>
          </a:p>
        </p:txBody>
      </p:sp>
      <p:sp>
        <p:nvSpPr>
          <p:cNvPr id="16" name="Text Placeholder 13">
            <a:extLst>
              <a:ext uri="{FF2B5EF4-FFF2-40B4-BE49-F238E27FC236}">
                <a16:creationId xmlns:a16="http://schemas.microsoft.com/office/drawing/2014/main" id="{2073945D-DA11-1444-9F71-B52E629A52C5}"/>
              </a:ext>
            </a:extLst>
          </p:cNvPr>
          <p:cNvSpPr>
            <a:spLocks noGrp="1"/>
          </p:cNvSpPr>
          <p:nvPr>
            <p:ph type="body" sz="quarter" idx="26" hasCustomPrompt="1"/>
          </p:nvPr>
        </p:nvSpPr>
        <p:spPr>
          <a:xfrm>
            <a:off x="4498946" y="1404412"/>
            <a:ext cx="2049385" cy="662224"/>
          </a:xfrm>
        </p:spPr>
        <p:txBody>
          <a:bodyPr tIns="91440"/>
          <a:lstStyle>
            <a:lvl1pPr marL="0" indent="0" algn="ctr">
              <a:buNone/>
              <a:defRPr sz="2000" b="1">
                <a:solidFill>
                  <a:schemeClr val="accent5"/>
                </a:solidFill>
              </a:defRPr>
            </a:lvl1pPr>
          </a:lstStyle>
          <a:p>
            <a:pPr lvl="0"/>
            <a:r>
              <a:rPr lang="en-US" dirty="0"/>
              <a:t>SAIT ÉCOUTER</a:t>
            </a:r>
          </a:p>
        </p:txBody>
      </p:sp>
      <p:sp>
        <p:nvSpPr>
          <p:cNvPr id="17" name="Text Placeholder 13">
            <a:extLst>
              <a:ext uri="{FF2B5EF4-FFF2-40B4-BE49-F238E27FC236}">
                <a16:creationId xmlns:a16="http://schemas.microsoft.com/office/drawing/2014/main" id="{9545AD9A-1D28-A54E-95B4-65CF467F0CBE}"/>
              </a:ext>
            </a:extLst>
          </p:cNvPr>
          <p:cNvSpPr>
            <a:spLocks noGrp="1"/>
          </p:cNvSpPr>
          <p:nvPr>
            <p:ph type="body" sz="quarter" idx="27" hasCustomPrompt="1"/>
          </p:nvPr>
        </p:nvSpPr>
        <p:spPr>
          <a:xfrm>
            <a:off x="253534" y="2177957"/>
            <a:ext cx="2064364" cy="558316"/>
          </a:xfrm>
        </p:spPr>
        <p:txBody>
          <a:bodyPr tIns="91440">
            <a:normAutofit/>
          </a:bodyPr>
          <a:lstStyle>
            <a:lvl1pPr marL="0" indent="0" algn="ctr">
              <a:buNone/>
              <a:defRPr sz="2000" b="1">
                <a:solidFill>
                  <a:schemeClr val="accent4"/>
                </a:solidFill>
              </a:defRPr>
            </a:lvl1pPr>
          </a:lstStyle>
          <a:p>
            <a:pPr lvl="0"/>
            <a:r>
              <a:rPr lang="en-US" dirty="0"/>
              <a:t>AUTHENTIQUE</a:t>
            </a:r>
          </a:p>
        </p:txBody>
      </p:sp>
      <p:sp>
        <p:nvSpPr>
          <p:cNvPr id="19" name="Text Placeholder 13">
            <a:extLst>
              <a:ext uri="{FF2B5EF4-FFF2-40B4-BE49-F238E27FC236}">
                <a16:creationId xmlns:a16="http://schemas.microsoft.com/office/drawing/2014/main" id="{CF8A17F0-CD07-8E4C-A877-AB5FAF9AFE1C}"/>
              </a:ext>
            </a:extLst>
          </p:cNvPr>
          <p:cNvSpPr>
            <a:spLocks noGrp="1"/>
          </p:cNvSpPr>
          <p:nvPr>
            <p:ph type="body" sz="quarter" idx="29" hasCustomPrompt="1"/>
          </p:nvPr>
        </p:nvSpPr>
        <p:spPr>
          <a:xfrm>
            <a:off x="4395852" y="2177957"/>
            <a:ext cx="2284891" cy="558316"/>
          </a:xfrm>
        </p:spPr>
        <p:txBody>
          <a:bodyPr tIns="91440">
            <a:normAutofit/>
          </a:bodyPr>
          <a:lstStyle>
            <a:lvl1pPr marL="0" indent="0" algn="ctr">
              <a:buNone/>
              <a:defRPr sz="2000" b="1">
                <a:solidFill>
                  <a:schemeClr val="accent4"/>
                </a:solidFill>
              </a:defRPr>
            </a:lvl1pPr>
          </a:lstStyle>
          <a:p>
            <a:pPr lvl="0"/>
            <a:r>
              <a:rPr lang="fr-FR" dirty="0"/>
              <a:t>ATTENTIONNÉ</a:t>
            </a:r>
            <a:endParaRPr lang="en-US" dirty="0"/>
          </a:p>
        </p:txBody>
      </p:sp>
      <p:sp>
        <p:nvSpPr>
          <p:cNvPr id="20" name="Text Placeholder 13">
            <a:extLst>
              <a:ext uri="{FF2B5EF4-FFF2-40B4-BE49-F238E27FC236}">
                <a16:creationId xmlns:a16="http://schemas.microsoft.com/office/drawing/2014/main" id="{010C34BE-B875-884B-8362-7FE5F9F67DBC}"/>
              </a:ext>
            </a:extLst>
          </p:cNvPr>
          <p:cNvSpPr>
            <a:spLocks noGrp="1"/>
          </p:cNvSpPr>
          <p:nvPr>
            <p:ph type="body" sz="quarter" idx="30" hasCustomPrompt="1"/>
          </p:nvPr>
        </p:nvSpPr>
        <p:spPr>
          <a:xfrm>
            <a:off x="253535" y="2859140"/>
            <a:ext cx="2064363" cy="558316"/>
          </a:xfrm>
        </p:spPr>
        <p:txBody>
          <a:bodyPr tIns="91440"/>
          <a:lstStyle>
            <a:lvl1pPr marL="0" indent="0" algn="ctr">
              <a:buNone/>
              <a:defRPr sz="2000" b="1">
                <a:solidFill>
                  <a:schemeClr val="tx2"/>
                </a:solidFill>
              </a:defRPr>
            </a:lvl1pPr>
          </a:lstStyle>
          <a:p>
            <a:pPr lvl="0"/>
            <a:r>
              <a:rPr lang="en-US" dirty="0"/>
              <a:t>CHARISMATIQUE</a:t>
            </a:r>
          </a:p>
        </p:txBody>
      </p:sp>
      <p:sp>
        <p:nvSpPr>
          <p:cNvPr id="22" name="Text Placeholder 13">
            <a:extLst>
              <a:ext uri="{FF2B5EF4-FFF2-40B4-BE49-F238E27FC236}">
                <a16:creationId xmlns:a16="http://schemas.microsoft.com/office/drawing/2014/main" id="{70E1F817-91A9-6B4B-BA10-E978C2E77CF0}"/>
              </a:ext>
            </a:extLst>
          </p:cNvPr>
          <p:cNvSpPr>
            <a:spLocks noGrp="1"/>
          </p:cNvSpPr>
          <p:nvPr>
            <p:ph type="body" sz="quarter" idx="32" hasCustomPrompt="1"/>
          </p:nvPr>
        </p:nvSpPr>
        <p:spPr>
          <a:xfrm>
            <a:off x="4498948" y="2859140"/>
            <a:ext cx="2059729" cy="558316"/>
          </a:xfrm>
        </p:spPr>
        <p:txBody>
          <a:bodyPr tIns="91440"/>
          <a:lstStyle>
            <a:lvl1pPr marL="0" marR="0" indent="0" algn="ctr" defTabSz="777241" rtl="0" eaLnBrk="1" fontAlgn="auto" latinLnBrk="0" hangingPunct="1">
              <a:lnSpc>
                <a:spcPct val="90000"/>
              </a:lnSpc>
              <a:spcBef>
                <a:spcPts val="850"/>
              </a:spcBef>
              <a:spcAft>
                <a:spcPts val="0"/>
              </a:spcAft>
              <a:buClrTx/>
              <a:buSzTx/>
              <a:buFont typeface="Arial" panose="020B0604020202020204" pitchFamily="34" charset="0"/>
              <a:buNone/>
              <a:tabLst/>
              <a:defRPr sz="1800" b="1">
                <a:solidFill>
                  <a:schemeClr val="tx2"/>
                </a:solidFill>
              </a:defRPr>
            </a:lvl1pPr>
          </a:lstStyle>
          <a:p>
            <a:pPr marL="0" marR="0" lvl="0" indent="0" algn="ctr" defTabSz="777241" rtl="0" eaLnBrk="1" fontAlgn="auto" latinLnBrk="0" hangingPunct="1">
              <a:lnSpc>
                <a:spcPct val="90000"/>
              </a:lnSpc>
              <a:spcBef>
                <a:spcPts val="850"/>
              </a:spcBef>
              <a:spcAft>
                <a:spcPts val="0"/>
              </a:spcAft>
              <a:buClrTx/>
              <a:buSzTx/>
              <a:buFont typeface="Arial" panose="020B0604020202020204" pitchFamily="34" charset="0"/>
              <a:buNone/>
              <a:tabLst/>
              <a:defRPr/>
            </a:pPr>
            <a:r>
              <a:rPr lang="en-US" dirty="0"/>
              <a:t>CONFIENCE EN SOI</a:t>
            </a:r>
          </a:p>
          <a:p>
            <a:pPr lvl="0"/>
            <a:endParaRPr lang="en-US" dirty="0"/>
          </a:p>
        </p:txBody>
      </p:sp>
      <p:sp>
        <p:nvSpPr>
          <p:cNvPr id="23" name="Text Placeholder 13">
            <a:extLst>
              <a:ext uri="{FF2B5EF4-FFF2-40B4-BE49-F238E27FC236}">
                <a16:creationId xmlns:a16="http://schemas.microsoft.com/office/drawing/2014/main" id="{2156D8E2-95C4-FB4E-A009-CFF0A86CB9AD}"/>
              </a:ext>
            </a:extLst>
          </p:cNvPr>
          <p:cNvSpPr>
            <a:spLocks noGrp="1"/>
          </p:cNvSpPr>
          <p:nvPr>
            <p:ph type="body" sz="quarter" idx="33" hasCustomPrompt="1"/>
          </p:nvPr>
        </p:nvSpPr>
        <p:spPr>
          <a:xfrm>
            <a:off x="2472191" y="2177957"/>
            <a:ext cx="1923661" cy="558316"/>
          </a:xfrm>
        </p:spPr>
        <p:txBody>
          <a:bodyPr tIns="91440"/>
          <a:lstStyle>
            <a:lvl1pPr marL="0" indent="0" algn="ctr">
              <a:buNone/>
              <a:defRPr sz="2000" b="1">
                <a:solidFill>
                  <a:schemeClr val="accent4"/>
                </a:solidFill>
              </a:defRPr>
            </a:lvl1pPr>
          </a:lstStyle>
          <a:p>
            <a:pPr lvl="0"/>
            <a:r>
              <a:rPr lang="en-US" dirty="0"/>
              <a:t>BRAVE</a:t>
            </a:r>
          </a:p>
        </p:txBody>
      </p:sp>
      <p:sp>
        <p:nvSpPr>
          <p:cNvPr id="24" name="Text Placeholder 13">
            <a:extLst>
              <a:ext uri="{FF2B5EF4-FFF2-40B4-BE49-F238E27FC236}">
                <a16:creationId xmlns:a16="http://schemas.microsoft.com/office/drawing/2014/main" id="{506D0ECE-0938-CC46-A622-40EC6C750A32}"/>
              </a:ext>
            </a:extLst>
          </p:cNvPr>
          <p:cNvSpPr>
            <a:spLocks noGrp="1"/>
          </p:cNvSpPr>
          <p:nvPr>
            <p:ph type="body" sz="quarter" idx="34" hasCustomPrompt="1"/>
          </p:nvPr>
        </p:nvSpPr>
        <p:spPr>
          <a:xfrm>
            <a:off x="2434583" y="2859140"/>
            <a:ext cx="1961269" cy="558316"/>
          </a:xfrm>
        </p:spPr>
        <p:txBody>
          <a:bodyPr tIns="91440"/>
          <a:lstStyle>
            <a:lvl1pPr marL="0" indent="0" algn="ctr">
              <a:buNone/>
              <a:defRPr sz="2000" b="1">
                <a:solidFill>
                  <a:schemeClr val="tx2"/>
                </a:solidFill>
              </a:defRPr>
            </a:lvl1pPr>
          </a:lstStyle>
          <a:p>
            <a:pPr lvl="0"/>
            <a:r>
              <a:rPr lang="en-US" dirty="0"/>
              <a:t>COMPATISSANT</a:t>
            </a:r>
          </a:p>
        </p:txBody>
      </p:sp>
      <p:sp>
        <p:nvSpPr>
          <p:cNvPr id="25" name="Text Placeholder 13">
            <a:extLst>
              <a:ext uri="{FF2B5EF4-FFF2-40B4-BE49-F238E27FC236}">
                <a16:creationId xmlns:a16="http://schemas.microsoft.com/office/drawing/2014/main" id="{4B21D260-550A-174F-BD20-387FD01BB97D}"/>
              </a:ext>
            </a:extLst>
          </p:cNvPr>
          <p:cNvSpPr>
            <a:spLocks noGrp="1"/>
          </p:cNvSpPr>
          <p:nvPr>
            <p:ph type="body" sz="quarter" idx="35" hasCustomPrompt="1"/>
          </p:nvPr>
        </p:nvSpPr>
        <p:spPr>
          <a:xfrm>
            <a:off x="253535" y="3563412"/>
            <a:ext cx="2064363" cy="558316"/>
          </a:xfrm>
        </p:spPr>
        <p:txBody>
          <a:bodyPr tIns="91440"/>
          <a:lstStyle>
            <a:lvl1pPr marL="0" indent="0" algn="ctr">
              <a:buNone/>
              <a:defRPr sz="2000" b="1">
                <a:solidFill>
                  <a:schemeClr val="accent5"/>
                </a:solidFill>
              </a:defRPr>
            </a:lvl1pPr>
          </a:lstStyle>
          <a:p>
            <a:pPr lvl="0"/>
            <a:r>
              <a:rPr lang="en-US" dirty="0"/>
              <a:t>COHÉRENT</a:t>
            </a:r>
          </a:p>
        </p:txBody>
      </p:sp>
      <p:sp>
        <p:nvSpPr>
          <p:cNvPr id="26" name="Text Placeholder 13">
            <a:extLst>
              <a:ext uri="{FF2B5EF4-FFF2-40B4-BE49-F238E27FC236}">
                <a16:creationId xmlns:a16="http://schemas.microsoft.com/office/drawing/2014/main" id="{513103C6-32E7-BE44-82A7-6DA6823F0D3D}"/>
              </a:ext>
            </a:extLst>
          </p:cNvPr>
          <p:cNvSpPr>
            <a:spLocks noGrp="1"/>
          </p:cNvSpPr>
          <p:nvPr>
            <p:ph type="body" sz="quarter" idx="36" hasCustomPrompt="1"/>
          </p:nvPr>
        </p:nvSpPr>
        <p:spPr>
          <a:xfrm>
            <a:off x="2472191" y="3563412"/>
            <a:ext cx="1923661" cy="558316"/>
          </a:xfrm>
        </p:spPr>
        <p:txBody>
          <a:bodyPr tIns="91440"/>
          <a:lstStyle>
            <a:lvl1pPr marL="0" indent="0" algn="ctr">
              <a:buNone/>
              <a:defRPr sz="2000" b="1">
                <a:solidFill>
                  <a:schemeClr val="accent5"/>
                </a:solidFill>
              </a:defRPr>
            </a:lvl1pPr>
          </a:lstStyle>
          <a:p>
            <a:pPr lvl="0"/>
            <a:r>
              <a:rPr lang="en-US" dirty="0"/>
              <a:t>CRÉDIBLE</a:t>
            </a:r>
          </a:p>
        </p:txBody>
      </p:sp>
      <p:sp>
        <p:nvSpPr>
          <p:cNvPr id="27" name="Text Placeholder 13">
            <a:extLst>
              <a:ext uri="{FF2B5EF4-FFF2-40B4-BE49-F238E27FC236}">
                <a16:creationId xmlns:a16="http://schemas.microsoft.com/office/drawing/2014/main" id="{C3BB51E9-2BFF-714F-8160-189EAC1C80A7}"/>
              </a:ext>
            </a:extLst>
          </p:cNvPr>
          <p:cNvSpPr>
            <a:spLocks noGrp="1"/>
          </p:cNvSpPr>
          <p:nvPr>
            <p:ph type="body" sz="quarter" idx="37" hasCustomPrompt="1"/>
          </p:nvPr>
        </p:nvSpPr>
        <p:spPr>
          <a:xfrm>
            <a:off x="4498946" y="3563412"/>
            <a:ext cx="2049385" cy="558316"/>
          </a:xfrm>
        </p:spPr>
        <p:txBody>
          <a:bodyPr tIns="91440"/>
          <a:lstStyle>
            <a:lvl1pPr marL="0" indent="0" algn="ctr">
              <a:buNone/>
              <a:defRPr sz="2000" b="1">
                <a:solidFill>
                  <a:schemeClr val="accent5"/>
                </a:solidFill>
              </a:defRPr>
            </a:lvl1pPr>
          </a:lstStyle>
          <a:p>
            <a:pPr lvl="0"/>
            <a:r>
              <a:rPr lang="en-US" dirty="0"/>
              <a:t>CURIEUX</a:t>
            </a:r>
          </a:p>
        </p:txBody>
      </p:sp>
      <p:sp>
        <p:nvSpPr>
          <p:cNvPr id="28" name="Text Placeholder 13">
            <a:extLst>
              <a:ext uri="{FF2B5EF4-FFF2-40B4-BE49-F238E27FC236}">
                <a16:creationId xmlns:a16="http://schemas.microsoft.com/office/drawing/2014/main" id="{4A057057-9334-CE44-8B77-0851E4AA6421}"/>
              </a:ext>
            </a:extLst>
          </p:cNvPr>
          <p:cNvSpPr>
            <a:spLocks noGrp="1"/>
          </p:cNvSpPr>
          <p:nvPr>
            <p:ph type="body" sz="quarter" idx="38" hasCustomPrompt="1"/>
          </p:nvPr>
        </p:nvSpPr>
        <p:spPr>
          <a:xfrm>
            <a:off x="253534" y="4256140"/>
            <a:ext cx="2064364" cy="558316"/>
          </a:xfrm>
        </p:spPr>
        <p:txBody>
          <a:bodyPr tIns="91440"/>
          <a:lstStyle>
            <a:lvl1pPr marL="0" indent="0" algn="ctr">
              <a:buNone/>
              <a:defRPr sz="2000" b="1">
                <a:solidFill>
                  <a:schemeClr val="accent4"/>
                </a:solidFill>
              </a:defRPr>
            </a:lvl1pPr>
          </a:lstStyle>
          <a:p>
            <a:pPr lvl="0"/>
            <a:r>
              <a:rPr lang="en-US" dirty="0"/>
              <a:t>DÉVOUÉ</a:t>
            </a:r>
          </a:p>
        </p:txBody>
      </p:sp>
      <p:sp>
        <p:nvSpPr>
          <p:cNvPr id="29" name="Text Placeholder 13">
            <a:extLst>
              <a:ext uri="{FF2B5EF4-FFF2-40B4-BE49-F238E27FC236}">
                <a16:creationId xmlns:a16="http://schemas.microsoft.com/office/drawing/2014/main" id="{CFC979DD-0B9E-5B41-927D-CC624DB3A3EE}"/>
              </a:ext>
            </a:extLst>
          </p:cNvPr>
          <p:cNvSpPr>
            <a:spLocks noGrp="1"/>
          </p:cNvSpPr>
          <p:nvPr>
            <p:ph type="body" sz="quarter" idx="39" hasCustomPrompt="1"/>
          </p:nvPr>
        </p:nvSpPr>
        <p:spPr>
          <a:xfrm>
            <a:off x="4498947" y="4256140"/>
            <a:ext cx="2049386" cy="558316"/>
          </a:xfrm>
        </p:spPr>
        <p:txBody>
          <a:bodyPr tIns="91440"/>
          <a:lstStyle>
            <a:lvl1pPr marL="0" indent="0" algn="ctr">
              <a:buNone/>
              <a:defRPr sz="2000" b="1">
                <a:solidFill>
                  <a:schemeClr val="accent4"/>
                </a:solidFill>
              </a:defRPr>
            </a:lvl1pPr>
          </a:lstStyle>
          <a:p>
            <a:pPr lvl="0"/>
            <a:r>
              <a:rPr lang="en-US" dirty="0"/>
              <a:t>EMPHATIQUE</a:t>
            </a:r>
          </a:p>
        </p:txBody>
      </p:sp>
      <p:sp>
        <p:nvSpPr>
          <p:cNvPr id="30" name="Text Placeholder 13">
            <a:extLst>
              <a:ext uri="{FF2B5EF4-FFF2-40B4-BE49-F238E27FC236}">
                <a16:creationId xmlns:a16="http://schemas.microsoft.com/office/drawing/2014/main" id="{28B6AA6E-4B53-374B-9917-F1286F088C38}"/>
              </a:ext>
            </a:extLst>
          </p:cNvPr>
          <p:cNvSpPr>
            <a:spLocks noGrp="1"/>
          </p:cNvSpPr>
          <p:nvPr>
            <p:ph type="body" sz="quarter" idx="40" hasCustomPrompt="1"/>
          </p:nvPr>
        </p:nvSpPr>
        <p:spPr>
          <a:xfrm>
            <a:off x="253535" y="4948868"/>
            <a:ext cx="2064363" cy="558316"/>
          </a:xfrm>
        </p:spPr>
        <p:txBody>
          <a:bodyPr tIns="91440"/>
          <a:lstStyle>
            <a:lvl1pPr marL="0" indent="0" algn="ctr">
              <a:buNone/>
              <a:defRPr sz="2000" b="1">
                <a:solidFill>
                  <a:schemeClr val="tx2"/>
                </a:solidFill>
              </a:defRPr>
            </a:lvl1pPr>
          </a:lstStyle>
          <a:p>
            <a:pPr lvl="0"/>
            <a:r>
              <a:rPr lang="en-US" dirty="0"/>
              <a:t>AUTONOMISANT</a:t>
            </a:r>
          </a:p>
        </p:txBody>
      </p:sp>
      <p:sp>
        <p:nvSpPr>
          <p:cNvPr id="31" name="Text Placeholder 13">
            <a:extLst>
              <a:ext uri="{FF2B5EF4-FFF2-40B4-BE49-F238E27FC236}">
                <a16:creationId xmlns:a16="http://schemas.microsoft.com/office/drawing/2014/main" id="{EFCE4853-044E-0843-8A42-970D0E5CA0D4}"/>
              </a:ext>
            </a:extLst>
          </p:cNvPr>
          <p:cNvSpPr>
            <a:spLocks noGrp="1"/>
          </p:cNvSpPr>
          <p:nvPr>
            <p:ph type="body" sz="quarter" idx="41" hasCustomPrompt="1"/>
          </p:nvPr>
        </p:nvSpPr>
        <p:spPr>
          <a:xfrm>
            <a:off x="4498948" y="4948868"/>
            <a:ext cx="2059729" cy="558316"/>
          </a:xfrm>
        </p:spPr>
        <p:txBody>
          <a:bodyPr tIns="91440"/>
          <a:lstStyle>
            <a:lvl1pPr marL="0" indent="0" algn="ctr">
              <a:buNone/>
              <a:defRPr sz="2000" b="1">
                <a:solidFill>
                  <a:schemeClr val="tx2"/>
                </a:solidFill>
              </a:defRPr>
            </a:lvl1pPr>
          </a:lstStyle>
          <a:p>
            <a:pPr lvl="0"/>
            <a:r>
              <a:rPr lang="en-US" dirty="0"/>
              <a:t>HONNÊTE</a:t>
            </a:r>
          </a:p>
        </p:txBody>
      </p:sp>
      <p:sp>
        <p:nvSpPr>
          <p:cNvPr id="32" name="Text Placeholder 13">
            <a:extLst>
              <a:ext uri="{FF2B5EF4-FFF2-40B4-BE49-F238E27FC236}">
                <a16:creationId xmlns:a16="http://schemas.microsoft.com/office/drawing/2014/main" id="{357823B1-EC37-994E-8793-5E50BABBC3E4}"/>
              </a:ext>
            </a:extLst>
          </p:cNvPr>
          <p:cNvSpPr>
            <a:spLocks noGrp="1"/>
          </p:cNvSpPr>
          <p:nvPr>
            <p:ph type="body" sz="quarter" idx="42" hasCustomPrompt="1"/>
          </p:nvPr>
        </p:nvSpPr>
        <p:spPr>
          <a:xfrm>
            <a:off x="2472191" y="4256140"/>
            <a:ext cx="1923661" cy="558316"/>
          </a:xfrm>
        </p:spPr>
        <p:txBody>
          <a:bodyPr tIns="91440"/>
          <a:lstStyle>
            <a:lvl1pPr marL="0" indent="0" algn="ctr">
              <a:buNone/>
              <a:defRPr sz="2000" b="1">
                <a:solidFill>
                  <a:schemeClr val="accent4"/>
                </a:solidFill>
              </a:defRPr>
            </a:lvl1pPr>
          </a:lstStyle>
          <a:p>
            <a:pPr lvl="0"/>
            <a:r>
              <a:rPr lang="en-US" dirty="0"/>
              <a:t>MINUTIEUX</a:t>
            </a:r>
          </a:p>
        </p:txBody>
      </p:sp>
      <p:sp>
        <p:nvSpPr>
          <p:cNvPr id="33" name="Text Placeholder 13">
            <a:extLst>
              <a:ext uri="{FF2B5EF4-FFF2-40B4-BE49-F238E27FC236}">
                <a16:creationId xmlns:a16="http://schemas.microsoft.com/office/drawing/2014/main" id="{AEBB9FCF-14D8-B54D-8D69-9CBABDB138B7}"/>
              </a:ext>
            </a:extLst>
          </p:cNvPr>
          <p:cNvSpPr>
            <a:spLocks noGrp="1"/>
          </p:cNvSpPr>
          <p:nvPr>
            <p:ph type="body" sz="quarter" idx="43" hasCustomPrompt="1"/>
          </p:nvPr>
        </p:nvSpPr>
        <p:spPr>
          <a:xfrm>
            <a:off x="2434583" y="4937321"/>
            <a:ext cx="1961269" cy="558316"/>
          </a:xfrm>
        </p:spPr>
        <p:txBody>
          <a:bodyPr tIns="91440"/>
          <a:lstStyle>
            <a:lvl1pPr marL="0" indent="0" algn="ctr">
              <a:buNone/>
              <a:defRPr sz="2000" b="1">
                <a:solidFill>
                  <a:schemeClr val="tx2"/>
                </a:solidFill>
              </a:defRPr>
            </a:lvl1pPr>
          </a:lstStyle>
          <a:p>
            <a:pPr lvl="0"/>
            <a:r>
              <a:rPr lang="en-US" dirty="0"/>
              <a:t>ENGAGÉ</a:t>
            </a:r>
          </a:p>
        </p:txBody>
      </p:sp>
      <p:sp>
        <p:nvSpPr>
          <p:cNvPr id="34" name="Text Placeholder 13">
            <a:extLst>
              <a:ext uri="{FF2B5EF4-FFF2-40B4-BE49-F238E27FC236}">
                <a16:creationId xmlns:a16="http://schemas.microsoft.com/office/drawing/2014/main" id="{639D18F2-4C76-E14C-A61E-8AF911624512}"/>
              </a:ext>
            </a:extLst>
          </p:cNvPr>
          <p:cNvSpPr>
            <a:spLocks noGrp="1"/>
          </p:cNvSpPr>
          <p:nvPr>
            <p:ph type="body" sz="quarter" idx="44" hasCustomPrompt="1"/>
          </p:nvPr>
        </p:nvSpPr>
        <p:spPr>
          <a:xfrm>
            <a:off x="253426" y="5613254"/>
            <a:ext cx="2064363" cy="558316"/>
          </a:xfrm>
        </p:spPr>
        <p:txBody>
          <a:bodyPr tIns="91440"/>
          <a:lstStyle>
            <a:lvl1pPr marL="0" indent="0" algn="ctr">
              <a:buNone/>
              <a:defRPr sz="2000" b="1">
                <a:solidFill>
                  <a:schemeClr val="accent5"/>
                </a:solidFill>
              </a:defRPr>
            </a:lvl1pPr>
          </a:lstStyle>
          <a:p>
            <a:pPr lvl="0"/>
            <a:r>
              <a:rPr lang="en-US" dirty="0"/>
              <a:t>HUMBLE</a:t>
            </a:r>
          </a:p>
        </p:txBody>
      </p:sp>
      <p:sp>
        <p:nvSpPr>
          <p:cNvPr id="35" name="Text Placeholder 13">
            <a:extLst>
              <a:ext uri="{FF2B5EF4-FFF2-40B4-BE49-F238E27FC236}">
                <a16:creationId xmlns:a16="http://schemas.microsoft.com/office/drawing/2014/main" id="{C131BA65-7B7E-E943-B621-2C2C52A4697D}"/>
              </a:ext>
            </a:extLst>
          </p:cNvPr>
          <p:cNvSpPr>
            <a:spLocks noGrp="1"/>
          </p:cNvSpPr>
          <p:nvPr>
            <p:ph type="body" sz="quarter" idx="45" hasCustomPrompt="1"/>
          </p:nvPr>
        </p:nvSpPr>
        <p:spPr>
          <a:xfrm>
            <a:off x="2472191" y="5618503"/>
            <a:ext cx="1923661" cy="558316"/>
          </a:xfrm>
        </p:spPr>
        <p:txBody>
          <a:bodyPr tIns="91440"/>
          <a:lstStyle>
            <a:lvl1pPr marL="0" indent="0" algn="ctr">
              <a:buNone/>
              <a:defRPr sz="2000" b="1">
                <a:solidFill>
                  <a:schemeClr val="accent5"/>
                </a:solidFill>
              </a:defRPr>
            </a:lvl1pPr>
          </a:lstStyle>
          <a:p>
            <a:pPr lvl="0"/>
            <a:r>
              <a:rPr lang="en-US" dirty="0"/>
              <a:t>INCLUSIF</a:t>
            </a:r>
          </a:p>
        </p:txBody>
      </p:sp>
      <p:sp>
        <p:nvSpPr>
          <p:cNvPr id="36" name="Text Placeholder 13">
            <a:extLst>
              <a:ext uri="{FF2B5EF4-FFF2-40B4-BE49-F238E27FC236}">
                <a16:creationId xmlns:a16="http://schemas.microsoft.com/office/drawing/2014/main" id="{C73BDBF1-3128-4F41-89C7-C32FF7045D1F}"/>
              </a:ext>
            </a:extLst>
          </p:cNvPr>
          <p:cNvSpPr>
            <a:spLocks noGrp="1"/>
          </p:cNvSpPr>
          <p:nvPr>
            <p:ph type="body" sz="quarter" idx="46" hasCustomPrompt="1"/>
          </p:nvPr>
        </p:nvSpPr>
        <p:spPr>
          <a:xfrm>
            <a:off x="4498946" y="5618503"/>
            <a:ext cx="2049385" cy="558316"/>
          </a:xfrm>
        </p:spPr>
        <p:txBody>
          <a:bodyPr tIns="91440">
            <a:normAutofit/>
          </a:bodyPr>
          <a:lstStyle>
            <a:lvl1pPr marL="0" indent="0" algn="ctr">
              <a:buNone/>
              <a:defRPr sz="2000" b="1">
                <a:solidFill>
                  <a:schemeClr val="accent5"/>
                </a:solidFill>
              </a:defRPr>
            </a:lvl1pPr>
          </a:lstStyle>
          <a:p>
            <a:pPr lvl="0"/>
            <a:r>
              <a:rPr lang="en-US" dirty="0"/>
              <a:t>INSPIRATEUR</a:t>
            </a:r>
          </a:p>
        </p:txBody>
      </p:sp>
      <p:sp>
        <p:nvSpPr>
          <p:cNvPr id="37" name="Text Placeholder 13">
            <a:extLst>
              <a:ext uri="{FF2B5EF4-FFF2-40B4-BE49-F238E27FC236}">
                <a16:creationId xmlns:a16="http://schemas.microsoft.com/office/drawing/2014/main" id="{281EF526-2CB6-654E-991F-066B1C8A80E9}"/>
              </a:ext>
            </a:extLst>
          </p:cNvPr>
          <p:cNvSpPr>
            <a:spLocks noGrp="1"/>
          </p:cNvSpPr>
          <p:nvPr>
            <p:ph type="body" sz="quarter" idx="47" hasCustomPrompt="1"/>
          </p:nvPr>
        </p:nvSpPr>
        <p:spPr>
          <a:xfrm>
            <a:off x="253534" y="6311231"/>
            <a:ext cx="2064364" cy="558316"/>
          </a:xfrm>
        </p:spPr>
        <p:txBody>
          <a:bodyPr tIns="91440"/>
          <a:lstStyle>
            <a:lvl1pPr marL="0" indent="0" algn="ctr">
              <a:buNone/>
              <a:defRPr sz="2000" b="1">
                <a:solidFill>
                  <a:schemeClr val="accent4"/>
                </a:solidFill>
              </a:defRPr>
            </a:lvl1pPr>
          </a:lstStyle>
          <a:p>
            <a:pPr lvl="0"/>
            <a:r>
              <a:rPr lang="en-US" dirty="0"/>
              <a:t>INNOVATEUR</a:t>
            </a:r>
          </a:p>
        </p:txBody>
      </p:sp>
      <p:sp>
        <p:nvSpPr>
          <p:cNvPr id="38" name="Text Placeholder 13">
            <a:extLst>
              <a:ext uri="{FF2B5EF4-FFF2-40B4-BE49-F238E27FC236}">
                <a16:creationId xmlns:a16="http://schemas.microsoft.com/office/drawing/2014/main" id="{F1E0A28D-316C-C04C-9E28-D7EB2E5EA77E}"/>
              </a:ext>
            </a:extLst>
          </p:cNvPr>
          <p:cNvSpPr>
            <a:spLocks noGrp="1"/>
          </p:cNvSpPr>
          <p:nvPr>
            <p:ph type="body" sz="quarter" idx="48" hasCustomPrompt="1"/>
          </p:nvPr>
        </p:nvSpPr>
        <p:spPr>
          <a:xfrm>
            <a:off x="4498947" y="6311231"/>
            <a:ext cx="2049386" cy="558316"/>
          </a:xfrm>
        </p:spPr>
        <p:txBody>
          <a:bodyPr tIns="91440"/>
          <a:lstStyle>
            <a:lvl1pPr marL="0" indent="0" algn="ctr">
              <a:buNone/>
              <a:defRPr sz="2000" b="1">
                <a:solidFill>
                  <a:schemeClr val="accent4"/>
                </a:solidFill>
              </a:defRPr>
            </a:lvl1pPr>
          </a:lstStyle>
          <a:p>
            <a:pPr lvl="0"/>
            <a:r>
              <a:rPr lang="en-US" dirty="0"/>
              <a:t>MOTIVATEUR</a:t>
            </a:r>
          </a:p>
        </p:txBody>
      </p:sp>
      <p:sp>
        <p:nvSpPr>
          <p:cNvPr id="39" name="Text Placeholder 13">
            <a:extLst>
              <a:ext uri="{FF2B5EF4-FFF2-40B4-BE49-F238E27FC236}">
                <a16:creationId xmlns:a16="http://schemas.microsoft.com/office/drawing/2014/main" id="{0FF54CDD-00AF-3C43-8AD4-4025AAF8F7CF}"/>
              </a:ext>
            </a:extLst>
          </p:cNvPr>
          <p:cNvSpPr>
            <a:spLocks noGrp="1"/>
          </p:cNvSpPr>
          <p:nvPr>
            <p:ph type="body" sz="quarter" idx="49" hasCustomPrompt="1"/>
          </p:nvPr>
        </p:nvSpPr>
        <p:spPr>
          <a:xfrm>
            <a:off x="253535" y="6980867"/>
            <a:ext cx="2064363" cy="558316"/>
          </a:xfrm>
        </p:spPr>
        <p:txBody>
          <a:bodyPr tIns="91440"/>
          <a:lstStyle>
            <a:lvl1pPr marL="0" indent="0" algn="ctr">
              <a:buNone/>
              <a:defRPr sz="2000" b="1">
                <a:solidFill>
                  <a:schemeClr val="tx2"/>
                </a:solidFill>
              </a:defRPr>
            </a:lvl1pPr>
          </a:lstStyle>
          <a:p>
            <a:pPr lvl="0"/>
            <a:r>
              <a:rPr lang="en-US" dirty="0"/>
              <a:t>OPTIMISTE</a:t>
            </a:r>
          </a:p>
        </p:txBody>
      </p:sp>
      <p:sp>
        <p:nvSpPr>
          <p:cNvPr id="40" name="Text Placeholder 13">
            <a:extLst>
              <a:ext uri="{FF2B5EF4-FFF2-40B4-BE49-F238E27FC236}">
                <a16:creationId xmlns:a16="http://schemas.microsoft.com/office/drawing/2014/main" id="{9ED03507-7973-EA4F-B349-C0DFB5338EF3}"/>
              </a:ext>
            </a:extLst>
          </p:cNvPr>
          <p:cNvSpPr>
            <a:spLocks noGrp="1"/>
          </p:cNvSpPr>
          <p:nvPr>
            <p:ph type="body" sz="quarter" idx="50" hasCustomPrompt="1"/>
          </p:nvPr>
        </p:nvSpPr>
        <p:spPr>
          <a:xfrm>
            <a:off x="4498948" y="6980867"/>
            <a:ext cx="2059729" cy="558316"/>
          </a:xfrm>
        </p:spPr>
        <p:txBody>
          <a:bodyPr tIns="91440"/>
          <a:lstStyle>
            <a:lvl1pPr marL="0" indent="0" algn="ctr">
              <a:buNone/>
              <a:defRPr sz="2000" b="1">
                <a:solidFill>
                  <a:schemeClr val="tx2"/>
                </a:solidFill>
              </a:defRPr>
            </a:lvl1pPr>
          </a:lstStyle>
          <a:p>
            <a:pPr lvl="0"/>
            <a:r>
              <a:rPr lang="en-US" dirty="0"/>
              <a:t>FRANC</a:t>
            </a:r>
          </a:p>
        </p:txBody>
      </p:sp>
      <p:sp>
        <p:nvSpPr>
          <p:cNvPr id="41" name="Text Placeholder 13">
            <a:extLst>
              <a:ext uri="{FF2B5EF4-FFF2-40B4-BE49-F238E27FC236}">
                <a16:creationId xmlns:a16="http://schemas.microsoft.com/office/drawing/2014/main" id="{33629649-D271-7C48-854B-02DA3AA56636}"/>
              </a:ext>
            </a:extLst>
          </p:cNvPr>
          <p:cNvSpPr>
            <a:spLocks noGrp="1"/>
          </p:cNvSpPr>
          <p:nvPr>
            <p:ph type="body" sz="quarter" idx="51" hasCustomPrompt="1"/>
          </p:nvPr>
        </p:nvSpPr>
        <p:spPr>
          <a:xfrm>
            <a:off x="2472191" y="6311231"/>
            <a:ext cx="1923661" cy="558316"/>
          </a:xfrm>
        </p:spPr>
        <p:txBody>
          <a:bodyPr tIns="91440"/>
          <a:lstStyle>
            <a:lvl1pPr marL="0" indent="0" algn="ctr">
              <a:buNone/>
              <a:defRPr sz="2000" b="1">
                <a:solidFill>
                  <a:schemeClr val="accent4"/>
                </a:solidFill>
              </a:defRPr>
            </a:lvl1pPr>
          </a:lstStyle>
          <a:p>
            <a:pPr lvl="0"/>
            <a:r>
              <a:rPr lang="en-US" dirty="0"/>
              <a:t>LOYAL</a:t>
            </a:r>
          </a:p>
        </p:txBody>
      </p:sp>
      <p:sp>
        <p:nvSpPr>
          <p:cNvPr id="42" name="Text Placeholder 13">
            <a:extLst>
              <a:ext uri="{FF2B5EF4-FFF2-40B4-BE49-F238E27FC236}">
                <a16:creationId xmlns:a16="http://schemas.microsoft.com/office/drawing/2014/main" id="{0128D19B-2F37-6343-B595-694D2BA7AA04}"/>
              </a:ext>
            </a:extLst>
          </p:cNvPr>
          <p:cNvSpPr>
            <a:spLocks noGrp="1"/>
          </p:cNvSpPr>
          <p:nvPr>
            <p:ph type="body" sz="quarter" idx="52" hasCustomPrompt="1"/>
          </p:nvPr>
        </p:nvSpPr>
        <p:spPr>
          <a:xfrm>
            <a:off x="2434583" y="6969323"/>
            <a:ext cx="1961269" cy="558316"/>
          </a:xfrm>
        </p:spPr>
        <p:txBody>
          <a:bodyPr tIns="91440"/>
          <a:lstStyle>
            <a:lvl1pPr marL="0" indent="0" algn="ctr">
              <a:buNone/>
              <a:defRPr sz="2000" b="1">
                <a:solidFill>
                  <a:schemeClr val="tx2"/>
                </a:solidFill>
              </a:defRPr>
            </a:lvl1pPr>
          </a:lstStyle>
          <a:p>
            <a:pPr lvl="0"/>
            <a:r>
              <a:rPr lang="en-US" dirty="0"/>
              <a:t>ORGANISÉ</a:t>
            </a:r>
          </a:p>
        </p:txBody>
      </p:sp>
      <p:sp>
        <p:nvSpPr>
          <p:cNvPr id="43" name="Text Placeholder 13">
            <a:extLst>
              <a:ext uri="{FF2B5EF4-FFF2-40B4-BE49-F238E27FC236}">
                <a16:creationId xmlns:a16="http://schemas.microsoft.com/office/drawing/2014/main" id="{4EDA2375-92F7-B34E-A53F-1E8E16EEA77A}"/>
              </a:ext>
            </a:extLst>
          </p:cNvPr>
          <p:cNvSpPr>
            <a:spLocks noGrp="1"/>
          </p:cNvSpPr>
          <p:nvPr>
            <p:ph type="body" sz="quarter" idx="53" hasCustomPrompt="1"/>
          </p:nvPr>
        </p:nvSpPr>
        <p:spPr>
          <a:xfrm>
            <a:off x="253535" y="7673594"/>
            <a:ext cx="2064363" cy="558316"/>
          </a:xfrm>
        </p:spPr>
        <p:txBody>
          <a:bodyPr tIns="91440"/>
          <a:lstStyle>
            <a:lvl1pPr marL="0" indent="0" algn="ctr">
              <a:buNone/>
              <a:defRPr sz="2000" b="1">
                <a:solidFill>
                  <a:schemeClr val="accent5"/>
                </a:solidFill>
              </a:defRPr>
            </a:lvl1pPr>
          </a:lstStyle>
          <a:p>
            <a:pPr lvl="0"/>
            <a:r>
              <a:rPr lang="en-US" dirty="0"/>
              <a:t>PASSIONNÉ</a:t>
            </a:r>
          </a:p>
        </p:txBody>
      </p:sp>
      <p:sp>
        <p:nvSpPr>
          <p:cNvPr id="44" name="Text Placeholder 13">
            <a:extLst>
              <a:ext uri="{FF2B5EF4-FFF2-40B4-BE49-F238E27FC236}">
                <a16:creationId xmlns:a16="http://schemas.microsoft.com/office/drawing/2014/main" id="{C14CA164-8EA6-C14A-99A9-DEA32F4CD046}"/>
              </a:ext>
            </a:extLst>
          </p:cNvPr>
          <p:cNvSpPr>
            <a:spLocks noGrp="1"/>
          </p:cNvSpPr>
          <p:nvPr>
            <p:ph type="body" sz="quarter" idx="54" hasCustomPrompt="1"/>
          </p:nvPr>
        </p:nvSpPr>
        <p:spPr>
          <a:xfrm>
            <a:off x="2472191" y="7673594"/>
            <a:ext cx="1923661" cy="558316"/>
          </a:xfrm>
        </p:spPr>
        <p:txBody>
          <a:bodyPr tIns="91440"/>
          <a:lstStyle>
            <a:lvl1pPr marL="0" indent="0" algn="ctr">
              <a:buNone/>
              <a:defRPr sz="2000" b="1">
                <a:solidFill>
                  <a:schemeClr val="accent5"/>
                </a:solidFill>
              </a:defRPr>
            </a:lvl1pPr>
          </a:lstStyle>
          <a:p>
            <a:pPr lvl="0"/>
            <a:r>
              <a:rPr lang="en-US" dirty="0"/>
              <a:t>PRO-ACTIF</a:t>
            </a:r>
          </a:p>
        </p:txBody>
      </p:sp>
      <p:sp>
        <p:nvSpPr>
          <p:cNvPr id="45" name="Text Placeholder 13">
            <a:extLst>
              <a:ext uri="{FF2B5EF4-FFF2-40B4-BE49-F238E27FC236}">
                <a16:creationId xmlns:a16="http://schemas.microsoft.com/office/drawing/2014/main" id="{46D58415-A14E-3E46-8CC3-3131051D8C8F}"/>
              </a:ext>
            </a:extLst>
          </p:cNvPr>
          <p:cNvSpPr>
            <a:spLocks noGrp="1"/>
          </p:cNvSpPr>
          <p:nvPr>
            <p:ph type="body" sz="quarter" idx="55" hasCustomPrompt="1"/>
          </p:nvPr>
        </p:nvSpPr>
        <p:spPr>
          <a:xfrm>
            <a:off x="4498946" y="7673594"/>
            <a:ext cx="2049385" cy="558316"/>
          </a:xfrm>
        </p:spPr>
        <p:txBody>
          <a:bodyPr tIns="91440"/>
          <a:lstStyle>
            <a:lvl1pPr marL="0" indent="0" algn="ctr">
              <a:buNone/>
              <a:defRPr sz="2000" b="1">
                <a:solidFill>
                  <a:schemeClr val="accent5"/>
                </a:solidFill>
              </a:defRPr>
            </a:lvl1pPr>
          </a:lstStyle>
          <a:p>
            <a:pPr lvl="0"/>
            <a:r>
              <a:rPr lang="en-US" dirty="0"/>
              <a:t>PERSUASIF</a:t>
            </a:r>
          </a:p>
        </p:txBody>
      </p:sp>
      <p:sp>
        <p:nvSpPr>
          <p:cNvPr id="46" name="Text Placeholder 13">
            <a:extLst>
              <a:ext uri="{FF2B5EF4-FFF2-40B4-BE49-F238E27FC236}">
                <a16:creationId xmlns:a16="http://schemas.microsoft.com/office/drawing/2014/main" id="{BCFD4026-3643-5647-BDEC-AF7E844B25C9}"/>
              </a:ext>
            </a:extLst>
          </p:cNvPr>
          <p:cNvSpPr>
            <a:spLocks noGrp="1"/>
          </p:cNvSpPr>
          <p:nvPr>
            <p:ph type="body" sz="quarter" idx="56" hasCustomPrompt="1"/>
          </p:nvPr>
        </p:nvSpPr>
        <p:spPr>
          <a:xfrm>
            <a:off x="253534" y="8354776"/>
            <a:ext cx="2064364" cy="558316"/>
          </a:xfrm>
        </p:spPr>
        <p:txBody>
          <a:bodyPr tIns="91440">
            <a:normAutofit/>
          </a:bodyPr>
          <a:lstStyle>
            <a:lvl1pPr marL="0" indent="0" algn="ctr">
              <a:buNone/>
              <a:defRPr sz="2000" b="1">
                <a:solidFill>
                  <a:schemeClr val="accent4"/>
                </a:solidFill>
              </a:defRPr>
            </a:lvl1pPr>
          </a:lstStyle>
          <a:p>
            <a:pPr lvl="0"/>
            <a:r>
              <a:rPr lang="en-US" dirty="0"/>
              <a:t>RESPONSABLE</a:t>
            </a:r>
          </a:p>
        </p:txBody>
      </p:sp>
      <p:sp>
        <p:nvSpPr>
          <p:cNvPr id="47" name="Text Placeholder 13">
            <a:extLst>
              <a:ext uri="{FF2B5EF4-FFF2-40B4-BE49-F238E27FC236}">
                <a16:creationId xmlns:a16="http://schemas.microsoft.com/office/drawing/2014/main" id="{2FA40B19-09AD-194E-A308-AB68883438FF}"/>
              </a:ext>
            </a:extLst>
          </p:cNvPr>
          <p:cNvSpPr>
            <a:spLocks noGrp="1"/>
          </p:cNvSpPr>
          <p:nvPr>
            <p:ph type="body" sz="quarter" idx="57" hasCustomPrompt="1"/>
          </p:nvPr>
        </p:nvSpPr>
        <p:spPr>
          <a:xfrm>
            <a:off x="4498947" y="8354776"/>
            <a:ext cx="2049386" cy="558316"/>
          </a:xfrm>
        </p:spPr>
        <p:txBody>
          <a:bodyPr tIns="91440"/>
          <a:lstStyle>
            <a:lvl1pPr marL="0" indent="0" algn="ctr">
              <a:buNone/>
              <a:defRPr sz="2000" b="1">
                <a:solidFill>
                  <a:schemeClr val="accent4"/>
                </a:solidFill>
              </a:defRPr>
            </a:lvl1pPr>
          </a:lstStyle>
          <a:p>
            <a:pPr lvl="0"/>
            <a:r>
              <a:rPr lang="en-US" dirty="0"/>
              <a:t>COMPÉTENT</a:t>
            </a:r>
          </a:p>
        </p:txBody>
      </p:sp>
      <p:sp>
        <p:nvSpPr>
          <p:cNvPr id="48" name="Text Placeholder 13">
            <a:extLst>
              <a:ext uri="{FF2B5EF4-FFF2-40B4-BE49-F238E27FC236}">
                <a16:creationId xmlns:a16="http://schemas.microsoft.com/office/drawing/2014/main" id="{E54ED226-DE04-6F49-8E64-27FE633FFBE5}"/>
              </a:ext>
            </a:extLst>
          </p:cNvPr>
          <p:cNvSpPr>
            <a:spLocks noGrp="1"/>
          </p:cNvSpPr>
          <p:nvPr>
            <p:ph type="body" sz="quarter" idx="58" hasCustomPrompt="1"/>
          </p:nvPr>
        </p:nvSpPr>
        <p:spPr>
          <a:xfrm>
            <a:off x="253535" y="9047503"/>
            <a:ext cx="2064363" cy="558316"/>
          </a:xfrm>
        </p:spPr>
        <p:txBody>
          <a:bodyPr tIns="91440">
            <a:normAutofit/>
          </a:bodyPr>
          <a:lstStyle>
            <a:lvl1pPr marL="0" indent="0" algn="ctr">
              <a:buNone/>
              <a:defRPr sz="2000" b="1">
                <a:solidFill>
                  <a:schemeClr val="tx2"/>
                </a:solidFill>
              </a:defRPr>
            </a:lvl1pPr>
          </a:lstStyle>
          <a:p>
            <a:pPr lvl="0"/>
            <a:r>
              <a:rPr lang="en-US" dirty="0"/>
              <a:t>INTELLIGENT</a:t>
            </a:r>
          </a:p>
        </p:txBody>
      </p:sp>
      <p:sp>
        <p:nvSpPr>
          <p:cNvPr id="49" name="Text Placeholder 13">
            <a:extLst>
              <a:ext uri="{FF2B5EF4-FFF2-40B4-BE49-F238E27FC236}">
                <a16:creationId xmlns:a16="http://schemas.microsoft.com/office/drawing/2014/main" id="{63037C06-5BD5-D841-BD78-456BAB986E86}"/>
              </a:ext>
            </a:extLst>
          </p:cNvPr>
          <p:cNvSpPr>
            <a:spLocks noGrp="1"/>
          </p:cNvSpPr>
          <p:nvPr>
            <p:ph type="body" sz="quarter" idx="59" hasCustomPrompt="1"/>
          </p:nvPr>
        </p:nvSpPr>
        <p:spPr>
          <a:xfrm>
            <a:off x="4498948" y="9047503"/>
            <a:ext cx="2059729" cy="558316"/>
          </a:xfrm>
        </p:spPr>
        <p:txBody>
          <a:bodyPr tIns="91440"/>
          <a:lstStyle>
            <a:lvl1pPr marL="0" indent="0" algn="ctr">
              <a:buNone/>
              <a:defRPr sz="2000" b="1">
                <a:solidFill>
                  <a:schemeClr val="tx2"/>
                </a:solidFill>
              </a:defRPr>
            </a:lvl1pPr>
          </a:lstStyle>
          <a:p>
            <a:pPr lvl="0"/>
            <a:r>
              <a:rPr lang="en-US" dirty="0"/>
              <a:t>DIGNE DE CONFIANCE</a:t>
            </a:r>
          </a:p>
        </p:txBody>
      </p:sp>
      <p:sp>
        <p:nvSpPr>
          <p:cNvPr id="50" name="Text Placeholder 13">
            <a:extLst>
              <a:ext uri="{FF2B5EF4-FFF2-40B4-BE49-F238E27FC236}">
                <a16:creationId xmlns:a16="http://schemas.microsoft.com/office/drawing/2014/main" id="{FD05F158-EFBA-2743-9A04-79D8504731BF}"/>
              </a:ext>
            </a:extLst>
          </p:cNvPr>
          <p:cNvSpPr>
            <a:spLocks noGrp="1"/>
          </p:cNvSpPr>
          <p:nvPr>
            <p:ph type="body" sz="quarter" idx="60" hasCustomPrompt="1"/>
          </p:nvPr>
        </p:nvSpPr>
        <p:spPr>
          <a:xfrm>
            <a:off x="2472191" y="8354776"/>
            <a:ext cx="1923661" cy="558316"/>
          </a:xfrm>
        </p:spPr>
        <p:txBody>
          <a:bodyPr tIns="91440">
            <a:normAutofit/>
          </a:bodyPr>
          <a:lstStyle>
            <a:lvl1pPr marL="0" indent="0" algn="ctr">
              <a:buNone/>
              <a:defRPr sz="2000" b="1">
                <a:solidFill>
                  <a:schemeClr val="accent4"/>
                </a:solidFill>
              </a:defRPr>
            </a:lvl1pPr>
          </a:lstStyle>
          <a:p>
            <a:pPr lvl="0"/>
            <a:r>
              <a:rPr lang="en-US" dirty="0"/>
              <a:t>RESPECTUEUX</a:t>
            </a:r>
          </a:p>
        </p:txBody>
      </p:sp>
      <p:sp>
        <p:nvSpPr>
          <p:cNvPr id="51" name="Text Placeholder 13">
            <a:extLst>
              <a:ext uri="{FF2B5EF4-FFF2-40B4-BE49-F238E27FC236}">
                <a16:creationId xmlns:a16="http://schemas.microsoft.com/office/drawing/2014/main" id="{38C69F9F-2D90-9743-BD72-8A59C3163FAE}"/>
              </a:ext>
            </a:extLst>
          </p:cNvPr>
          <p:cNvSpPr>
            <a:spLocks noGrp="1"/>
          </p:cNvSpPr>
          <p:nvPr>
            <p:ph type="body" sz="quarter" idx="61" hasCustomPrompt="1"/>
          </p:nvPr>
        </p:nvSpPr>
        <p:spPr>
          <a:xfrm>
            <a:off x="2434583" y="9035959"/>
            <a:ext cx="1961269" cy="558316"/>
          </a:xfrm>
        </p:spPr>
        <p:txBody>
          <a:bodyPr tIns="91440"/>
          <a:lstStyle>
            <a:lvl1pPr marL="0" indent="0" algn="ctr">
              <a:buNone/>
              <a:defRPr sz="2000" b="1">
                <a:solidFill>
                  <a:schemeClr val="tx2"/>
                </a:solidFill>
              </a:defRPr>
            </a:lvl1pPr>
          </a:lstStyle>
          <a:p>
            <a:pPr lvl="0"/>
            <a:r>
              <a:rPr lang="en-US" dirty="0"/>
              <a:t>SUPPORTEUR</a:t>
            </a:r>
          </a:p>
        </p:txBody>
      </p:sp>
    </p:spTree>
    <p:extLst>
      <p:ext uri="{BB962C8B-B14F-4D97-AF65-F5344CB8AC3E}">
        <p14:creationId xmlns:p14="http://schemas.microsoft.com/office/powerpoint/2010/main" val="386364716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Page 10">
    <p:bg>
      <p:bgPr>
        <a:solidFill>
          <a:schemeClr val="bg1"/>
        </a:solidFill>
        <a:effectLst/>
      </p:bgPr>
    </p:bg>
    <p:spTree>
      <p:nvGrpSpPr>
        <p:cNvPr id="1" name=""/>
        <p:cNvGrpSpPr/>
        <p:nvPr/>
      </p:nvGrpSpPr>
      <p:grpSpPr>
        <a:xfrm>
          <a:off x="0" y="0"/>
          <a:ext cx="0" cy="0"/>
          <a:chOff x="0" y="0"/>
          <a:chExt cx="0" cy="0"/>
        </a:xfrm>
      </p:grpSpPr>
      <p:sp>
        <p:nvSpPr>
          <p:cNvPr id="9" name="Rectángulo 8">
            <a:extLst>
              <a:ext uri="{FF2B5EF4-FFF2-40B4-BE49-F238E27FC236}">
                <a16:creationId xmlns:a16="http://schemas.microsoft.com/office/drawing/2014/main" id="{3160D375-1994-4BD5-A339-80FDB6602B65}"/>
              </a:ext>
            </a:extLst>
          </p:cNvPr>
          <p:cNvSpPr/>
          <p:nvPr userDrawn="1"/>
        </p:nvSpPr>
        <p:spPr>
          <a:xfrm>
            <a:off x="0" y="389612"/>
            <a:ext cx="6858000" cy="294892"/>
          </a:xfrm>
          <a:prstGeom prst="rect">
            <a:avLst/>
          </a:prstGeom>
          <a:solidFill>
            <a:srgbClr val="213F7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A"/>
          </a:p>
        </p:txBody>
      </p:sp>
      <p:sp>
        <p:nvSpPr>
          <p:cNvPr id="7" name="Content Placeholder 2">
            <a:extLst>
              <a:ext uri="{FF2B5EF4-FFF2-40B4-BE49-F238E27FC236}">
                <a16:creationId xmlns:a16="http://schemas.microsoft.com/office/drawing/2014/main" id="{A409F78D-2C51-D643-BE8F-5440E5E9DE61}"/>
              </a:ext>
            </a:extLst>
          </p:cNvPr>
          <p:cNvSpPr>
            <a:spLocks noGrp="1"/>
          </p:cNvSpPr>
          <p:nvPr userDrawn="1">
            <p:ph sz="half" idx="23" hasCustomPrompt="1"/>
          </p:nvPr>
        </p:nvSpPr>
        <p:spPr>
          <a:xfrm>
            <a:off x="617640" y="420596"/>
            <a:ext cx="3733841" cy="263908"/>
          </a:xfrm>
        </p:spPr>
        <p:txBody>
          <a:bodyPr>
            <a:normAutofit/>
          </a:bodyPr>
          <a:lstStyle>
            <a:lvl1pPr marL="0" indent="0">
              <a:buNone/>
              <a:defRPr sz="1600" b="1">
                <a:solidFill>
                  <a:schemeClr val="bg1"/>
                </a:solidFill>
                <a:latin typeface="Ubuntu" panose="020B0504030602030204" pitchFamily="34" charset="0"/>
              </a:defRPr>
            </a:lvl1pPr>
            <a:lvl2pPr marL="388620" indent="0">
              <a:buNone/>
              <a:defRPr>
                <a:latin typeface="Ubuntu" panose="020B0504030602030204" pitchFamily="34" charset="0"/>
              </a:defRPr>
            </a:lvl2pPr>
            <a:lvl3pPr marL="777241" indent="0">
              <a:buNone/>
              <a:defRPr>
                <a:latin typeface="Ubuntu" panose="020B0504030602030204" pitchFamily="34" charset="0"/>
              </a:defRPr>
            </a:lvl3pPr>
            <a:lvl4pPr marL="1165860" indent="0">
              <a:buNone/>
              <a:defRPr>
                <a:latin typeface="Ubuntu" panose="020B0504030602030204" pitchFamily="34" charset="0"/>
              </a:defRPr>
            </a:lvl4pPr>
            <a:lvl5pPr marL="1554481" indent="0">
              <a:buNone/>
              <a:defRPr>
                <a:latin typeface="Ubuntu" panose="020B0504030602030204" pitchFamily="34" charset="0"/>
              </a:defRPr>
            </a:lvl5pPr>
          </a:lstStyle>
          <a:p>
            <a:pPr lvl="0"/>
            <a:r>
              <a:rPr lang="en-US" dirty="0" err="1"/>
              <a:t>Réflexon</a:t>
            </a:r>
            <a:endParaRPr lang="en-US" dirty="0"/>
          </a:p>
        </p:txBody>
      </p:sp>
      <p:sp>
        <p:nvSpPr>
          <p:cNvPr id="8" name="Content Placeholder 2">
            <a:extLst>
              <a:ext uri="{FF2B5EF4-FFF2-40B4-BE49-F238E27FC236}">
                <a16:creationId xmlns:a16="http://schemas.microsoft.com/office/drawing/2014/main" id="{341C359B-AC38-2444-86E6-91D8E8336443}"/>
              </a:ext>
            </a:extLst>
          </p:cNvPr>
          <p:cNvSpPr>
            <a:spLocks noGrp="1"/>
          </p:cNvSpPr>
          <p:nvPr userDrawn="1">
            <p:ph sz="half" idx="24" hasCustomPrompt="1"/>
          </p:nvPr>
        </p:nvSpPr>
        <p:spPr>
          <a:xfrm>
            <a:off x="338359" y="783241"/>
            <a:ext cx="5992107" cy="263908"/>
          </a:xfrm>
        </p:spPr>
        <p:txBody>
          <a:bodyPr>
            <a:noAutofit/>
          </a:bodyPr>
          <a:lstStyle>
            <a:lvl1pPr marL="0" indent="0" algn="l">
              <a:buNone/>
              <a:defRPr sz="1800" b="1">
                <a:solidFill>
                  <a:schemeClr val="tx2"/>
                </a:solidFill>
                <a:latin typeface="Ubuntu" panose="020B0504030602030204" pitchFamily="34" charset="0"/>
              </a:defRPr>
            </a:lvl1pPr>
            <a:lvl2pPr marL="388620" indent="0">
              <a:buNone/>
              <a:defRPr>
                <a:latin typeface="Ubuntu" panose="020B0504030602030204" pitchFamily="34" charset="0"/>
              </a:defRPr>
            </a:lvl2pPr>
            <a:lvl3pPr marL="777241" indent="0">
              <a:buNone/>
              <a:defRPr>
                <a:latin typeface="Ubuntu" panose="020B0504030602030204" pitchFamily="34" charset="0"/>
              </a:defRPr>
            </a:lvl3pPr>
            <a:lvl4pPr marL="1165860" indent="0">
              <a:buNone/>
              <a:defRPr>
                <a:latin typeface="Ubuntu" panose="020B0504030602030204" pitchFamily="34" charset="0"/>
              </a:defRPr>
            </a:lvl4pPr>
            <a:lvl5pPr marL="1554481" indent="0">
              <a:buNone/>
              <a:defRPr>
                <a:latin typeface="Ubuntu" panose="020B0504030602030204" pitchFamily="34" charset="0"/>
              </a:defRPr>
            </a:lvl5pPr>
          </a:lstStyle>
          <a:p>
            <a:pPr lvl="0"/>
            <a:r>
              <a:rPr lang="fr-FR" dirty="0"/>
              <a:t>ÉVALUER VOS COMPÉTENCES DE BASE EN LEADERSHIP</a:t>
            </a:r>
            <a:endParaRPr lang="en-US" dirty="0"/>
          </a:p>
        </p:txBody>
      </p:sp>
      <p:sp>
        <p:nvSpPr>
          <p:cNvPr id="11" name="Text Placeholder 16">
            <a:extLst>
              <a:ext uri="{FF2B5EF4-FFF2-40B4-BE49-F238E27FC236}">
                <a16:creationId xmlns:a16="http://schemas.microsoft.com/office/drawing/2014/main" id="{42B8502C-03A9-514F-9834-09AA0B0B2863}"/>
              </a:ext>
            </a:extLst>
          </p:cNvPr>
          <p:cNvSpPr>
            <a:spLocks noGrp="1"/>
          </p:cNvSpPr>
          <p:nvPr userDrawn="1">
            <p:ph type="body" sz="quarter" idx="42" hasCustomPrompt="1"/>
          </p:nvPr>
        </p:nvSpPr>
        <p:spPr>
          <a:xfrm>
            <a:off x="617639" y="1325251"/>
            <a:ext cx="1233914" cy="3879273"/>
          </a:xfrm>
        </p:spPr>
        <p:txBody>
          <a:bodyPr>
            <a:noAutofit/>
          </a:bodyPr>
          <a:lstStyle>
            <a:lvl1pPr marL="0" indent="0" algn="l">
              <a:buNone/>
              <a:defRPr sz="1600" b="0">
                <a:solidFill>
                  <a:schemeClr val="accent4"/>
                </a:solidFill>
                <a:latin typeface="Ubuntu" panose="020B0504030602030204" pitchFamily="34" charset="0"/>
              </a:defRPr>
            </a:lvl1pPr>
            <a:lvl2pPr marL="388620" indent="0">
              <a:buNone/>
              <a:defRPr sz="1800">
                <a:latin typeface="Ubuntu" panose="020B0504030602030204" pitchFamily="34" charset="0"/>
              </a:defRPr>
            </a:lvl2pPr>
            <a:lvl3pPr marL="777241" indent="0">
              <a:buNone/>
              <a:defRPr sz="1400">
                <a:latin typeface="Ubuntu" panose="020B0504030602030204" pitchFamily="34" charset="0"/>
              </a:defRPr>
            </a:lvl3pPr>
            <a:lvl4pPr marL="1165860" indent="0">
              <a:buNone/>
              <a:defRPr sz="1200">
                <a:latin typeface="Ubuntu" panose="020B0504030602030204" pitchFamily="34" charset="0"/>
              </a:defRPr>
            </a:lvl4pPr>
            <a:lvl5pPr marL="1554481" indent="0">
              <a:buNone/>
              <a:defRPr sz="1200">
                <a:latin typeface="Ubuntu" panose="020B0504030602030204" pitchFamily="34" charset="0"/>
              </a:defRPr>
            </a:lvl5pPr>
          </a:lstStyle>
          <a:p>
            <a:pPr lvl="0"/>
            <a:r>
              <a:rPr lang="fr-FR" dirty="0"/>
              <a:t>Pourquoi êtes-vous intéressé à devenir un leader?</a:t>
            </a:r>
            <a:endParaRPr lang="en-US" dirty="0"/>
          </a:p>
        </p:txBody>
      </p:sp>
      <p:sp>
        <p:nvSpPr>
          <p:cNvPr id="12" name="Text Placeholder 16">
            <a:extLst>
              <a:ext uri="{FF2B5EF4-FFF2-40B4-BE49-F238E27FC236}">
                <a16:creationId xmlns:a16="http://schemas.microsoft.com/office/drawing/2014/main" id="{5A8EF494-58D7-8441-92BB-13945314B5E5}"/>
              </a:ext>
            </a:extLst>
          </p:cNvPr>
          <p:cNvSpPr>
            <a:spLocks noGrp="1"/>
          </p:cNvSpPr>
          <p:nvPr userDrawn="1">
            <p:ph type="body" sz="quarter" idx="43" hasCustomPrompt="1"/>
          </p:nvPr>
        </p:nvSpPr>
        <p:spPr>
          <a:xfrm>
            <a:off x="617639" y="5539344"/>
            <a:ext cx="1472767" cy="3918234"/>
          </a:xfrm>
        </p:spPr>
        <p:txBody>
          <a:bodyPr>
            <a:noAutofit/>
          </a:bodyPr>
          <a:lstStyle>
            <a:lvl1pPr marL="0" indent="0" algn="l">
              <a:buNone/>
              <a:defRPr sz="1600" b="0">
                <a:solidFill>
                  <a:schemeClr val="accent4"/>
                </a:solidFill>
                <a:latin typeface="Ubuntu" panose="020B0504030602030204" pitchFamily="34" charset="0"/>
              </a:defRPr>
            </a:lvl1pPr>
            <a:lvl2pPr marL="388620" indent="0">
              <a:buNone/>
              <a:defRPr sz="1800">
                <a:latin typeface="Ubuntu" panose="020B0504030602030204" pitchFamily="34" charset="0"/>
              </a:defRPr>
            </a:lvl2pPr>
            <a:lvl3pPr marL="777241" indent="0">
              <a:buNone/>
              <a:defRPr sz="1400">
                <a:latin typeface="Ubuntu" panose="020B0504030602030204" pitchFamily="34" charset="0"/>
              </a:defRPr>
            </a:lvl3pPr>
            <a:lvl4pPr marL="1165860" indent="0">
              <a:buNone/>
              <a:defRPr sz="1200">
                <a:latin typeface="Ubuntu" panose="020B0504030602030204" pitchFamily="34" charset="0"/>
              </a:defRPr>
            </a:lvl4pPr>
            <a:lvl5pPr marL="1554481" indent="0">
              <a:buNone/>
              <a:defRPr sz="1200">
                <a:latin typeface="Ubuntu" panose="020B0504030602030204" pitchFamily="34" charset="0"/>
              </a:defRPr>
            </a:lvl5pPr>
          </a:lstStyle>
          <a:p>
            <a:pPr lvl="0"/>
            <a:r>
              <a:rPr lang="fr-FR" dirty="0"/>
              <a:t>Quels comportements ou compétences en leadership avez-vous ou utilisez-vous déjà?</a:t>
            </a:r>
            <a:endParaRPr lang="en-US" dirty="0"/>
          </a:p>
        </p:txBody>
      </p:sp>
      <p:pic>
        <p:nvPicPr>
          <p:cNvPr id="3" name="Imagen 2">
            <a:extLst>
              <a:ext uri="{FF2B5EF4-FFF2-40B4-BE49-F238E27FC236}">
                <a16:creationId xmlns:a16="http://schemas.microsoft.com/office/drawing/2014/main" id="{43AE84AA-D8B0-4C6F-A33D-D89CFEF58AA9}"/>
              </a:ext>
            </a:extLst>
          </p:cNvPr>
          <p:cNvPicPr>
            <a:picLocks noChangeAspect="1"/>
          </p:cNvPicPr>
          <p:nvPr userDrawn="1"/>
        </p:nvPicPr>
        <p:blipFill>
          <a:blip r:embed="rId2"/>
          <a:stretch>
            <a:fillRect/>
          </a:stretch>
        </p:blipFill>
        <p:spPr>
          <a:xfrm>
            <a:off x="285197" y="396849"/>
            <a:ext cx="313945" cy="280417"/>
          </a:xfrm>
          <a:prstGeom prst="rect">
            <a:avLst/>
          </a:prstGeom>
        </p:spPr>
      </p:pic>
      <p:sp>
        <p:nvSpPr>
          <p:cNvPr id="4" name="Elipse 3">
            <a:extLst>
              <a:ext uri="{FF2B5EF4-FFF2-40B4-BE49-F238E27FC236}">
                <a16:creationId xmlns:a16="http://schemas.microsoft.com/office/drawing/2014/main" id="{7B06EE22-CCC8-4AED-B5EC-0F8F803BF146}"/>
              </a:ext>
            </a:extLst>
          </p:cNvPr>
          <p:cNvSpPr/>
          <p:nvPr userDrawn="1"/>
        </p:nvSpPr>
        <p:spPr>
          <a:xfrm>
            <a:off x="442169" y="1422400"/>
            <a:ext cx="133350" cy="133350"/>
          </a:xfrm>
          <a:prstGeom prst="ellipse">
            <a:avLst/>
          </a:prstGeom>
          <a:solidFill>
            <a:srgbClr val="213F7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A"/>
          </a:p>
        </p:txBody>
      </p:sp>
      <p:sp>
        <p:nvSpPr>
          <p:cNvPr id="19" name="Elipse 18">
            <a:extLst>
              <a:ext uri="{FF2B5EF4-FFF2-40B4-BE49-F238E27FC236}">
                <a16:creationId xmlns:a16="http://schemas.microsoft.com/office/drawing/2014/main" id="{DF9806BA-D210-4D8D-B45D-983884702626}"/>
              </a:ext>
            </a:extLst>
          </p:cNvPr>
          <p:cNvSpPr/>
          <p:nvPr userDrawn="1"/>
        </p:nvSpPr>
        <p:spPr>
          <a:xfrm>
            <a:off x="451694" y="5632450"/>
            <a:ext cx="133350" cy="133350"/>
          </a:xfrm>
          <a:prstGeom prst="ellipse">
            <a:avLst/>
          </a:prstGeom>
          <a:solidFill>
            <a:srgbClr val="213F7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A"/>
          </a:p>
        </p:txBody>
      </p:sp>
    </p:spTree>
    <p:extLst>
      <p:ext uri="{BB962C8B-B14F-4D97-AF65-F5344CB8AC3E}">
        <p14:creationId xmlns:p14="http://schemas.microsoft.com/office/powerpoint/2010/main" val="278825581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Page 11">
    <p:bg>
      <p:bgPr>
        <a:solidFill>
          <a:schemeClr val="bg1"/>
        </a:solidFill>
        <a:effectLst/>
      </p:bgPr>
    </p:bg>
    <p:spTree>
      <p:nvGrpSpPr>
        <p:cNvPr id="1" name=""/>
        <p:cNvGrpSpPr/>
        <p:nvPr/>
      </p:nvGrpSpPr>
      <p:grpSpPr>
        <a:xfrm>
          <a:off x="0" y="0"/>
          <a:ext cx="0" cy="0"/>
          <a:chOff x="0" y="0"/>
          <a:chExt cx="0" cy="0"/>
        </a:xfrm>
      </p:grpSpPr>
      <p:sp>
        <p:nvSpPr>
          <p:cNvPr id="10" name="Rectángulo 9">
            <a:extLst>
              <a:ext uri="{FF2B5EF4-FFF2-40B4-BE49-F238E27FC236}">
                <a16:creationId xmlns:a16="http://schemas.microsoft.com/office/drawing/2014/main" id="{80ABC68A-9AD2-4B0A-ADD8-12D6DD4B36D5}"/>
              </a:ext>
            </a:extLst>
          </p:cNvPr>
          <p:cNvSpPr/>
          <p:nvPr userDrawn="1"/>
        </p:nvSpPr>
        <p:spPr>
          <a:xfrm>
            <a:off x="0" y="402312"/>
            <a:ext cx="6858000" cy="294892"/>
          </a:xfrm>
          <a:prstGeom prst="rect">
            <a:avLst/>
          </a:prstGeom>
          <a:solidFill>
            <a:srgbClr val="213F7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A"/>
          </a:p>
        </p:txBody>
      </p:sp>
      <p:sp>
        <p:nvSpPr>
          <p:cNvPr id="7" name="Text Placeholder 16">
            <a:extLst>
              <a:ext uri="{FF2B5EF4-FFF2-40B4-BE49-F238E27FC236}">
                <a16:creationId xmlns:a16="http://schemas.microsoft.com/office/drawing/2014/main" id="{13513065-0708-C041-9611-753EAED884BD}"/>
              </a:ext>
            </a:extLst>
          </p:cNvPr>
          <p:cNvSpPr>
            <a:spLocks noGrp="1"/>
          </p:cNvSpPr>
          <p:nvPr>
            <p:ph type="body" sz="quarter" idx="42" hasCustomPrompt="1"/>
          </p:nvPr>
        </p:nvSpPr>
        <p:spPr>
          <a:xfrm>
            <a:off x="617639" y="851888"/>
            <a:ext cx="1233914" cy="3879273"/>
          </a:xfrm>
        </p:spPr>
        <p:txBody>
          <a:bodyPr>
            <a:noAutofit/>
          </a:bodyPr>
          <a:lstStyle>
            <a:lvl1pPr marL="0" indent="0" algn="l">
              <a:buNone/>
              <a:defRPr sz="1600" b="0">
                <a:solidFill>
                  <a:schemeClr val="accent4"/>
                </a:solidFill>
                <a:latin typeface="Ubuntu" panose="020B0504030602030204" pitchFamily="34" charset="0"/>
              </a:defRPr>
            </a:lvl1pPr>
            <a:lvl2pPr marL="388620" indent="0">
              <a:buNone/>
              <a:defRPr sz="1800">
                <a:latin typeface="Ubuntu" panose="020B0504030602030204" pitchFamily="34" charset="0"/>
              </a:defRPr>
            </a:lvl2pPr>
            <a:lvl3pPr marL="777241" indent="0">
              <a:buNone/>
              <a:defRPr sz="1400">
                <a:latin typeface="Ubuntu" panose="020B0504030602030204" pitchFamily="34" charset="0"/>
              </a:defRPr>
            </a:lvl3pPr>
            <a:lvl4pPr marL="1165860" indent="0">
              <a:buNone/>
              <a:defRPr sz="1200">
                <a:latin typeface="Ubuntu" panose="020B0504030602030204" pitchFamily="34" charset="0"/>
              </a:defRPr>
            </a:lvl4pPr>
            <a:lvl5pPr marL="1554481" indent="0">
              <a:buNone/>
              <a:defRPr sz="1200">
                <a:latin typeface="Ubuntu" panose="020B0504030602030204" pitchFamily="34" charset="0"/>
              </a:defRPr>
            </a:lvl5pPr>
          </a:lstStyle>
          <a:p>
            <a:pPr lvl="0"/>
            <a:r>
              <a:rPr lang="fr-FR" dirty="0"/>
              <a:t>Quels rôles de leadership jouez-vous dans Special Olympics?</a:t>
            </a:r>
            <a:endParaRPr lang="en-US" dirty="0"/>
          </a:p>
        </p:txBody>
      </p:sp>
      <p:sp>
        <p:nvSpPr>
          <p:cNvPr id="8" name="Text Placeholder 16">
            <a:extLst>
              <a:ext uri="{FF2B5EF4-FFF2-40B4-BE49-F238E27FC236}">
                <a16:creationId xmlns:a16="http://schemas.microsoft.com/office/drawing/2014/main" id="{0230CAF6-D0B3-674C-9A6B-E6B9693E4981}"/>
              </a:ext>
            </a:extLst>
          </p:cNvPr>
          <p:cNvSpPr>
            <a:spLocks noGrp="1"/>
          </p:cNvSpPr>
          <p:nvPr>
            <p:ph type="body" sz="quarter" idx="43" hasCustomPrompt="1"/>
          </p:nvPr>
        </p:nvSpPr>
        <p:spPr>
          <a:xfrm>
            <a:off x="617639" y="5065981"/>
            <a:ext cx="1326072" cy="3918234"/>
          </a:xfrm>
        </p:spPr>
        <p:txBody>
          <a:bodyPr>
            <a:noAutofit/>
          </a:bodyPr>
          <a:lstStyle>
            <a:lvl1pPr marL="0" indent="0" algn="l">
              <a:buNone/>
              <a:defRPr sz="1600" b="0">
                <a:solidFill>
                  <a:schemeClr val="accent4"/>
                </a:solidFill>
                <a:latin typeface="Ubuntu" panose="020B0504030602030204" pitchFamily="34" charset="0"/>
              </a:defRPr>
            </a:lvl1pPr>
            <a:lvl2pPr marL="388620" indent="0">
              <a:buNone/>
              <a:defRPr sz="1800">
                <a:latin typeface="Ubuntu" panose="020B0504030602030204" pitchFamily="34" charset="0"/>
              </a:defRPr>
            </a:lvl2pPr>
            <a:lvl3pPr marL="777241" indent="0">
              <a:buNone/>
              <a:defRPr sz="1400">
                <a:latin typeface="Ubuntu" panose="020B0504030602030204" pitchFamily="34" charset="0"/>
              </a:defRPr>
            </a:lvl3pPr>
            <a:lvl4pPr marL="1165860" indent="0">
              <a:buNone/>
              <a:defRPr sz="1200">
                <a:latin typeface="Ubuntu" panose="020B0504030602030204" pitchFamily="34" charset="0"/>
              </a:defRPr>
            </a:lvl4pPr>
            <a:lvl5pPr marL="1554481" indent="0">
              <a:buNone/>
              <a:defRPr sz="1200">
                <a:latin typeface="Ubuntu" panose="020B0504030602030204" pitchFamily="34" charset="0"/>
              </a:defRPr>
            </a:lvl5pPr>
          </a:lstStyle>
          <a:p>
            <a:pPr lvl="0"/>
            <a:r>
              <a:rPr lang="fr-FR" dirty="0"/>
              <a:t>Quels rôles de leadership jouez-vous dans votre communauté, au travail ou à l'école?</a:t>
            </a:r>
            <a:endParaRPr lang="en-US" dirty="0"/>
          </a:p>
        </p:txBody>
      </p:sp>
      <p:sp>
        <p:nvSpPr>
          <p:cNvPr id="5" name="Elipse 4">
            <a:extLst>
              <a:ext uri="{FF2B5EF4-FFF2-40B4-BE49-F238E27FC236}">
                <a16:creationId xmlns:a16="http://schemas.microsoft.com/office/drawing/2014/main" id="{59F2F455-9827-4BDC-8D12-F10D2E90A2C9}"/>
              </a:ext>
            </a:extLst>
          </p:cNvPr>
          <p:cNvSpPr/>
          <p:nvPr userDrawn="1"/>
        </p:nvSpPr>
        <p:spPr>
          <a:xfrm>
            <a:off x="451694" y="5156200"/>
            <a:ext cx="133350" cy="133350"/>
          </a:xfrm>
          <a:prstGeom prst="ellipse">
            <a:avLst/>
          </a:prstGeom>
          <a:solidFill>
            <a:srgbClr val="213F7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A"/>
          </a:p>
        </p:txBody>
      </p:sp>
      <p:sp>
        <p:nvSpPr>
          <p:cNvPr id="9" name="Elipse 8">
            <a:extLst>
              <a:ext uri="{FF2B5EF4-FFF2-40B4-BE49-F238E27FC236}">
                <a16:creationId xmlns:a16="http://schemas.microsoft.com/office/drawing/2014/main" id="{6BA441E3-828D-492D-B3F9-2EC1580BC323}"/>
              </a:ext>
            </a:extLst>
          </p:cNvPr>
          <p:cNvSpPr/>
          <p:nvPr userDrawn="1"/>
        </p:nvSpPr>
        <p:spPr>
          <a:xfrm>
            <a:off x="451694" y="952500"/>
            <a:ext cx="133350" cy="133350"/>
          </a:xfrm>
          <a:prstGeom prst="ellipse">
            <a:avLst/>
          </a:prstGeom>
          <a:solidFill>
            <a:srgbClr val="213F7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A"/>
          </a:p>
        </p:txBody>
      </p:sp>
      <p:pic>
        <p:nvPicPr>
          <p:cNvPr id="11" name="Imagen 10">
            <a:extLst>
              <a:ext uri="{FF2B5EF4-FFF2-40B4-BE49-F238E27FC236}">
                <a16:creationId xmlns:a16="http://schemas.microsoft.com/office/drawing/2014/main" id="{003A3192-048D-4946-91B0-2D6AE00E71AB}"/>
              </a:ext>
            </a:extLst>
          </p:cNvPr>
          <p:cNvPicPr>
            <a:picLocks noChangeAspect="1"/>
          </p:cNvPicPr>
          <p:nvPr userDrawn="1"/>
        </p:nvPicPr>
        <p:blipFill>
          <a:blip r:embed="rId2"/>
          <a:stretch>
            <a:fillRect/>
          </a:stretch>
        </p:blipFill>
        <p:spPr>
          <a:xfrm>
            <a:off x="285197" y="409549"/>
            <a:ext cx="313945" cy="280417"/>
          </a:xfrm>
          <a:prstGeom prst="rect">
            <a:avLst/>
          </a:prstGeom>
        </p:spPr>
      </p:pic>
      <p:sp>
        <p:nvSpPr>
          <p:cNvPr id="12" name="Rectángulo 11">
            <a:extLst>
              <a:ext uri="{FF2B5EF4-FFF2-40B4-BE49-F238E27FC236}">
                <a16:creationId xmlns:a16="http://schemas.microsoft.com/office/drawing/2014/main" id="{729BBBA1-1E91-421D-8F26-70338D0DDA94}"/>
              </a:ext>
            </a:extLst>
          </p:cNvPr>
          <p:cNvSpPr/>
          <p:nvPr userDrawn="1"/>
        </p:nvSpPr>
        <p:spPr>
          <a:xfrm>
            <a:off x="18497" y="415277"/>
            <a:ext cx="6858000" cy="294892"/>
          </a:xfrm>
          <a:prstGeom prst="rect">
            <a:avLst/>
          </a:prstGeom>
          <a:solidFill>
            <a:srgbClr val="213F7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A"/>
          </a:p>
        </p:txBody>
      </p:sp>
      <p:sp>
        <p:nvSpPr>
          <p:cNvPr id="13" name="Content Placeholder 2">
            <a:extLst>
              <a:ext uri="{FF2B5EF4-FFF2-40B4-BE49-F238E27FC236}">
                <a16:creationId xmlns:a16="http://schemas.microsoft.com/office/drawing/2014/main" id="{E44F1A42-B006-42CB-B20B-CA79AB94DD0F}"/>
              </a:ext>
            </a:extLst>
          </p:cNvPr>
          <p:cNvSpPr>
            <a:spLocks noGrp="1"/>
          </p:cNvSpPr>
          <p:nvPr>
            <p:ph sz="half" idx="23" hasCustomPrompt="1"/>
          </p:nvPr>
        </p:nvSpPr>
        <p:spPr>
          <a:xfrm>
            <a:off x="636137" y="423288"/>
            <a:ext cx="3733841" cy="263908"/>
          </a:xfrm>
        </p:spPr>
        <p:txBody>
          <a:bodyPr>
            <a:normAutofit/>
          </a:bodyPr>
          <a:lstStyle>
            <a:lvl1pPr marL="0" indent="0">
              <a:buNone/>
              <a:defRPr sz="1600" b="1">
                <a:solidFill>
                  <a:schemeClr val="bg1"/>
                </a:solidFill>
                <a:latin typeface="Ubuntu" panose="020B0504030602030204" pitchFamily="34" charset="0"/>
              </a:defRPr>
            </a:lvl1pPr>
            <a:lvl2pPr marL="388620" indent="0">
              <a:buNone/>
              <a:defRPr>
                <a:latin typeface="Ubuntu" panose="020B0504030602030204" pitchFamily="34" charset="0"/>
              </a:defRPr>
            </a:lvl2pPr>
            <a:lvl3pPr marL="777241" indent="0">
              <a:buNone/>
              <a:defRPr>
                <a:latin typeface="Ubuntu" panose="020B0504030602030204" pitchFamily="34" charset="0"/>
              </a:defRPr>
            </a:lvl3pPr>
            <a:lvl4pPr marL="1165860" indent="0">
              <a:buNone/>
              <a:defRPr>
                <a:latin typeface="Ubuntu" panose="020B0504030602030204" pitchFamily="34" charset="0"/>
              </a:defRPr>
            </a:lvl4pPr>
            <a:lvl5pPr marL="1554481" indent="0">
              <a:buNone/>
              <a:defRPr>
                <a:latin typeface="Ubuntu" panose="020B0504030602030204" pitchFamily="34" charset="0"/>
              </a:defRPr>
            </a:lvl5pPr>
          </a:lstStyle>
          <a:p>
            <a:pPr lvl="0"/>
            <a:r>
              <a:rPr lang="en-US" dirty="0" err="1"/>
              <a:t>Réflexion</a:t>
            </a:r>
            <a:endParaRPr lang="en-US" dirty="0"/>
          </a:p>
        </p:txBody>
      </p:sp>
      <p:pic>
        <p:nvPicPr>
          <p:cNvPr id="14" name="Imagen 13">
            <a:extLst>
              <a:ext uri="{FF2B5EF4-FFF2-40B4-BE49-F238E27FC236}">
                <a16:creationId xmlns:a16="http://schemas.microsoft.com/office/drawing/2014/main" id="{2993A743-5890-4603-9284-7545F2EEA330}"/>
              </a:ext>
            </a:extLst>
          </p:cNvPr>
          <p:cNvPicPr>
            <a:picLocks noChangeAspect="1"/>
          </p:cNvPicPr>
          <p:nvPr userDrawn="1"/>
        </p:nvPicPr>
        <p:blipFill>
          <a:blip r:embed="rId2"/>
          <a:stretch>
            <a:fillRect/>
          </a:stretch>
        </p:blipFill>
        <p:spPr>
          <a:xfrm>
            <a:off x="303694" y="422514"/>
            <a:ext cx="313945" cy="280417"/>
          </a:xfrm>
          <a:prstGeom prst="rect">
            <a:avLst/>
          </a:prstGeom>
        </p:spPr>
      </p:pic>
    </p:spTree>
    <p:extLst>
      <p:ext uri="{BB962C8B-B14F-4D97-AF65-F5344CB8AC3E}">
        <p14:creationId xmlns:p14="http://schemas.microsoft.com/office/powerpoint/2010/main" val="379995514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Page 12">
    <p:bg>
      <p:bgPr>
        <a:solidFill>
          <a:schemeClr val="bg1"/>
        </a:solidFill>
        <a:effectLst/>
      </p:bgPr>
    </p:bg>
    <p:spTree>
      <p:nvGrpSpPr>
        <p:cNvPr id="1" name=""/>
        <p:cNvGrpSpPr/>
        <p:nvPr/>
      </p:nvGrpSpPr>
      <p:grpSpPr>
        <a:xfrm>
          <a:off x="0" y="0"/>
          <a:ext cx="0" cy="0"/>
          <a:chOff x="0" y="0"/>
          <a:chExt cx="0" cy="0"/>
        </a:xfrm>
      </p:grpSpPr>
      <p:pic>
        <p:nvPicPr>
          <p:cNvPr id="33" name="Imagen 32">
            <a:extLst>
              <a:ext uri="{FF2B5EF4-FFF2-40B4-BE49-F238E27FC236}">
                <a16:creationId xmlns:a16="http://schemas.microsoft.com/office/drawing/2014/main" id="{E7A014F1-0167-45BC-94C2-EA8011C6784A}"/>
              </a:ext>
            </a:extLst>
          </p:cNvPr>
          <p:cNvPicPr>
            <a:picLocks noChangeAspect="1"/>
          </p:cNvPicPr>
          <p:nvPr userDrawn="1"/>
        </p:nvPicPr>
        <p:blipFill>
          <a:blip r:embed="rId2"/>
          <a:stretch>
            <a:fillRect/>
          </a:stretch>
        </p:blipFill>
        <p:spPr>
          <a:xfrm>
            <a:off x="304478" y="1528285"/>
            <a:ext cx="1871476" cy="1520955"/>
          </a:xfrm>
          <a:prstGeom prst="rect">
            <a:avLst/>
          </a:prstGeom>
        </p:spPr>
      </p:pic>
      <p:pic>
        <p:nvPicPr>
          <p:cNvPr id="35" name="Imagen 34">
            <a:extLst>
              <a:ext uri="{FF2B5EF4-FFF2-40B4-BE49-F238E27FC236}">
                <a16:creationId xmlns:a16="http://schemas.microsoft.com/office/drawing/2014/main" id="{8FEB7431-3375-4E86-B3B9-BBE9B409259A}"/>
              </a:ext>
            </a:extLst>
          </p:cNvPr>
          <p:cNvPicPr>
            <a:picLocks noChangeAspect="1"/>
          </p:cNvPicPr>
          <p:nvPr userDrawn="1"/>
        </p:nvPicPr>
        <p:blipFill>
          <a:blip r:embed="rId3"/>
          <a:stretch>
            <a:fillRect/>
          </a:stretch>
        </p:blipFill>
        <p:spPr>
          <a:xfrm>
            <a:off x="304086" y="2859108"/>
            <a:ext cx="1871476" cy="1520955"/>
          </a:xfrm>
          <a:prstGeom prst="rect">
            <a:avLst/>
          </a:prstGeom>
        </p:spPr>
      </p:pic>
      <p:pic>
        <p:nvPicPr>
          <p:cNvPr id="37" name="Imagen 36">
            <a:extLst>
              <a:ext uri="{FF2B5EF4-FFF2-40B4-BE49-F238E27FC236}">
                <a16:creationId xmlns:a16="http://schemas.microsoft.com/office/drawing/2014/main" id="{66E495C4-A377-4CC8-86C4-ED8040E4B14F}"/>
              </a:ext>
            </a:extLst>
          </p:cNvPr>
          <p:cNvPicPr>
            <a:picLocks noChangeAspect="1"/>
          </p:cNvPicPr>
          <p:nvPr userDrawn="1"/>
        </p:nvPicPr>
        <p:blipFill>
          <a:blip r:embed="rId4"/>
          <a:stretch>
            <a:fillRect/>
          </a:stretch>
        </p:blipFill>
        <p:spPr>
          <a:xfrm>
            <a:off x="303694" y="4148902"/>
            <a:ext cx="1871476" cy="1520955"/>
          </a:xfrm>
          <a:prstGeom prst="rect">
            <a:avLst/>
          </a:prstGeom>
        </p:spPr>
      </p:pic>
      <p:pic>
        <p:nvPicPr>
          <p:cNvPr id="39" name="Imagen 38">
            <a:extLst>
              <a:ext uri="{FF2B5EF4-FFF2-40B4-BE49-F238E27FC236}">
                <a16:creationId xmlns:a16="http://schemas.microsoft.com/office/drawing/2014/main" id="{9377B8A9-F7AC-45FF-ABE7-28632787C2BB}"/>
              </a:ext>
            </a:extLst>
          </p:cNvPr>
          <p:cNvPicPr>
            <a:picLocks noChangeAspect="1"/>
          </p:cNvPicPr>
          <p:nvPr userDrawn="1"/>
        </p:nvPicPr>
        <p:blipFill>
          <a:blip r:embed="rId5"/>
          <a:stretch>
            <a:fillRect/>
          </a:stretch>
        </p:blipFill>
        <p:spPr>
          <a:xfrm>
            <a:off x="289440" y="5483460"/>
            <a:ext cx="1871476" cy="1520955"/>
          </a:xfrm>
          <a:prstGeom prst="rect">
            <a:avLst/>
          </a:prstGeom>
        </p:spPr>
      </p:pic>
      <p:pic>
        <p:nvPicPr>
          <p:cNvPr id="41" name="Imagen 40">
            <a:extLst>
              <a:ext uri="{FF2B5EF4-FFF2-40B4-BE49-F238E27FC236}">
                <a16:creationId xmlns:a16="http://schemas.microsoft.com/office/drawing/2014/main" id="{8CD39A56-4B26-43D8-A189-3D0C214805B9}"/>
              </a:ext>
            </a:extLst>
          </p:cNvPr>
          <p:cNvPicPr>
            <a:picLocks noChangeAspect="1"/>
          </p:cNvPicPr>
          <p:nvPr userDrawn="1"/>
        </p:nvPicPr>
        <p:blipFill>
          <a:blip r:embed="rId6"/>
          <a:stretch>
            <a:fillRect/>
          </a:stretch>
        </p:blipFill>
        <p:spPr>
          <a:xfrm>
            <a:off x="289440" y="6803107"/>
            <a:ext cx="1871476" cy="1524003"/>
          </a:xfrm>
          <a:prstGeom prst="rect">
            <a:avLst/>
          </a:prstGeom>
        </p:spPr>
      </p:pic>
      <p:pic>
        <p:nvPicPr>
          <p:cNvPr id="43" name="Imagen 42">
            <a:extLst>
              <a:ext uri="{FF2B5EF4-FFF2-40B4-BE49-F238E27FC236}">
                <a16:creationId xmlns:a16="http://schemas.microsoft.com/office/drawing/2014/main" id="{9ED82A56-F8DE-4557-90F2-8ED84F2FEDDC}"/>
              </a:ext>
            </a:extLst>
          </p:cNvPr>
          <p:cNvPicPr>
            <a:picLocks noChangeAspect="1"/>
          </p:cNvPicPr>
          <p:nvPr userDrawn="1"/>
        </p:nvPicPr>
        <p:blipFill>
          <a:blip r:embed="rId7"/>
          <a:stretch>
            <a:fillRect/>
          </a:stretch>
        </p:blipFill>
        <p:spPr>
          <a:xfrm>
            <a:off x="303694" y="8100678"/>
            <a:ext cx="1788291" cy="1453351"/>
          </a:xfrm>
          <a:prstGeom prst="rect">
            <a:avLst/>
          </a:prstGeom>
        </p:spPr>
      </p:pic>
      <p:sp>
        <p:nvSpPr>
          <p:cNvPr id="7" name="Content Placeholder 2">
            <a:extLst>
              <a:ext uri="{FF2B5EF4-FFF2-40B4-BE49-F238E27FC236}">
                <a16:creationId xmlns:a16="http://schemas.microsoft.com/office/drawing/2014/main" id="{5BDB3059-1D1B-FD4F-9413-647556F1FE35}"/>
              </a:ext>
            </a:extLst>
          </p:cNvPr>
          <p:cNvSpPr>
            <a:spLocks noGrp="1"/>
          </p:cNvSpPr>
          <p:nvPr>
            <p:ph sz="half" idx="13" hasCustomPrompt="1"/>
          </p:nvPr>
        </p:nvSpPr>
        <p:spPr>
          <a:xfrm>
            <a:off x="626233" y="731762"/>
            <a:ext cx="6066264" cy="263908"/>
          </a:xfrm>
        </p:spPr>
        <p:txBody>
          <a:bodyPr>
            <a:noAutofit/>
          </a:bodyPr>
          <a:lstStyle>
            <a:lvl1pPr marL="0" indent="0">
              <a:buNone/>
              <a:defRPr sz="2000" b="1">
                <a:solidFill>
                  <a:schemeClr val="tx2"/>
                </a:solidFill>
                <a:latin typeface="Ubuntu" panose="020B0504030602030204" pitchFamily="34" charset="0"/>
              </a:defRPr>
            </a:lvl1pPr>
            <a:lvl2pPr marL="388620" indent="0">
              <a:buNone/>
              <a:defRPr>
                <a:latin typeface="Ubuntu" panose="020B0504030602030204" pitchFamily="34" charset="0"/>
              </a:defRPr>
            </a:lvl2pPr>
            <a:lvl3pPr marL="777241" indent="0">
              <a:buNone/>
              <a:defRPr>
                <a:latin typeface="Ubuntu" panose="020B0504030602030204" pitchFamily="34" charset="0"/>
              </a:defRPr>
            </a:lvl3pPr>
            <a:lvl4pPr marL="1165860" indent="0">
              <a:buNone/>
              <a:defRPr>
                <a:latin typeface="Ubuntu" panose="020B0504030602030204" pitchFamily="34" charset="0"/>
              </a:defRPr>
            </a:lvl4pPr>
            <a:lvl5pPr marL="1554481" indent="0">
              <a:buNone/>
              <a:defRPr>
                <a:latin typeface="Ubuntu" panose="020B0504030602030204" pitchFamily="34" charset="0"/>
              </a:defRPr>
            </a:lvl5pPr>
          </a:lstStyle>
          <a:p>
            <a:pPr lvl="0"/>
            <a:r>
              <a:rPr lang="fr-FR" dirty="0"/>
              <a:t>Classez vos six compétences en leadership! </a:t>
            </a:r>
            <a:endParaRPr lang="en-US" dirty="0"/>
          </a:p>
        </p:txBody>
      </p:sp>
      <p:sp>
        <p:nvSpPr>
          <p:cNvPr id="8" name="Text Placeholder 11">
            <a:extLst>
              <a:ext uri="{FF2B5EF4-FFF2-40B4-BE49-F238E27FC236}">
                <a16:creationId xmlns:a16="http://schemas.microsoft.com/office/drawing/2014/main" id="{9F60D3CE-497C-FF43-97C3-EEE68A1F16A5}"/>
              </a:ext>
            </a:extLst>
          </p:cNvPr>
          <p:cNvSpPr>
            <a:spLocks noGrp="1"/>
          </p:cNvSpPr>
          <p:nvPr>
            <p:ph type="body" sz="quarter" idx="50" hasCustomPrompt="1"/>
          </p:nvPr>
        </p:nvSpPr>
        <p:spPr>
          <a:xfrm>
            <a:off x="617639" y="1094695"/>
            <a:ext cx="6074857" cy="381899"/>
          </a:xfrm>
        </p:spPr>
        <p:txBody>
          <a:bodyPr>
            <a:normAutofit/>
          </a:bodyPr>
          <a:lstStyle>
            <a:lvl1pPr marL="0" indent="0" algn="l">
              <a:buNone/>
              <a:defRPr sz="1200">
                <a:latin typeface="Ubuntu" panose="020B0504030602030204" pitchFamily="34" charset="0"/>
              </a:defRPr>
            </a:lvl1pPr>
          </a:lstStyle>
          <a:p>
            <a:r>
              <a:rPr lang="fr-FR" dirty="0">
                <a:effectLst/>
                <a:latin typeface="Ubuntu" panose="020B0504030602030204" pitchFamily="34" charset="0"/>
              </a:rPr>
              <a:t>Le n ° 1 est la compétence qui, selon vous, est votre compétence la plus forte et le n ° 6 est celui que vous devez le plus améliorer.</a:t>
            </a:r>
            <a:endParaRPr lang="en-US" dirty="0">
              <a:effectLst/>
              <a:latin typeface="Ubuntu" panose="020B0504030602030204" pitchFamily="34" charset="0"/>
            </a:endParaRPr>
          </a:p>
        </p:txBody>
      </p:sp>
      <p:sp>
        <p:nvSpPr>
          <p:cNvPr id="10" name="Text Placeholder 16">
            <a:extLst>
              <a:ext uri="{FF2B5EF4-FFF2-40B4-BE49-F238E27FC236}">
                <a16:creationId xmlns:a16="http://schemas.microsoft.com/office/drawing/2014/main" id="{4723831D-BF0C-6F45-A192-89E501664268}"/>
              </a:ext>
            </a:extLst>
          </p:cNvPr>
          <p:cNvSpPr>
            <a:spLocks noGrp="1"/>
          </p:cNvSpPr>
          <p:nvPr>
            <p:ph type="body" sz="quarter" idx="38" hasCustomPrompt="1"/>
          </p:nvPr>
        </p:nvSpPr>
        <p:spPr>
          <a:xfrm>
            <a:off x="347900" y="1713910"/>
            <a:ext cx="1785699" cy="582298"/>
          </a:xfrm>
        </p:spPr>
        <p:txBody>
          <a:bodyPr>
            <a:noAutofit/>
          </a:bodyPr>
          <a:lstStyle>
            <a:lvl1pPr marL="0" indent="0" algn="ctr">
              <a:buNone/>
              <a:defRPr sz="1400" b="1">
                <a:solidFill>
                  <a:schemeClr val="bg1"/>
                </a:solidFill>
                <a:latin typeface="Ubuntu" panose="020B0504030602030204" pitchFamily="34" charset="0"/>
              </a:defRPr>
            </a:lvl1pPr>
            <a:lvl2pPr marL="388620" indent="0">
              <a:buNone/>
              <a:defRPr sz="1800">
                <a:latin typeface="Ubuntu" panose="020B0504030602030204" pitchFamily="34" charset="0"/>
              </a:defRPr>
            </a:lvl2pPr>
            <a:lvl3pPr marL="777241" indent="0">
              <a:buNone/>
              <a:defRPr sz="1400">
                <a:latin typeface="Ubuntu" panose="020B0504030602030204" pitchFamily="34" charset="0"/>
              </a:defRPr>
            </a:lvl3pPr>
            <a:lvl4pPr marL="1165860" indent="0">
              <a:buNone/>
              <a:defRPr sz="1200">
                <a:latin typeface="Ubuntu" panose="020B0504030602030204" pitchFamily="34" charset="0"/>
              </a:defRPr>
            </a:lvl4pPr>
            <a:lvl5pPr marL="1554481" indent="0">
              <a:buNone/>
              <a:defRPr sz="1200">
                <a:latin typeface="Ubuntu" panose="020B0504030602030204" pitchFamily="34" charset="0"/>
              </a:defRPr>
            </a:lvl5pPr>
          </a:lstStyle>
          <a:p>
            <a:pPr lvl="0"/>
            <a:r>
              <a:rPr lang="en-US" dirty="0"/>
              <a:t>COMMUNICATION</a:t>
            </a:r>
          </a:p>
        </p:txBody>
      </p:sp>
      <p:sp>
        <p:nvSpPr>
          <p:cNvPr id="11" name="Text Placeholder 16">
            <a:extLst>
              <a:ext uri="{FF2B5EF4-FFF2-40B4-BE49-F238E27FC236}">
                <a16:creationId xmlns:a16="http://schemas.microsoft.com/office/drawing/2014/main" id="{E2669FBE-091C-3741-85EF-E59AD72E2A34}"/>
              </a:ext>
            </a:extLst>
          </p:cNvPr>
          <p:cNvSpPr>
            <a:spLocks noGrp="1"/>
          </p:cNvSpPr>
          <p:nvPr>
            <p:ph type="body" sz="quarter" idx="46" hasCustomPrompt="1"/>
          </p:nvPr>
        </p:nvSpPr>
        <p:spPr>
          <a:xfrm>
            <a:off x="413756" y="3066243"/>
            <a:ext cx="1551584" cy="582298"/>
          </a:xfrm>
        </p:spPr>
        <p:txBody>
          <a:bodyPr>
            <a:noAutofit/>
          </a:bodyPr>
          <a:lstStyle>
            <a:lvl1pPr marL="0" indent="0" algn="ctr">
              <a:buNone/>
              <a:defRPr sz="1400" b="1">
                <a:solidFill>
                  <a:schemeClr val="bg1"/>
                </a:solidFill>
                <a:latin typeface="Ubuntu" panose="020B0504030602030204" pitchFamily="34" charset="0"/>
              </a:defRPr>
            </a:lvl1pPr>
            <a:lvl2pPr marL="388620" indent="0">
              <a:buNone/>
              <a:defRPr sz="1800">
                <a:latin typeface="Ubuntu" panose="020B0504030602030204" pitchFamily="34" charset="0"/>
              </a:defRPr>
            </a:lvl2pPr>
            <a:lvl3pPr marL="777241" indent="0">
              <a:buNone/>
              <a:defRPr sz="1400">
                <a:latin typeface="Ubuntu" panose="020B0504030602030204" pitchFamily="34" charset="0"/>
              </a:defRPr>
            </a:lvl3pPr>
            <a:lvl4pPr marL="1165860" indent="0">
              <a:buNone/>
              <a:defRPr sz="1200">
                <a:latin typeface="Ubuntu" panose="020B0504030602030204" pitchFamily="34" charset="0"/>
              </a:defRPr>
            </a:lvl4pPr>
            <a:lvl5pPr marL="1554481" indent="0">
              <a:buNone/>
              <a:defRPr sz="1200">
                <a:latin typeface="Ubuntu" panose="020B0504030602030204" pitchFamily="34" charset="0"/>
              </a:defRPr>
            </a:lvl5pPr>
          </a:lstStyle>
          <a:p>
            <a:pPr lvl="0"/>
            <a:r>
              <a:rPr lang="en-US" dirty="0"/>
              <a:t>ADAPTABILITÉ</a:t>
            </a:r>
          </a:p>
        </p:txBody>
      </p:sp>
      <p:sp>
        <p:nvSpPr>
          <p:cNvPr id="12" name="Text Placeholder 16">
            <a:extLst>
              <a:ext uri="{FF2B5EF4-FFF2-40B4-BE49-F238E27FC236}">
                <a16:creationId xmlns:a16="http://schemas.microsoft.com/office/drawing/2014/main" id="{449FED6D-60B7-674B-950A-AB98B0ED8A4B}"/>
              </a:ext>
            </a:extLst>
          </p:cNvPr>
          <p:cNvSpPr>
            <a:spLocks noGrp="1"/>
          </p:cNvSpPr>
          <p:nvPr>
            <p:ph type="body" sz="quarter" idx="49" hasCustomPrompt="1"/>
          </p:nvPr>
        </p:nvSpPr>
        <p:spPr>
          <a:xfrm>
            <a:off x="400421" y="4312713"/>
            <a:ext cx="1564919" cy="655077"/>
          </a:xfrm>
        </p:spPr>
        <p:txBody>
          <a:bodyPr>
            <a:noAutofit/>
          </a:bodyPr>
          <a:lstStyle>
            <a:lvl1pPr marL="0" indent="0" algn="ctr">
              <a:buNone/>
              <a:defRPr sz="1400" b="1">
                <a:solidFill>
                  <a:schemeClr val="bg1"/>
                </a:solidFill>
                <a:latin typeface="Ubuntu" panose="020B0504030602030204" pitchFamily="34" charset="0"/>
              </a:defRPr>
            </a:lvl1pPr>
            <a:lvl2pPr marL="388620" indent="0">
              <a:buNone/>
              <a:defRPr sz="1800">
                <a:latin typeface="Ubuntu" panose="020B0504030602030204" pitchFamily="34" charset="0"/>
              </a:defRPr>
            </a:lvl2pPr>
            <a:lvl3pPr marL="777241" indent="0">
              <a:buNone/>
              <a:defRPr sz="1400">
                <a:latin typeface="Ubuntu" panose="020B0504030602030204" pitchFamily="34" charset="0"/>
              </a:defRPr>
            </a:lvl3pPr>
            <a:lvl4pPr marL="1165860" indent="0">
              <a:buNone/>
              <a:defRPr sz="1200">
                <a:latin typeface="Ubuntu" panose="020B0504030602030204" pitchFamily="34" charset="0"/>
              </a:defRPr>
            </a:lvl4pPr>
            <a:lvl5pPr marL="1554481" indent="0">
              <a:buNone/>
              <a:defRPr sz="1200">
                <a:latin typeface="Ubuntu" panose="020B0504030602030204" pitchFamily="34" charset="0"/>
              </a:defRPr>
            </a:lvl5pPr>
          </a:lstStyle>
          <a:p>
            <a:pPr lvl="0"/>
            <a:r>
              <a:rPr lang="en-US" dirty="0"/>
              <a:t>AMÉLIORATION CONTINUE</a:t>
            </a:r>
          </a:p>
        </p:txBody>
      </p:sp>
      <p:sp>
        <p:nvSpPr>
          <p:cNvPr id="13" name="Text Placeholder 16">
            <a:extLst>
              <a:ext uri="{FF2B5EF4-FFF2-40B4-BE49-F238E27FC236}">
                <a16:creationId xmlns:a16="http://schemas.microsoft.com/office/drawing/2014/main" id="{F2F18E6B-ACD4-9E42-BB51-C7B71F607ABC}"/>
              </a:ext>
            </a:extLst>
          </p:cNvPr>
          <p:cNvSpPr>
            <a:spLocks noGrp="1"/>
          </p:cNvSpPr>
          <p:nvPr>
            <p:ph type="body" sz="quarter" idx="45" hasCustomPrompt="1"/>
          </p:nvPr>
        </p:nvSpPr>
        <p:spPr>
          <a:xfrm>
            <a:off x="402264" y="5658226"/>
            <a:ext cx="1573420" cy="463635"/>
          </a:xfrm>
        </p:spPr>
        <p:txBody>
          <a:bodyPr>
            <a:noAutofit/>
          </a:bodyPr>
          <a:lstStyle>
            <a:lvl1pPr marL="0" indent="0" algn="ctr">
              <a:buNone/>
              <a:defRPr sz="1400" b="1">
                <a:solidFill>
                  <a:schemeClr val="bg1"/>
                </a:solidFill>
                <a:latin typeface="Ubuntu" panose="020B0504030602030204" pitchFamily="34" charset="0"/>
              </a:defRPr>
            </a:lvl1pPr>
            <a:lvl2pPr marL="388620" indent="0">
              <a:buNone/>
              <a:defRPr sz="1800">
                <a:latin typeface="Ubuntu" panose="020B0504030602030204" pitchFamily="34" charset="0"/>
              </a:defRPr>
            </a:lvl2pPr>
            <a:lvl3pPr marL="777241" indent="0">
              <a:buNone/>
              <a:defRPr sz="1400">
                <a:latin typeface="Ubuntu" panose="020B0504030602030204" pitchFamily="34" charset="0"/>
              </a:defRPr>
            </a:lvl3pPr>
            <a:lvl4pPr marL="1165860" indent="0">
              <a:buNone/>
              <a:defRPr sz="1200">
                <a:latin typeface="Ubuntu" panose="020B0504030602030204" pitchFamily="34" charset="0"/>
              </a:defRPr>
            </a:lvl4pPr>
            <a:lvl5pPr marL="1554481" indent="0">
              <a:buNone/>
              <a:defRPr sz="1200">
                <a:latin typeface="Ubuntu" panose="020B0504030602030204" pitchFamily="34" charset="0"/>
              </a:defRPr>
            </a:lvl5pPr>
          </a:lstStyle>
          <a:p>
            <a:pPr lvl="0"/>
            <a:r>
              <a:rPr lang="en-US" dirty="0"/>
              <a:t>AXÉ SUR LES OBJECTIFS</a:t>
            </a:r>
          </a:p>
        </p:txBody>
      </p:sp>
      <p:sp>
        <p:nvSpPr>
          <p:cNvPr id="14" name="Text Placeholder 16">
            <a:extLst>
              <a:ext uri="{FF2B5EF4-FFF2-40B4-BE49-F238E27FC236}">
                <a16:creationId xmlns:a16="http://schemas.microsoft.com/office/drawing/2014/main" id="{15C9AA4F-0C08-6F4E-BF24-01CCB0194B8D}"/>
              </a:ext>
            </a:extLst>
          </p:cNvPr>
          <p:cNvSpPr>
            <a:spLocks noGrp="1"/>
          </p:cNvSpPr>
          <p:nvPr>
            <p:ph type="body" sz="quarter" idx="47" hasCustomPrompt="1"/>
          </p:nvPr>
        </p:nvSpPr>
        <p:spPr>
          <a:xfrm>
            <a:off x="402264" y="6947218"/>
            <a:ext cx="1573420" cy="625658"/>
          </a:xfrm>
        </p:spPr>
        <p:txBody>
          <a:bodyPr>
            <a:noAutofit/>
          </a:bodyPr>
          <a:lstStyle>
            <a:lvl1pPr marL="0" indent="0" algn="ctr">
              <a:buNone/>
              <a:defRPr sz="1400" b="1">
                <a:solidFill>
                  <a:schemeClr val="bg1"/>
                </a:solidFill>
                <a:latin typeface="Ubuntu" panose="020B0504030602030204" pitchFamily="34" charset="0"/>
              </a:defRPr>
            </a:lvl1pPr>
            <a:lvl2pPr marL="388620" indent="0">
              <a:buNone/>
              <a:defRPr sz="1800">
                <a:latin typeface="Ubuntu" panose="020B0504030602030204" pitchFamily="34" charset="0"/>
              </a:defRPr>
            </a:lvl2pPr>
            <a:lvl3pPr marL="777241" indent="0">
              <a:buNone/>
              <a:defRPr sz="1400">
                <a:latin typeface="Ubuntu" panose="020B0504030602030204" pitchFamily="34" charset="0"/>
              </a:defRPr>
            </a:lvl3pPr>
            <a:lvl4pPr marL="1165860" indent="0">
              <a:buNone/>
              <a:defRPr sz="1200">
                <a:latin typeface="Ubuntu" panose="020B0504030602030204" pitchFamily="34" charset="0"/>
              </a:defRPr>
            </a:lvl4pPr>
            <a:lvl5pPr marL="1554481" indent="0">
              <a:buNone/>
              <a:defRPr sz="1200">
                <a:latin typeface="Ubuntu" panose="020B0504030602030204" pitchFamily="34" charset="0"/>
              </a:defRPr>
            </a:lvl5pPr>
          </a:lstStyle>
          <a:p>
            <a:pPr lvl="0"/>
            <a:r>
              <a:rPr lang="en-US" dirty="0"/>
              <a:t>ÉTABLIR DES RELATIONS</a:t>
            </a:r>
          </a:p>
        </p:txBody>
      </p:sp>
      <p:sp>
        <p:nvSpPr>
          <p:cNvPr id="15" name="Text Placeholder 16">
            <a:extLst>
              <a:ext uri="{FF2B5EF4-FFF2-40B4-BE49-F238E27FC236}">
                <a16:creationId xmlns:a16="http://schemas.microsoft.com/office/drawing/2014/main" id="{CFDA5CD7-7ABF-CF48-B199-867175E5D400}"/>
              </a:ext>
            </a:extLst>
          </p:cNvPr>
          <p:cNvSpPr>
            <a:spLocks noGrp="1"/>
          </p:cNvSpPr>
          <p:nvPr>
            <p:ph type="body" sz="quarter" idx="48" hasCustomPrompt="1"/>
          </p:nvPr>
        </p:nvSpPr>
        <p:spPr>
          <a:xfrm>
            <a:off x="433296" y="8283626"/>
            <a:ext cx="1583764" cy="625658"/>
          </a:xfrm>
        </p:spPr>
        <p:txBody>
          <a:bodyPr>
            <a:noAutofit/>
          </a:bodyPr>
          <a:lstStyle>
            <a:lvl1pPr marL="0" indent="0" algn="ctr">
              <a:buNone/>
              <a:defRPr sz="1400" b="1">
                <a:solidFill>
                  <a:schemeClr val="bg1"/>
                </a:solidFill>
                <a:latin typeface="Ubuntu" panose="020B0504030602030204" pitchFamily="34" charset="0"/>
              </a:defRPr>
            </a:lvl1pPr>
            <a:lvl2pPr marL="388620" indent="0">
              <a:buNone/>
              <a:defRPr sz="1800">
                <a:latin typeface="Ubuntu" panose="020B0504030602030204" pitchFamily="34" charset="0"/>
              </a:defRPr>
            </a:lvl2pPr>
            <a:lvl3pPr marL="777241" indent="0">
              <a:buNone/>
              <a:defRPr sz="1400">
                <a:latin typeface="Ubuntu" panose="020B0504030602030204" pitchFamily="34" charset="0"/>
              </a:defRPr>
            </a:lvl3pPr>
            <a:lvl4pPr marL="1165860" indent="0">
              <a:buNone/>
              <a:defRPr sz="1200">
                <a:latin typeface="Ubuntu" panose="020B0504030602030204" pitchFamily="34" charset="0"/>
              </a:defRPr>
            </a:lvl4pPr>
            <a:lvl5pPr marL="1554481" indent="0">
              <a:buNone/>
              <a:defRPr sz="1200">
                <a:latin typeface="Ubuntu" panose="020B0504030602030204" pitchFamily="34" charset="0"/>
              </a:defRPr>
            </a:lvl5pPr>
          </a:lstStyle>
          <a:p>
            <a:pPr lvl="0"/>
            <a:r>
              <a:rPr lang="en-US" dirty="0"/>
              <a:t>PRISE DE DÉCISION</a:t>
            </a:r>
          </a:p>
        </p:txBody>
      </p:sp>
      <p:sp>
        <p:nvSpPr>
          <p:cNvPr id="16" name="Content Placeholder 2">
            <a:extLst>
              <a:ext uri="{FF2B5EF4-FFF2-40B4-BE49-F238E27FC236}">
                <a16:creationId xmlns:a16="http://schemas.microsoft.com/office/drawing/2014/main" id="{12CDE3CF-2FBD-4745-9F40-E218FD596E35}"/>
              </a:ext>
            </a:extLst>
          </p:cNvPr>
          <p:cNvSpPr>
            <a:spLocks noGrp="1"/>
          </p:cNvSpPr>
          <p:nvPr>
            <p:ph sz="half" idx="51" hasCustomPrompt="1"/>
          </p:nvPr>
        </p:nvSpPr>
        <p:spPr>
          <a:xfrm>
            <a:off x="2101837" y="1528285"/>
            <a:ext cx="980644" cy="261262"/>
          </a:xfrm>
        </p:spPr>
        <p:txBody>
          <a:bodyPr>
            <a:noAutofit/>
          </a:bodyPr>
          <a:lstStyle>
            <a:lvl1pPr marL="0" indent="0" algn="ctr">
              <a:buNone/>
              <a:defRPr sz="1400" b="1">
                <a:solidFill>
                  <a:schemeClr val="bg2"/>
                </a:solidFill>
                <a:latin typeface="Ubuntu" panose="020B0504030602030204" pitchFamily="34" charset="0"/>
              </a:defRPr>
            </a:lvl1pPr>
            <a:lvl2pPr marL="388620" indent="0">
              <a:buNone/>
              <a:defRPr>
                <a:latin typeface="Ubuntu" panose="020B0504030602030204" pitchFamily="34" charset="0"/>
              </a:defRPr>
            </a:lvl2pPr>
            <a:lvl3pPr marL="777241" indent="0">
              <a:buNone/>
              <a:defRPr>
                <a:latin typeface="Ubuntu" panose="020B0504030602030204" pitchFamily="34" charset="0"/>
              </a:defRPr>
            </a:lvl3pPr>
            <a:lvl4pPr marL="1165860" indent="0">
              <a:buNone/>
              <a:defRPr>
                <a:latin typeface="Ubuntu" panose="020B0504030602030204" pitchFamily="34" charset="0"/>
              </a:defRPr>
            </a:lvl4pPr>
            <a:lvl5pPr marL="1554481" indent="0">
              <a:buNone/>
              <a:defRPr>
                <a:latin typeface="Ubuntu" panose="020B0504030602030204" pitchFamily="34" charset="0"/>
              </a:defRPr>
            </a:lvl5pPr>
          </a:lstStyle>
          <a:p>
            <a:pPr lvl="0"/>
            <a:r>
              <a:rPr lang="en-US" dirty="0"/>
              <a:t>T: CLASSEZ</a:t>
            </a:r>
          </a:p>
        </p:txBody>
      </p:sp>
      <p:sp>
        <p:nvSpPr>
          <p:cNvPr id="17" name="Content Placeholder 2">
            <a:extLst>
              <a:ext uri="{FF2B5EF4-FFF2-40B4-BE49-F238E27FC236}">
                <a16:creationId xmlns:a16="http://schemas.microsoft.com/office/drawing/2014/main" id="{2429050A-A165-8543-A7ED-691B421BBEB0}"/>
              </a:ext>
            </a:extLst>
          </p:cNvPr>
          <p:cNvSpPr>
            <a:spLocks noGrp="1"/>
          </p:cNvSpPr>
          <p:nvPr>
            <p:ph sz="half" idx="52" hasCustomPrompt="1"/>
          </p:nvPr>
        </p:nvSpPr>
        <p:spPr>
          <a:xfrm>
            <a:off x="3260351" y="1528285"/>
            <a:ext cx="3173550" cy="261262"/>
          </a:xfrm>
        </p:spPr>
        <p:txBody>
          <a:bodyPr>
            <a:noAutofit/>
          </a:bodyPr>
          <a:lstStyle>
            <a:lvl1pPr marL="0" indent="0" algn="ctr">
              <a:buNone/>
              <a:defRPr sz="1400" b="1">
                <a:solidFill>
                  <a:schemeClr val="bg2"/>
                </a:solidFill>
                <a:latin typeface="Ubuntu" panose="020B0504030602030204" pitchFamily="34" charset="0"/>
              </a:defRPr>
            </a:lvl1pPr>
            <a:lvl2pPr marL="388620" indent="0">
              <a:buNone/>
              <a:defRPr>
                <a:latin typeface="Ubuntu" panose="020B0504030602030204" pitchFamily="34" charset="0"/>
              </a:defRPr>
            </a:lvl2pPr>
            <a:lvl3pPr marL="777241" indent="0">
              <a:buNone/>
              <a:defRPr>
                <a:latin typeface="Ubuntu" panose="020B0504030602030204" pitchFamily="34" charset="0"/>
              </a:defRPr>
            </a:lvl3pPr>
            <a:lvl4pPr marL="1165860" indent="0">
              <a:buNone/>
              <a:defRPr>
                <a:latin typeface="Ubuntu" panose="020B0504030602030204" pitchFamily="34" charset="0"/>
              </a:defRPr>
            </a:lvl4pPr>
            <a:lvl5pPr marL="1554481" indent="0">
              <a:buNone/>
              <a:defRPr>
                <a:latin typeface="Ubuntu" panose="020B0504030602030204" pitchFamily="34" charset="0"/>
              </a:defRPr>
            </a:lvl5pPr>
          </a:lstStyle>
          <a:p>
            <a:pPr lvl="0"/>
            <a:r>
              <a:rPr lang="en-US" dirty="0"/>
              <a:t>T: RÉFLEXION</a:t>
            </a:r>
          </a:p>
        </p:txBody>
      </p:sp>
      <p:sp>
        <p:nvSpPr>
          <p:cNvPr id="18" name="Rectángulo 17">
            <a:extLst>
              <a:ext uri="{FF2B5EF4-FFF2-40B4-BE49-F238E27FC236}">
                <a16:creationId xmlns:a16="http://schemas.microsoft.com/office/drawing/2014/main" id="{444ED582-0EEE-4227-B2BC-AFF2DC28CCC8}"/>
              </a:ext>
            </a:extLst>
          </p:cNvPr>
          <p:cNvSpPr/>
          <p:nvPr userDrawn="1"/>
        </p:nvSpPr>
        <p:spPr>
          <a:xfrm>
            <a:off x="18497" y="389877"/>
            <a:ext cx="6858000" cy="294892"/>
          </a:xfrm>
          <a:prstGeom prst="rect">
            <a:avLst/>
          </a:prstGeom>
          <a:solidFill>
            <a:srgbClr val="213F7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A"/>
          </a:p>
        </p:txBody>
      </p:sp>
      <p:sp>
        <p:nvSpPr>
          <p:cNvPr id="19" name="Content Placeholder 2">
            <a:extLst>
              <a:ext uri="{FF2B5EF4-FFF2-40B4-BE49-F238E27FC236}">
                <a16:creationId xmlns:a16="http://schemas.microsoft.com/office/drawing/2014/main" id="{A8D8D7B5-D9C8-43BD-8677-C87ABA325DDE}"/>
              </a:ext>
            </a:extLst>
          </p:cNvPr>
          <p:cNvSpPr>
            <a:spLocks noGrp="1"/>
          </p:cNvSpPr>
          <p:nvPr>
            <p:ph sz="half" idx="23" hasCustomPrompt="1"/>
          </p:nvPr>
        </p:nvSpPr>
        <p:spPr>
          <a:xfrm>
            <a:off x="636137" y="397888"/>
            <a:ext cx="3733841" cy="263908"/>
          </a:xfrm>
        </p:spPr>
        <p:txBody>
          <a:bodyPr>
            <a:normAutofit/>
          </a:bodyPr>
          <a:lstStyle>
            <a:lvl1pPr marL="0" indent="0">
              <a:buNone/>
              <a:defRPr sz="1600" b="1">
                <a:solidFill>
                  <a:schemeClr val="bg1"/>
                </a:solidFill>
                <a:latin typeface="Ubuntu" panose="020B0504030602030204" pitchFamily="34" charset="0"/>
              </a:defRPr>
            </a:lvl1pPr>
            <a:lvl2pPr marL="388620" indent="0">
              <a:buNone/>
              <a:defRPr>
                <a:latin typeface="Ubuntu" panose="020B0504030602030204" pitchFamily="34" charset="0"/>
              </a:defRPr>
            </a:lvl2pPr>
            <a:lvl3pPr marL="777241" indent="0">
              <a:buNone/>
              <a:defRPr>
                <a:latin typeface="Ubuntu" panose="020B0504030602030204" pitchFamily="34" charset="0"/>
              </a:defRPr>
            </a:lvl3pPr>
            <a:lvl4pPr marL="1165860" indent="0">
              <a:buNone/>
              <a:defRPr>
                <a:latin typeface="Ubuntu" panose="020B0504030602030204" pitchFamily="34" charset="0"/>
              </a:defRPr>
            </a:lvl4pPr>
            <a:lvl5pPr marL="1554481" indent="0">
              <a:buNone/>
              <a:defRPr>
                <a:latin typeface="Ubuntu" panose="020B0504030602030204" pitchFamily="34" charset="0"/>
              </a:defRPr>
            </a:lvl5pPr>
          </a:lstStyle>
          <a:p>
            <a:pPr lvl="0"/>
            <a:r>
              <a:rPr lang="en-US" dirty="0" err="1"/>
              <a:t>Réflexion</a:t>
            </a:r>
            <a:endParaRPr lang="en-US" dirty="0"/>
          </a:p>
        </p:txBody>
      </p:sp>
      <p:pic>
        <p:nvPicPr>
          <p:cNvPr id="20" name="Imagen 19">
            <a:extLst>
              <a:ext uri="{FF2B5EF4-FFF2-40B4-BE49-F238E27FC236}">
                <a16:creationId xmlns:a16="http://schemas.microsoft.com/office/drawing/2014/main" id="{A4784E4B-3717-49FC-B02D-0C9FBBD3C950}"/>
              </a:ext>
            </a:extLst>
          </p:cNvPr>
          <p:cNvPicPr>
            <a:picLocks noChangeAspect="1"/>
          </p:cNvPicPr>
          <p:nvPr userDrawn="1"/>
        </p:nvPicPr>
        <p:blipFill>
          <a:blip r:embed="rId8"/>
          <a:stretch>
            <a:fillRect/>
          </a:stretch>
        </p:blipFill>
        <p:spPr>
          <a:xfrm>
            <a:off x="303694" y="397114"/>
            <a:ext cx="313945" cy="280417"/>
          </a:xfrm>
          <a:prstGeom prst="rect">
            <a:avLst/>
          </a:prstGeom>
        </p:spPr>
      </p:pic>
      <p:sp>
        <p:nvSpPr>
          <p:cNvPr id="21" name="Rectángulo: esquinas redondeadas 20">
            <a:extLst>
              <a:ext uri="{FF2B5EF4-FFF2-40B4-BE49-F238E27FC236}">
                <a16:creationId xmlns:a16="http://schemas.microsoft.com/office/drawing/2014/main" id="{DA2C2D89-96C7-4EB8-BAE5-6D07A5F83A39}"/>
              </a:ext>
            </a:extLst>
          </p:cNvPr>
          <p:cNvSpPr/>
          <p:nvPr userDrawn="1"/>
        </p:nvSpPr>
        <p:spPr>
          <a:xfrm>
            <a:off x="3213100" y="1860289"/>
            <a:ext cx="3224654" cy="1009912"/>
          </a:xfrm>
          <a:prstGeom prst="roundRect">
            <a:avLst>
              <a:gd name="adj" fmla="val 6140"/>
            </a:avLst>
          </a:prstGeom>
          <a:noFill/>
          <a:ln w="28575">
            <a:solidFill>
              <a:srgbClr val="94D0C6"/>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s-PA"/>
          </a:p>
        </p:txBody>
      </p:sp>
      <p:cxnSp>
        <p:nvCxnSpPr>
          <p:cNvPr id="5" name="Conector recto 4">
            <a:extLst>
              <a:ext uri="{FF2B5EF4-FFF2-40B4-BE49-F238E27FC236}">
                <a16:creationId xmlns:a16="http://schemas.microsoft.com/office/drawing/2014/main" id="{36A756F2-26B1-409B-93DF-5322AA7675D1}"/>
              </a:ext>
            </a:extLst>
          </p:cNvPr>
          <p:cNvCxnSpPr/>
          <p:nvPr userDrawn="1"/>
        </p:nvCxnSpPr>
        <p:spPr>
          <a:xfrm>
            <a:off x="2209800" y="2794000"/>
            <a:ext cx="844550" cy="0"/>
          </a:xfrm>
          <a:prstGeom prst="line">
            <a:avLst/>
          </a:prstGeom>
          <a:ln w="28575">
            <a:solidFill>
              <a:srgbClr val="98D2C9"/>
            </a:solidFill>
            <a:prstDash val="sysDash"/>
          </a:ln>
        </p:spPr>
        <p:style>
          <a:lnRef idx="1">
            <a:schemeClr val="accent1"/>
          </a:lnRef>
          <a:fillRef idx="0">
            <a:schemeClr val="accent1"/>
          </a:fillRef>
          <a:effectRef idx="0">
            <a:schemeClr val="accent1"/>
          </a:effectRef>
          <a:fontRef idx="minor">
            <a:schemeClr val="tx1"/>
          </a:fontRef>
        </p:style>
      </p:cxnSp>
      <p:sp>
        <p:nvSpPr>
          <p:cNvPr id="22" name="Rectángulo: esquinas redondeadas 21">
            <a:extLst>
              <a:ext uri="{FF2B5EF4-FFF2-40B4-BE49-F238E27FC236}">
                <a16:creationId xmlns:a16="http://schemas.microsoft.com/office/drawing/2014/main" id="{304C6F3D-928D-48E2-9A5A-CBC0941D096C}"/>
              </a:ext>
            </a:extLst>
          </p:cNvPr>
          <p:cNvSpPr/>
          <p:nvPr userDrawn="1"/>
        </p:nvSpPr>
        <p:spPr>
          <a:xfrm>
            <a:off x="3213100" y="3201994"/>
            <a:ext cx="3224654" cy="1009912"/>
          </a:xfrm>
          <a:prstGeom prst="roundRect">
            <a:avLst>
              <a:gd name="adj" fmla="val 6140"/>
            </a:avLst>
          </a:prstGeom>
          <a:noFill/>
          <a:ln w="28575">
            <a:solidFill>
              <a:srgbClr val="94D0C6"/>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s-PA"/>
          </a:p>
        </p:txBody>
      </p:sp>
      <p:sp>
        <p:nvSpPr>
          <p:cNvPr id="24" name="Rectángulo: esquinas redondeadas 23">
            <a:extLst>
              <a:ext uri="{FF2B5EF4-FFF2-40B4-BE49-F238E27FC236}">
                <a16:creationId xmlns:a16="http://schemas.microsoft.com/office/drawing/2014/main" id="{7CBB84B4-8AA2-4751-AC66-D8598CAADB01}"/>
              </a:ext>
            </a:extLst>
          </p:cNvPr>
          <p:cNvSpPr/>
          <p:nvPr userDrawn="1"/>
        </p:nvSpPr>
        <p:spPr>
          <a:xfrm>
            <a:off x="3213100" y="4462834"/>
            <a:ext cx="3224654" cy="1009912"/>
          </a:xfrm>
          <a:prstGeom prst="roundRect">
            <a:avLst>
              <a:gd name="adj" fmla="val 6140"/>
            </a:avLst>
          </a:prstGeom>
          <a:noFill/>
          <a:ln w="28575">
            <a:solidFill>
              <a:srgbClr val="94D0C6"/>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s-PA"/>
          </a:p>
        </p:txBody>
      </p:sp>
      <p:sp>
        <p:nvSpPr>
          <p:cNvPr id="26" name="Rectángulo: esquinas redondeadas 25">
            <a:extLst>
              <a:ext uri="{FF2B5EF4-FFF2-40B4-BE49-F238E27FC236}">
                <a16:creationId xmlns:a16="http://schemas.microsoft.com/office/drawing/2014/main" id="{5A08E395-94DE-4A48-9731-2483DDC14C52}"/>
              </a:ext>
            </a:extLst>
          </p:cNvPr>
          <p:cNvSpPr/>
          <p:nvPr userDrawn="1"/>
        </p:nvSpPr>
        <p:spPr>
          <a:xfrm>
            <a:off x="3213100" y="5723674"/>
            <a:ext cx="3224654" cy="1009912"/>
          </a:xfrm>
          <a:prstGeom prst="roundRect">
            <a:avLst>
              <a:gd name="adj" fmla="val 6140"/>
            </a:avLst>
          </a:prstGeom>
          <a:noFill/>
          <a:ln w="28575">
            <a:solidFill>
              <a:srgbClr val="94D0C6"/>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s-PA"/>
          </a:p>
        </p:txBody>
      </p:sp>
      <p:sp>
        <p:nvSpPr>
          <p:cNvPr id="28" name="Rectángulo: esquinas redondeadas 27">
            <a:extLst>
              <a:ext uri="{FF2B5EF4-FFF2-40B4-BE49-F238E27FC236}">
                <a16:creationId xmlns:a16="http://schemas.microsoft.com/office/drawing/2014/main" id="{1A1EB489-DED3-48FB-9A02-0A40FCF1C372}"/>
              </a:ext>
            </a:extLst>
          </p:cNvPr>
          <p:cNvSpPr/>
          <p:nvPr userDrawn="1"/>
        </p:nvSpPr>
        <p:spPr>
          <a:xfrm>
            <a:off x="3213100" y="7063785"/>
            <a:ext cx="3224654" cy="1009912"/>
          </a:xfrm>
          <a:prstGeom prst="roundRect">
            <a:avLst>
              <a:gd name="adj" fmla="val 6140"/>
            </a:avLst>
          </a:prstGeom>
          <a:noFill/>
          <a:ln w="28575">
            <a:solidFill>
              <a:srgbClr val="94D0C6"/>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s-PA"/>
          </a:p>
        </p:txBody>
      </p:sp>
      <p:sp>
        <p:nvSpPr>
          <p:cNvPr id="30" name="Rectángulo: esquinas redondeadas 29">
            <a:extLst>
              <a:ext uri="{FF2B5EF4-FFF2-40B4-BE49-F238E27FC236}">
                <a16:creationId xmlns:a16="http://schemas.microsoft.com/office/drawing/2014/main" id="{CB43E5B2-83E4-4C89-8045-9CDF2482948B}"/>
              </a:ext>
            </a:extLst>
          </p:cNvPr>
          <p:cNvSpPr/>
          <p:nvPr userDrawn="1"/>
        </p:nvSpPr>
        <p:spPr>
          <a:xfrm>
            <a:off x="3213100" y="8428770"/>
            <a:ext cx="3224654" cy="1009912"/>
          </a:xfrm>
          <a:prstGeom prst="roundRect">
            <a:avLst>
              <a:gd name="adj" fmla="val 6140"/>
            </a:avLst>
          </a:prstGeom>
          <a:noFill/>
          <a:ln w="28575">
            <a:solidFill>
              <a:srgbClr val="94D0C6"/>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s-PA"/>
          </a:p>
        </p:txBody>
      </p:sp>
      <p:cxnSp>
        <p:nvCxnSpPr>
          <p:cNvPr id="44" name="Conector recto 43">
            <a:extLst>
              <a:ext uri="{FF2B5EF4-FFF2-40B4-BE49-F238E27FC236}">
                <a16:creationId xmlns:a16="http://schemas.microsoft.com/office/drawing/2014/main" id="{B599D3FE-13E7-4CFF-873E-B15B21FD05CE}"/>
              </a:ext>
            </a:extLst>
          </p:cNvPr>
          <p:cNvCxnSpPr/>
          <p:nvPr userDrawn="1"/>
        </p:nvCxnSpPr>
        <p:spPr>
          <a:xfrm>
            <a:off x="2209800" y="4148902"/>
            <a:ext cx="844550" cy="0"/>
          </a:xfrm>
          <a:prstGeom prst="line">
            <a:avLst/>
          </a:prstGeom>
          <a:ln w="28575">
            <a:solidFill>
              <a:srgbClr val="98D2C9"/>
            </a:solidFill>
            <a:prstDash val="sysDash"/>
          </a:ln>
        </p:spPr>
        <p:style>
          <a:lnRef idx="1">
            <a:schemeClr val="accent1"/>
          </a:lnRef>
          <a:fillRef idx="0">
            <a:schemeClr val="accent1"/>
          </a:fillRef>
          <a:effectRef idx="0">
            <a:schemeClr val="accent1"/>
          </a:effectRef>
          <a:fontRef idx="minor">
            <a:schemeClr val="tx1"/>
          </a:fontRef>
        </p:style>
      </p:cxnSp>
      <p:cxnSp>
        <p:nvCxnSpPr>
          <p:cNvPr id="45" name="Conector recto 44">
            <a:extLst>
              <a:ext uri="{FF2B5EF4-FFF2-40B4-BE49-F238E27FC236}">
                <a16:creationId xmlns:a16="http://schemas.microsoft.com/office/drawing/2014/main" id="{4EEDCC89-BF29-496A-A90A-D698291469ED}"/>
              </a:ext>
            </a:extLst>
          </p:cNvPr>
          <p:cNvCxnSpPr/>
          <p:nvPr userDrawn="1"/>
        </p:nvCxnSpPr>
        <p:spPr>
          <a:xfrm>
            <a:off x="2209800" y="5403262"/>
            <a:ext cx="844550" cy="0"/>
          </a:xfrm>
          <a:prstGeom prst="line">
            <a:avLst/>
          </a:prstGeom>
          <a:ln w="28575">
            <a:solidFill>
              <a:srgbClr val="98D2C9"/>
            </a:solidFill>
            <a:prstDash val="sysDash"/>
          </a:ln>
        </p:spPr>
        <p:style>
          <a:lnRef idx="1">
            <a:schemeClr val="accent1"/>
          </a:lnRef>
          <a:fillRef idx="0">
            <a:schemeClr val="accent1"/>
          </a:fillRef>
          <a:effectRef idx="0">
            <a:schemeClr val="accent1"/>
          </a:effectRef>
          <a:fontRef idx="minor">
            <a:schemeClr val="tx1"/>
          </a:fontRef>
        </p:style>
      </p:cxnSp>
      <p:cxnSp>
        <p:nvCxnSpPr>
          <p:cNvPr id="46" name="Conector recto 45">
            <a:extLst>
              <a:ext uri="{FF2B5EF4-FFF2-40B4-BE49-F238E27FC236}">
                <a16:creationId xmlns:a16="http://schemas.microsoft.com/office/drawing/2014/main" id="{04D771A7-09C2-4E1F-9F8B-0A17900DBA63}"/>
              </a:ext>
            </a:extLst>
          </p:cNvPr>
          <p:cNvCxnSpPr/>
          <p:nvPr userDrawn="1"/>
        </p:nvCxnSpPr>
        <p:spPr>
          <a:xfrm>
            <a:off x="2209800" y="6803107"/>
            <a:ext cx="844550" cy="0"/>
          </a:xfrm>
          <a:prstGeom prst="line">
            <a:avLst/>
          </a:prstGeom>
          <a:ln w="28575">
            <a:solidFill>
              <a:srgbClr val="98D2C9"/>
            </a:solidFill>
            <a:prstDash val="sysDash"/>
          </a:ln>
        </p:spPr>
        <p:style>
          <a:lnRef idx="1">
            <a:schemeClr val="accent1"/>
          </a:lnRef>
          <a:fillRef idx="0">
            <a:schemeClr val="accent1"/>
          </a:fillRef>
          <a:effectRef idx="0">
            <a:schemeClr val="accent1"/>
          </a:effectRef>
          <a:fontRef idx="minor">
            <a:schemeClr val="tx1"/>
          </a:fontRef>
        </p:style>
      </p:cxnSp>
      <p:cxnSp>
        <p:nvCxnSpPr>
          <p:cNvPr id="47" name="Conector recto 46">
            <a:extLst>
              <a:ext uri="{FF2B5EF4-FFF2-40B4-BE49-F238E27FC236}">
                <a16:creationId xmlns:a16="http://schemas.microsoft.com/office/drawing/2014/main" id="{C3CA5838-AC56-4CA0-B160-FC98EEE222AC}"/>
              </a:ext>
            </a:extLst>
          </p:cNvPr>
          <p:cNvCxnSpPr/>
          <p:nvPr userDrawn="1"/>
        </p:nvCxnSpPr>
        <p:spPr>
          <a:xfrm>
            <a:off x="2209800" y="8095004"/>
            <a:ext cx="844550" cy="0"/>
          </a:xfrm>
          <a:prstGeom prst="line">
            <a:avLst/>
          </a:prstGeom>
          <a:ln w="28575">
            <a:solidFill>
              <a:srgbClr val="98D2C9"/>
            </a:solidFill>
            <a:prstDash val="sysDash"/>
          </a:ln>
        </p:spPr>
        <p:style>
          <a:lnRef idx="1">
            <a:schemeClr val="accent1"/>
          </a:lnRef>
          <a:fillRef idx="0">
            <a:schemeClr val="accent1"/>
          </a:fillRef>
          <a:effectRef idx="0">
            <a:schemeClr val="accent1"/>
          </a:effectRef>
          <a:fontRef idx="minor">
            <a:schemeClr val="tx1"/>
          </a:fontRef>
        </p:style>
      </p:cxnSp>
      <p:cxnSp>
        <p:nvCxnSpPr>
          <p:cNvPr id="48" name="Conector recto 47">
            <a:extLst>
              <a:ext uri="{FF2B5EF4-FFF2-40B4-BE49-F238E27FC236}">
                <a16:creationId xmlns:a16="http://schemas.microsoft.com/office/drawing/2014/main" id="{66BB88F0-8133-438A-919A-B3CD2A4FBA69}"/>
              </a:ext>
            </a:extLst>
          </p:cNvPr>
          <p:cNvCxnSpPr/>
          <p:nvPr userDrawn="1"/>
        </p:nvCxnSpPr>
        <p:spPr>
          <a:xfrm>
            <a:off x="2209800" y="9409454"/>
            <a:ext cx="844550" cy="0"/>
          </a:xfrm>
          <a:prstGeom prst="line">
            <a:avLst/>
          </a:prstGeom>
          <a:ln w="28575">
            <a:solidFill>
              <a:srgbClr val="98D2C9"/>
            </a:solidFill>
            <a:prstDash val="sys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0882450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Page 13">
    <p:spTree>
      <p:nvGrpSpPr>
        <p:cNvPr id="1" name=""/>
        <p:cNvGrpSpPr/>
        <p:nvPr/>
      </p:nvGrpSpPr>
      <p:grpSpPr>
        <a:xfrm>
          <a:off x="0" y="0"/>
          <a:ext cx="0" cy="0"/>
          <a:chOff x="0" y="0"/>
          <a:chExt cx="0" cy="0"/>
        </a:xfrm>
      </p:grpSpPr>
      <p:sp>
        <p:nvSpPr>
          <p:cNvPr id="10" name="Text Placeholder 9">
            <a:extLst>
              <a:ext uri="{FF2B5EF4-FFF2-40B4-BE49-F238E27FC236}">
                <a16:creationId xmlns:a16="http://schemas.microsoft.com/office/drawing/2014/main" id="{FF3039A5-8656-0F40-A814-B940830AD5D4}"/>
              </a:ext>
            </a:extLst>
          </p:cNvPr>
          <p:cNvSpPr>
            <a:spLocks noGrp="1"/>
          </p:cNvSpPr>
          <p:nvPr>
            <p:ph type="body" sz="quarter" idx="10" hasCustomPrompt="1"/>
          </p:nvPr>
        </p:nvSpPr>
        <p:spPr>
          <a:xfrm>
            <a:off x="1002927" y="473487"/>
            <a:ext cx="5697644" cy="715696"/>
          </a:xfrm>
        </p:spPr>
        <p:txBody>
          <a:bodyPr/>
          <a:lstStyle>
            <a:lvl1pPr marL="0" indent="0">
              <a:buNone/>
              <a:defRPr b="1">
                <a:solidFill>
                  <a:schemeClr val="tx2"/>
                </a:solidFill>
                <a:latin typeface="Ubuntu" panose="020B0504030602030204" pitchFamily="34" charset="0"/>
              </a:defRPr>
            </a:lvl1pPr>
          </a:lstStyle>
          <a:p>
            <a:pPr lvl="0"/>
            <a:r>
              <a:rPr lang="en-US" dirty="0"/>
              <a:t>VOTRE PARCOURS DE LEADERSHIP</a:t>
            </a:r>
          </a:p>
        </p:txBody>
      </p:sp>
      <p:sp>
        <p:nvSpPr>
          <p:cNvPr id="2" name="Rectángulo 1">
            <a:extLst>
              <a:ext uri="{FF2B5EF4-FFF2-40B4-BE49-F238E27FC236}">
                <a16:creationId xmlns:a16="http://schemas.microsoft.com/office/drawing/2014/main" id="{E34BC5A9-0C70-4ED5-BD0E-553E966CDEE6}"/>
              </a:ext>
            </a:extLst>
          </p:cNvPr>
          <p:cNvSpPr/>
          <p:nvPr userDrawn="1"/>
        </p:nvSpPr>
        <p:spPr>
          <a:xfrm>
            <a:off x="76200" y="0"/>
            <a:ext cx="6696000" cy="9792000"/>
          </a:xfrm>
          <a:prstGeom prst="rect">
            <a:avLst/>
          </a:prstGeom>
          <a:noFill/>
          <a:ln w="152400">
            <a:solidFill>
              <a:srgbClr val="213F7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A"/>
          </a:p>
        </p:txBody>
      </p:sp>
      <p:sp>
        <p:nvSpPr>
          <p:cNvPr id="3" name="Estrella: 5 puntas 2">
            <a:extLst>
              <a:ext uri="{FF2B5EF4-FFF2-40B4-BE49-F238E27FC236}">
                <a16:creationId xmlns:a16="http://schemas.microsoft.com/office/drawing/2014/main" id="{149D7FF1-2B6F-40A0-8DB1-17505BBB8101}"/>
              </a:ext>
            </a:extLst>
          </p:cNvPr>
          <p:cNvSpPr/>
          <p:nvPr userDrawn="1"/>
        </p:nvSpPr>
        <p:spPr>
          <a:xfrm>
            <a:off x="378548" y="413316"/>
            <a:ext cx="514650" cy="514650"/>
          </a:xfrm>
          <a:prstGeom prst="star5">
            <a:avLst/>
          </a:prstGeom>
          <a:solidFill>
            <a:srgbClr val="213F7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A"/>
          </a:p>
        </p:txBody>
      </p:sp>
      <p:sp>
        <p:nvSpPr>
          <p:cNvPr id="5" name="Shape 1324">
            <a:extLst>
              <a:ext uri="{FF2B5EF4-FFF2-40B4-BE49-F238E27FC236}">
                <a16:creationId xmlns:a16="http://schemas.microsoft.com/office/drawing/2014/main" id="{89988CF8-2901-453E-B2B9-F2E1BD564E16}"/>
              </a:ext>
            </a:extLst>
          </p:cNvPr>
          <p:cNvSpPr/>
          <p:nvPr userDrawn="1"/>
        </p:nvSpPr>
        <p:spPr>
          <a:xfrm>
            <a:off x="795972" y="1170132"/>
            <a:ext cx="4669790" cy="8621867"/>
          </a:xfrm>
          <a:custGeom>
            <a:avLst/>
            <a:gdLst/>
            <a:ahLst/>
            <a:cxnLst/>
            <a:rect l="0" t="0" r="0" b="0"/>
            <a:pathLst>
              <a:path w="5005264" h="8912752">
                <a:moveTo>
                  <a:pt x="0" y="225414"/>
                </a:moveTo>
                <a:cubicBezTo>
                  <a:pt x="0" y="225414"/>
                  <a:pt x="3434899" y="0"/>
                  <a:pt x="3565839" y="1457470"/>
                </a:cubicBezTo>
                <a:cubicBezTo>
                  <a:pt x="3722823" y="3204748"/>
                  <a:pt x="560670" y="4022393"/>
                  <a:pt x="605518" y="6105684"/>
                </a:cubicBezTo>
                <a:cubicBezTo>
                  <a:pt x="631079" y="7293137"/>
                  <a:pt x="1480534" y="7951974"/>
                  <a:pt x="2949102" y="7808164"/>
                </a:cubicBezTo>
                <a:cubicBezTo>
                  <a:pt x="4021374" y="7703156"/>
                  <a:pt x="4955673" y="8011608"/>
                  <a:pt x="5003591" y="8835037"/>
                </a:cubicBezTo>
                <a:lnTo>
                  <a:pt x="5005264" y="8912752"/>
                </a:lnTo>
              </a:path>
            </a:pathLst>
          </a:custGeom>
          <a:ln w="115377" cap="rnd">
            <a:solidFill>
              <a:srgbClr val="213F7E"/>
            </a:solidFill>
            <a:round/>
          </a:ln>
        </p:spPr>
        <p:style>
          <a:lnRef idx="1">
            <a:srgbClr val="3A3965"/>
          </a:lnRef>
          <a:fillRef idx="0">
            <a:srgbClr val="000000">
              <a:alpha val="0"/>
            </a:srgbClr>
          </a:fillRef>
          <a:effectRef idx="0">
            <a:scrgbClr r="0" g="0" b="0"/>
          </a:effectRef>
          <a:fontRef idx="none"/>
        </p:style>
        <p:txBody>
          <a:bodyPr/>
          <a:lstStyle/>
          <a:p>
            <a:endParaRPr lang="es-PA"/>
          </a:p>
        </p:txBody>
      </p:sp>
      <p:sp>
        <p:nvSpPr>
          <p:cNvPr id="9" name="Shape 1328">
            <a:extLst>
              <a:ext uri="{FF2B5EF4-FFF2-40B4-BE49-F238E27FC236}">
                <a16:creationId xmlns:a16="http://schemas.microsoft.com/office/drawing/2014/main" id="{B2FD6A8A-9D9B-4DB4-94C7-109B69731717}"/>
              </a:ext>
            </a:extLst>
          </p:cNvPr>
          <p:cNvSpPr/>
          <p:nvPr userDrawn="1"/>
        </p:nvSpPr>
        <p:spPr>
          <a:xfrm>
            <a:off x="744537" y="1239105"/>
            <a:ext cx="264795" cy="274106"/>
          </a:xfrm>
          <a:custGeom>
            <a:avLst/>
            <a:gdLst/>
            <a:ahLst/>
            <a:cxnLst/>
            <a:rect l="0" t="0" r="0" b="0"/>
            <a:pathLst>
              <a:path w="284064" h="283745">
                <a:moveTo>
                  <a:pt x="142029" y="0"/>
                </a:moveTo>
                <a:cubicBezTo>
                  <a:pt x="220470" y="0"/>
                  <a:pt x="284064" y="63522"/>
                  <a:pt x="284064" y="141872"/>
                </a:cubicBezTo>
                <a:cubicBezTo>
                  <a:pt x="284064" y="220223"/>
                  <a:pt x="220470" y="283745"/>
                  <a:pt x="142029" y="283745"/>
                </a:cubicBezTo>
                <a:cubicBezTo>
                  <a:pt x="73394" y="283745"/>
                  <a:pt x="16125" y="235111"/>
                  <a:pt x="2880" y="170464"/>
                </a:cubicBezTo>
                <a:lnTo>
                  <a:pt x="0" y="141925"/>
                </a:lnTo>
                <a:lnTo>
                  <a:pt x="0" y="141820"/>
                </a:lnTo>
                <a:lnTo>
                  <a:pt x="2880" y="113281"/>
                </a:lnTo>
                <a:cubicBezTo>
                  <a:pt x="16125" y="48634"/>
                  <a:pt x="73394" y="0"/>
                  <a:pt x="142029" y="0"/>
                </a:cubicBezTo>
                <a:close/>
              </a:path>
            </a:pathLst>
          </a:custGeom>
          <a:solidFill>
            <a:srgbClr val="213F7E"/>
          </a:solidFill>
          <a:ln w="0" cap="rnd">
            <a:round/>
          </a:ln>
        </p:spPr>
        <p:style>
          <a:lnRef idx="0">
            <a:srgbClr val="000000">
              <a:alpha val="0"/>
            </a:srgbClr>
          </a:lnRef>
          <a:fillRef idx="1">
            <a:srgbClr val="3A3965"/>
          </a:fillRef>
          <a:effectRef idx="0">
            <a:scrgbClr r="0" g="0" b="0"/>
          </a:effectRef>
          <a:fontRef idx="none"/>
        </p:style>
        <p:txBody>
          <a:bodyPr/>
          <a:lstStyle/>
          <a:p>
            <a:endParaRPr lang="es-PA"/>
          </a:p>
        </p:txBody>
      </p:sp>
      <p:sp>
        <p:nvSpPr>
          <p:cNvPr id="11" name="Rectángulo: esquinas redondeadas 10">
            <a:extLst>
              <a:ext uri="{FF2B5EF4-FFF2-40B4-BE49-F238E27FC236}">
                <a16:creationId xmlns:a16="http://schemas.microsoft.com/office/drawing/2014/main" id="{E7FCFE60-9365-443A-BE96-81177F303079}"/>
              </a:ext>
            </a:extLst>
          </p:cNvPr>
          <p:cNvSpPr/>
          <p:nvPr userDrawn="1"/>
        </p:nvSpPr>
        <p:spPr>
          <a:xfrm>
            <a:off x="4267001" y="1246072"/>
            <a:ext cx="2184599" cy="4265728"/>
          </a:xfrm>
          <a:prstGeom prst="roundRect">
            <a:avLst>
              <a:gd name="adj" fmla="val 6140"/>
            </a:avLst>
          </a:prstGeom>
          <a:noFill/>
          <a:ln w="28575">
            <a:solidFill>
              <a:srgbClr val="94D0C6"/>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s-PA"/>
          </a:p>
        </p:txBody>
      </p:sp>
      <p:sp>
        <p:nvSpPr>
          <p:cNvPr id="12" name="Rectángulo: esquinas redondeadas 11">
            <a:extLst>
              <a:ext uri="{FF2B5EF4-FFF2-40B4-BE49-F238E27FC236}">
                <a16:creationId xmlns:a16="http://schemas.microsoft.com/office/drawing/2014/main" id="{0E721618-1C00-4603-9F5E-61ACE9C7DCFF}"/>
              </a:ext>
            </a:extLst>
          </p:cNvPr>
          <p:cNvSpPr/>
          <p:nvPr userDrawn="1"/>
        </p:nvSpPr>
        <p:spPr>
          <a:xfrm>
            <a:off x="406201" y="1919825"/>
            <a:ext cx="2290401" cy="2702976"/>
          </a:xfrm>
          <a:prstGeom prst="roundRect">
            <a:avLst>
              <a:gd name="adj" fmla="val 6140"/>
            </a:avLst>
          </a:prstGeom>
          <a:noFill/>
          <a:ln w="28575">
            <a:solidFill>
              <a:srgbClr val="94D0C6"/>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s-PA"/>
          </a:p>
        </p:txBody>
      </p:sp>
      <p:sp>
        <p:nvSpPr>
          <p:cNvPr id="13" name="Rectángulo: esquinas redondeadas 12">
            <a:extLst>
              <a:ext uri="{FF2B5EF4-FFF2-40B4-BE49-F238E27FC236}">
                <a16:creationId xmlns:a16="http://schemas.microsoft.com/office/drawing/2014/main" id="{CB092599-B007-4F86-9A66-DC0294B3CCF9}"/>
              </a:ext>
            </a:extLst>
          </p:cNvPr>
          <p:cNvSpPr/>
          <p:nvPr userDrawn="1"/>
        </p:nvSpPr>
        <p:spPr>
          <a:xfrm>
            <a:off x="2400301" y="5753966"/>
            <a:ext cx="4051299" cy="2702976"/>
          </a:xfrm>
          <a:prstGeom prst="roundRect">
            <a:avLst>
              <a:gd name="adj" fmla="val 6140"/>
            </a:avLst>
          </a:prstGeom>
          <a:noFill/>
          <a:ln w="28575">
            <a:solidFill>
              <a:srgbClr val="94D0C6"/>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s-PA"/>
          </a:p>
        </p:txBody>
      </p:sp>
      <p:sp>
        <p:nvSpPr>
          <p:cNvPr id="4" name="Forma libre: forma 3">
            <a:extLst>
              <a:ext uri="{FF2B5EF4-FFF2-40B4-BE49-F238E27FC236}">
                <a16:creationId xmlns:a16="http://schemas.microsoft.com/office/drawing/2014/main" id="{85F937B5-7ED2-4E01-9A03-426A869946F3}"/>
              </a:ext>
            </a:extLst>
          </p:cNvPr>
          <p:cNvSpPr/>
          <p:nvPr userDrawn="1"/>
        </p:nvSpPr>
        <p:spPr>
          <a:xfrm>
            <a:off x="2705100" y="4064000"/>
            <a:ext cx="355600" cy="203200"/>
          </a:xfrm>
          <a:custGeom>
            <a:avLst/>
            <a:gdLst>
              <a:gd name="connsiteX0" fmla="*/ 0 w 355600"/>
              <a:gd name="connsiteY0" fmla="*/ 0 h 177800"/>
              <a:gd name="connsiteX1" fmla="*/ 355600 w 355600"/>
              <a:gd name="connsiteY1" fmla="*/ 177800 h 177800"/>
            </a:gdLst>
            <a:ahLst/>
            <a:cxnLst>
              <a:cxn ang="0">
                <a:pos x="connsiteX0" y="connsiteY0"/>
              </a:cxn>
              <a:cxn ang="0">
                <a:pos x="connsiteX1" y="connsiteY1"/>
              </a:cxn>
            </a:cxnLst>
            <a:rect l="l" t="t" r="r" b="b"/>
            <a:pathLst>
              <a:path w="355600" h="177800">
                <a:moveTo>
                  <a:pt x="0" y="0"/>
                </a:moveTo>
                <a:cubicBezTo>
                  <a:pt x="147108" y="55033"/>
                  <a:pt x="294217" y="110067"/>
                  <a:pt x="355600" y="177800"/>
                </a:cubicBezTo>
              </a:path>
            </a:pathLst>
          </a:custGeom>
          <a:noFill/>
          <a:ln w="28575">
            <a:solidFill>
              <a:srgbClr val="98D2C9"/>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A"/>
          </a:p>
        </p:txBody>
      </p:sp>
      <p:sp>
        <p:nvSpPr>
          <p:cNvPr id="17" name="Forma libre: forma 16">
            <a:extLst>
              <a:ext uri="{FF2B5EF4-FFF2-40B4-BE49-F238E27FC236}">
                <a16:creationId xmlns:a16="http://schemas.microsoft.com/office/drawing/2014/main" id="{5ECA6A58-7525-4BA9-A9D7-789EFDD99627}"/>
              </a:ext>
            </a:extLst>
          </p:cNvPr>
          <p:cNvSpPr/>
          <p:nvPr userDrawn="1"/>
        </p:nvSpPr>
        <p:spPr>
          <a:xfrm>
            <a:off x="3984803" y="1824581"/>
            <a:ext cx="279400" cy="133599"/>
          </a:xfrm>
          <a:custGeom>
            <a:avLst/>
            <a:gdLst>
              <a:gd name="connsiteX0" fmla="*/ 0 w 279400"/>
              <a:gd name="connsiteY0" fmla="*/ 133599 h 133599"/>
              <a:gd name="connsiteX1" fmla="*/ 279400 w 279400"/>
              <a:gd name="connsiteY1" fmla="*/ 6599 h 133599"/>
            </a:gdLst>
            <a:ahLst/>
            <a:cxnLst>
              <a:cxn ang="0">
                <a:pos x="connsiteX0" y="connsiteY0"/>
              </a:cxn>
              <a:cxn ang="0">
                <a:pos x="connsiteX1" y="connsiteY1"/>
              </a:cxn>
            </a:cxnLst>
            <a:rect l="l" t="t" r="r" b="b"/>
            <a:pathLst>
              <a:path w="279400" h="133599">
                <a:moveTo>
                  <a:pt x="0" y="133599"/>
                </a:moveTo>
                <a:cubicBezTo>
                  <a:pt x="79904" y="55018"/>
                  <a:pt x="159808" y="-23563"/>
                  <a:pt x="279400" y="6599"/>
                </a:cubicBezTo>
              </a:path>
            </a:pathLst>
          </a:custGeom>
          <a:noFill/>
          <a:ln w="28575">
            <a:solidFill>
              <a:srgbClr val="98D2C9"/>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A"/>
          </a:p>
        </p:txBody>
      </p:sp>
      <p:sp>
        <p:nvSpPr>
          <p:cNvPr id="6" name="Shape 1325">
            <a:extLst>
              <a:ext uri="{FF2B5EF4-FFF2-40B4-BE49-F238E27FC236}">
                <a16:creationId xmlns:a16="http://schemas.microsoft.com/office/drawing/2014/main" id="{6431336E-33A8-4AC4-8F7A-271AADB25773}"/>
              </a:ext>
            </a:extLst>
          </p:cNvPr>
          <p:cNvSpPr/>
          <p:nvPr userDrawn="1"/>
        </p:nvSpPr>
        <p:spPr>
          <a:xfrm>
            <a:off x="3664203" y="1862801"/>
            <a:ext cx="362649" cy="375401"/>
          </a:xfrm>
          <a:custGeom>
            <a:avLst/>
            <a:gdLst/>
            <a:ahLst/>
            <a:cxnLst/>
            <a:rect l="0" t="0" r="0" b="0"/>
            <a:pathLst>
              <a:path w="284081" h="283745">
                <a:moveTo>
                  <a:pt x="142046" y="0"/>
                </a:moveTo>
                <a:cubicBezTo>
                  <a:pt x="220487" y="0"/>
                  <a:pt x="284081" y="63522"/>
                  <a:pt x="284081" y="141872"/>
                </a:cubicBezTo>
                <a:cubicBezTo>
                  <a:pt x="284081" y="220223"/>
                  <a:pt x="220487" y="283745"/>
                  <a:pt x="142046" y="283745"/>
                </a:cubicBezTo>
                <a:cubicBezTo>
                  <a:pt x="63594" y="283745"/>
                  <a:pt x="0" y="220223"/>
                  <a:pt x="0" y="141872"/>
                </a:cubicBezTo>
                <a:cubicBezTo>
                  <a:pt x="0" y="63522"/>
                  <a:pt x="63594" y="0"/>
                  <a:pt x="142046" y="0"/>
                </a:cubicBezTo>
                <a:close/>
              </a:path>
            </a:pathLst>
          </a:custGeom>
          <a:ln w="0" cap="rnd">
            <a:round/>
          </a:ln>
        </p:spPr>
        <p:style>
          <a:lnRef idx="0">
            <a:srgbClr val="000000">
              <a:alpha val="0"/>
            </a:srgbClr>
          </a:lnRef>
          <a:fillRef idx="1">
            <a:srgbClr val="3D8F77"/>
          </a:fillRef>
          <a:effectRef idx="0">
            <a:scrgbClr r="0" g="0" b="0"/>
          </a:effectRef>
          <a:fontRef idx="none"/>
        </p:style>
        <p:txBody>
          <a:bodyPr/>
          <a:lstStyle/>
          <a:p>
            <a:endParaRPr lang="es-PA"/>
          </a:p>
        </p:txBody>
      </p:sp>
      <p:sp>
        <p:nvSpPr>
          <p:cNvPr id="18" name="Forma libre: forma 17">
            <a:extLst>
              <a:ext uri="{FF2B5EF4-FFF2-40B4-BE49-F238E27FC236}">
                <a16:creationId xmlns:a16="http://schemas.microsoft.com/office/drawing/2014/main" id="{45DDBE98-B742-4099-90F4-1F24E81D67B6}"/>
              </a:ext>
            </a:extLst>
          </p:cNvPr>
          <p:cNvSpPr/>
          <p:nvPr userDrawn="1"/>
        </p:nvSpPr>
        <p:spPr>
          <a:xfrm>
            <a:off x="1501775" y="7048500"/>
            <a:ext cx="889000" cy="221751"/>
          </a:xfrm>
          <a:custGeom>
            <a:avLst/>
            <a:gdLst>
              <a:gd name="connsiteX0" fmla="*/ 0 w 889000"/>
              <a:gd name="connsiteY0" fmla="*/ 0 h 221751"/>
              <a:gd name="connsiteX1" fmla="*/ 889000 w 889000"/>
              <a:gd name="connsiteY1" fmla="*/ 184150 h 221751"/>
            </a:gdLst>
            <a:ahLst/>
            <a:cxnLst>
              <a:cxn ang="0">
                <a:pos x="connsiteX0" y="connsiteY0"/>
              </a:cxn>
              <a:cxn ang="0">
                <a:pos x="connsiteX1" y="connsiteY1"/>
              </a:cxn>
            </a:cxnLst>
            <a:rect l="l" t="t" r="r" b="b"/>
            <a:pathLst>
              <a:path w="889000" h="221751">
                <a:moveTo>
                  <a:pt x="0" y="0"/>
                </a:moveTo>
                <a:cubicBezTo>
                  <a:pt x="262466" y="146314"/>
                  <a:pt x="524933" y="292629"/>
                  <a:pt x="889000" y="184150"/>
                </a:cubicBezTo>
              </a:path>
            </a:pathLst>
          </a:custGeom>
          <a:noFill/>
          <a:ln w="28575">
            <a:solidFill>
              <a:srgbClr val="98D2C9"/>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A"/>
          </a:p>
        </p:txBody>
      </p:sp>
      <p:sp>
        <p:nvSpPr>
          <p:cNvPr id="8" name="Shape 1327">
            <a:extLst>
              <a:ext uri="{FF2B5EF4-FFF2-40B4-BE49-F238E27FC236}">
                <a16:creationId xmlns:a16="http://schemas.microsoft.com/office/drawing/2014/main" id="{B3C784D9-F93A-47C7-B85E-F35E932DDF8F}"/>
              </a:ext>
            </a:extLst>
          </p:cNvPr>
          <p:cNvSpPr/>
          <p:nvPr userDrawn="1"/>
        </p:nvSpPr>
        <p:spPr>
          <a:xfrm>
            <a:off x="1246981" y="6809200"/>
            <a:ext cx="334963" cy="346741"/>
          </a:xfrm>
          <a:custGeom>
            <a:avLst/>
            <a:gdLst/>
            <a:ahLst/>
            <a:cxnLst/>
            <a:rect l="0" t="0" r="0" b="0"/>
            <a:pathLst>
              <a:path w="284069" h="283756">
                <a:moveTo>
                  <a:pt x="142035" y="0"/>
                </a:moveTo>
                <a:cubicBezTo>
                  <a:pt x="220486" y="0"/>
                  <a:pt x="284069" y="63522"/>
                  <a:pt x="284069" y="141884"/>
                </a:cubicBezTo>
                <a:cubicBezTo>
                  <a:pt x="284069" y="220235"/>
                  <a:pt x="220486" y="283756"/>
                  <a:pt x="142035" y="283756"/>
                </a:cubicBezTo>
                <a:cubicBezTo>
                  <a:pt x="63594" y="283756"/>
                  <a:pt x="0" y="220235"/>
                  <a:pt x="0" y="141884"/>
                </a:cubicBezTo>
                <a:cubicBezTo>
                  <a:pt x="0" y="63522"/>
                  <a:pt x="63594" y="0"/>
                  <a:pt x="142035" y="0"/>
                </a:cubicBezTo>
                <a:close/>
              </a:path>
            </a:pathLst>
          </a:custGeom>
          <a:ln w="0" cap="rnd">
            <a:round/>
          </a:ln>
        </p:spPr>
        <p:style>
          <a:lnRef idx="0">
            <a:srgbClr val="000000">
              <a:alpha val="0"/>
            </a:srgbClr>
          </a:lnRef>
          <a:fillRef idx="1">
            <a:srgbClr val="3D8F77"/>
          </a:fillRef>
          <a:effectRef idx="0">
            <a:scrgbClr r="0" g="0" b="0"/>
          </a:effectRef>
          <a:fontRef idx="none"/>
        </p:style>
        <p:txBody>
          <a:bodyPr/>
          <a:lstStyle/>
          <a:p>
            <a:endParaRPr lang="es-PA"/>
          </a:p>
        </p:txBody>
      </p:sp>
      <p:sp>
        <p:nvSpPr>
          <p:cNvPr id="7" name="Shape 1326">
            <a:extLst>
              <a:ext uri="{FF2B5EF4-FFF2-40B4-BE49-F238E27FC236}">
                <a16:creationId xmlns:a16="http://schemas.microsoft.com/office/drawing/2014/main" id="{4A25B1A4-FD94-4ABB-842B-78716870AA41}"/>
              </a:ext>
            </a:extLst>
          </p:cNvPr>
          <p:cNvSpPr/>
          <p:nvPr userDrawn="1"/>
        </p:nvSpPr>
        <p:spPr>
          <a:xfrm>
            <a:off x="2960563" y="4173520"/>
            <a:ext cx="355600" cy="368104"/>
          </a:xfrm>
          <a:custGeom>
            <a:avLst/>
            <a:gdLst/>
            <a:ahLst/>
            <a:cxnLst/>
            <a:rect l="0" t="0" r="0" b="0"/>
            <a:pathLst>
              <a:path w="284069" h="283745">
                <a:moveTo>
                  <a:pt x="142035" y="0"/>
                </a:moveTo>
                <a:cubicBezTo>
                  <a:pt x="220487" y="0"/>
                  <a:pt x="284069" y="63522"/>
                  <a:pt x="284069" y="141872"/>
                </a:cubicBezTo>
                <a:cubicBezTo>
                  <a:pt x="284069" y="220223"/>
                  <a:pt x="220487" y="283745"/>
                  <a:pt x="142035" y="283745"/>
                </a:cubicBezTo>
                <a:cubicBezTo>
                  <a:pt x="63595" y="283745"/>
                  <a:pt x="0" y="220223"/>
                  <a:pt x="0" y="141872"/>
                </a:cubicBezTo>
                <a:cubicBezTo>
                  <a:pt x="0" y="63522"/>
                  <a:pt x="63595" y="0"/>
                  <a:pt x="142035" y="0"/>
                </a:cubicBezTo>
                <a:close/>
              </a:path>
            </a:pathLst>
          </a:custGeom>
          <a:ln w="0" cap="rnd">
            <a:round/>
          </a:ln>
        </p:spPr>
        <p:style>
          <a:lnRef idx="0">
            <a:srgbClr val="000000">
              <a:alpha val="0"/>
            </a:srgbClr>
          </a:lnRef>
          <a:fillRef idx="1">
            <a:srgbClr val="3D8F77"/>
          </a:fillRef>
          <a:effectRef idx="0">
            <a:scrgbClr r="0" g="0" b="0"/>
          </a:effectRef>
          <a:fontRef idx="none"/>
        </p:style>
        <p:txBody>
          <a:bodyPr/>
          <a:lstStyle/>
          <a:p>
            <a:endParaRPr lang="es-PA"/>
          </a:p>
        </p:txBody>
      </p:sp>
    </p:spTree>
    <p:extLst>
      <p:ext uri="{BB962C8B-B14F-4D97-AF65-F5344CB8AC3E}">
        <p14:creationId xmlns:p14="http://schemas.microsoft.com/office/powerpoint/2010/main" val="370809495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Page 14">
    <p:bg>
      <p:bgPr>
        <a:solidFill>
          <a:schemeClr val="bg1"/>
        </a:solidFill>
        <a:effectLst/>
      </p:bgPr>
    </p:bg>
    <p:spTree>
      <p:nvGrpSpPr>
        <p:cNvPr id="1" name=""/>
        <p:cNvGrpSpPr/>
        <p:nvPr/>
      </p:nvGrpSpPr>
      <p:grpSpPr>
        <a:xfrm>
          <a:off x="0" y="0"/>
          <a:ext cx="0" cy="0"/>
          <a:chOff x="0" y="0"/>
          <a:chExt cx="0" cy="0"/>
        </a:xfrm>
      </p:grpSpPr>
      <p:sp>
        <p:nvSpPr>
          <p:cNvPr id="6" name="Text Placeholder 9">
            <a:extLst>
              <a:ext uri="{FF2B5EF4-FFF2-40B4-BE49-F238E27FC236}">
                <a16:creationId xmlns:a16="http://schemas.microsoft.com/office/drawing/2014/main" id="{A304CF41-6DB1-A945-9142-2F1EE2F91306}"/>
              </a:ext>
            </a:extLst>
          </p:cNvPr>
          <p:cNvSpPr>
            <a:spLocks noGrp="1"/>
          </p:cNvSpPr>
          <p:nvPr>
            <p:ph type="body" sz="quarter" idx="10" hasCustomPrompt="1"/>
          </p:nvPr>
        </p:nvSpPr>
        <p:spPr>
          <a:xfrm>
            <a:off x="475388" y="3844760"/>
            <a:ext cx="5999888" cy="588696"/>
          </a:xfrm>
        </p:spPr>
        <p:txBody>
          <a:bodyPr/>
          <a:lstStyle>
            <a:lvl1pPr marL="0" indent="0">
              <a:buNone/>
              <a:defRPr b="1">
                <a:solidFill>
                  <a:schemeClr val="tx2"/>
                </a:solidFill>
                <a:latin typeface="Ubuntu" panose="020B0504030602030204" pitchFamily="34" charset="0"/>
              </a:defRPr>
            </a:lvl1pPr>
          </a:lstStyle>
          <a:p>
            <a:pPr lvl="0"/>
            <a:r>
              <a:rPr lang="en-US" dirty="0"/>
              <a:t>OÙ VOULEZ-VOUS ALLER?</a:t>
            </a:r>
          </a:p>
        </p:txBody>
      </p:sp>
      <p:sp>
        <p:nvSpPr>
          <p:cNvPr id="3" name="Rectángulo 2">
            <a:extLst>
              <a:ext uri="{FF2B5EF4-FFF2-40B4-BE49-F238E27FC236}">
                <a16:creationId xmlns:a16="http://schemas.microsoft.com/office/drawing/2014/main" id="{B686B073-04BE-4113-AF9B-FFD9165595EA}"/>
              </a:ext>
            </a:extLst>
          </p:cNvPr>
          <p:cNvSpPr/>
          <p:nvPr userDrawn="1"/>
        </p:nvSpPr>
        <p:spPr>
          <a:xfrm>
            <a:off x="79300" y="50800"/>
            <a:ext cx="6696000" cy="9792000"/>
          </a:xfrm>
          <a:prstGeom prst="rect">
            <a:avLst/>
          </a:prstGeom>
          <a:noFill/>
          <a:ln w="161925">
            <a:solidFill>
              <a:srgbClr val="213F7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A"/>
          </a:p>
        </p:txBody>
      </p:sp>
      <p:sp>
        <p:nvSpPr>
          <p:cNvPr id="4" name="Shape 1410">
            <a:extLst>
              <a:ext uri="{FF2B5EF4-FFF2-40B4-BE49-F238E27FC236}">
                <a16:creationId xmlns:a16="http://schemas.microsoft.com/office/drawing/2014/main" id="{05208DDE-AAC3-4C3A-BBFA-039F86947C63}"/>
              </a:ext>
            </a:extLst>
          </p:cNvPr>
          <p:cNvSpPr/>
          <p:nvPr userDrawn="1"/>
        </p:nvSpPr>
        <p:spPr>
          <a:xfrm>
            <a:off x="853757" y="165100"/>
            <a:ext cx="4677093" cy="3051093"/>
          </a:xfrm>
          <a:custGeom>
            <a:avLst/>
            <a:gdLst/>
            <a:ahLst/>
            <a:cxnLst/>
            <a:rect l="0" t="0" r="0" b="0"/>
            <a:pathLst>
              <a:path w="4869733" h="3298136">
                <a:moveTo>
                  <a:pt x="406845" y="3298136"/>
                </a:moveTo>
                <a:cubicBezTo>
                  <a:pt x="142358" y="2880273"/>
                  <a:pt x="0" y="2379580"/>
                  <a:pt x="36561" y="2048788"/>
                </a:cubicBezTo>
                <a:cubicBezTo>
                  <a:pt x="180466" y="746390"/>
                  <a:pt x="1546626" y="89268"/>
                  <a:pt x="3367207" y="501818"/>
                </a:cubicBezTo>
                <a:cubicBezTo>
                  <a:pt x="4361376" y="727107"/>
                  <a:pt x="4804189" y="345178"/>
                  <a:pt x="4866564" y="26642"/>
                </a:cubicBezTo>
                <a:lnTo>
                  <a:pt x="4869733" y="0"/>
                </a:lnTo>
              </a:path>
            </a:pathLst>
          </a:custGeom>
          <a:ln w="115390" cap="rnd">
            <a:solidFill>
              <a:srgbClr val="213F7E"/>
            </a:solidFill>
            <a:round/>
          </a:ln>
        </p:spPr>
        <p:style>
          <a:lnRef idx="1">
            <a:srgbClr val="3A3965"/>
          </a:lnRef>
          <a:fillRef idx="0">
            <a:srgbClr val="000000">
              <a:alpha val="0"/>
            </a:srgbClr>
          </a:fillRef>
          <a:effectRef idx="0">
            <a:scrgbClr r="0" g="0" b="0"/>
          </a:effectRef>
          <a:fontRef idx="none"/>
        </p:style>
        <p:txBody>
          <a:bodyPr/>
          <a:lstStyle/>
          <a:p>
            <a:endParaRPr lang="es-PA"/>
          </a:p>
        </p:txBody>
      </p:sp>
      <p:sp>
        <p:nvSpPr>
          <p:cNvPr id="5" name="Shape 1411">
            <a:extLst>
              <a:ext uri="{FF2B5EF4-FFF2-40B4-BE49-F238E27FC236}">
                <a16:creationId xmlns:a16="http://schemas.microsoft.com/office/drawing/2014/main" id="{2FF5984B-2333-4E71-8FEC-C39804AF1792}"/>
              </a:ext>
            </a:extLst>
          </p:cNvPr>
          <p:cNvSpPr/>
          <p:nvPr userDrawn="1"/>
        </p:nvSpPr>
        <p:spPr>
          <a:xfrm>
            <a:off x="1109028" y="3129607"/>
            <a:ext cx="366148" cy="425707"/>
          </a:xfrm>
          <a:custGeom>
            <a:avLst/>
            <a:gdLst/>
            <a:ahLst/>
            <a:cxnLst/>
            <a:rect l="0" t="0" r="0" b="0"/>
            <a:pathLst>
              <a:path w="419968" h="460391">
                <a:moveTo>
                  <a:pt x="373092" y="0"/>
                </a:moveTo>
                <a:lnTo>
                  <a:pt x="419968" y="460391"/>
                </a:lnTo>
                <a:lnTo>
                  <a:pt x="0" y="271080"/>
                </a:lnTo>
                <a:lnTo>
                  <a:pt x="373092" y="0"/>
                </a:lnTo>
                <a:close/>
              </a:path>
            </a:pathLst>
          </a:custGeom>
          <a:solidFill>
            <a:srgbClr val="213F7E"/>
          </a:solidFill>
          <a:ln w="0" cap="flat">
            <a:miter lim="127000"/>
          </a:ln>
        </p:spPr>
        <p:style>
          <a:lnRef idx="0">
            <a:srgbClr val="000000">
              <a:alpha val="0"/>
            </a:srgbClr>
          </a:lnRef>
          <a:fillRef idx="1">
            <a:srgbClr val="3A3965"/>
          </a:fillRef>
          <a:effectRef idx="0">
            <a:scrgbClr r="0" g="0" b="0"/>
          </a:effectRef>
          <a:fontRef idx="none"/>
        </p:style>
        <p:txBody>
          <a:bodyPr/>
          <a:lstStyle/>
          <a:p>
            <a:endParaRPr lang="es-PA"/>
          </a:p>
        </p:txBody>
      </p:sp>
      <p:sp>
        <p:nvSpPr>
          <p:cNvPr id="7" name="Shape 1412">
            <a:extLst>
              <a:ext uri="{FF2B5EF4-FFF2-40B4-BE49-F238E27FC236}">
                <a16:creationId xmlns:a16="http://schemas.microsoft.com/office/drawing/2014/main" id="{43C0BB1F-30EF-40F8-9904-0B9CD487AD14}"/>
              </a:ext>
            </a:extLst>
          </p:cNvPr>
          <p:cNvSpPr/>
          <p:nvPr userDrawn="1"/>
        </p:nvSpPr>
        <p:spPr>
          <a:xfrm>
            <a:off x="752157" y="1986550"/>
            <a:ext cx="255271" cy="272299"/>
          </a:xfrm>
          <a:custGeom>
            <a:avLst/>
            <a:gdLst/>
            <a:ahLst/>
            <a:cxnLst/>
            <a:rect l="0" t="0" r="0" b="0"/>
            <a:pathLst>
              <a:path w="283776" h="285360">
                <a:moveTo>
                  <a:pt x="141887" y="0"/>
                </a:moveTo>
                <a:cubicBezTo>
                  <a:pt x="220258" y="0"/>
                  <a:pt x="283776" y="63883"/>
                  <a:pt x="283776" y="142680"/>
                </a:cubicBezTo>
                <a:cubicBezTo>
                  <a:pt x="283776" y="221477"/>
                  <a:pt x="220258" y="285360"/>
                  <a:pt x="141887" y="285360"/>
                </a:cubicBezTo>
                <a:cubicBezTo>
                  <a:pt x="73323" y="285360"/>
                  <a:pt x="16113" y="236449"/>
                  <a:pt x="2882" y="171434"/>
                </a:cubicBezTo>
                <a:lnTo>
                  <a:pt x="0" y="142688"/>
                </a:lnTo>
                <a:lnTo>
                  <a:pt x="0" y="142672"/>
                </a:lnTo>
                <a:lnTo>
                  <a:pt x="2882" y="113926"/>
                </a:lnTo>
                <a:cubicBezTo>
                  <a:pt x="16113" y="48911"/>
                  <a:pt x="73323" y="0"/>
                  <a:pt x="141887" y="0"/>
                </a:cubicBezTo>
                <a:close/>
              </a:path>
            </a:pathLst>
          </a:custGeom>
          <a:ln w="0" cap="flat">
            <a:miter lim="127000"/>
          </a:ln>
        </p:spPr>
        <p:style>
          <a:lnRef idx="0">
            <a:srgbClr val="000000">
              <a:alpha val="0"/>
            </a:srgbClr>
          </a:lnRef>
          <a:fillRef idx="1">
            <a:srgbClr val="3D8F77"/>
          </a:fillRef>
          <a:effectRef idx="0">
            <a:scrgbClr r="0" g="0" b="0"/>
          </a:effectRef>
          <a:fontRef idx="none"/>
        </p:style>
        <p:txBody>
          <a:bodyPr/>
          <a:lstStyle/>
          <a:p>
            <a:endParaRPr lang="es-PA"/>
          </a:p>
        </p:txBody>
      </p:sp>
      <p:sp>
        <p:nvSpPr>
          <p:cNvPr id="8" name="Rectángulo: esquinas redondeadas 7">
            <a:extLst>
              <a:ext uri="{FF2B5EF4-FFF2-40B4-BE49-F238E27FC236}">
                <a16:creationId xmlns:a16="http://schemas.microsoft.com/office/drawing/2014/main" id="{89C2B783-CAAB-4E48-86A1-375996FC71FF}"/>
              </a:ext>
            </a:extLst>
          </p:cNvPr>
          <p:cNvSpPr/>
          <p:nvPr userDrawn="1"/>
        </p:nvSpPr>
        <p:spPr>
          <a:xfrm>
            <a:off x="2002473" y="958961"/>
            <a:ext cx="4472803" cy="2473132"/>
          </a:xfrm>
          <a:prstGeom prst="roundRect">
            <a:avLst>
              <a:gd name="adj" fmla="val 6140"/>
            </a:avLst>
          </a:prstGeom>
          <a:noFill/>
          <a:ln w="28575">
            <a:solidFill>
              <a:srgbClr val="94D0C6"/>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s-PA"/>
          </a:p>
        </p:txBody>
      </p:sp>
      <p:sp>
        <p:nvSpPr>
          <p:cNvPr id="9" name="Forma libre: forma 8">
            <a:extLst>
              <a:ext uri="{FF2B5EF4-FFF2-40B4-BE49-F238E27FC236}">
                <a16:creationId xmlns:a16="http://schemas.microsoft.com/office/drawing/2014/main" id="{0CD04A3F-DEFF-403D-97B2-F4B3575807ED}"/>
              </a:ext>
            </a:extLst>
          </p:cNvPr>
          <p:cNvSpPr/>
          <p:nvPr userDrawn="1"/>
        </p:nvSpPr>
        <p:spPr>
          <a:xfrm>
            <a:off x="952500" y="2168525"/>
            <a:ext cx="1040447" cy="306721"/>
          </a:xfrm>
          <a:custGeom>
            <a:avLst/>
            <a:gdLst>
              <a:gd name="connsiteX0" fmla="*/ 0 w 889000"/>
              <a:gd name="connsiteY0" fmla="*/ 0 h 221751"/>
              <a:gd name="connsiteX1" fmla="*/ 889000 w 889000"/>
              <a:gd name="connsiteY1" fmla="*/ 184150 h 221751"/>
            </a:gdLst>
            <a:ahLst/>
            <a:cxnLst>
              <a:cxn ang="0">
                <a:pos x="connsiteX0" y="connsiteY0"/>
              </a:cxn>
              <a:cxn ang="0">
                <a:pos x="connsiteX1" y="connsiteY1"/>
              </a:cxn>
            </a:cxnLst>
            <a:rect l="l" t="t" r="r" b="b"/>
            <a:pathLst>
              <a:path w="889000" h="221751">
                <a:moveTo>
                  <a:pt x="0" y="0"/>
                </a:moveTo>
                <a:cubicBezTo>
                  <a:pt x="262466" y="146314"/>
                  <a:pt x="524933" y="292629"/>
                  <a:pt x="889000" y="184150"/>
                </a:cubicBezTo>
              </a:path>
            </a:pathLst>
          </a:custGeom>
          <a:noFill/>
          <a:ln w="28575">
            <a:solidFill>
              <a:srgbClr val="98D2C9"/>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A"/>
          </a:p>
        </p:txBody>
      </p:sp>
      <p:sp>
        <p:nvSpPr>
          <p:cNvPr id="10" name="Rectángulo: esquinas redondeadas 9">
            <a:extLst>
              <a:ext uri="{FF2B5EF4-FFF2-40B4-BE49-F238E27FC236}">
                <a16:creationId xmlns:a16="http://schemas.microsoft.com/office/drawing/2014/main" id="{F6470505-02A2-480A-B897-26D1D63B7341}"/>
              </a:ext>
            </a:extLst>
          </p:cNvPr>
          <p:cNvSpPr/>
          <p:nvPr userDrawn="1"/>
        </p:nvSpPr>
        <p:spPr>
          <a:xfrm>
            <a:off x="431009" y="4433456"/>
            <a:ext cx="5999888" cy="4989944"/>
          </a:xfrm>
          <a:prstGeom prst="roundRect">
            <a:avLst>
              <a:gd name="adj" fmla="val 6140"/>
            </a:avLst>
          </a:prstGeom>
          <a:noFill/>
          <a:ln w="28575">
            <a:solidFill>
              <a:srgbClr val="94D0C6"/>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s-PA"/>
          </a:p>
        </p:txBody>
      </p:sp>
    </p:spTree>
    <p:extLst>
      <p:ext uri="{BB962C8B-B14F-4D97-AF65-F5344CB8AC3E}">
        <p14:creationId xmlns:p14="http://schemas.microsoft.com/office/powerpoint/2010/main" val="10897170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7DBEB297-35DD-4E40-9AD4-D89CC0209380}" type="datetimeFigureOut">
              <a:rPr lang="en-US" smtClean="0"/>
              <a:t>11/11/2021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60B24C-100A-1D4E-9303-37FE7C7FE6E5}" type="slidenum">
              <a:rPr lang="en-US" smtClean="0"/>
              <a:t>‹Nº›</a:t>
            </a:fld>
            <a:endParaRPr lang="en-US" dirty="0"/>
          </a:p>
        </p:txBody>
      </p:sp>
    </p:spTree>
    <p:extLst>
      <p:ext uri="{BB962C8B-B14F-4D97-AF65-F5344CB8AC3E}">
        <p14:creationId xmlns:p14="http://schemas.microsoft.com/office/powerpoint/2010/main" val="12814222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7DBEB297-35DD-4E40-9AD4-D89CC0209380}" type="datetimeFigureOut">
              <a:rPr lang="en-US" smtClean="0"/>
              <a:t>11/11/2021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60B24C-100A-1D4E-9303-37FE7C7FE6E5}" type="slidenum">
              <a:rPr lang="en-US" smtClean="0"/>
              <a:t>‹Nº›</a:t>
            </a:fld>
            <a:endParaRPr lang="en-US" dirty="0"/>
          </a:p>
        </p:txBody>
      </p:sp>
    </p:spTree>
    <p:extLst>
      <p:ext uri="{BB962C8B-B14F-4D97-AF65-F5344CB8AC3E}">
        <p14:creationId xmlns:p14="http://schemas.microsoft.com/office/powerpoint/2010/main" val="18119713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los estilos de texto del patrón</a:t>
            </a:r>
          </a:p>
        </p:txBody>
      </p:sp>
      <p:sp>
        <p:nvSpPr>
          <p:cNvPr id="4" name="Content Placeholder 3"/>
          <p:cNvSpPr>
            <a:spLocks noGrp="1"/>
          </p:cNvSpPr>
          <p:nvPr>
            <p:ph sz="half" idx="2"/>
          </p:nvPr>
        </p:nvSpPr>
        <p:spPr>
          <a:xfrm>
            <a:off x="472381" y="3618442"/>
            <a:ext cx="2901255" cy="5322183"/>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los estilos de texto del patrón</a:t>
            </a:r>
          </a:p>
        </p:txBody>
      </p:sp>
      <p:sp>
        <p:nvSpPr>
          <p:cNvPr id="6" name="Content Placeholder 5"/>
          <p:cNvSpPr>
            <a:spLocks noGrp="1"/>
          </p:cNvSpPr>
          <p:nvPr>
            <p:ph sz="quarter" idx="4"/>
          </p:nvPr>
        </p:nvSpPr>
        <p:spPr>
          <a:xfrm>
            <a:off x="3471863" y="3618442"/>
            <a:ext cx="2915543" cy="5322183"/>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7DBEB297-35DD-4E40-9AD4-D89CC0209380}" type="datetimeFigureOut">
              <a:rPr lang="en-US" smtClean="0"/>
              <a:t>11/11/2021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60B24C-100A-1D4E-9303-37FE7C7FE6E5}" type="slidenum">
              <a:rPr lang="en-US" smtClean="0"/>
              <a:t>‹Nº›</a:t>
            </a:fld>
            <a:endParaRPr lang="en-US" dirty="0"/>
          </a:p>
        </p:txBody>
      </p:sp>
    </p:spTree>
    <p:extLst>
      <p:ext uri="{BB962C8B-B14F-4D97-AF65-F5344CB8AC3E}">
        <p14:creationId xmlns:p14="http://schemas.microsoft.com/office/powerpoint/2010/main" val="24011940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7DBEB297-35DD-4E40-9AD4-D89CC0209380}" type="datetimeFigureOut">
              <a:rPr lang="en-US" smtClean="0"/>
              <a:t>11/11/2021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60B24C-100A-1D4E-9303-37FE7C7FE6E5}" type="slidenum">
              <a:rPr lang="en-US" smtClean="0"/>
              <a:t>‹Nº›</a:t>
            </a:fld>
            <a:endParaRPr lang="en-US" dirty="0"/>
          </a:p>
        </p:txBody>
      </p:sp>
    </p:spTree>
    <p:extLst>
      <p:ext uri="{BB962C8B-B14F-4D97-AF65-F5344CB8AC3E}">
        <p14:creationId xmlns:p14="http://schemas.microsoft.com/office/powerpoint/2010/main" val="28189691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BEB297-35DD-4E40-9AD4-D89CC0209380}" type="datetimeFigureOut">
              <a:rPr lang="en-US" smtClean="0"/>
              <a:t>11/11/2021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60B24C-100A-1D4E-9303-37FE7C7FE6E5}" type="slidenum">
              <a:rPr lang="en-US" smtClean="0"/>
              <a:t>‹Nº›</a:t>
            </a:fld>
            <a:endParaRPr lang="en-US" dirty="0"/>
          </a:p>
        </p:txBody>
      </p:sp>
    </p:spTree>
    <p:extLst>
      <p:ext uri="{BB962C8B-B14F-4D97-AF65-F5344CB8AC3E}">
        <p14:creationId xmlns:p14="http://schemas.microsoft.com/office/powerpoint/2010/main" val="22592358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7DBEB297-35DD-4E40-9AD4-D89CC0209380}" type="datetimeFigureOut">
              <a:rPr lang="en-US" smtClean="0"/>
              <a:t>11/11/2021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60B24C-100A-1D4E-9303-37FE7C7FE6E5}" type="slidenum">
              <a:rPr lang="en-US" smtClean="0"/>
              <a:t>‹Nº›</a:t>
            </a:fld>
            <a:endParaRPr lang="en-US" dirty="0"/>
          </a:p>
        </p:txBody>
      </p:sp>
    </p:spTree>
    <p:extLst>
      <p:ext uri="{BB962C8B-B14F-4D97-AF65-F5344CB8AC3E}">
        <p14:creationId xmlns:p14="http://schemas.microsoft.com/office/powerpoint/2010/main" val="25887867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7DBEB297-35DD-4E40-9AD4-D89CC0209380}" type="datetimeFigureOut">
              <a:rPr lang="en-US" smtClean="0"/>
              <a:t>11/11/2021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60B24C-100A-1D4E-9303-37FE7C7FE6E5}" type="slidenum">
              <a:rPr lang="en-US" smtClean="0"/>
              <a:t>‹Nº›</a:t>
            </a:fld>
            <a:endParaRPr lang="en-US" dirty="0"/>
          </a:p>
        </p:txBody>
      </p:sp>
    </p:spTree>
    <p:extLst>
      <p:ext uri="{BB962C8B-B14F-4D97-AF65-F5344CB8AC3E}">
        <p14:creationId xmlns:p14="http://schemas.microsoft.com/office/powerpoint/2010/main" val="1884958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7DBEB297-35DD-4E40-9AD4-D89CC0209380}" type="datetimeFigureOut">
              <a:rPr lang="en-US" smtClean="0"/>
              <a:t>11/11/2021</a:t>
            </a:fld>
            <a:endParaRPr lang="en-US" dirty="0"/>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2360B24C-100A-1D4E-9303-37FE7C7FE6E5}" type="slidenum">
              <a:rPr lang="en-US" smtClean="0"/>
              <a:t>‹Nº›</a:t>
            </a:fld>
            <a:endParaRPr lang="en-US" dirty="0"/>
          </a:p>
        </p:txBody>
      </p:sp>
    </p:spTree>
    <p:extLst>
      <p:ext uri="{BB962C8B-B14F-4D97-AF65-F5344CB8AC3E}">
        <p14:creationId xmlns:p14="http://schemas.microsoft.com/office/powerpoint/2010/main" val="1009089810"/>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 id="2147483701" r:id="rId12"/>
    <p:sldLayoutId id="2147483702" r:id="rId13"/>
    <p:sldLayoutId id="2147483703" r:id="rId14"/>
    <p:sldLayoutId id="2147483704" r:id="rId15"/>
    <p:sldLayoutId id="2147483705" r:id="rId16"/>
    <p:sldLayoutId id="2147483706" r:id="rId17"/>
    <p:sldLayoutId id="2147483707" r:id="rId18"/>
    <p:sldLayoutId id="2147483708" r:id="rId19"/>
    <p:sldLayoutId id="2147483709" r:id="rId20"/>
    <p:sldLayoutId id="2147483710" r:id="rId21"/>
    <p:sldLayoutId id="2147483711" r:id="rId22"/>
    <p:sldLayoutId id="2147483712" r:id="rId23"/>
    <p:sldLayoutId id="2147483713" r:id="rId24"/>
    <p:sldLayoutId id="2147483714" r:id="rId25"/>
    <p:sldLayoutId id="2147483715" r:id="rId26"/>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C27755-C989-B241-B74A-5A6376AB0120}"/>
              </a:ext>
            </a:extLst>
          </p:cNvPr>
          <p:cNvSpPr>
            <a:spLocks noGrp="1"/>
          </p:cNvSpPr>
          <p:nvPr>
            <p:ph type="title"/>
          </p:nvPr>
        </p:nvSpPr>
        <p:spPr/>
        <p:txBody>
          <a:bodyPr/>
          <a:lstStyle/>
          <a:p>
            <a:endParaRPr lang="en-US" dirty="0"/>
          </a:p>
        </p:txBody>
      </p:sp>
      <p:sp>
        <p:nvSpPr>
          <p:cNvPr id="3" name="Text Placeholder 2">
            <a:extLst>
              <a:ext uri="{FF2B5EF4-FFF2-40B4-BE49-F238E27FC236}">
                <a16:creationId xmlns:a16="http://schemas.microsoft.com/office/drawing/2014/main" id="{E88E9AAD-AF0B-B24E-87D3-2C69D6F57F1C}"/>
              </a:ext>
            </a:extLst>
          </p:cNvPr>
          <p:cNvSpPr>
            <a:spLocks noGrp="1"/>
          </p:cNvSpPr>
          <p:nvPr>
            <p:ph type="body" sz="quarter" idx="10"/>
          </p:nvPr>
        </p:nvSpPr>
        <p:spPr/>
        <p:txBody>
          <a:bodyPr/>
          <a:lstStyle/>
          <a:p>
            <a:endParaRPr lang="en-US" dirty="0"/>
          </a:p>
        </p:txBody>
      </p:sp>
      <p:sp>
        <p:nvSpPr>
          <p:cNvPr id="4" name="Text Placeholder 3">
            <a:extLst>
              <a:ext uri="{FF2B5EF4-FFF2-40B4-BE49-F238E27FC236}">
                <a16:creationId xmlns:a16="http://schemas.microsoft.com/office/drawing/2014/main" id="{435ECAF1-AF66-4045-8A04-01245EF28BEA}"/>
              </a:ext>
            </a:extLst>
          </p:cNvPr>
          <p:cNvSpPr>
            <a:spLocks noGrp="1"/>
          </p:cNvSpPr>
          <p:nvPr>
            <p:ph type="body" sz="quarter" idx="11"/>
          </p:nvPr>
        </p:nvSpPr>
        <p:spPr/>
        <p:txBody>
          <a:bodyPr/>
          <a:lstStyle/>
          <a:p>
            <a:r>
              <a:rPr lang="fr-FR" dirty="0"/>
              <a:t>Juin 2020</a:t>
            </a:r>
            <a:endParaRPr lang="en-US" dirty="0"/>
          </a:p>
        </p:txBody>
      </p:sp>
    </p:spTree>
    <p:extLst>
      <p:ext uri="{BB962C8B-B14F-4D97-AF65-F5344CB8AC3E}">
        <p14:creationId xmlns:p14="http://schemas.microsoft.com/office/powerpoint/2010/main" val="29277049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61393A-29EE-EA4F-A6F4-D3360AFC7C39}"/>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52CFFEE4-8659-5D4B-8DB0-87AD3F30CAB7}"/>
              </a:ext>
            </a:extLst>
          </p:cNvPr>
          <p:cNvSpPr>
            <a:spLocks noGrp="1"/>
          </p:cNvSpPr>
          <p:nvPr>
            <p:ph sz="half" idx="23"/>
          </p:nvPr>
        </p:nvSpPr>
        <p:spPr/>
        <p:txBody>
          <a:bodyPr>
            <a:normAutofit fontScale="92500" lnSpcReduction="20000"/>
          </a:bodyPr>
          <a:lstStyle/>
          <a:p>
            <a:endParaRPr lang="en-US" dirty="0"/>
          </a:p>
        </p:txBody>
      </p:sp>
      <p:sp>
        <p:nvSpPr>
          <p:cNvPr id="4" name="Text Placeholder 3">
            <a:extLst>
              <a:ext uri="{FF2B5EF4-FFF2-40B4-BE49-F238E27FC236}">
                <a16:creationId xmlns:a16="http://schemas.microsoft.com/office/drawing/2014/main" id="{8327E594-FDDB-3A4B-AE66-9424F4B2BDE8}"/>
              </a:ext>
            </a:extLst>
          </p:cNvPr>
          <p:cNvSpPr>
            <a:spLocks noGrp="1"/>
          </p:cNvSpPr>
          <p:nvPr>
            <p:ph type="body" sz="quarter" idx="24"/>
          </p:nvPr>
        </p:nvSpPr>
        <p:spPr/>
        <p:txBody>
          <a:bodyPr/>
          <a:lstStyle/>
          <a:p>
            <a:endParaRPr lang="en-US" dirty="0"/>
          </a:p>
        </p:txBody>
      </p:sp>
      <p:sp>
        <p:nvSpPr>
          <p:cNvPr id="5" name="Text Placeholder 4">
            <a:extLst>
              <a:ext uri="{FF2B5EF4-FFF2-40B4-BE49-F238E27FC236}">
                <a16:creationId xmlns:a16="http://schemas.microsoft.com/office/drawing/2014/main" id="{9C7A0D8A-174C-7D43-9F44-EBBB0AB20FE4}"/>
              </a:ext>
            </a:extLst>
          </p:cNvPr>
          <p:cNvSpPr>
            <a:spLocks noGrp="1"/>
          </p:cNvSpPr>
          <p:nvPr>
            <p:ph type="body" sz="quarter" idx="25"/>
          </p:nvPr>
        </p:nvSpPr>
        <p:spPr/>
        <p:txBody>
          <a:bodyPr/>
          <a:lstStyle/>
          <a:p>
            <a:endParaRPr lang="en-US" dirty="0"/>
          </a:p>
        </p:txBody>
      </p:sp>
      <p:sp>
        <p:nvSpPr>
          <p:cNvPr id="6" name="Text Placeholder 5">
            <a:extLst>
              <a:ext uri="{FF2B5EF4-FFF2-40B4-BE49-F238E27FC236}">
                <a16:creationId xmlns:a16="http://schemas.microsoft.com/office/drawing/2014/main" id="{94BE420E-ED6F-6049-8D66-D3ACAD913368}"/>
              </a:ext>
            </a:extLst>
          </p:cNvPr>
          <p:cNvSpPr>
            <a:spLocks noGrp="1"/>
          </p:cNvSpPr>
          <p:nvPr>
            <p:ph type="body" sz="quarter" idx="26"/>
          </p:nvPr>
        </p:nvSpPr>
        <p:spPr/>
        <p:txBody>
          <a:bodyPr/>
          <a:lstStyle/>
          <a:p>
            <a:endParaRPr lang="en-US" dirty="0"/>
          </a:p>
        </p:txBody>
      </p:sp>
      <p:sp>
        <p:nvSpPr>
          <p:cNvPr id="7" name="Text Placeholder 6">
            <a:extLst>
              <a:ext uri="{FF2B5EF4-FFF2-40B4-BE49-F238E27FC236}">
                <a16:creationId xmlns:a16="http://schemas.microsoft.com/office/drawing/2014/main" id="{FE79EDC1-38D9-044B-A96F-E27B91DE0A11}"/>
              </a:ext>
            </a:extLst>
          </p:cNvPr>
          <p:cNvSpPr>
            <a:spLocks noGrp="1"/>
          </p:cNvSpPr>
          <p:nvPr>
            <p:ph type="body" sz="quarter" idx="27"/>
          </p:nvPr>
        </p:nvSpPr>
        <p:spPr/>
        <p:txBody>
          <a:bodyPr/>
          <a:lstStyle/>
          <a:p>
            <a:endParaRPr lang="en-US" dirty="0"/>
          </a:p>
        </p:txBody>
      </p:sp>
      <p:sp>
        <p:nvSpPr>
          <p:cNvPr id="8" name="Text Placeholder 7">
            <a:extLst>
              <a:ext uri="{FF2B5EF4-FFF2-40B4-BE49-F238E27FC236}">
                <a16:creationId xmlns:a16="http://schemas.microsoft.com/office/drawing/2014/main" id="{E88D9BC3-67A3-3A43-B558-F0196471B5EB}"/>
              </a:ext>
            </a:extLst>
          </p:cNvPr>
          <p:cNvSpPr>
            <a:spLocks noGrp="1"/>
          </p:cNvSpPr>
          <p:nvPr>
            <p:ph type="body" sz="quarter" idx="29"/>
          </p:nvPr>
        </p:nvSpPr>
        <p:spPr/>
        <p:txBody>
          <a:bodyPr/>
          <a:lstStyle/>
          <a:p>
            <a:endParaRPr lang="en-US" dirty="0"/>
          </a:p>
        </p:txBody>
      </p:sp>
      <p:sp>
        <p:nvSpPr>
          <p:cNvPr id="9" name="Text Placeholder 8">
            <a:extLst>
              <a:ext uri="{FF2B5EF4-FFF2-40B4-BE49-F238E27FC236}">
                <a16:creationId xmlns:a16="http://schemas.microsoft.com/office/drawing/2014/main" id="{64D6E6E6-F403-8645-B233-0F1F8456CFFC}"/>
              </a:ext>
            </a:extLst>
          </p:cNvPr>
          <p:cNvSpPr>
            <a:spLocks noGrp="1"/>
          </p:cNvSpPr>
          <p:nvPr>
            <p:ph type="body" sz="quarter" idx="30"/>
          </p:nvPr>
        </p:nvSpPr>
        <p:spPr/>
        <p:txBody>
          <a:bodyPr/>
          <a:lstStyle/>
          <a:p>
            <a:endParaRPr lang="en-US" dirty="0"/>
          </a:p>
        </p:txBody>
      </p:sp>
      <p:sp>
        <p:nvSpPr>
          <p:cNvPr id="10" name="Text Placeholder 9">
            <a:extLst>
              <a:ext uri="{FF2B5EF4-FFF2-40B4-BE49-F238E27FC236}">
                <a16:creationId xmlns:a16="http://schemas.microsoft.com/office/drawing/2014/main" id="{785D5D17-22C4-EA46-8B5A-3733C118D411}"/>
              </a:ext>
            </a:extLst>
          </p:cNvPr>
          <p:cNvSpPr>
            <a:spLocks noGrp="1"/>
          </p:cNvSpPr>
          <p:nvPr>
            <p:ph type="body" sz="quarter" idx="32"/>
          </p:nvPr>
        </p:nvSpPr>
        <p:spPr/>
        <p:txBody>
          <a:bodyPr/>
          <a:lstStyle/>
          <a:p>
            <a:endParaRPr lang="en-US" dirty="0"/>
          </a:p>
        </p:txBody>
      </p:sp>
      <p:sp>
        <p:nvSpPr>
          <p:cNvPr id="11" name="Text Placeholder 10">
            <a:extLst>
              <a:ext uri="{FF2B5EF4-FFF2-40B4-BE49-F238E27FC236}">
                <a16:creationId xmlns:a16="http://schemas.microsoft.com/office/drawing/2014/main" id="{D3AA1754-4012-B544-A1FE-64B04F5F066F}"/>
              </a:ext>
            </a:extLst>
          </p:cNvPr>
          <p:cNvSpPr>
            <a:spLocks noGrp="1"/>
          </p:cNvSpPr>
          <p:nvPr>
            <p:ph type="body" sz="quarter" idx="33"/>
          </p:nvPr>
        </p:nvSpPr>
        <p:spPr/>
        <p:txBody>
          <a:bodyPr/>
          <a:lstStyle/>
          <a:p>
            <a:endParaRPr lang="en-US" dirty="0"/>
          </a:p>
        </p:txBody>
      </p:sp>
      <p:sp>
        <p:nvSpPr>
          <p:cNvPr id="12" name="Text Placeholder 11">
            <a:extLst>
              <a:ext uri="{FF2B5EF4-FFF2-40B4-BE49-F238E27FC236}">
                <a16:creationId xmlns:a16="http://schemas.microsoft.com/office/drawing/2014/main" id="{D26329E3-7D4E-104D-B987-72B710DA412A}"/>
              </a:ext>
            </a:extLst>
          </p:cNvPr>
          <p:cNvSpPr>
            <a:spLocks noGrp="1"/>
          </p:cNvSpPr>
          <p:nvPr>
            <p:ph type="body" sz="quarter" idx="34"/>
          </p:nvPr>
        </p:nvSpPr>
        <p:spPr/>
        <p:txBody>
          <a:bodyPr/>
          <a:lstStyle/>
          <a:p>
            <a:endParaRPr lang="en-US" dirty="0"/>
          </a:p>
        </p:txBody>
      </p:sp>
      <p:sp>
        <p:nvSpPr>
          <p:cNvPr id="13" name="Text Placeholder 12">
            <a:extLst>
              <a:ext uri="{FF2B5EF4-FFF2-40B4-BE49-F238E27FC236}">
                <a16:creationId xmlns:a16="http://schemas.microsoft.com/office/drawing/2014/main" id="{575D9765-8FCC-544B-B4EC-7714C83B135D}"/>
              </a:ext>
            </a:extLst>
          </p:cNvPr>
          <p:cNvSpPr>
            <a:spLocks noGrp="1"/>
          </p:cNvSpPr>
          <p:nvPr>
            <p:ph type="body" sz="quarter" idx="35"/>
          </p:nvPr>
        </p:nvSpPr>
        <p:spPr/>
        <p:txBody>
          <a:bodyPr/>
          <a:lstStyle/>
          <a:p>
            <a:endParaRPr lang="en-US" dirty="0"/>
          </a:p>
        </p:txBody>
      </p:sp>
      <p:sp>
        <p:nvSpPr>
          <p:cNvPr id="14" name="Text Placeholder 13">
            <a:extLst>
              <a:ext uri="{FF2B5EF4-FFF2-40B4-BE49-F238E27FC236}">
                <a16:creationId xmlns:a16="http://schemas.microsoft.com/office/drawing/2014/main" id="{B0E80181-F0AC-5B48-9D3C-03AC6C1084B0}"/>
              </a:ext>
            </a:extLst>
          </p:cNvPr>
          <p:cNvSpPr>
            <a:spLocks noGrp="1"/>
          </p:cNvSpPr>
          <p:nvPr>
            <p:ph type="body" sz="quarter" idx="36"/>
          </p:nvPr>
        </p:nvSpPr>
        <p:spPr/>
        <p:txBody>
          <a:bodyPr/>
          <a:lstStyle/>
          <a:p>
            <a:endParaRPr lang="en-US" dirty="0"/>
          </a:p>
        </p:txBody>
      </p:sp>
      <p:sp>
        <p:nvSpPr>
          <p:cNvPr id="15" name="Text Placeholder 14">
            <a:extLst>
              <a:ext uri="{FF2B5EF4-FFF2-40B4-BE49-F238E27FC236}">
                <a16:creationId xmlns:a16="http://schemas.microsoft.com/office/drawing/2014/main" id="{A705CEDE-A9A7-8F42-A7CC-4B6DE27E3ECA}"/>
              </a:ext>
            </a:extLst>
          </p:cNvPr>
          <p:cNvSpPr>
            <a:spLocks noGrp="1"/>
          </p:cNvSpPr>
          <p:nvPr>
            <p:ph type="body" sz="quarter" idx="37"/>
          </p:nvPr>
        </p:nvSpPr>
        <p:spPr/>
        <p:txBody>
          <a:bodyPr/>
          <a:lstStyle/>
          <a:p>
            <a:endParaRPr lang="en-US" dirty="0"/>
          </a:p>
        </p:txBody>
      </p:sp>
      <p:sp>
        <p:nvSpPr>
          <p:cNvPr id="16" name="Text Placeholder 15">
            <a:extLst>
              <a:ext uri="{FF2B5EF4-FFF2-40B4-BE49-F238E27FC236}">
                <a16:creationId xmlns:a16="http://schemas.microsoft.com/office/drawing/2014/main" id="{FCE1D8A0-B134-7B4D-BB19-1B239CD59AFC}"/>
              </a:ext>
            </a:extLst>
          </p:cNvPr>
          <p:cNvSpPr>
            <a:spLocks noGrp="1"/>
          </p:cNvSpPr>
          <p:nvPr>
            <p:ph type="body" sz="quarter" idx="38"/>
          </p:nvPr>
        </p:nvSpPr>
        <p:spPr/>
        <p:txBody>
          <a:bodyPr/>
          <a:lstStyle/>
          <a:p>
            <a:endParaRPr lang="en-US" dirty="0"/>
          </a:p>
        </p:txBody>
      </p:sp>
      <p:sp>
        <p:nvSpPr>
          <p:cNvPr id="17" name="Text Placeholder 16">
            <a:extLst>
              <a:ext uri="{FF2B5EF4-FFF2-40B4-BE49-F238E27FC236}">
                <a16:creationId xmlns:a16="http://schemas.microsoft.com/office/drawing/2014/main" id="{E7752AFA-D017-0D4B-87CE-17DD64199E7D}"/>
              </a:ext>
            </a:extLst>
          </p:cNvPr>
          <p:cNvSpPr>
            <a:spLocks noGrp="1"/>
          </p:cNvSpPr>
          <p:nvPr>
            <p:ph type="body" sz="quarter" idx="39"/>
          </p:nvPr>
        </p:nvSpPr>
        <p:spPr/>
        <p:txBody>
          <a:bodyPr/>
          <a:lstStyle/>
          <a:p>
            <a:endParaRPr lang="en-US" dirty="0"/>
          </a:p>
        </p:txBody>
      </p:sp>
      <p:sp>
        <p:nvSpPr>
          <p:cNvPr id="18" name="Text Placeholder 17">
            <a:extLst>
              <a:ext uri="{FF2B5EF4-FFF2-40B4-BE49-F238E27FC236}">
                <a16:creationId xmlns:a16="http://schemas.microsoft.com/office/drawing/2014/main" id="{D786641C-A9BB-ED46-9731-36904E45E6C6}"/>
              </a:ext>
            </a:extLst>
          </p:cNvPr>
          <p:cNvSpPr>
            <a:spLocks noGrp="1"/>
          </p:cNvSpPr>
          <p:nvPr>
            <p:ph type="body" sz="quarter" idx="40"/>
          </p:nvPr>
        </p:nvSpPr>
        <p:spPr/>
        <p:txBody>
          <a:bodyPr/>
          <a:lstStyle/>
          <a:p>
            <a:endParaRPr lang="en-US" dirty="0"/>
          </a:p>
        </p:txBody>
      </p:sp>
      <p:sp>
        <p:nvSpPr>
          <p:cNvPr id="19" name="Text Placeholder 18">
            <a:extLst>
              <a:ext uri="{FF2B5EF4-FFF2-40B4-BE49-F238E27FC236}">
                <a16:creationId xmlns:a16="http://schemas.microsoft.com/office/drawing/2014/main" id="{118EDE5F-CBA1-C94E-BEB9-0750797BEC2A}"/>
              </a:ext>
            </a:extLst>
          </p:cNvPr>
          <p:cNvSpPr>
            <a:spLocks noGrp="1"/>
          </p:cNvSpPr>
          <p:nvPr>
            <p:ph type="body" sz="quarter" idx="41"/>
          </p:nvPr>
        </p:nvSpPr>
        <p:spPr/>
        <p:txBody>
          <a:bodyPr/>
          <a:lstStyle/>
          <a:p>
            <a:endParaRPr lang="en-US" dirty="0"/>
          </a:p>
        </p:txBody>
      </p:sp>
      <p:sp>
        <p:nvSpPr>
          <p:cNvPr id="20" name="Text Placeholder 19">
            <a:extLst>
              <a:ext uri="{FF2B5EF4-FFF2-40B4-BE49-F238E27FC236}">
                <a16:creationId xmlns:a16="http://schemas.microsoft.com/office/drawing/2014/main" id="{79782E78-81C0-1A45-9F2F-621520914E6F}"/>
              </a:ext>
            </a:extLst>
          </p:cNvPr>
          <p:cNvSpPr>
            <a:spLocks noGrp="1"/>
          </p:cNvSpPr>
          <p:nvPr>
            <p:ph type="body" sz="quarter" idx="42"/>
          </p:nvPr>
        </p:nvSpPr>
        <p:spPr/>
        <p:txBody>
          <a:bodyPr/>
          <a:lstStyle/>
          <a:p>
            <a:endParaRPr lang="en-US" dirty="0"/>
          </a:p>
        </p:txBody>
      </p:sp>
      <p:sp>
        <p:nvSpPr>
          <p:cNvPr id="21" name="Text Placeholder 20">
            <a:extLst>
              <a:ext uri="{FF2B5EF4-FFF2-40B4-BE49-F238E27FC236}">
                <a16:creationId xmlns:a16="http://schemas.microsoft.com/office/drawing/2014/main" id="{B2D07949-F127-3F43-835D-11728B22179C}"/>
              </a:ext>
            </a:extLst>
          </p:cNvPr>
          <p:cNvSpPr>
            <a:spLocks noGrp="1"/>
          </p:cNvSpPr>
          <p:nvPr>
            <p:ph type="body" sz="quarter" idx="43"/>
          </p:nvPr>
        </p:nvSpPr>
        <p:spPr/>
        <p:txBody>
          <a:bodyPr/>
          <a:lstStyle/>
          <a:p>
            <a:endParaRPr lang="en-US" dirty="0"/>
          </a:p>
        </p:txBody>
      </p:sp>
      <p:sp>
        <p:nvSpPr>
          <p:cNvPr id="22" name="Text Placeholder 21">
            <a:extLst>
              <a:ext uri="{FF2B5EF4-FFF2-40B4-BE49-F238E27FC236}">
                <a16:creationId xmlns:a16="http://schemas.microsoft.com/office/drawing/2014/main" id="{2CA74950-8C30-8A4E-9F2D-00AD3C2A2CE2}"/>
              </a:ext>
            </a:extLst>
          </p:cNvPr>
          <p:cNvSpPr>
            <a:spLocks noGrp="1"/>
          </p:cNvSpPr>
          <p:nvPr>
            <p:ph type="body" sz="quarter" idx="44"/>
          </p:nvPr>
        </p:nvSpPr>
        <p:spPr/>
        <p:txBody>
          <a:bodyPr/>
          <a:lstStyle/>
          <a:p>
            <a:endParaRPr lang="en-US" dirty="0"/>
          </a:p>
        </p:txBody>
      </p:sp>
      <p:sp>
        <p:nvSpPr>
          <p:cNvPr id="23" name="Text Placeholder 22">
            <a:extLst>
              <a:ext uri="{FF2B5EF4-FFF2-40B4-BE49-F238E27FC236}">
                <a16:creationId xmlns:a16="http://schemas.microsoft.com/office/drawing/2014/main" id="{F1D1D3B5-5814-C94B-810D-BEB3740CED44}"/>
              </a:ext>
            </a:extLst>
          </p:cNvPr>
          <p:cNvSpPr>
            <a:spLocks noGrp="1"/>
          </p:cNvSpPr>
          <p:nvPr>
            <p:ph type="body" sz="quarter" idx="45"/>
          </p:nvPr>
        </p:nvSpPr>
        <p:spPr/>
        <p:txBody>
          <a:bodyPr/>
          <a:lstStyle/>
          <a:p>
            <a:endParaRPr lang="en-US" dirty="0"/>
          </a:p>
        </p:txBody>
      </p:sp>
      <p:sp>
        <p:nvSpPr>
          <p:cNvPr id="24" name="Text Placeholder 23">
            <a:extLst>
              <a:ext uri="{FF2B5EF4-FFF2-40B4-BE49-F238E27FC236}">
                <a16:creationId xmlns:a16="http://schemas.microsoft.com/office/drawing/2014/main" id="{CC1734E5-C44C-2446-B534-A78CDC0F995B}"/>
              </a:ext>
            </a:extLst>
          </p:cNvPr>
          <p:cNvSpPr>
            <a:spLocks noGrp="1"/>
          </p:cNvSpPr>
          <p:nvPr>
            <p:ph type="body" sz="quarter" idx="46"/>
          </p:nvPr>
        </p:nvSpPr>
        <p:spPr/>
        <p:txBody>
          <a:bodyPr/>
          <a:lstStyle/>
          <a:p>
            <a:endParaRPr lang="en-US" dirty="0"/>
          </a:p>
        </p:txBody>
      </p:sp>
      <p:sp>
        <p:nvSpPr>
          <p:cNvPr id="25" name="Text Placeholder 24">
            <a:extLst>
              <a:ext uri="{FF2B5EF4-FFF2-40B4-BE49-F238E27FC236}">
                <a16:creationId xmlns:a16="http://schemas.microsoft.com/office/drawing/2014/main" id="{502CD6CB-C8BA-9C40-82C9-3EDDE5544EAC}"/>
              </a:ext>
            </a:extLst>
          </p:cNvPr>
          <p:cNvSpPr>
            <a:spLocks noGrp="1"/>
          </p:cNvSpPr>
          <p:nvPr>
            <p:ph type="body" sz="quarter" idx="47"/>
          </p:nvPr>
        </p:nvSpPr>
        <p:spPr/>
        <p:txBody>
          <a:bodyPr/>
          <a:lstStyle/>
          <a:p>
            <a:endParaRPr lang="en-US" dirty="0"/>
          </a:p>
        </p:txBody>
      </p:sp>
      <p:sp>
        <p:nvSpPr>
          <p:cNvPr id="26" name="Text Placeholder 25">
            <a:extLst>
              <a:ext uri="{FF2B5EF4-FFF2-40B4-BE49-F238E27FC236}">
                <a16:creationId xmlns:a16="http://schemas.microsoft.com/office/drawing/2014/main" id="{338481C3-8F7B-5049-8541-4BF7F1849418}"/>
              </a:ext>
            </a:extLst>
          </p:cNvPr>
          <p:cNvSpPr>
            <a:spLocks noGrp="1"/>
          </p:cNvSpPr>
          <p:nvPr>
            <p:ph type="body" sz="quarter" idx="48"/>
          </p:nvPr>
        </p:nvSpPr>
        <p:spPr/>
        <p:txBody>
          <a:bodyPr/>
          <a:lstStyle/>
          <a:p>
            <a:endParaRPr lang="en-US" dirty="0"/>
          </a:p>
        </p:txBody>
      </p:sp>
      <p:sp>
        <p:nvSpPr>
          <p:cNvPr id="27" name="Text Placeholder 26">
            <a:extLst>
              <a:ext uri="{FF2B5EF4-FFF2-40B4-BE49-F238E27FC236}">
                <a16:creationId xmlns:a16="http://schemas.microsoft.com/office/drawing/2014/main" id="{0DE984F1-D410-7445-9D70-67B4658F7003}"/>
              </a:ext>
            </a:extLst>
          </p:cNvPr>
          <p:cNvSpPr>
            <a:spLocks noGrp="1"/>
          </p:cNvSpPr>
          <p:nvPr>
            <p:ph type="body" sz="quarter" idx="49"/>
          </p:nvPr>
        </p:nvSpPr>
        <p:spPr/>
        <p:txBody>
          <a:bodyPr/>
          <a:lstStyle/>
          <a:p>
            <a:endParaRPr lang="en-US" dirty="0"/>
          </a:p>
        </p:txBody>
      </p:sp>
      <p:sp>
        <p:nvSpPr>
          <p:cNvPr id="28" name="Text Placeholder 27">
            <a:extLst>
              <a:ext uri="{FF2B5EF4-FFF2-40B4-BE49-F238E27FC236}">
                <a16:creationId xmlns:a16="http://schemas.microsoft.com/office/drawing/2014/main" id="{A605B0CD-3C9F-334B-A670-9B438AA859E0}"/>
              </a:ext>
            </a:extLst>
          </p:cNvPr>
          <p:cNvSpPr>
            <a:spLocks noGrp="1"/>
          </p:cNvSpPr>
          <p:nvPr>
            <p:ph type="body" sz="quarter" idx="50"/>
          </p:nvPr>
        </p:nvSpPr>
        <p:spPr/>
        <p:txBody>
          <a:bodyPr/>
          <a:lstStyle/>
          <a:p>
            <a:endParaRPr lang="en-US" dirty="0"/>
          </a:p>
        </p:txBody>
      </p:sp>
      <p:sp>
        <p:nvSpPr>
          <p:cNvPr id="29" name="Text Placeholder 28">
            <a:extLst>
              <a:ext uri="{FF2B5EF4-FFF2-40B4-BE49-F238E27FC236}">
                <a16:creationId xmlns:a16="http://schemas.microsoft.com/office/drawing/2014/main" id="{643EE9F5-9981-D249-BB6B-4898B11E1002}"/>
              </a:ext>
            </a:extLst>
          </p:cNvPr>
          <p:cNvSpPr>
            <a:spLocks noGrp="1"/>
          </p:cNvSpPr>
          <p:nvPr>
            <p:ph type="body" sz="quarter" idx="51"/>
          </p:nvPr>
        </p:nvSpPr>
        <p:spPr/>
        <p:txBody>
          <a:bodyPr/>
          <a:lstStyle/>
          <a:p>
            <a:endParaRPr lang="en-US" dirty="0"/>
          </a:p>
        </p:txBody>
      </p:sp>
      <p:sp>
        <p:nvSpPr>
          <p:cNvPr id="30" name="Text Placeholder 29">
            <a:extLst>
              <a:ext uri="{FF2B5EF4-FFF2-40B4-BE49-F238E27FC236}">
                <a16:creationId xmlns:a16="http://schemas.microsoft.com/office/drawing/2014/main" id="{88950837-FE8E-3544-9C7F-12BD10F4C29F}"/>
              </a:ext>
            </a:extLst>
          </p:cNvPr>
          <p:cNvSpPr>
            <a:spLocks noGrp="1"/>
          </p:cNvSpPr>
          <p:nvPr>
            <p:ph type="body" sz="quarter" idx="52"/>
          </p:nvPr>
        </p:nvSpPr>
        <p:spPr/>
        <p:txBody>
          <a:bodyPr/>
          <a:lstStyle/>
          <a:p>
            <a:endParaRPr lang="en-US" dirty="0"/>
          </a:p>
        </p:txBody>
      </p:sp>
      <p:sp>
        <p:nvSpPr>
          <p:cNvPr id="31" name="Text Placeholder 30">
            <a:extLst>
              <a:ext uri="{FF2B5EF4-FFF2-40B4-BE49-F238E27FC236}">
                <a16:creationId xmlns:a16="http://schemas.microsoft.com/office/drawing/2014/main" id="{DC1FE1B9-E911-524C-8C48-A7C9A2DE8AF2}"/>
              </a:ext>
            </a:extLst>
          </p:cNvPr>
          <p:cNvSpPr>
            <a:spLocks noGrp="1"/>
          </p:cNvSpPr>
          <p:nvPr>
            <p:ph type="body" sz="quarter" idx="53"/>
          </p:nvPr>
        </p:nvSpPr>
        <p:spPr/>
        <p:txBody>
          <a:bodyPr/>
          <a:lstStyle/>
          <a:p>
            <a:endParaRPr lang="en-US" dirty="0"/>
          </a:p>
        </p:txBody>
      </p:sp>
      <p:sp>
        <p:nvSpPr>
          <p:cNvPr id="32" name="Text Placeholder 31">
            <a:extLst>
              <a:ext uri="{FF2B5EF4-FFF2-40B4-BE49-F238E27FC236}">
                <a16:creationId xmlns:a16="http://schemas.microsoft.com/office/drawing/2014/main" id="{F5B61BD7-CDE5-6947-A61B-B2170074424A}"/>
              </a:ext>
            </a:extLst>
          </p:cNvPr>
          <p:cNvSpPr>
            <a:spLocks noGrp="1"/>
          </p:cNvSpPr>
          <p:nvPr>
            <p:ph type="body" sz="quarter" idx="54"/>
          </p:nvPr>
        </p:nvSpPr>
        <p:spPr/>
        <p:txBody>
          <a:bodyPr/>
          <a:lstStyle/>
          <a:p>
            <a:endParaRPr lang="en-US" dirty="0"/>
          </a:p>
        </p:txBody>
      </p:sp>
      <p:sp>
        <p:nvSpPr>
          <p:cNvPr id="33" name="Text Placeholder 32">
            <a:extLst>
              <a:ext uri="{FF2B5EF4-FFF2-40B4-BE49-F238E27FC236}">
                <a16:creationId xmlns:a16="http://schemas.microsoft.com/office/drawing/2014/main" id="{E9EE6315-0BBF-0C47-B50A-3C204D3ED73B}"/>
              </a:ext>
            </a:extLst>
          </p:cNvPr>
          <p:cNvSpPr>
            <a:spLocks noGrp="1"/>
          </p:cNvSpPr>
          <p:nvPr>
            <p:ph type="body" sz="quarter" idx="55"/>
          </p:nvPr>
        </p:nvSpPr>
        <p:spPr/>
        <p:txBody>
          <a:bodyPr/>
          <a:lstStyle/>
          <a:p>
            <a:endParaRPr lang="en-US" dirty="0"/>
          </a:p>
        </p:txBody>
      </p:sp>
      <p:sp>
        <p:nvSpPr>
          <p:cNvPr id="34" name="Text Placeholder 33">
            <a:extLst>
              <a:ext uri="{FF2B5EF4-FFF2-40B4-BE49-F238E27FC236}">
                <a16:creationId xmlns:a16="http://schemas.microsoft.com/office/drawing/2014/main" id="{483B74A5-F697-DD47-9404-10F31B8FA337}"/>
              </a:ext>
            </a:extLst>
          </p:cNvPr>
          <p:cNvSpPr>
            <a:spLocks noGrp="1"/>
          </p:cNvSpPr>
          <p:nvPr>
            <p:ph type="body" sz="quarter" idx="56"/>
          </p:nvPr>
        </p:nvSpPr>
        <p:spPr/>
        <p:txBody>
          <a:bodyPr/>
          <a:lstStyle/>
          <a:p>
            <a:endParaRPr lang="en-US" dirty="0"/>
          </a:p>
        </p:txBody>
      </p:sp>
      <p:sp>
        <p:nvSpPr>
          <p:cNvPr id="35" name="Text Placeholder 34">
            <a:extLst>
              <a:ext uri="{FF2B5EF4-FFF2-40B4-BE49-F238E27FC236}">
                <a16:creationId xmlns:a16="http://schemas.microsoft.com/office/drawing/2014/main" id="{A1E91CA2-CB46-5A40-8CC6-9C4801618E0A}"/>
              </a:ext>
            </a:extLst>
          </p:cNvPr>
          <p:cNvSpPr>
            <a:spLocks noGrp="1"/>
          </p:cNvSpPr>
          <p:nvPr>
            <p:ph type="body" sz="quarter" idx="57"/>
          </p:nvPr>
        </p:nvSpPr>
        <p:spPr/>
        <p:txBody>
          <a:bodyPr/>
          <a:lstStyle/>
          <a:p>
            <a:endParaRPr lang="en-US" dirty="0"/>
          </a:p>
        </p:txBody>
      </p:sp>
      <p:sp>
        <p:nvSpPr>
          <p:cNvPr id="36" name="Text Placeholder 35">
            <a:extLst>
              <a:ext uri="{FF2B5EF4-FFF2-40B4-BE49-F238E27FC236}">
                <a16:creationId xmlns:a16="http://schemas.microsoft.com/office/drawing/2014/main" id="{5AEE5626-1554-F347-A1DC-319350C1F008}"/>
              </a:ext>
            </a:extLst>
          </p:cNvPr>
          <p:cNvSpPr>
            <a:spLocks noGrp="1"/>
          </p:cNvSpPr>
          <p:nvPr>
            <p:ph type="body" sz="quarter" idx="58"/>
          </p:nvPr>
        </p:nvSpPr>
        <p:spPr/>
        <p:txBody>
          <a:bodyPr/>
          <a:lstStyle/>
          <a:p>
            <a:endParaRPr lang="en-US" dirty="0"/>
          </a:p>
        </p:txBody>
      </p:sp>
      <p:sp>
        <p:nvSpPr>
          <p:cNvPr id="37" name="Text Placeholder 36">
            <a:extLst>
              <a:ext uri="{FF2B5EF4-FFF2-40B4-BE49-F238E27FC236}">
                <a16:creationId xmlns:a16="http://schemas.microsoft.com/office/drawing/2014/main" id="{E70685C7-5274-D74A-9613-5F5FBAAB17FF}"/>
              </a:ext>
            </a:extLst>
          </p:cNvPr>
          <p:cNvSpPr>
            <a:spLocks noGrp="1"/>
          </p:cNvSpPr>
          <p:nvPr>
            <p:ph type="body" sz="quarter" idx="59"/>
          </p:nvPr>
        </p:nvSpPr>
        <p:spPr/>
        <p:txBody>
          <a:bodyPr/>
          <a:lstStyle/>
          <a:p>
            <a:endParaRPr lang="en-US" dirty="0"/>
          </a:p>
        </p:txBody>
      </p:sp>
      <p:sp>
        <p:nvSpPr>
          <p:cNvPr id="38" name="Text Placeholder 37">
            <a:extLst>
              <a:ext uri="{FF2B5EF4-FFF2-40B4-BE49-F238E27FC236}">
                <a16:creationId xmlns:a16="http://schemas.microsoft.com/office/drawing/2014/main" id="{896BAF67-2144-8B49-81A6-BD7ECBF56632}"/>
              </a:ext>
            </a:extLst>
          </p:cNvPr>
          <p:cNvSpPr>
            <a:spLocks noGrp="1"/>
          </p:cNvSpPr>
          <p:nvPr>
            <p:ph type="body" sz="quarter" idx="60"/>
          </p:nvPr>
        </p:nvSpPr>
        <p:spPr/>
        <p:txBody>
          <a:bodyPr/>
          <a:lstStyle/>
          <a:p>
            <a:endParaRPr lang="en-US" dirty="0"/>
          </a:p>
        </p:txBody>
      </p:sp>
      <p:sp>
        <p:nvSpPr>
          <p:cNvPr id="39" name="Text Placeholder 38">
            <a:extLst>
              <a:ext uri="{FF2B5EF4-FFF2-40B4-BE49-F238E27FC236}">
                <a16:creationId xmlns:a16="http://schemas.microsoft.com/office/drawing/2014/main" id="{C7FCDC91-1833-834F-89D7-51632F0459DA}"/>
              </a:ext>
            </a:extLst>
          </p:cNvPr>
          <p:cNvSpPr>
            <a:spLocks noGrp="1"/>
          </p:cNvSpPr>
          <p:nvPr>
            <p:ph type="body" sz="quarter" idx="61"/>
          </p:nvPr>
        </p:nvSpPr>
        <p:spPr/>
        <p:txBody>
          <a:bodyPr/>
          <a:lstStyle/>
          <a:p>
            <a:endParaRPr lang="en-US" dirty="0"/>
          </a:p>
        </p:txBody>
      </p:sp>
      <p:sp>
        <p:nvSpPr>
          <p:cNvPr id="40" name="TextBox 39">
            <a:extLst>
              <a:ext uri="{FF2B5EF4-FFF2-40B4-BE49-F238E27FC236}">
                <a16:creationId xmlns:a16="http://schemas.microsoft.com/office/drawing/2014/main" id="{592A5722-ED97-CF45-B393-7FA352201ECB}"/>
              </a:ext>
            </a:extLst>
          </p:cNvPr>
          <p:cNvSpPr txBox="1"/>
          <p:nvPr/>
        </p:nvSpPr>
        <p:spPr>
          <a:xfrm>
            <a:off x="7033846" y="9602455"/>
            <a:ext cx="281353" cy="379745"/>
          </a:xfrm>
          <a:prstGeom prst="rect">
            <a:avLst/>
          </a:prstGeom>
          <a:noFill/>
        </p:spPr>
        <p:txBody>
          <a:bodyPr wrap="square" rtlCol="0">
            <a:normAutofit/>
          </a:bodyPr>
          <a:lstStyle/>
          <a:p>
            <a:pPr algn="l"/>
            <a:r>
              <a:rPr lang="en-US" sz="1400" b="1" dirty="0">
                <a:solidFill>
                  <a:schemeClr val="bg2">
                    <a:lumMod val="40000"/>
                    <a:lumOff val="60000"/>
                  </a:schemeClr>
                </a:solidFill>
                <a:latin typeface="Ubuntu" panose="020B0504030602030204" pitchFamily="34" charset="0"/>
              </a:rPr>
              <a:t>9</a:t>
            </a:r>
          </a:p>
        </p:txBody>
      </p:sp>
    </p:spTree>
    <p:extLst>
      <p:ext uri="{BB962C8B-B14F-4D97-AF65-F5344CB8AC3E}">
        <p14:creationId xmlns:p14="http://schemas.microsoft.com/office/powerpoint/2010/main" val="11047436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9BF92BE-E357-584E-A000-9303399E3A61}"/>
              </a:ext>
            </a:extLst>
          </p:cNvPr>
          <p:cNvSpPr>
            <a:spLocks noGrp="1"/>
          </p:cNvSpPr>
          <p:nvPr>
            <p:ph sz="half" idx="23"/>
          </p:nvPr>
        </p:nvSpPr>
        <p:spPr/>
        <p:txBody>
          <a:bodyPr>
            <a:normAutofit fontScale="92500" lnSpcReduction="20000"/>
          </a:bodyPr>
          <a:lstStyle/>
          <a:p>
            <a:endParaRPr lang="en-US" dirty="0"/>
          </a:p>
        </p:txBody>
      </p:sp>
      <p:sp>
        <p:nvSpPr>
          <p:cNvPr id="3" name="Content Placeholder 2">
            <a:extLst>
              <a:ext uri="{FF2B5EF4-FFF2-40B4-BE49-F238E27FC236}">
                <a16:creationId xmlns:a16="http://schemas.microsoft.com/office/drawing/2014/main" id="{6467DC48-AA9D-934F-9000-8BECE4265CA6}"/>
              </a:ext>
            </a:extLst>
          </p:cNvPr>
          <p:cNvSpPr>
            <a:spLocks noGrp="1"/>
          </p:cNvSpPr>
          <p:nvPr>
            <p:ph sz="half" idx="24"/>
          </p:nvPr>
        </p:nvSpPr>
        <p:spPr/>
        <p:txBody>
          <a:bodyPr/>
          <a:lstStyle/>
          <a:p>
            <a:endParaRPr lang="en-US" dirty="0"/>
          </a:p>
        </p:txBody>
      </p:sp>
      <p:sp>
        <p:nvSpPr>
          <p:cNvPr id="4" name="Text Placeholder 3">
            <a:extLst>
              <a:ext uri="{FF2B5EF4-FFF2-40B4-BE49-F238E27FC236}">
                <a16:creationId xmlns:a16="http://schemas.microsoft.com/office/drawing/2014/main" id="{BB645A60-0859-0F47-BFA2-8D3FE840DC1A}"/>
              </a:ext>
            </a:extLst>
          </p:cNvPr>
          <p:cNvSpPr>
            <a:spLocks noGrp="1"/>
          </p:cNvSpPr>
          <p:nvPr>
            <p:ph type="body" sz="quarter" idx="42"/>
          </p:nvPr>
        </p:nvSpPr>
        <p:spPr/>
        <p:txBody>
          <a:bodyPr/>
          <a:lstStyle/>
          <a:p>
            <a:endParaRPr lang="en-US" dirty="0"/>
          </a:p>
        </p:txBody>
      </p:sp>
      <p:sp>
        <p:nvSpPr>
          <p:cNvPr id="5" name="Text Placeholder 4">
            <a:extLst>
              <a:ext uri="{FF2B5EF4-FFF2-40B4-BE49-F238E27FC236}">
                <a16:creationId xmlns:a16="http://schemas.microsoft.com/office/drawing/2014/main" id="{13A9193C-AE0E-1E43-8FAC-FA67E2996297}"/>
              </a:ext>
            </a:extLst>
          </p:cNvPr>
          <p:cNvSpPr>
            <a:spLocks noGrp="1"/>
          </p:cNvSpPr>
          <p:nvPr>
            <p:ph type="body" sz="quarter" idx="43"/>
          </p:nvPr>
        </p:nvSpPr>
        <p:spPr/>
        <p:txBody>
          <a:bodyPr/>
          <a:lstStyle/>
          <a:p>
            <a:endParaRPr lang="en-US" dirty="0"/>
          </a:p>
        </p:txBody>
      </p:sp>
      <p:sp>
        <p:nvSpPr>
          <p:cNvPr id="6" name="TextBox 5">
            <a:extLst>
              <a:ext uri="{FF2B5EF4-FFF2-40B4-BE49-F238E27FC236}">
                <a16:creationId xmlns:a16="http://schemas.microsoft.com/office/drawing/2014/main" id="{C41A8EAF-B4F0-8B40-8804-BA12325B6E44}"/>
              </a:ext>
            </a:extLst>
          </p:cNvPr>
          <p:cNvSpPr txBox="1"/>
          <p:nvPr/>
        </p:nvSpPr>
        <p:spPr>
          <a:xfrm>
            <a:off x="6893170" y="9614179"/>
            <a:ext cx="422029" cy="379745"/>
          </a:xfrm>
          <a:prstGeom prst="rect">
            <a:avLst/>
          </a:prstGeom>
          <a:noFill/>
        </p:spPr>
        <p:txBody>
          <a:bodyPr wrap="square" rtlCol="0">
            <a:normAutofit/>
          </a:bodyPr>
          <a:lstStyle/>
          <a:p>
            <a:pPr algn="l"/>
            <a:r>
              <a:rPr lang="en-US" sz="1400" b="1" dirty="0">
                <a:solidFill>
                  <a:schemeClr val="bg2">
                    <a:lumMod val="40000"/>
                    <a:lumOff val="60000"/>
                  </a:schemeClr>
                </a:solidFill>
                <a:latin typeface="Ubuntu" panose="020B0504030602030204" pitchFamily="34" charset="0"/>
              </a:rPr>
              <a:t>10</a:t>
            </a:r>
          </a:p>
        </p:txBody>
      </p:sp>
    </p:spTree>
    <p:extLst>
      <p:ext uri="{BB962C8B-B14F-4D97-AF65-F5344CB8AC3E}">
        <p14:creationId xmlns:p14="http://schemas.microsoft.com/office/powerpoint/2010/main" val="6236354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F292881-8D86-3C4E-8024-C7730E5722C0}"/>
              </a:ext>
            </a:extLst>
          </p:cNvPr>
          <p:cNvSpPr>
            <a:spLocks noGrp="1"/>
          </p:cNvSpPr>
          <p:nvPr>
            <p:ph sz="half" idx="4294967295"/>
          </p:nvPr>
        </p:nvSpPr>
        <p:spPr>
          <a:xfrm>
            <a:off x="617640" y="410323"/>
            <a:ext cx="3733841" cy="263908"/>
          </a:xfrm>
        </p:spPr>
        <p:txBody>
          <a:bodyPr>
            <a:normAutofit fontScale="70000" lnSpcReduction="20000"/>
          </a:bodyPr>
          <a:lstStyle/>
          <a:p>
            <a:endParaRPr lang="en-US" dirty="0"/>
          </a:p>
        </p:txBody>
      </p:sp>
      <p:sp>
        <p:nvSpPr>
          <p:cNvPr id="3" name="Text Placeholder 2">
            <a:extLst>
              <a:ext uri="{FF2B5EF4-FFF2-40B4-BE49-F238E27FC236}">
                <a16:creationId xmlns:a16="http://schemas.microsoft.com/office/drawing/2014/main" id="{8210BDDE-4680-7341-AE52-39D299FD1E57}"/>
              </a:ext>
            </a:extLst>
          </p:cNvPr>
          <p:cNvSpPr>
            <a:spLocks noGrp="1"/>
          </p:cNvSpPr>
          <p:nvPr>
            <p:ph type="body" sz="quarter" idx="42"/>
          </p:nvPr>
        </p:nvSpPr>
        <p:spPr/>
        <p:txBody>
          <a:bodyPr/>
          <a:lstStyle/>
          <a:p>
            <a:endParaRPr lang="en-US" dirty="0"/>
          </a:p>
        </p:txBody>
      </p:sp>
      <p:sp>
        <p:nvSpPr>
          <p:cNvPr id="4" name="Text Placeholder 3">
            <a:extLst>
              <a:ext uri="{FF2B5EF4-FFF2-40B4-BE49-F238E27FC236}">
                <a16:creationId xmlns:a16="http://schemas.microsoft.com/office/drawing/2014/main" id="{C02EF6B1-3AB2-9B43-B15A-346274499501}"/>
              </a:ext>
            </a:extLst>
          </p:cNvPr>
          <p:cNvSpPr>
            <a:spLocks noGrp="1"/>
          </p:cNvSpPr>
          <p:nvPr>
            <p:ph type="body" sz="quarter" idx="43"/>
          </p:nvPr>
        </p:nvSpPr>
        <p:spPr/>
        <p:txBody>
          <a:bodyPr/>
          <a:lstStyle/>
          <a:p>
            <a:endParaRPr lang="en-US" dirty="0"/>
          </a:p>
        </p:txBody>
      </p:sp>
      <p:sp>
        <p:nvSpPr>
          <p:cNvPr id="5" name="TextBox 4">
            <a:extLst>
              <a:ext uri="{FF2B5EF4-FFF2-40B4-BE49-F238E27FC236}">
                <a16:creationId xmlns:a16="http://schemas.microsoft.com/office/drawing/2014/main" id="{B4F166F4-D7FD-1943-80D6-EA546A89A94B}"/>
              </a:ext>
            </a:extLst>
          </p:cNvPr>
          <p:cNvSpPr txBox="1"/>
          <p:nvPr/>
        </p:nvSpPr>
        <p:spPr>
          <a:xfrm>
            <a:off x="6893170" y="9625902"/>
            <a:ext cx="422029" cy="379745"/>
          </a:xfrm>
          <a:prstGeom prst="rect">
            <a:avLst/>
          </a:prstGeom>
          <a:noFill/>
        </p:spPr>
        <p:txBody>
          <a:bodyPr wrap="square" rtlCol="0">
            <a:normAutofit/>
          </a:bodyPr>
          <a:lstStyle/>
          <a:p>
            <a:pPr algn="l"/>
            <a:r>
              <a:rPr lang="en-US" sz="1400" b="1" dirty="0">
                <a:solidFill>
                  <a:schemeClr val="bg2">
                    <a:lumMod val="40000"/>
                    <a:lumOff val="60000"/>
                  </a:schemeClr>
                </a:solidFill>
                <a:latin typeface="Ubuntu" panose="020B0504030602030204" pitchFamily="34" charset="0"/>
              </a:rPr>
              <a:t>11</a:t>
            </a:r>
          </a:p>
        </p:txBody>
      </p:sp>
    </p:spTree>
    <p:extLst>
      <p:ext uri="{BB962C8B-B14F-4D97-AF65-F5344CB8AC3E}">
        <p14:creationId xmlns:p14="http://schemas.microsoft.com/office/powerpoint/2010/main" val="42000464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FDE2E76-C11F-AE4E-8EE9-C81D5C226D40}"/>
              </a:ext>
            </a:extLst>
          </p:cNvPr>
          <p:cNvSpPr>
            <a:spLocks noGrp="1"/>
          </p:cNvSpPr>
          <p:nvPr>
            <p:ph sz="half" idx="4294967295"/>
          </p:nvPr>
        </p:nvSpPr>
        <p:spPr>
          <a:xfrm>
            <a:off x="668440" y="384923"/>
            <a:ext cx="3733841" cy="263908"/>
          </a:xfrm>
        </p:spPr>
        <p:txBody>
          <a:bodyPr>
            <a:normAutofit fontScale="70000" lnSpcReduction="20000"/>
          </a:bodyPr>
          <a:lstStyle/>
          <a:p>
            <a:endParaRPr lang="en-US" dirty="0"/>
          </a:p>
        </p:txBody>
      </p:sp>
      <p:sp>
        <p:nvSpPr>
          <p:cNvPr id="3" name="Content Placeholder 2">
            <a:extLst>
              <a:ext uri="{FF2B5EF4-FFF2-40B4-BE49-F238E27FC236}">
                <a16:creationId xmlns:a16="http://schemas.microsoft.com/office/drawing/2014/main" id="{DDAD9CB1-33AC-3045-9A6D-A4813C5238D9}"/>
              </a:ext>
            </a:extLst>
          </p:cNvPr>
          <p:cNvSpPr>
            <a:spLocks noGrp="1"/>
          </p:cNvSpPr>
          <p:nvPr>
            <p:ph sz="half" idx="13"/>
          </p:nvPr>
        </p:nvSpPr>
        <p:spPr/>
        <p:txBody>
          <a:bodyPr/>
          <a:lstStyle/>
          <a:p>
            <a:endParaRPr lang="en-US" dirty="0"/>
          </a:p>
        </p:txBody>
      </p:sp>
      <p:sp>
        <p:nvSpPr>
          <p:cNvPr id="4" name="Text Placeholder 3">
            <a:extLst>
              <a:ext uri="{FF2B5EF4-FFF2-40B4-BE49-F238E27FC236}">
                <a16:creationId xmlns:a16="http://schemas.microsoft.com/office/drawing/2014/main" id="{E4F9ABFD-09B3-534F-ABD3-DB68F67A84BC}"/>
              </a:ext>
            </a:extLst>
          </p:cNvPr>
          <p:cNvSpPr>
            <a:spLocks noGrp="1"/>
          </p:cNvSpPr>
          <p:nvPr>
            <p:ph type="body" sz="quarter" idx="50"/>
          </p:nvPr>
        </p:nvSpPr>
        <p:spPr/>
        <p:txBody>
          <a:bodyPr/>
          <a:lstStyle/>
          <a:p>
            <a:endParaRPr lang="en-US" dirty="0"/>
          </a:p>
        </p:txBody>
      </p:sp>
      <p:sp>
        <p:nvSpPr>
          <p:cNvPr id="5" name="Text Placeholder 4">
            <a:extLst>
              <a:ext uri="{FF2B5EF4-FFF2-40B4-BE49-F238E27FC236}">
                <a16:creationId xmlns:a16="http://schemas.microsoft.com/office/drawing/2014/main" id="{DAFD54FB-C610-2244-81D8-A5A8E969840B}"/>
              </a:ext>
            </a:extLst>
          </p:cNvPr>
          <p:cNvSpPr>
            <a:spLocks noGrp="1"/>
          </p:cNvSpPr>
          <p:nvPr>
            <p:ph type="body" sz="quarter" idx="38"/>
          </p:nvPr>
        </p:nvSpPr>
        <p:spPr/>
        <p:txBody>
          <a:bodyPr/>
          <a:lstStyle/>
          <a:p>
            <a:endParaRPr lang="en-US" dirty="0"/>
          </a:p>
        </p:txBody>
      </p:sp>
      <p:sp>
        <p:nvSpPr>
          <p:cNvPr id="6" name="Text Placeholder 5">
            <a:extLst>
              <a:ext uri="{FF2B5EF4-FFF2-40B4-BE49-F238E27FC236}">
                <a16:creationId xmlns:a16="http://schemas.microsoft.com/office/drawing/2014/main" id="{047A6C11-210E-3249-90E9-B4B8BAADBD05}"/>
              </a:ext>
            </a:extLst>
          </p:cNvPr>
          <p:cNvSpPr>
            <a:spLocks noGrp="1"/>
          </p:cNvSpPr>
          <p:nvPr>
            <p:ph type="body" sz="quarter" idx="46"/>
          </p:nvPr>
        </p:nvSpPr>
        <p:spPr/>
        <p:txBody>
          <a:bodyPr/>
          <a:lstStyle/>
          <a:p>
            <a:endParaRPr lang="en-US" dirty="0"/>
          </a:p>
        </p:txBody>
      </p:sp>
      <p:sp>
        <p:nvSpPr>
          <p:cNvPr id="7" name="Text Placeholder 6">
            <a:extLst>
              <a:ext uri="{FF2B5EF4-FFF2-40B4-BE49-F238E27FC236}">
                <a16:creationId xmlns:a16="http://schemas.microsoft.com/office/drawing/2014/main" id="{1A737CAD-2162-5149-959B-90BFFA3EC17B}"/>
              </a:ext>
            </a:extLst>
          </p:cNvPr>
          <p:cNvSpPr>
            <a:spLocks noGrp="1"/>
          </p:cNvSpPr>
          <p:nvPr>
            <p:ph type="body" sz="quarter" idx="49"/>
          </p:nvPr>
        </p:nvSpPr>
        <p:spPr/>
        <p:txBody>
          <a:bodyPr/>
          <a:lstStyle/>
          <a:p>
            <a:endParaRPr lang="en-US" dirty="0"/>
          </a:p>
        </p:txBody>
      </p:sp>
      <p:sp>
        <p:nvSpPr>
          <p:cNvPr id="8" name="Text Placeholder 7">
            <a:extLst>
              <a:ext uri="{FF2B5EF4-FFF2-40B4-BE49-F238E27FC236}">
                <a16:creationId xmlns:a16="http://schemas.microsoft.com/office/drawing/2014/main" id="{94535652-99DE-FD4C-AB29-E2E2630A8C58}"/>
              </a:ext>
            </a:extLst>
          </p:cNvPr>
          <p:cNvSpPr>
            <a:spLocks noGrp="1"/>
          </p:cNvSpPr>
          <p:nvPr>
            <p:ph type="body" sz="quarter" idx="45"/>
          </p:nvPr>
        </p:nvSpPr>
        <p:spPr/>
        <p:txBody>
          <a:bodyPr/>
          <a:lstStyle/>
          <a:p>
            <a:endParaRPr lang="en-US" dirty="0"/>
          </a:p>
        </p:txBody>
      </p:sp>
      <p:sp>
        <p:nvSpPr>
          <p:cNvPr id="9" name="Text Placeholder 8">
            <a:extLst>
              <a:ext uri="{FF2B5EF4-FFF2-40B4-BE49-F238E27FC236}">
                <a16:creationId xmlns:a16="http://schemas.microsoft.com/office/drawing/2014/main" id="{C76267C0-5FF1-5D49-8961-95BFB8ACB943}"/>
              </a:ext>
            </a:extLst>
          </p:cNvPr>
          <p:cNvSpPr>
            <a:spLocks noGrp="1"/>
          </p:cNvSpPr>
          <p:nvPr>
            <p:ph type="body" sz="quarter" idx="47"/>
          </p:nvPr>
        </p:nvSpPr>
        <p:spPr/>
        <p:txBody>
          <a:bodyPr/>
          <a:lstStyle/>
          <a:p>
            <a:endParaRPr lang="en-US" dirty="0"/>
          </a:p>
        </p:txBody>
      </p:sp>
      <p:sp>
        <p:nvSpPr>
          <p:cNvPr id="10" name="Text Placeholder 9">
            <a:extLst>
              <a:ext uri="{FF2B5EF4-FFF2-40B4-BE49-F238E27FC236}">
                <a16:creationId xmlns:a16="http://schemas.microsoft.com/office/drawing/2014/main" id="{99654BBA-5DE4-8942-962F-20D44D5DC355}"/>
              </a:ext>
            </a:extLst>
          </p:cNvPr>
          <p:cNvSpPr>
            <a:spLocks noGrp="1"/>
          </p:cNvSpPr>
          <p:nvPr>
            <p:ph type="body" sz="quarter" idx="48"/>
          </p:nvPr>
        </p:nvSpPr>
        <p:spPr/>
        <p:txBody>
          <a:bodyPr/>
          <a:lstStyle/>
          <a:p>
            <a:endParaRPr lang="en-US" dirty="0"/>
          </a:p>
        </p:txBody>
      </p:sp>
      <p:sp>
        <p:nvSpPr>
          <p:cNvPr id="11" name="Content Placeholder 10">
            <a:extLst>
              <a:ext uri="{FF2B5EF4-FFF2-40B4-BE49-F238E27FC236}">
                <a16:creationId xmlns:a16="http://schemas.microsoft.com/office/drawing/2014/main" id="{E11DB6F1-68D4-6445-947F-CD3438F6C741}"/>
              </a:ext>
            </a:extLst>
          </p:cNvPr>
          <p:cNvSpPr>
            <a:spLocks noGrp="1"/>
          </p:cNvSpPr>
          <p:nvPr>
            <p:ph sz="half" idx="51"/>
          </p:nvPr>
        </p:nvSpPr>
        <p:spPr/>
        <p:txBody>
          <a:bodyPr/>
          <a:lstStyle/>
          <a:p>
            <a:endParaRPr lang="en-US" dirty="0"/>
          </a:p>
        </p:txBody>
      </p:sp>
      <p:sp>
        <p:nvSpPr>
          <p:cNvPr id="12" name="Content Placeholder 11">
            <a:extLst>
              <a:ext uri="{FF2B5EF4-FFF2-40B4-BE49-F238E27FC236}">
                <a16:creationId xmlns:a16="http://schemas.microsoft.com/office/drawing/2014/main" id="{8F10CFE8-DADD-6E4D-AB23-530EAC176690}"/>
              </a:ext>
            </a:extLst>
          </p:cNvPr>
          <p:cNvSpPr>
            <a:spLocks noGrp="1"/>
          </p:cNvSpPr>
          <p:nvPr>
            <p:ph sz="half" idx="52"/>
          </p:nvPr>
        </p:nvSpPr>
        <p:spPr/>
        <p:txBody>
          <a:bodyPr/>
          <a:lstStyle/>
          <a:p>
            <a:endParaRPr lang="en-US" dirty="0"/>
          </a:p>
        </p:txBody>
      </p:sp>
      <p:sp>
        <p:nvSpPr>
          <p:cNvPr id="13" name="TextBox 12">
            <a:extLst>
              <a:ext uri="{FF2B5EF4-FFF2-40B4-BE49-F238E27FC236}">
                <a16:creationId xmlns:a16="http://schemas.microsoft.com/office/drawing/2014/main" id="{EF610E06-CB8A-9041-B485-4B8D64480E93}"/>
              </a:ext>
            </a:extLst>
          </p:cNvPr>
          <p:cNvSpPr txBox="1"/>
          <p:nvPr/>
        </p:nvSpPr>
        <p:spPr>
          <a:xfrm>
            <a:off x="6893170" y="9625902"/>
            <a:ext cx="422029" cy="379745"/>
          </a:xfrm>
          <a:prstGeom prst="rect">
            <a:avLst/>
          </a:prstGeom>
          <a:noFill/>
        </p:spPr>
        <p:txBody>
          <a:bodyPr wrap="square" rtlCol="0">
            <a:normAutofit/>
          </a:bodyPr>
          <a:lstStyle/>
          <a:p>
            <a:pPr algn="l"/>
            <a:r>
              <a:rPr lang="en-US" sz="1400" b="1" dirty="0">
                <a:solidFill>
                  <a:schemeClr val="bg2">
                    <a:lumMod val="40000"/>
                    <a:lumOff val="60000"/>
                  </a:schemeClr>
                </a:solidFill>
                <a:latin typeface="Ubuntu" panose="020B0504030602030204" pitchFamily="34" charset="0"/>
              </a:rPr>
              <a:t>12</a:t>
            </a:r>
          </a:p>
        </p:txBody>
      </p:sp>
    </p:spTree>
    <p:extLst>
      <p:ext uri="{BB962C8B-B14F-4D97-AF65-F5344CB8AC3E}">
        <p14:creationId xmlns:p14="http://schemas.microsoft.com/office/powerpoint/2010/main" val="1404058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007AFAEB-F6C0-7C43-8730-20E7B67D7992}"/>
              </a:ext>
            </a:extLst>
          </p:cNvPr>
          <p:cNvSpPr>
            <a:spLocks noGrp="1"/>
          </p:cNvSpPr>
          <p:nvPr>
            <p:ph type="body" sz="quarter" idx="10"/>
          </p:nvPr>
        </p:nvSpPr>
        <p:spPr/>
        <p:txBody>
          <a:bodyPr/>
          <a:lstStyle/>
          <a:p>
            <a:endParaRPr lang="en-US" dirty="0"/>
          </a:p>
        </p:txBody>
      </p:sp>
      <p:sp>
        <p:nvSpPr>
          <p:cNvPr id="3" name="TextBox 2">
            <a:extLst>
              <a:ext uri="{FF2B5EF4-FFF2-40B4-BE49-F238E27FC236}">
                <a16:creationId xmlns:a16="http://schemas.microsoft.com/office/drawing/2014/main" id="{AB31F068-93A4-FE4B-AA4D-556B40DB1A6A}"/>
              </a:ext>
            </a:extLst>
          </p:cNvPr>
          <p:cNvSpPr txBox="1"/>
          <p:nvPr/>
        </p:nvSpPr>
        <p:spPr>
          <a:xfrm>
            <a:off x="6799387" y="9532118"/>
            <a:ext cx="422029" cy="379745"/>
          </a:xfrm>
          <a:prstGeom prst="rect">
            <a:avLst/>
          </a:prstGeom>
          <a:noFill/>
        </p:spPr>
        <p:txBody>
          <a:bodyPr wrap="square" rtlCol="0">
            <a:normAutofit/>
          </a:bodyPr>
          <a:lstStyle/>
          <a:p>
            <a:pPr algn="l"/>
            <a:r>
              <a:rPr lang="en-US" sz="1400" b="1" dirty="0">
                <a:solidFill>
                  <a:schemeClr val="bg2">
                    <a:lumMod val="40000"/>
                    <a:lumOff val="60000"/>
                  </a:schemeClr>
                </a:solidFill>
                <a:latin typeface="Ubuntu" panose="020B0504030602030204" pitchFamily="34" charset="0"/>
              </a:rPr>
              <a:t>13</a:t>
            </a:r>
          </a:p>
        </p:txBody>
      </p:sp>
    </p:spTree>
    <p:extLst>
      <p:ext uri="{BB962C8B-B14F-4D97-AF65-F5344CB8AC3E}">
        <p14:creationId xmlns:p14="http://schemas.microsoft.com/office/powerpoint/2010/main" val="23584182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812053B3-29C4-6741-AD7F-7B6B25521D7D}"/>
              </a:ext>
            </a:extLst>
          </p:cNvPr>
          <p:cNvSpPr>
            <a:spLocks noGrp="1"/>
          </p:cNvSpPr>
          <p:nvPr>
            <p:ph type="body" sz="quarter" idx="10"/>
          </p:nvPr>
        </p:nvSpPr>
        <p:spPr/>
        <p:txBody>
          <a:bodyPr/>
          <a:lstStyle/>
          <a:p>
            <a:endParaRPr lang="en-US" dirty="0"/>
          </a:p>
        </p:txBody>
      </p:sp>
      <p:sp>
        <p:nvSpPr>
          <p:cNvPr id="3" name="TextBox 2">
            <a:extLst>
              <a:ext uri="{FF2B5EF4-FFF2-40B4-BE49-F238E27FC236}">
                <a16:creationId xmlns:a16="http://schemas.microsoft.com/office/drawing/2014/main" id="{306C8E86-B862-6940-8150-F985BC10574A}"/>
              </a:ext>
            </a:extLst>
          </p:cNvPr>
          <p:cNvSpPr txBox="1"/>
          <p:nvPr/>
        </p:nvSpPr>
        <p:spPr>
          <a:xfrm>
            <a:off x="6799387" y="9520395"/>
            <a:ext cx="422029" cy="379745"/>
          </a:xfrm>
          <a:prstGeom prst="rect">
            <a:avLst/>
          </a:prstGeom>
          <a:noFill/>
        </p:spPr>
        <p:txBody>
          <a:bodyPr wrap="square" rtlCol="0">
            <a:normAutofit/>
          </a:bodyPr>
          <a:lstStyle/>
          <a:p>
            <a:pPr algn="l"/>
            <a:r>
              <a:rPr lang="en-US" sz="1400" b="1" dirty="0">
                <a:solidFill>
                  <a:schemeClr val="bg2">
                    <a:lumMod val="40000"/>
                    <a:lumOff val="60000"/>
                  </a:schemeClr>
                </a:solidFill>
                <a:latin typeface="Ubuntu" panose="020B0504030602030204" pitchFamily="34" charset="0"/>
              </a:rPr>
              <a:t>14</a:t>
            </a:r>
          </a:p>
        </p:txBody>
      </p:sp>
    </p:spTree>
    <p:extLst>
      <p:ext uri="{BB962C8B-B14F-4D97-AF65-F5344CB8AC3E}">
        <p14:creationId xmlns:p14="http://schemas.microsoft.com/office/powerpoint/2010/main" val="32090378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47AFFFF-A5CD-E243-B95C-AC9EA3E079CF}"/>
              </a:ext>
            </a:extLst>
          </p:cNvPr>
          <p:cNvSpPr>
            <a:spLocks noGrp="1"/>
          </p:cNvSpPr>
          <p:nvPr>
            <p:ph sz="half" idx="13"/>
          </p:nvPr>
        </p:nvSpPr>
        <p:spPr/>
        <p:txBody>
          <a:bodyPr>
            <a:normAutofit fontScale="92500" lnSpcReduction="20000"/>
          </a:bodyPr>
          <a:lstStyle/>
          <a:p>
            <a:endParaRPr lang="en-US" dirty="0"/>
          </a:p>
        </p:txBody>
      </p:sp>
      <p:sp>
        <p:nvSpPr>
          <p:cNvPr id="3" name="Text Placeholder 2">
            <a:extLst>
              <a:ext uri="{FF2B5EF4-FFF2-40B4-BE49-F238E27FC236}">
                <a16:creationId xmlns:a16="http://schemas.microsoft.com/office/drawing/2014/main" id="{916C5262-00CE-744D-B171-67DE1CDBEDA3}"/>
              </a:ext>
            </a:extLst>
          </p:cNvPr>
          <p:cNvSpPr>
            <a:spLocks noGrp="1"/>
          </p:cNvSpPr>
          <p:nvPr>
            <p:ph type="body" sz="quarter" idx="14"/>
          </p:nvPr>
        </p:nvSpPr>
        <p:spPr/>
        <p:txBody>
          <a:bodyPr/>
          <a:lstStyle/>
          <a:p>
            <a:endParaRPr lang="en-US" dirty="0"/>
          </a:p>
        </p:txBody>
      </p:sp>
      <p:sp>
        <p:nvSpPr>
          <p:cNvPr id="4" name="Text Placeholder 3">
            <a:extLst>
              <a:ext uri="{FF2B5EF4-FFF2-40B4-BE49-F238E27FC236}">
                <a16:creationId xmlns:a16="http://schemas.microsoft.com/office/drawing/2014/main" id="{CD4573F0-ED6F-0F49-99DB-E3A0303300A8}"/>
              </a:ext>
            </a:extLst>
          </p:cNvPr>
          <p:cNvSpPr>
            <a:spLocks noGrp="1"/>
          </p:cNvSpPr>
          <p:nvPr>
            <p:ph type="body" sz="quarter" idx="15"/>
          </p:nvPr>
        </p:nvSpPr>
        <p:spPr/>
        <p:txBody>
          <a:bodyPr/>
          <a:lstStyle/>
          <a:p>
            <a:endParaRPr lang="en-US" dirty="0"/>
          </a:p>
        </p:txBody>
      </p:sp>
      <p:sp>
        <p:nvSpPr>
          <p:cNvPr id="5" name="Text Placeholder 4">
            <a:extLst>
              <a:ext uri="{FF2B5EF4-FFF2-40B4-BE49-F238E27FC236}">
                <a16:creationId xmlns:a16="http://schemas.microsoft.com/office/drawing/2014/main" id="{2A5D8962-2405-1845-94DE-3276A6F55B37}"/>
              </a:ext>
            </a:extLst>
          </p:cNvPr>
          <p:cNvSpPr>
            <a:spLocks noGrp="1"/>
          </p:cNvSpPr>
          <p:nvPr>
            <p:ph type="body" sz="quarter" idx="16"/>
          </p:nvPr>
        </p:nvSpPr>
        <p:spPr>
          <a:xfrm>
            <a:off x="2758219" y="2195279"/>
            <a:ext cx="1610582" cy="958349"/>
          </a:xfrm>
        </p:spPr>
        <p:txBody>
          <a:bodyPr/>
          <a:lstStyle/>
          <a:p>
            <a:endParaRPr lang="en-US" dirty="0"/>
          </a:p>
        </p:txBody>
      </p:sp>
      <p:sp>
        <p:nvSpPr>
          <p:cNvPr id="6" name="Text Placeholder 5">
            <a:extLst>
              <a:ext uri="{FF2B5EF4-FFF2-40B4-BE49-F238E27FC236}">
                <a16:creationId xmlns:a16="http://schemas.microsoft.com/office/drawing/2014/main" id="{C9F217E9-BB54-2044-925F-B7D22EDC9F5E}"/>
              </a:ext>
            </a:extLst>
          </p:cNvPr>
          <p:cNvSpPr>
            <a:spLocks noGrp="1"/>
          </p:cNvSpPr>
          <p:nvPr>
            <p:ph type="body" sz="quarter" idx="17"/>
          </p:nvPr>
        </p:nvSpPr>
        <p:spPr/>
        <p:txBody>
          <a:bodyPr/>
          <a:lstStyle/>
          <a:p>
            <a:endParaRPr lang="en-US" dirty="0"/>
          </a:p>
        </p:txBody>
      </p:sp>
      <p:sp>
        <p:nvSpPr>
          <p:cNvPr id="7" name="Content Placeholder 6">
            <a:extLst>
              <a:ext uri="{FF2B5EF4-FFF2-40B4-BE49-F238E27FC236}">
                <a16:creationId xmlns:a16="http://schemas.microsoft.com/office/drawing/2014/main" id="{87D60BB5-BB2E-8242-A122-51052B699F2A}"/>
              </a:ext>
            </a:extLst>
          </p:cNvPr>
          <p:cNvSpPr>
            <a:spLocks noGrp="1"/>
          </p:cNvSpPr>
          <p:nvPr>
            <p:ph sz="half" idx="18"/>
          </p:nvPr>
        </p:nvSpPr>
        <p:spPr/>
        <p:txBody>
          <a:bodyPr>
            <a:normAutofit fontScale="92500" lnSpcReduction="20000"/>
          </a:bodyPr>
          <a:lstStyle/>
          <a:p>
            <a:endParaRPr lang="en-US" dirty="0"/>
          </a:p>
        </p:txBody>
      </p:sp>
      <p:sp>
        <p:nvSpPr>
          <p:cNvPr id="8" name="Text Placeholder 7">
            <a:extLst>
              <a:ext uri="{FF2B5EF4-FFF2-40B4-BE49-F238E27FC236}">
                <a16:creationId xmlns:a16="http://schemas.microsoft.com/office/drawing/2014/main" id="{8752FDDD-4518-4D44-A285-6A3B5B16E367}"/>
              </a:ext>
            </a:extLst>
          </p:cNvPr>
          <p:cNvSpPr>
            <a:spLocks noGrp="1"/>
          </p:cNvSpPr>
          <p:nvPr>
            <p:ph type="body" sz="quarter" idx="19"/>
          </p:nvPr>
        </p:nvSpPr>
        <p:spPr/>
        <p:txBody>
          <a:bodyPr/>
          <a:lstStyle/>
          <a:p>
            <a:endParaRPr lang="en-US" dirty="0"/>
          </a:p>
        </p:txBody>
      </p:sp>
      <p:sp>
        <p:nvSpPr>
          <p:cNvPr id="9" name="Text Placeholder 8">
            <a:extLst>
              <a:ext uri="{FF2B5EF4-FFF2-40B4-BE49-F238E27FC236}">
                <a16:creationId xmlns:a16="http://schemas.microsoft.com/office/drawing/2014/main" id="{270270C7-E2AE-2849-8A3B-6633528F0330}"/>
              </a:ext>
            </a:extLst>
          </p:cNvPr>
          <p:cNvSpPr>
            <a:spLocks noGrp="1"/>
          </p:cNvSpPr>
          <p:nvPr>
            <p:ph type="body" sz="quarter" idx="20"/>
          </p:nvPr>
        </p:nvSpPr>
        <p:spPr/>
        <p:txBody>
          <a:bodyPr/>
          <a:lstStyle/>
          <a:p>
            <a:endParaRPr lang="en-US" dirty="0"/>
          </a:p>
        </p:txBody>
      </p:sp>
      <p:sp>
        <p:nvSpPr>
          <p:cNvPr id="10" name="Text Placeholder 9">
            <a:extLst>
              <a:ext uri="{FF2B5EF4-FFF2-40B4-BE49-F238E27FC236}">
                <a16:creationId xmlns:a16="http://schemas.microsoft.com/office/drawing/2014/main" id="{5713CC3E-C587-4E46-BE0C-C463EE988FD4}"/>
              </a:ext>
            </a:extLst>
          </p:cNvPr>
          <p:cNvSpPr>
            <a:spLocks noGrp="1"/>
          </p:cNvSpPr>
          <p:nvPr>
            <p:ph type="body" sz="quarter" idx="21"/>
          </p:nvPr>
        </p:nvSpPr>
        <p:spPr/>
        <p:txBody>
          <a:bodyPr/>
          <a:lstStyle/>
          <a:p>
            <a:endParaRPr lang="en-US" dirty="0"/>
          </a:p>
        </p:txBody>
      </p:sp>
      <p:sp>
        <p:nvSpPr>
          <p:cNvPr id="11" name="Text Placeholder 10">
            <a:extLst>
              <a:ext uri="{FF2B5EF4-FFF2-40B4-BE49-F238E27FC236}">
                <a16:creationId xmlns:a16="http://schemas.microsoft.com/office/drawing/2014/main" id="{6B0CFB4A-BE5A-6444-9CDB-50C8CA4D2374}"/>
              </a:ext>
            </a:extLst>
          </p:cNvPr>
          <p:cNvSpPr>
            <a:spLocks noGrp="1"/>
          </p:cNvSpPr>
          <p:nvPr>
            <p:ph type="body" sz="quarter" idx="22"/>
          </p:nvPr>
        </p:nvSpPr>
        <p:spPr/>
        <p:txBody>
          <a:bodyPr/>
          <a:lstStyle/>
          <a:p>
            <a:endParaRPr lang="en-US" dirty="0"/>
          </a:p>
        </p:txBody>
      </p:sp>
      <p:sp>
        <p:nvSpPr>
          <p:cNvPr id="12" name="Content Placeholder 11">
            <a:extLst>
              <a:ext uri="{FF2B5EF4-FFF2-40B4-BE49-F238E27FC236}">
                <a16:creationId xmlns:a16="http://schemas.microsoft.com/office/drawing/2014/main" id="{E75B2B41-F83F-5642-B884-4C1E271CC7EF}"/>
              </a:ext>
            </a:extLst>
          </p:cNvPr>
          <p:cNvSpPr>
            <a:spLocks noGrp="1"/>
          </p:cNvSpPr>
          <p:nvPr>
            <p:ph sz="half" idx="23"/>
          </p:nvPr>
        </p:nvSpPr>
        <p:spPr/>
        <p:txBody>
          <a:bodyPr>
            <a:normAutofit fontScale="92500" lnSpcReduction="20000"/>
          </a:bodyPr>
          <a:lstStyle/>
          <a:p>
            <a:endParaRPr lang="en-US" dirty="0"/>
          </a:p>
        </p:txBody>
      </p:sp>
      <p:sp>
        <p:nvSpPr>
          <p:cNvPr id="13" name="Content Placeholder 12">
            <a:extLst>
              <a:ext uri="{FF2B5EF4-FFF2-40B4-BE49-F238E27FC236}">
                <a16:creationId xmlns:a16="http://schemas.microsoft.com/office/drawing/2014/main" id="{D5737F3B-03EA-1248-9D0D-7581BEAC293F}"/>
              </a:ext>
            </a:extLst>
          </p:cNvPr>
          <p:cNvSpPr>
            <a:spLocks noGrp="1"/>
          </p:cNvSpPr>
          <p:nvPr>
            <p:ph sz="half" idx="24"/>
          </p:nvPr>
        </p:nvSpPr>
        <p:spPr/>
        <p:txBody>
          <a:bodyPr/>
          <a:lstStyle/>
          <a:p>
            <a:endParaRPr lang="en-US" dirty="0"/>
          </a:p>
        </p:txBody>
      </p:sp>
      <p:sp>
        <p:nvSpPr>
          <p:cNvPr id="14" name="TextBox 13">
            <a:extLst>
              <a:ext uri="{FF2B5EF4-FFF2-40B4-BE49-F238E27FC236}">
                <a16:creationId xmlns:a16="http://schemas.microsoft.com/office/drawing/2014/main" id="{FB54D169-54B5-E344-997A-0FB9672E263A}"/>
              </a:ext>
            </a:extLst>
          </p:cNvPr>
          <p:cNvSpPr txBox="1"/>
          <p:nvPr/>
        </p:nvSpPr>
        <p:spPr>
          <a:xfrm>
            <a:off x="7033846" y="9590732"/>
            <a:ext cx="281353" cy="379745"/>
          </a:xfrm>
          <a:prstGeom prst="rect">
            <a:avLst/>
          </a:prstGeom>
          <a:noFill/>
        </p:spPr>
        <p:txBody>
          <a:bodyPr wrap="square" rtlCol="0">
            <a:normAutofit/>
          </a:bodyPr>
          <a:lstStyle/>
          <a:p>
            <a:pPr algn="l"/>
            <a:r>
              <a:rPr lang="en-US" sz="1400" b="1" dirty="0">
                <a:solidFill>
                  <a:schemeClr val="bg2">
                    <a:lumMod val="40000"/>
                    <a:lumOff val="60000"/>
                  </a:schemeClr>
                </a:solidFill>
                <a:latin typeface="Ubuntu" panose="020B0504030602030204" pitchFamily="34" charset="0"/>
              </a:rPr>
              <a:t>1</a:t>
            </a:r>
          </a:p>
        </p:txBody>
      </p:sp>
    </p:spTree>
    <p:extLst>
      <p:ext uri="{BB962C8B-B14F-4D97-AF65-F5344CB8AC3E}">
        <p14:creationId xmlns:p14="http://schemas.microsoft.com/office/powerpoint/2010/main" val="33890965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6308D87-E02B-4C49-9072-1590D8906DB1}"/>
              </a:ext>
            </a:extLst>
          </p:cNvPr>
          <p:cNvSpPr>
            <a:spLocks noGrp="1"/>
          </p:cNvSpPr>
          <p:nvPr>
            <p:ph sz="half" idx="23"/>
          </p:nvPr>
        </p:nvSpPr>
        <p:spPr/>
        <p:txBody>
          <a:bodyPr>
            <a:normAutofit fontScale="92500" lnSpcReduction="20000"/>
          </a:bodyPr>
          <a:lstStyle/>
          <a:p>
            <a:endParaRPr lang="en-US" dirty="0"/>
          </a:p>
        </p:txBody>
      </p:sp>
      <p:sp>
        <p:nvSpPr>
          <p:cNvPr id="3" name="Content Placeholder 2">
            <a:extLst>
              <a:ext uri="{FF2B5EF4-FFF2-40B4-BE49-F238E27FC236}">
                <a16:creationId xmlns:a16="http://schemas.microsoft.com/office/drawing/2014/main" id="{4BE1BA0D-35DE-A444-A32C-896BF264A45F}"/>
              </a:ext>
            </a:extLst>
          </p:cNvPr>
          <p:cNvSpPr>
            <a:spLocks noGrp="1"/>
          </p:cNvSpPr>
          <p:nvPr>
            <p:ph sz="half" idx="13"/>
          </p:nvPr>
        </p:nvSpPr>
        <p:spPr/>
        <p:txBody>
          <a:bodyPr/>
          <a:lstStyle/>
          <a:p>
            <a:endParaRPr lang="en-US" dirty="0"/>
          </a:p>
        </p:txBody>
      </p:sp>
      <p:sp>
        <p:nvSpPr>
          <p:cNvPr id="4" name="Text Placeholder 3">
            <a:extLst>
              <a:ext uri="{FF2B5EF4-FFF2-40B4-BE49-F238E27FC236}">
                <a16:creationId xmlns:a16="http://schemas.microsoft.com/office/drawing/2014/main" id="{9BA27E46-1139-DF40-9EB9-AE47F4729530}"/>
              </a:ext>
            </a:extLst>
          </p:cNvPr>
          <p:cNvSpPr>
            <a:spLocks noGrp="1"/>
          </p:cNvSpPr>
          <p:nvPr>
            <p:ph type="body" sz="quarter" idx="14"/>
          </p:nvPr>
        </p:nvSpPr>
        <p:spPr/>
        <p:txBody>
          <a:bodyPr/>
          <a:lstStyle/>
          <a:p>
            <a:endParaRPr lang="en-US" dirty="0"/>
          </a:p>
        </p:txBody>
      </p:sp>
      <p:sp>
        <p:nvSpPr>
          <p:cNvPr id="5" name="Text Placeholder 4">
            <a:extLst>
              <a:ext uri="{FF2B5EF4-FFF2-40B4-BE49-F238E27FC236}">
                <a16:creationId xmlns:a16="http://schemas.microsoft.com/office/drawing/2014/main" id="{CBB0678E-2EEC-274A-B614-6FEA394CEE59}"/>
              </a:ext>
            </a:extLst>
          </p:cNvPr>
          <p:cNvSpPr>
            <a:spLocks noGrp="1"/>
          </p:cNvSpPr>
          <p:nvPr>
            <p:ph type="body" sz="quarter" idx="15"/>
          </p:nvPr>
        </p:nvSpPr>
        <p:spPr/>
        <p:txBody>
          <a:bodyPr/>
          <a:lstStyle/>
          <a:p>
            <a:endParaRPr lang="en-US" dirty="0"/>
          </a:p>
        </p:txBody>
      </p:sp>
      <p:sp>
        <p:nvSpPr>
          <p:cNvPr id="7" name="Text Placeholder 6">
            <a:extLst>
              <a:ext uri="{FF2B5EF4-FFF2-40B4-BE49-F238E27FC236}">
                <a16:creationId xmlns:a16="http://schemas.microsoft.com/office/drawing/2014/main" id="{B2E8634E-4B35-F447-BB8C-C5D708A05D90}"/>
              </a:ext>
            </a:extLst>
          </p:cNvPr>
          <p:cNvSpPr>
            <a:spLocks noGrp="1"/>
          </p:cNvSpPr>
          <p:nvPr>
            <p:ph type="body" sz="quarter" idx="24"/>
          </p:nvPr>
        </p:nvSpPr>
        <p:spPr/>
        <p:txBody>
          <a:bodyPr/>
          <a:lstStyle/>
          <a:p>
            <a:endParaRPr lang="en-US" dirty="0"/>
          </a:p>
        </p:txBody>
      </p:sp>
      <p:sp>
        <p:nvSpPr>
          <p:cNvPr id="8" name="Text Placeholder 7">
            <a:extLst>
              <a:ext uri="{FF2B5EF4-FFF2-40B4-BE49-F238E27FC236}">
                <a16:creationId xmlns:a16="http://schemas.microsoft.com/office/drawing/2014/main" id="{1FCD40F3-8C18-1844-BBD3-0F91FA7FD9C6}"/>
              </a:ext>
            </a:extLst>
          </p:cNvPr>
          <p:cNvSpPr>
            <a:spLocks noGrp="1"/>
          </p:cNvSpPr>
          <p:nvPr>
            <p:ph type="body" sz="quarter" idx="25"/>
          </p:nvPr>
        </p:nvSpPr>
        <p:spPr/>
        <p:txBody>
          <a:bodyPr/>
          <a:lstStyle/>
          <a:p>
            <a:endParaRPr lang="en-US" dirty="0"/>
          </a:p>
        </p:txBody>
      </p:sp>
      <p:sp>
        <p:nvSpPr>
          <p:cNvPr id="9" name="Text Placeholder 8">
            <a:extLst>
              <a:ext uri="{FF2B5EF4-FFF2-40B4-BE49-F238E27FC236}">
                <a16:creationId xmlns:a16="http://schemas.microsoft.com/office/drawing/2014/main" id="{EA398AAE-2FA2-7448-9B33-60237CC80491}"/>
              </a:ext>
            </a:extLst>
          </p:cNvPr>
          <p:cNvSpPr>
            <a:spLocks noGrp="1"/>
          </p:cNvSpPr>
          <p:nvPr>
            <p:ph type="body" sz="quarter" idx="26"/>
          </p:nvPr>
        </p:nvSpPr>
        <p:spPr/>
        <p:txBody>
          <a:bodyPr/>
          <a:lstStyle/>
          <a:p>
            <a:endParaRPr lang="en-US" dirty="0"/>
          </a:p>
        </p:txBody>
      </p:sp>
      <p:sp>
        <p:nvSpPr>
          <p:cNvPr id="10" name="Text Placeholder 9">
            <a:extLst>
              <a:ext uri="{FF2B5EF4-FFF2-40B4-BE49-F238E27FC236}">
                <a16:creationId xmlns:a16="http://schemas.microsoft.com/office/drawing/2014/main" id="{D1996C79-F861-1C42-A0EA-DA0D1076347B}"/>
              </a:ext>
            </a:extLst>
          </p:cNvPr>
          <p:cNvSpPr>
            <a:spLocks noGrp="1"/>
          </p:cNvSpPr>
          <p:nvPr>
            <p:ph type="body" sz="quarter" idx="27"/>
          </p:nvPr>
        </p:nvSpPr>
        <p:spPr/>
        <p:txBody>
          <a:bodyPr/>
          <a:lstStyle/>
          <a:p>
            <a:endParaRPr lang="en-US" dirty="0"/>
          </a:p>
        </p:txBody>
      </p:sp>
      <p:sp>
        <p:nvSpPr>
          <p:cNvPr id="11" name="Content Placeholder 10">
            <a:extLst>
              <a:ext uri="{FF2B5EF4-FFF2-40B4-BE49-F238E27FC236}">
                <a16:creationId xmlns:a16="http://schemas.microsoft.com/office/drawing/2014/main" id="{39663D72-97F6-F74D-B5BA-E1DE1BB61B34}"/>
              </a:ext>
            </a:extLst>
          </p:cNvPr>
          <p:cNvSpPr>
            <a:spLocks noGrp="1"/>
          </p:cNvSpPr>
          <p:nvPr>
            <p:ph sz="half" idx="28"/>
          </p:nvPr>
        </p:nvSpPr>
        <p:spPr/>
        <p:txBody>
          <a:bodyPr/>
          <a:lstStyle/>
          <a:p>
            <a:endParaRPr lang="en-US" dirty="0"/>
          </a:p>
        </p:txBody>
      </p:sp>
      <p:sp>
        <p:nvSpPr>
          <p:cNvPr id="12" name="TextBox 11">
            <a:extLst>
              <a:ext uri="{FF2B5EF4-FFF2-40B4-BE49-F238E27FC236}">
                <a16:creationId xmlns:a16="http://schemas.microsoft.com/office/drawing/2014/main" id="{67D2469B-BFA2-A44C-A73F-2F415C5BB247}"/>
              </a:ext>
            </a:extLst>
          </p:cNvPr>
          <p:cNvSpPr txBox="1"/>
          <p:nvPr/>
        </p:nvSpPr>
        <p:spPr>
          <a:xfrm>
            <a:off x="7039487" y="9590732"/>
            <a:ext cx="275712" cy="379745"/>
          </a:xfrm>
          <a:prstGeom prst="rect">
            <a:avLst/>
          </a:prstGeom>
          <a:noFill/>
        </p:spPr>
        <p:txBody>
          <a:bodyPr wrap="square" rtlCol="0">
            <a:normAutofit/>
          </a:bodyPr>
          <a:lstStyle/>
          <a:p>
            <a:pPr algn="l"/>
            <a:r>
              <a:rPr lang="en-US" sz="1400" b="1" dirty="0">
                <a:solidFill>
                  <a:schemeClr val="bg2">
                    <a:lumMod val="40000"/>
                    <a:lumOff val="60000"/>
                  </a:schemeClr>
                </a:solidFill>
                <a:latin typeface="Ubuntu" panose="020B0504030602030204" pitchFamily="34" charset="0"/>
              </a:rPr>
              <a:t>2</a:t>
            </a:r>
          </a:p>
        </p:txBody>
      </p:sp>
    </p:spTree>
    <p:extLst>
      <p:ext uri="{BB962C8B-B14F-4D97-AF65-F5344CB8AC3E}">
        <p14:creationId xmlns:p14="http://schemas.microsoft.com/office/powerpoint/2010/main" val="29933789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0883CB2-72EF-2040-B5AF-70AD2A493B78}"/>
              </a:ext>
            </a:extLst>
          </p:cNvPr>
          <p:cNvSpPr>
            <a:spLocks noGrp="1"/>
          </p:cNvSpPr>
          <p:nvPr>
            <p:ph sz="half" idx="23"/>
          </p:nvPr>
        </p:nvSpPr>
        <p:spPr/>
        <p:txBody>
          <a:bodyPr/>
          <a:lstStyle/>
          <a:p>
            <a:endParaRPr lang="en-US" dirty="0"/>
          </a:p>
        </p:txBody>
      </p:sp>
      <p:sp>
        <p:nvSpPr>
          <p:cNvPr id="3" name="Content Placeholder 2">
            <a:extLst>
              <a:ext uri="{FF2B5EF4-FFF2-40B4-BE49-F238E27FC236}">
                <a16:creationId xmlns:a16="http://schemas.microsoft.com/office/drawing/2014/main" id="{B4440ED5-D27D-664A-B833-25701857C109}"/>
              </a:ext>
            </a:extLst>
          </p:cNvPr>
          <p:cNvSpPr>
            <a:spLocks noGrp="1"/>
          </p:cNvSpPr>
          <p:nvPr>
            <p:ph sz="half" idx="24"/>
          </p:nvPr>
        </p:nvSpPr>
        <p:spPr/>
        <p:txBody>
          <a:bodyPr/>
          <a:lstStyle/>
          <a:p>
            <a:endParaRPr lang="en-US" dirty="0"/>
          </a:p>
        </p:txBody>
      </p:sp>
      <p:sp>
        <p:nvSpPr>
          <p:cNvPr id="4" name="Text Placeholder 3">
            <a:extLst>
              <a:ext uri="{FF2B5EF4-FFF2-40B4-BE49-F238E27FC236}">
                <a16:creationId xmlns:a16="http://schemas.microsoft.com/office/drawing/2014/main" id="{D1479055-E713-1A49-91A9-FD38F8F72EEB}"/>
              </a:ext>
            </a:extLst>
          </p:cNvPr>
          <p:cNvSpPr>
            <a:spLocks noGrp="1"/>
          </p:cNvSpPr>
          <p:nvPr>
            <p:ph type="body" sz="quarter" idx="30"/>
          </p:nvPr>
        </p:nvSpPr>
        <p:spPr/>
        <p:txBody>
          <a:bodyPr/>
          <a:lstStyle/>
          <a:p>
            <a:endParaRPr lang="en-US" dirty="0"/>
          </a:p>
        </p:txBody>
      </p:sp>
      <p:sp>
        <p:nvSpPr>
          <p:cNvPr id="5" name="Text Placeholder 4">
            <a:extLst>
              <a:ext uri="{FF2B5EF4-FFF2-40B4-BE49-F238E27FC236}">
                <a16:creationId xmlns:a16="http://schemas.microsoft.com/office/drawing/2014/main" id="{486CE00D-3ADA-5A42-B0F3-FA5FB453AA10}"/>
              </a:ext>
            </a:extLst>
          </p:cNvPr>
          <p:cNvSpPr>
            <a:spLocks noGrp="1"/>
          </p:cNvSpPr>
          <p:nvPr>
            <p:ph type="body" sz="quarter" idx="31"/>
          </p:nvPr>
        </p:nvSpPr>
        <p:spPr/>
        <p:txBody>
          <a:bodyPr/>
          <a:lstStyle/>
          <a:p>
            <a:endParaRPr lang="en-US" dirty="0"/>
          </a:p>
        </p:txBody>
      </p:sp>
      <p:sp>
        <p:nvSpPr>
          <p:cNvPr id="6" name="Text Placeholder 5">
            <a:extLst>
              <a:ext uri="{FF2B5EF4-FFF2-40B4-BE49-F238E27FC236}">
                <a16:creationId xmlns:a16="http://schemas.microsoft.com/office/drawing/2014/main" id="{4A2E7A91-F70D-6241-889C-F9C8CDA9603F}"/>
              </a:ext>
            </a:extLst>
          </p:cNvPr>
          <p:cNvSpPr>
            <a:spLocks noGrp="1"/>
          </p:cNvSpPr>
          <p:nvPr>
            <p:ph type="body" sz="quarter" idx="32"/>
          </p:nvPr>
        </p:nvSpPr>
        <p:spPr/>
        <p:txBody>
          <a:bodyPr/>
          <a:lstStyle/>
          <a:p>
            <a:endParaRPr lang="en-US" dirty="0"/>
          </a:p>
        </p:txBody>
      </p:sp>
      <p:sp>
        <p:nvSpPr>
          <p:cNvPr id="7" name="Text Placeholder 6">
            <a:extLst>
              <a:ext uri="{FF2B5EF4-FFF2-40B4-BE49-F238E27FC236}">
                <a16:creationId xmlns:a16="http://schemas.microsoft.com/office/drawing/2014/main" id="{29AB00F8-8ADC-0040-BB02-5027ADCD5BB4}"/>
              </a:ext>
            </a:extLst>
          </p:cNvPr>
          <p:cNvSpPr>
            <a:spLocks noGrp="1"/>
          </p:cNvSpPr>
          <p:nvPr>
            <p:ph type="body" sz="quarter" idx="33"/>
          </p:nvPr>
        </p:nvSpPr>
        <p:spPr/>
        <p:txBody>
          <a:bodyPr/>
          <a:lstStyle/>
          <a:p>
            <a:endParaRPr lang="en-US" dirty="0"/>
          </a:p>
        </p:txBody>
      </p:sp>
      <p:sp>
        <p:nvSpPr>
          <p:cNvPr id="8" name="Text Placeholder 7">
            <a:extLst>
              <a:ext uri="{FF2B5EF4-FFF2-40B4-BE49-F238E27FC236}">
                <a16:creationId xmlns:a16="http://schemas.microsoft.com/office/drawing/2014/main" id="{495F6EEA-1B42-794C-A2B6-F9767FE7E132}"/>
              </a:ext>
            </a:extLst>
          </p:cNvPr>
          <p:cNvSpPr>
            <a:spLocks noGrp="1"/>
          </p:cNvSpPr>
          <p:nvPr>
            <p:ph type="body" sz="quarter" idx="34"/>
          </p:nvPr>
        </p:nvSpPr>
        <p:spPr/>
        <p:txBody>
          <a:bodyPr/>
          <a:lstStyle/>
          <a:p>
            <a:endParaRPr lang="en-US" dirty="0"/>
          </a:p>
        </p:txBody>
      </p:sp>
      <p:sp>
        <p:nvSpPr>
          <p:cNvPr id="9" name="Text Placeholder 8">
            <a:extLst>
              <a:ext uri="{FF2B5EF4-FFF2-40B4-BE49-F238E27FC236}">
                <a16:creationId xmlns:a16="http://schemas.microsoft.com/office/drawing/2014/main" id="{F44C7A6E-7D28-1349-89C9-89115E333EE2}"/>
              </a:ext>
            </a:extLst>
          </p:cNvPr>
          <p:cNvSpPr>
            <a:spLocks noGrp="1"/>
          </p:cNvSpPr>
          <p:nvPr>
            <p:ph type="body" sz="quarter" idx="35"/>
          </p:nvPr>
        </p:nvSpPr>
        <p:spPr>
          <a:xfrm>
            <a:off x="-237852" y="3210074"/>
            <a:ext cx="7189635" cy="1082064"/>
          </a:xfrm>
        </p:spPr>
        <p:txBody>
          <a:bodyPr/>
          <a:lstStyle/>
          <a:p>
            <a:endParaRPr lang="en-US" dirty="0"/>
          </a:p>
        </p:txBody>
      </p:sp>
      <p:sp>
        <p:nvSpPr>
          <p:cNvPr id="10" name="Text Placeholder 9">
            <a:extLst>
              <a:ext uri="{FF2B5EF4-FFF2-40B4-BE49-F238E27FC236}">
                <a16:creationId xmlns:a16="http://schemas.microsoft.com/office/drawing/2014/main" id="{A6A79CA5-0D19-074A-BDEA-C971F8FE98D5}"/>
              </a:ext>
            </a:extLst>
          </p:cNvPr>
          <p:cNvSpPr>
            <a:spLocks noGrp="1"/>
          </p:cNvSpPr>
          <p:nvPr>
            <p:ph type="body" sz="quarter" idx="36"/>
          </p:nvPr>
        </p:nvSpPr>
        <p:spPr/>
        <p:txBody>
          <a:bodyPr/>
          <a:lstStyle/>
          <a:p>
            <a:pPr marL="0" indent="0">
              <a:buNone/>
            </a:pPr>
            <a:endParaRPr lang="en-US" dirty="0"/>
          </a:p>
        </p:txBody>
      </p:sp>
      <p:sp>
        <p:nvSpPr>
          <p:cNvPr id="11" name="Text Placeholder 10">
            <a:extLst>
              <a:ext uri="{FF2B5EF4-FFF2-40B4-BE49-F238E27FC236}">
                <a16:creationId xmlns:a16="http://schemas.microsoft.com/office/drawing/2014/main" id="{870DA497-E33F-534C-882D-42D7AA0A0014}"/>
              </a:ext>
            </a:extLst>
          </p:cNvPr>
          <p:cNvSpPr>
            <a:spLocks noGrp="1"/>
          </p:cNvSpPr>
          <p:nvPr>
            <p:ph type="body" sz="quarter" idx="37"/>
          </p:nvPr>
        </p:nvSpPr>
        <p:spPr/>
        <p:txBody>
          <a:bodyPr/>
          <a:lstStyle/>
          <a:p>
            <a:endParaRPr lang="en-US" dirty="0"/>
          </a:p>
        </p:txBody>
      </p:sp>
      <p:sp>
        <p:nvSpPr>
          <p:cNvPr id="12" name="Text Placeholder 11">
            <a:extLst>
              <a:ext uri="{FF2B5EF4-FFF2-40B4-BE49-F238E27FC236}">
                <a16:creationId xmlns:a16="http://schemas.microsoft.com/office/drawing/2014/main" id="{FFEC3C13-A212-4943-B5A0-AD0B2B593F3E}"/>
              </a:ext>
            </a:extLst>
          </p:cNvPr>
          <p:cNvSpPr>
            <a:spLocks noGrp="1"/>
          </p:cNvSpPr>
          <p:nvPr>
            <p:ph type="body" sz="quarter" idx="38"/>
          </p:nvPr>
        </p:nvSpPr>
        <p:spPr/>
        <p:txBody>
          <a:bodyPr/>
          <a:lstStyle/>
          <a:p>
            <a:endParaRPr lang="en-US" dirty="0"/>
          </a:p>
        </p:txBody>
      </p:sp>
      <p:sp>
        <p:nvSpPr>
          <p:cNvPr id="13" name="Text Placeholder 12">
            <a:extLst>
              <a:ext uri="{FF2B5EF4-FFF2-40B4-BE49-F238E27FC236}">
                <a16:creationId xmlns:a16="http://schemas.microsoft.com/office/drawing/2014/main" id="{E6E4B566-1124-1A40-9F84-FC5A00FB4AF9}"/>
              </a:ext>
            </a:extLst>
          </p:cNvPr>
          <p:cNvSpPr>
            <a:spLocks noGrp="1"/>
          </p:cNvSpPr>
          <p:nvPr>
            <p:ph type="body" sz="quarter" idx="39"/>
          </p:nvPr>
        </p:nvSpPr>
        <p:spPr/>
        <p:txBody>
          <a:bodyPr/>
          <a:lstStyle/>
          <a:p>
            <a:endParaRPr lang="en-US" dirty="0"/>
          </a:p>
        </p:txBody>
      </p:sp>
      <p:sp>
        <p:nvSpPr>
          <p:cNvPr id="14" name="TextBox 13">
            <a:extLst>
              <a:ext uri="{FF2B5EF4-FFF2-40B4-BE49-F238E27FC236}">
                <a16:creationId xmlns:a16="http://schemas.microsoft.com/office/drawing/2014/main" id="{5ACE9B92-AA57-A74C-8C77-83B0232641F0}"/>
              </a:ext>
            </a:extLst>
          </p:cNvPr>
          <p:cNvSpPr txBox="1"/>
          <p:nvPr/>
        </p:nvSpPr>
        <p:spPr>
          <a:xfrm>
            <a:off x="7045569" y="9602455"/>
            <a:ext cx="281353" cy="379745"/>
          </a:xfrm>
          <a:prstGeom prst="rect">
            <a:avLst/>
          </a:prstGeom>
          <a:noFill/>
        </p:spPr>
        <p:txBody>
          <a:bodyPr wrap="square" rtlCol="0">
            <a:normAutofit/>
          </a:bodyPr>
          <a:lstStyle/>
          <a:p>
            <a:pPr algn="l"/>
            <a:r>
              <a:rPr lang="en-US" sz="1400" b="1" dirty="0">
                <a:solidFill>
                  <a:schemeClr val="bg2">
                    <a:lumMod val="40000"/>
                    <a:lumOff val="60000"/>
                  </a:schemeClr>
                </a:solidFill>
                <a:latin typeface="Ubuntu" panose="020B0504030602030204" pitchFamily="34" charset="0"/>
              </a:rPr>
              <a:t>3</a:t>
            </a:r>
          </a:p>
        </p:txBody>
      </p:sp>
    </p:spTree>
    <p:extLst>
      <p:ext uri="{BB962C8B-B14F-4D97-AF65-F5344CB8AC3E}">
        <p14:creationId xmlns:p14="http://schemas.microsoft.com/office/powerpoint/2010/main" val="21335703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2E5E90B4-B605-FB42-8919-0D2917B45568}"/>
              </a:ext>
            </a:extLst>
          </p:cNvPr>
          <p:cNvSpPr>
            <a:spLocks noGrp="1"/>
          </p:cNvSpPr>
          <p:nvPr>
            <p:ph type="body" sz="quarter" idx="36"/>
          </p:nvPr>
        </p:nvSpPr>
        <p:spPr/>
        <p:txBody>
          <a:bodyPr/>
          <a:lstStyle/>
          <a:p>
            <a:endParaRPr lang="en-US" dirty="0"/>
          </a:p>
        </p:txBody>
      </p:sp>
      <p:sp>
        <p:nvSpPr>
          <p:cNvPr id="3" name="Text Placeholder 2">
            <a:extLst>
              <a:ext uri="{FF2B5EF4-FFF2-40B4-BE49-F238E27FC236}">
                <a16:creationId xmlns:a16="http://schemas.microsoft.com/office/drawing/2014/main" id="{DFD35566-7929-4C47-BED7-27457F2559CF}"/>
              </a:ext>
            </a:extLst>
          </p:cNvPr>
          <p:cNvSpPr>
            <a:spLocks noGrp="1"/>
          </p:cNvSpPr>
          <p:nvPr>
            <p:ph type="body" sz="quarter" idx="37"/>
          </p:nvPr>
        </p:nvSpPr>
        <p:spPr/>
        <p:txBody>
          <a:bodyPr/>
          <a:lstStyle/>
          <a:p>
            <a:endParaRPr lang="en-US" dirty="0"/>
          </a:p>
        </p:txBody>
      </p:sp>
      <p:sp>
        <p:nvSpPr>
          <p:cNvPr id="4" name="Text Placeholder 3">
            <a:extLst>
              <a:ext uri="{FF2B5EF4-FFF2-40B4-BE49-F238E27FC236}">
                <a16:creationId xmlns:a16="http://schemas.microsoft.com/office/drawing/2014/main" id="{7D6D5C54-2177-2D4B-8319-FF44D29BC6FC}"/>
              </a:ext>
            </a:extLst>
          </p:cNvPr>
          <p:cNvSpPr>
            <a:spLocks noGrp="1"/>
          </p:cNvSpPr>
          <p:nvPr>
            <p:ph type="body" sz="quarter" idx="38"/>
          </p:nvPr>
        </p:nvSpPr>
        <p:spPr/>
        <p:txBody>
          <a:bodyPr/>
          <a:lstStyle/>
          <a:p>
            <a:endParaRPr lang="en-US" dirty="0"/>
          </a:p>
        </p:txBody>
      </p:sp>
      <p:sp>
        <p:nvSpPr>
          <p:cNvPr id="5" name="Text Placeholder 4">
            <a:extLst>
              <a:ext uri="{FF2B5EF4-FFF2-40B4-BE49-F238E27FC236}">
                <a16:creationId xmlns:a16="http://schemas.microsoft.com/office/drawing/2014/main" id="{5C361C15-8F6C-7147-8CCD-0E6E887E4B00}"/>
              </a:ext>
            </a:extLst>
          </p:cNvPr>
          <p:cNvSpPr>
            <a:spLocks noGrp="1"/>
          </p:cNvSpPr>
          <p:nvPr>
            <p:ph type="body" sz="quarter" idx="39"/>
          </p:nvPr>
        </p:nvSpPr>
        <p:spPr/>
        <p:txBody>
          <a:bodyPr/>
          <a:lstStyle/>
          <a:p>
            <a:endParaRPr lang="en-US" dirty="0"/>
          </a:p>
        </p:txBody>
      </p:sp>
      <p:sp>
        <p:nvSpPr>
          <p:cNvPr id="6" name="Content Placeholder 5">
            <a:extLst>
              <a:ext uri="{FF2B5EF4-FFF2-40B4-BE49-F238E27FC236}">
                <a16:creationId xmlns:a16="http://schemas.microsoft.com/office/drawing/2014/main" id="{631DD598-A1BA-4A46-8C45-96588B96F79F}"/>
              </a:ext>
            </a:extLst>
          </p:cNvPr>
          <p:cNvSpPr>
            <a:spLocks noGrp="1"/>
          </p:cNvSpPr>
          <p:nvPr>
            <p:ph sz="half" idx="23"/>
          </p:nvPr>
        </p:nvSpPr>
        <p:spPr/>
        <p:txBody>
          <a:bodyPr/>
          <a:lstStyle/>
          <a:p>
            <a:endParaRPr lang="en-US" dirty="0"/>
          </a:p>
        </p:txBody>
      </p:sp>
      <p:sp>
        <p:nvSpPr>
          <p:cNvPr id="7" name="Text Placeholder 6">
            <a:extLst>
              <a:ext uri="{FF2B5EF4-FFF2-40B4-BE49-F238E27FC236}">
                <a16:creationId xmlns:a16="http://schemas.microsoft.com/office/drawing/2014/main" id="{B0C052F4-C7AD-D74F-8B61-553CEDB39256}"/>
              </a:ext>
            </a:extLst>
          </p:cNvPr>
          <p:cNvSpPr>
            <a:spLocks noGrp="1"/>
          </p:cNvSpPr>
          <p:nvPr>
            <p:ph type="body" sz="quarter" idx="40"/>
          </p:nvPr>
        </p:nvSpPr>
        <p:spPr/>
        <p:txBody>
          <a:bodyPr/>
          <a:lstStyle/>
          <a:p>
            <a:endParaRPr lang="en-US" dirty="0"/>
          </a:p>
        </p:txBody>
      </p:sp>
      <p:sp>
        <p:nvSpPr>
          <p:cNvPr id="8" name="Text Placeholder 7">
            <a:extLst>
              <a:ext uri="{FF2B5EF4-FFF2-40B4-BE49-F238E27FC236}">
                <a16:creationId xmlns:a16="http://schemas.microsoft.com/office/drawing/2014/main" id="{8B24807F-B0AD-8F4C-8F58-5FC73E038621}"/>
              </a:ext>
            </a:extLst>
          </p:cNvPr>
          <p:cNvSpPr>
            <a:spLocks noGrp="1"/>
          </p:cNvSpPr>
          <p:nvPr>
            <p:ph type="body" sz="quarter" idx="41"/>
          </p:nvPr>
        </p:nvSpPr>
        <p:spPr/>
        <p:txBody>
          <a:bodyPr/>
          <a:lstStyle/>
          <a:p>
            <a:endParaRPr lang="en-US" dirty="0"/>
          </a:p>
        </p:txBody>
      </p:sp>
      <p:sp>
        <p:nvSpPr>
          <p:cNvPr id="9" name="TextBox 8">
            <a:extLst>
              <a:ext uri="{FF2B5EF4-FFF2-40B4-BE49-F238E27FC236}">
                <a16:creationId xmlns:a16="http://schemas.microsoft.com/office/drawing/2014/main" id="{85A6584A-2CB1-B74F-8079-9257D60EA248}"/>
              </a:ext>
            </a:extLst>
          </p:cNvPr>
          <p:cNvSpPr txBox="1"/>
          <p:nvPr/>
        </p:nvSpPr>
        <p:spPr>
          <a:xfrm>
            <a:off x="7033846" y="9614178"/>
            <a:ext cx="281353" cy="379745"/>
          </a:xfrm>
          <a:prstGeom prst="rect">
            <a:avLst/>
          </a:prstGeom>
          <a:noFill/>
        </p:spPr>
        <p:txBody>
          <a:bodyPr wrap="square" rtlCol="0">
            <a:normAutofit/>
          </a:bodyPr>
          <a:lstStyle/>
          <a:p>
            <a:pPr algn="l"/>
            <a:r>
              <a:rPr lang="en-US" sz="1400" b="1" dirty="0">
                <a:solidFill>
                  <a:schemeClr val="bg2">
                    <a:lumMod val="40000"/>
                    <a:lumOff val="60000"/>
                  </a:schemeClr>
                </a:solidFill>
                <a:latin typeface="Ubuntu" panose="020B0504030602030204" pitchFamily="34" charset="0"/>
              </a:rPr>
              <a:t>4</a:t>
            </a:r>
          </a:p>
        </p:txBody>
      </p:sp>
    </p:spTree>
    <p:extLst>
      <p:ext uri="{BB962C8B-B14F-4D97-AF65-F5344CB8AC3E}">
        <p14:creationId xmlns:p14="http://schemas.microsoft.com/office/powerpoint/2010/main" val="22233931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13EF180C-7EEF-624C-BCE3-C2054663D78E}"/>
              </a:ext>
            </a:extLst>
          </p:cNvPr>
          <p:cNvSpPr>
            <a:spLocks noGrp="1"/>
          </p:cNvSpPr>
          <p:nvPr>
            <p:ph type="body" sz="quarter" idx="38"/>
          </p:nvPr>
        </p:nvSpPr>
        <p:spPr/>
        <p:txBody>
          <a:bodyPr/>
          <a:lstStyle/>
          <a:p>
            <a:endParaRPr lang="en-US" dirty="0"/>
          </a:p>
        </p:txBody>
      </p:sp>
      <p:sp>
        <p:nvSpPr>
          <p:cNvPr id="3" name="Text Placeholder 2">
            <a:extLst>
              <a:ext uri="{FF2B5EF4-FFF2-40B4-BE49-F238E27FC236}">
                <a16:creationId xmlns:a16="http://schemas.microsoft.com/office/drawing/2014/main" id="{D2775E80-6D60-BF41-80F2-AEAD33708284}"/>
              </a:ext>
            </a:extLst>
          </p:cNvPr>
          <p:cNvSpPr>
            <a:spLocks noGrp="1"/>
          </p:cNvSpPr>
          <p:nvPr>
            <p:ph type="body" sz="quarter" idx="39"/>
          </p:nvPr>
        </p:nvSpPr>
        <p:spPr/>
        <p:txBody>
          <a:bodyPr/>
          <a:lstStyle/>
          <a:p>
            <a:endParaRPr lang="en-US" dirty="0"/>
          </a:p>
        </p:txBody>
      </p:sp>
      <p:sp>
        <p:nvSpPr>
          <p:cNvPr id="4" name="Content Placeholder 3">
            <a:extLst>
              <a:ext uri="{FF2B5EF4-FFF2-40B4-BE49-F238E27FC236}">
                <a16:creationId xmlns:a16="http://schemas.microsoft.com/office/drawing/2014/main" id="{607DCC6B-759A-8044-8CC8-AC951F67E1D1}"/>
              </a:ext>
            </a:extLst>
          </p:cNvPr>
          <p:cNvSpPr>
            <a:spLocks noGrp="1"/>
          </p:cNvSpPr>
          <p:nvPr>
            <p:ph sz="half" idx="23"/>
          </p:nvPr>
        </p:nvSpPr>
        <p:spPr/>
        <p:txBody>
          <a:bodyPr/>
          <a:lstStyle/>
          <a:p>
            <a:endParaRPr lang="en-US" dirty="0"/>
          </a:p>
        </p:txBody>
      </p:sp>
      <p:sp>
        <p:nvSpPr>
          <p:cNvPr id="5" name="Text Placeholder 4">
            <a:extLst>
              <a:ext uri="{FF2B5EF4-FFF2-40B4-BE49-F238E27FC236}">
                <a16:creationId xmlns:a16="http://schemas.microsoft.com/office/drawing/2014/main" id="{925FCB53-A0CC-3043-A549-7FD54C5B3E6F}"/>
              </a:ext>
            </a:extLst>
          </p:cNvPr>
          <p:cNvSpPr>
            <a:spLocks noGrp="1"/>
          </p:cNvSpPr>
          <p:nvPr>
            <p:ph type="body" sz="quarter" idx="40"/>
          </p:nvPr>
        </p:nvSpPr>
        <p:spPr/>
        <p:txBody>
          <a:bodyPr/>
          <a:lstStyle/>
          <a:p>
            <a:endParaRPr lang="en-US" dirty="0"/>
          </a:p>
        </p:txBody>
      </p:sp>
      <p:sp>
        <p:nvSpPr>
          <p:cNvPr id="6" name="Content Placeholder 5">
            <a:extLst>
              <a:ext uri="{FF2B5EF4-FFF2-40B4-BE49-F238E27FC236}">
                <a16:creationId xmlns:a16="http://schemas.microsoft.com/office/drawing/2014/main" id="{9CC7ADE8-8BC8-394D-8292-A287A75845DE}"/>
              </a:ext>
            </a:extLst>
          </p:cNvPr>
          <p:cNvSpPr>
            <a:spLocks noGrp="1"/>
          </p:cNvSpPr>
          <p:nvPr>
            <p:ph sz="half" idx="24"/>
          </p:nvPr>
        </p:nvSpPr>
        <p:spPr/>
        <p:txBody>
          <a:bodyPr/>
          <a:lstStyle/>
          <a:p>
            <a:endParaRPr lang="en-US" dirty="0"/>
          </a:p>
        </p:txBody>
      </p:sp>
      <p:sp>
        <p:nvSpPr>
          <p:cNvPr id="7" name="Text Placeholder 6">
            <a:extLst>
              <a:ext uri="{FF2B5EF4-FFF2-40B4-BE49-F238E27FC236}">
                <a16:creationId xmlns:a16="http://schemas.microsoft.com/office/drawing/2014/main" id="{C8765593-91C0-2143-A4AB-5E7BDE823416}"/>
              </a:ext>
            </a:extLst>
          </p:cNvPr>
          <p:cNvSpPr>
            <a:spLocks noGrp="1"/>
          </p:cNvSpPr>
          <p:nvPr>
            <p:ph type="body" sz="quarter" idx="41"/>
          </p:nvPr>
        </p:nvSpPr>
        <p:spPr/>
        <p:txBody>
          <a:bodyPr/>
          <a:lstStyle/>
          <a:p>
            <a:endParaRPr lang="en-US" dirty="0"/>
          </a:p>
        </p:txBody>
      </p:sp>
      <p:sp>
        <p:nvSpPr>
          <p:cNvPr id="8" name="Text Placeholder 7">
            <a:extLst>
              <a:ext uri="{FF2B5EF4-FFF2-40B4-BE49-F238E27FC236}">
                <a16:creationId xmlns:a16="http://schemas.microsoft.com/office/drawing/2014/main" id="{2B1C599C-5978-6447-9C38-92C79AD9A0D1}"/>
              </a:ext>
            </a:extLst>
          </p:cNvPr>
          <p:cNvSpPr>
            <a:spLocks noGrp="1"/>
          </p:cNvSpPr>
          <p:nvPr>
            <p:ph type="body" sz="quarter" idx="42"/>
          </p:nvPr>
        </p:nvSpPr>
        <p:spPr/>
        <p:txBody>
          <a:bodyPr/>
          <a:lstStyle/>
          <a:p>
            <a:endParaRPr lang="en-US" dirty="0"/>
          </a:p>
        </p:txBody>
      </p:sp>
      <p:sp>
        <p:nvSpPr>
          <p:cNvPr id="9" name="Text Placeholder 8">
            <a:extLst>
              <a:ext uri="{FF2B5EF4-FFF2-40B4-BE49-F238E27FC236}">
                <a16:creationId xmlns:a16="http://schemas.microsoft.com/office/drawing/2014/main" id="{1712B4A9-7431-CE45-B2D1-8D3CF451D2DC}"/>
              </a:ext>
            </a:extLst>
          </p:cNvPr>
          <p:cNvSpPr>
            <a:spLocks noGrp="1"/>
          </p:cNvSpPr>
          <p:nvPr>
            <p:ph type="body" sz="quarter" idx="44"/>
          </p:nvPr>
        </p:nvSpPr>
        <p:spPr/>
        <p:txBody>
          <a:bodyPr/>
          <a:lstStyle/>
          <a:p>
            <a:endParaRPr lang="en-US" dirty="0"/>
          </a:p>
        </p:txBody>
      </p:sp>
      <p:sp>
        <p:nvSpPr>
          <p:cNvPr id="10" name="TextBox 9">
            <a:extLst>
              <a:ext uri="{FF2B5EF4-FFF2-40B4-BE49-F238E27FC236}">
                <a16:creationId xmlns:a16="http://schemas.microsoft.com/office/drawing/2014/main" id="{2EC8DF8E-92D6-9C47-9A5A-4BFE9F8CAE5C}"/>
              </a:ext>
            </a:extLst>
          </p:cNvPr>
          <p:cNvSpPr txBox="1"/>
          <p:nvPr/>
        </p:nvSpPr>
        <p:spPr>
          <a:xfrm>
            <a:off x="7033846" y="9602455"/>
            <a:ext cx="281353" cy="379745"/>
          </a:xfrm>
          <a:prstGeom prst="rect">
            <a:avLst/>
          </a:prstGeom>
          <a:noFill/>
        </p:spPr>
        <p:txBody>
          <a:bodyPr wrap="square" rtlCol="0">
            <a:normAutofit/>
          </a:bodyPr>
          <a:lstStyle/>
          <a:p>
            <a:pPr algn="l"/>
            <a:r>
              <a:rPr lang="en-US" sz="1400" b="1" dirty="0">
                <a:solidFill>
                  <a:schemeClr val="bg2">
                    <a:lumMod val="40000"/>
                    <a:lumOff val="60000"/>
                  </a:schemeClr>
                </a:solidFill>
                <a:latin typeface="Ubuntu" panose="020B0504030602030204" pitchFamily="34" charset="0"/>
              </a:rPr>
              <a:t>5</a:t>
            </a:r>
          </a:p>
        </p:txBody>
      </p:sp>
    </p:spTree>
    <p:extLst>
      <p:ext uri="{BB962C8B-B14F-4D97-AF65-F5344CB8AC3E}">
        <p14:creationId xmlns:p14="http://schemas.microsoft.com/office/powerpoint/2010/main" val="24050911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AB6B569-860E-DB41-AA6F-DD67DD0017AD}"/>
              </a:ext>
            </a:extLst>
          </p:cNvPr>
          <p:cNvSpPr>
            <a:spLocks noGrp="1"/>
          </p:cNvSpPr>
          <p:nvPr>
            <p:ph sz="half" idx="23"/>
          </p:nvPr>
        </p:nvSpPr>
        <p:spPr/>
        <p:txBody>
          <a:bodyPr/>
          <a:lstStyle/>
          <a:p>
            <a:endParaRPr lang="en-US" dirty="0"/>
          </a:p>
        </p:txBody>
      </p:sp>
      <p:sp>
        <p:nvSpPr>
          <p:cNvPr id="3" name="Content Placeholder 2">
            <a:extLst>
              <a:ext uri="{FF2B5EF4-FFF2-40B4-BE49-F238E27FC236}">
                <a16:creationId xmlns:a16="http://schemas.microsoft.com/office/drawing/2014/main" id="{906C83F3-D58C-DB44-ABC0-02DD7A44A656}"/>
              </a:ext>
            </a:extLst>
          </p:cNvPr>
          <p:cNvSpPr>
            <a:spLocks noGrp="1"/>
          </p:cNvSpPr>
          <p:nvPr>
            <p:ph sz="half" idx="24"/>
          </p:nvPr>
        </p:nvSpPr>
        <p:spPr/>
        <p:txBody>
          <a:bodyPr/>
          <a:lstStyle/>
          <a:p>
            <a:endParaRPr lang="en-US" dirty="0"/>
          </a:p>
        </p:txBody>
      </p:sp>
      <p:sp>
        <p:nvSpPr>
          <p:cNvPr id="4" name="Text Placeholder 3">
            <a:extLst>
              <a:ext uri="{FF2B5EF4-FFF2-40B4-BE49-F238E27FC236}">
                <a16:creationId xmlns:a16="http://schemas.microsoft.com/office/drawing/2014/main" id="{10FC5A95-E8C4-9F43-99AE-A9FA281DC90E}"/>
              </a:ext>
            </a:extLst>
          </p:cNvPr>
          <p:cNvSpPr>
            <a:spLocks noGrp="1"/>
          </p:cNvSpPr>
          <p:nvPr>
            <p:ph type="body" sz="quarter" idx="14"/>
          </p:nvPr>
        </p:nvSpPr>
        <p:spPr/>
        <p:txBody>
          <a:bodyPr/>
          <a:lstStyle/>
          <a:p>
            <a:endParaRPr lang="en-US" dirty="0"/>
          </a:p>
        </p:txBody>
      </p:sp>
      <p:sp>
        <p:nvSpPr>
          <p:cNvPr id="5" name="Text Placeholder 4">
            <a:extLst>
              <a:ext uri="{FF2B5EF4-FFF2-40B4-BE49-F238E27FC236}">
                <a16:creationId xmlns:a16="http://schemas.microsoft.com/office/drawing/2014/main" id="{652AF822-3E6D-B64B-9587-8D7D180C8A80}"/>
              </a:ext>
            </a:extLst>
          </p:cNvPr>
          <p:cNvSpPr>
            <a:spLocks noGrp="1"/>
          </p:cNvSpPr>
          <p:nvPr>
            <p:ph type="body" sz="quarter" idx="44"/>
          </p:nvPr>
        </p:nvSpPr>
        <p:spPr/>
        <p:txBody>
          <a:bodyPr/>
          <a:lstStyle/>
          <a:p>
            <a:endParaRPr lang="en-US" dirty="0"/>
          </a:p>
        </p:txBody>
      </p:sp>
      <p:sp>
        <p:nvSpPr>
          <p:cNvPr id="6" name="Text Placeholder 5">
            <a:extLst>
              <a:ext uri="{FF2B5EF4-FFF2-40B4-BE49-F238E27FC236}">
                <a16:creationId xmlns:a16="http://schemas.microsoft.com/office/drawing/2014/main" id="{BC5ECB18-E9F2-D74F-96DC-90C924CEB0D6}"/>
              </a:ext>
            </a:extLst>
          </p:cNvPr>
          <p:cNvSpPr>
            <a:spLocks noGrp="1"/>
          </p:cNvSpPr>
          <p:nvPr>
            <p:ph type="body" sz="quarter" idx="38"/>
          </p:nvPr>
        </p:nvSpPr>
        <p:spPr/>
        <p:txBody>
          <a:bodyPr/>
          <a:lstStyle/>
          <a:p>
            <a:endParaRPr lang="en-US" dirty="0"/>
          </a:p>
        </p:txBody>
      </p:sp>
      <p:sp>
        <p:nvSpPr>
          <p:cNvPr id="7" name="Text Placeholder 6">
            <a:extLst>
              <a:ext uri="{FF2B5EF4-FFF2-40B4-BE49-F238E27FC236}">
                <a16:creationId xmlns:a16="http://schemas.microsoft.com/office/drawing/2014/main" id="{BCF2DD4E-3147-6E48-B078-296A1767F574}"/>
              </a:ext>
            </a:extLst>
          </p:cNvPr>
          <p:cNvSpPr>
            <a:spLocks noGrp="1"/>
          </p:cNvSpPr>
          <p:nvPr>
            <p:ph type="body" sz="quarter" idx="45"/>
          </p:nvPr>
        </p:nvSpPr>
        <p:spPr/>
        <p:txBody>
          <a:bodyPr/>
          <a:lstStyle/>
          <a:p>
            <a:endParaRPr lang="en-US" dirty="0"/>
          </a:p>
        </p:txBody>
      </p:sp>
      <p:sp>
        <p:nvSpPr>
          <p:cNvPr id="8" name="Text Placeholder 7">
            <a:extLst>
              <a:ext uri="{FF2B5EF4-FFF2-40B4-BE49-F238E27FC236}">
                <a16:creationId xmlns:a16="http://schemas.microsoft.com/office/drawing/2014/main" id="{3ABBF923-2082-4643-89C2-0F5CE4E3674B}"/>
              </a:ext>
            </a:extLst>
          </p:cNvPr>
          <p:cNvSpPr>
            <a:spLocks noGrp="1"/>
          </p:cNvSpPr>
          <p:nvPr>
            <p:ph type="body" sz="quarter" idx="46"/>
          </p:nvPr>
        </p:nvSpPr>
        <p:spPr/>
        <p:txBody>
          <a:bodyPr/>
          <a:lstStyle/>
          <a:p>
            <a:endParaRPr lang="en-US" dirty="0"/>
          </a:p>
        </p:txBody>
      </p:sp>
      <p:sp>
        <p:nvSpPr>
          <p:cNvPr id="9" name="Text Placeholder 8">
            <a:extLst>
              <a:ext uri="{FF2B5EF4-FFF2-40B4-BE49-F238E27FC236}">
                <a16:creationId xmlns:a16="http://schemas.microsoft.com/office/drawing/2014/main" id="{1AD97D16-6B13-9B4D-8CEB-4CCBEA2FF5C8}"/>
              </a:ext>
            </a:extLst>
          </p:cNvPr>
          <p:cNvSpPr>
            <a:spLocks noGrp="1"/>
          </p:cNvSpPr>
          <p:nvPr>
            <p:ph type="body" sz="quarter" idx="47"/>
          </p:nvPr>
        </p:nvSpPr>
        <p:spPr/>
        <p:txBody>
          <a:bodyPr/>
          <a:lstStyle/>
          <a:p>
            <a:endParaRPr lang="en-US" dirty="0"/>
          </a:p>
        </p:txBody>
      </p:sp>
      <p:sp>
        <p:nvSpPr>
          <p:cNvPr id="10" name="Text Placeholder 9">
            <a:extLst>
              <a:ext uri="{FF2B5EF4-FFF2-40B4-BE49-F238E27FC236}">
                <a16:creationId xmlns:a16="http://schemas.microsoft.com/office/drawing/2014/main" id="{BD04B78D-1D2B-3642-8255-CCB36C635D75}"/>
              </a:ext>
            </a:extLst>
          </p:cNvPr>
          <p:cNvSpPr>
            <a:spLocks noGrp="1"/>
          </p:cNvSpPr>
          <p:nvPr>
            <p:ph type="body" sz="quarter" idx="48"/>
          </p:nvPr>
        </p:nvSpPr>
        <p:spPr/>
        <p:txBody>
          <a:bodyPr/>
          <a:lstStyle/>
          <a:p>
            <a:endParaRPr lang="en-US" dirty="0"/>
          </a:p>
        </p:txBody>
      </p:sp>
      <p:sp>
        <p:nvSpPr>
          <p:cNvPr id="11" name="Text Placeholder 10">
            <a:extLst>
              <a:ext uri="{FF2B5EF4-FFF2-40B4-BE49-F238E27FC236}">
                <a16:creationId xmlns:a16="http://schemas.microsoft.com/office/drawing/2014/main" id="{6918E96C-2B09-5242-89F1-7D19D4909A30}"/>
              </a:ext>
            </a:extLst>
          </p:cNvPr>
          <p:cNvSpPr>
            <a:spLocks noGrp="1"/>
          </p:cNvSpPr>
          <p:nvPr>
            <p:ph type="body" sz="quarter" idx="49"/>
          </p:nvPr>
        </p:nvSpPr>
        <p:spPr/>
        <p:txBody>
          <a:bodyPr/>
          <a:lstStyle/>
          <a:p>
            <a:endParaRPr lang="en-US" dirty="0"/>
          </a:p>
        </p:txBody>
      </p:sp>
      <p:sp>
        <p:nvSpPr>
          <p:cNvPr id="12" name="TextBox 11">
            <a:extLst>
              <a:ext uri="{FF2B5EF4-FFF2-40B4-BE49-F238E27FC236}">
                <a16:creationId xmlns:a16="http://schemas.microsoft.com/office/drawing/2014/main" id="{78A47242-56AC-8E4A-8723-7D8C363C1A83}"/>
              </a:ext>
            </a:extLst>
          </p:cNvPr>
          <p:cNvSpPr txBox="1"/>
          <p:nvPr/>
        </p:nvSpPr>
        <p:spPr>
          <a:xfrm>
            <a:off x="7033846" y="9614178"/>
            <a:ext cx="281353" cy="379745"/>
          </a:xfrm>
          <a:prstGeom prst="rect">
            <a:avLst/>
          </a:prstGeom>
          <a:noFill/>
        </p:spPr>
        <p:txBody>
          <a:bodyPr wrap="square" rtlCol="0">
            <a:normAutofit/>
          </a:bodyPr>
          <a:lstStyle/>
          <a:p>
            <a:pPr algn="l"/>
            <a:r>
              <a:rPr lang="en-US" sz="1400" b="1" dirty="0">
                <a:solidFill>
                  <a:schemeClr val="bg2">
                    <a:lumMod val="40000"/>
                    <a:lumOff val="60000"/>
                  </a:schemeClr>
                </a:solidFill>
                <a:latin typeface="Ubuntu" panose="020B0504030602030204" pitchFamily="34" charset="0"/>
              </a:rPr>
              <a:t>6</a:t>
            </a:r>
          </a:p>
        </p:txBody>
      </p:sp>
    </p:spTree>
    <p:extLst>
      <p:ext uri="{BB962C8B-B14F-4D97-AF65-F5344CB8AC3E}">
        <p14:creationId xmlns:p14="http://schemas.microsoft.com/office/powerpoint/2010/main" val="14444749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02A45A3-D930-4D4B-A1E5-4BC95CCF05FE}"/>
              </a:ext>
            </a:extLst>
          </p:cNvPr>
          <p:cNvSpPr>
            <a:spLocks noGrp="1"/>
          </p:cNvSpPr>
          <p:nvPr>
            <p:ph sz="half" idx="23"/>
          </p:nvPr>
        </p:nvSpPr>
        <p:spPr/>
        <p:txBody>
          <a:bodyPr>
            <a:normAutofit fontScale="92500" lnSpcReduction="20000"/>
          </a:bodyPr>
          <a:lstStyle/>
          <a:p>
            <a:endParaRPr lang="en-US" dirty="0"/>
          </a:p>
        </p:txBody>
      </p:sp>
      <p:sp>
        <p:nvSpPr>
          <p:cNvPr id="3" name="Content Placeholder 2">
            <a:extLst>
              <a:ext uri="{FF2B5EF4-FFF2-40B4-BE49-F238E27FC236}">
                <a16:creationId xmlns:a16="http://schemas.microsoft.com/office/drawing/2014/main" id="{CE563C3E-2673-8A42-ADB9-E5CC07B4BC96}"/>
              </a:ext>
            </a:extLst>
          </p:cNvPr>
          <p:cNvSpPr>
            <a:spLocks noGrp="1"/>
          </p:cNvSpPr>
          <p:nvPr>
            <p:ph sz="half" idx="24"/>
          </p:nvPr>
        </p:nvSpPr>
        <p:spPr/>
        <p:txBody>
          <a:bodyPr/>
          <a:lstStyle/>
          <a:p>
            <a:endParaRPr lang="en-US" dirty="0"/>
          </a:p>
        </p:txBody>
      </p:sp>
      <p:sp>
        <p:nvSpPr>
          <p:cNvPr id="4" name="Text Placeholder 3">
            <a:extLst>
              <a:ext uri="{FF2B5EF4-FFF2-40B4-BE49-F238E27FC236}">
                <a16:creationId xmlns:a16="http://schemas.microsoft.com/office/drawing/2014/main" id="{B2D34452-E667-FE44-B4D8-17C7ED72EA9A}"/>
              </a:ext>
            </a:extLst>
          </p:cNvPr>
          <p:cNvSpPr>
            <a:spLocks noGrp="1"/>
          </p:cNvSpPr>
          <p:nvPr>
            <p:ph type="body" sz="quarter" idx="38"/>
          </p:nvPr>
        </p:nvSpPr>
        <p:spPr/>
        <p:txBody>
          <a:bodyPr/>
          <a:lstStyle/>
          <a:p>
            <a:endParaRPr lang="en-US" dirty="0"/>
          </a:p>
        </p:txBody>
      </p:sp>
      <p:sp>
        <p:nvSpPr>
          <p:cNvPr id="5" name="Text Placeholder 4">
            <a:extLst>
              <a:ext uri="{FF2B5EF4-FFF2-40B4-BE49-F238E27FC236}">
                <a16:creationId xmlns:a16="http://schemas.microsoft.com/office/drawing/2014/main" id="{91DC7981-75C8-B547-8B86-FF27B3DFBCAF}"/>
              </a:ext>
            </a:extLst>
          </p:cNvPr>
          <p:cNvSpPr>
            <a:spLocks noGrp="1"/>
          </p:cNvSpPr>
          <p:nvPr>
            <p:ph type="body" sz="quarter" idx="46"/>
          </p:nvPr>
        </p:nvSpPr>
        <p:spPr/>
        <p:txBody>
          <a:bodyPr/>
          <a:lstStyle/>
          <a:p>
            <a:endParaRPr lang="en-US" dirty="0"/>
          </a:p>
        </p:txBody>
      </p:sp>
      <p:sp>
        <p:nvSpPr>
          <p:cNvPr id="6" name="Text Placeholder 5">
            <a:extLst>
              <a:ext uri="{FF2B5EF4-FFF2-40B4-BE49-F238E27FC236}">
                <a16:creationId xmlns:a16="http://schemas.microsoft.com/office/drawing/2014/main" id="{73EC92A4-0EAA-9947-A6D3-2A0B71F7BD89}"/>
              </a:ext>
            </a:extLst>
          </p:cNvPr>
          <p:cNvSpPr>
            <a:spLocks noGrp="1"/>
          </p:cNvSpPr>
          <p:nvPr>
            <p:ph type="body" sz="quarter" idx="49"/>
          </p:nvPr>
        </p:nvSpPr>
        <p:spPr/>
        <p:txBody>
          <a:bodyPr/>
          <a:lstStyle/>
          <a:p>
            <a:endParaRPr lang="en-US" dirty="0"/>
          </a:p>
        </p:txBody>
      </p:sp>
      <p:sp>
        <p:nvSpPr>
          <p:cNvPr id="7" name="Text Placeholder 6">
            <a:extLst>
              <a:ext uri="{FF2B5EF4-FFF2-40B4-BE49-F238E27FC236}">
                <a16:creationId xmlns:a16="http://schemas.microsoft.com/office/drawing/2014/main" id="{6A29B3FD-C7AC-444B-A3A1-F526CE248D06}"/>
              </a:ext>
            </a:extLst>
          </p:cNvPr>
          <p:cNvSpPr>
            <a:spLocks noGrp="1"/>
          </p:cNvSpPr>
          <p:nvPr>
            <p:ph type="body" sz="quarter" idx="36"/>
          </p:nvPr>
        </p:nvSpPr>
        <p:spPr/>
        <p:txBody>
          <a:bodyPr/>
          <a:lstStyle/>
          <a:p>
            <a:endParaRPr lang="en-US" dirty="0"/>
          </a:p>
        </p:txBody>
      </p:sp>
      <p:sp>
        <p:nvSpPr>
          <p:cNvPr id="8" name="Text Placeholder 7">
            <a:extLst>
              <a:ext uri="{FF2B5EF4-FFF2-40B4-BE49-F238E27FC236}">
                <a16:creationId xmlns:a16="http://schemas.microsoft.com/office/drawing/2014/main" id="{4446AAED-7E19-484E-A926-1D9EF650E528}"/>
              </a:ext>
            </a:extLst>
          </p:cNvPr>
          <p:cNvSpPr>
            <a:spLocks noGrp="1"/>
          </p:cNvSpPr>
          <p:nvPr>
            <p:ph type="body" sz="quarter" idx="50"/>
          </p:nvPr>
        </p:nvSpPr>
        <p:spPr/>
        <p:txBody>
          <a:bodyPr/>
          <a:lstStyle/>
          <a:p>
            <a:endParaRPr lang="en-US" dirty="0"/>
          </a:p>
        </p:txBody>
      </p:sp>
      <p:sp>
        <p:nvSpPr>
          <p:cNvPr id="9" name="Text Placeholder 8">
            <a:extLst>
              <a:ext uri="{FF2B5EF4-FFF2-40B4-BE49-F238E27FC236}">
                <a16:creationId xmlns:a16="http://schemas.microsoft.com/office/drawing/2014/main" id="{F4F0F5A0-7677-7B43-9593-5D75401AFF44}"/>
              </a:ext>
            </a:extLst>
          </p:cNvPr>
          <p:cNvSpPr>
            <a:spLocks noGrp="1"/>
          </p:cNvSpPr>
          <p:nvPr>
            <p:ph type="body" sz="quarter" idx="51"/>
          </p:nvPr>
        </p:nvSpPr>
        <p:spPr/>
        <p:txBody>
          <a:bodyPr/>
          <a:lstStyle/>
          <a:p>
            <a:endParaRPr lang="en-US" dirty="0"/>
          </a:p>
        </p:txBody>
      </p:sp>
      <p:sp>
        <p:nvSpPr>
          <p:cNvPr id="10" name="Text Placeholder 9">
            <a:extLst>
              <a:ext uri="{FF2B5EF4-FFF2-40B4-BE49-F238E27FC236}">
                <a16:creationId xmlns:a16="http://schemas.microsoft.com/office/drawing/2014/main" id="{6F35E287-8433-094E-A7C0-E0F596E6F5FA}"/>
              </a:ext>
            </a:extLst>
          </p:cNvPr>
          <p:cNvSpPr>
            <a:spLocks noGrp="1"/>
          </p:cNvSpPr>
          <p:nvPr>
            <p:ph type="body" sz="quarter" idx="52"/>
          </p:nvPr>
        </p:nvSpPr>
        <p:spPr/>
        <p:txBody>
          <a:bodyPr/>
          <a:lstStyle/>
          <a:p>
            <a:endParaRPr lang="en-US" dirty="0"/>
          </a:p>
        </p:txBody>
      </p:sp>
      <p:sp>
        <p:nvSpPr>
          <p:cNvPr id="11" name="Text Placeholder 10">
            <a:extLst>
              <a:ext uri="{FF2B5EF4-FFF2-40B4-BE49-F238E27FC236}">
                <a16:creationId xmlns:a16="http://schemas.microsoft.com/office/drawing/2014/main" id="{79AD94DC-6341-B04F-8D85-0210FA18A706}"/>
              </a:ext>
            </a:extLst>
          </p:cNvPr>
          <p:cNvSpPr>
            <a:spLocks noGrp="1"/>
          </p:cNvSpPr>
          <p:nvPr>
            <p:ph type="body" sz="quarter" idx="53"/>
          </p:nvPr>
        </p:nvSpPr>
        <p:spPr/>
        <p:txBody>
          <a:bodyPr/>
          <a:lstStyle/>
          <a:p>
            <a:endParaRPr lang="en-US" dirty="0"/>
          </a:p>
        </p:txBody>
      </p:sp>
      <p:sp>
        <p:nvSpPr>
          <p:cNvPr id="12" name="Text Placeholder 11">
            <a:extLst>
              <a:ext uri="{FF2B5EF4-FFF2-40B4-BE49-F238E27FC236}">
                <a16:creationId xmlns:a16="http://schemas.microsoft.com/office/drawing/2014/main" id="{D3A12737-0CD7-5642-9BEF-AB1EDBE48C6F}"/>
              </a:ext>
            </a:extLst>
          </p:cNvPr>
          <p:cNvSpPr>
            <a:spLocks noGrp="1"/>
          </p:cNvSpPr>
          <p:nvPr>
            <p:ph type="body" sz="quarter" idx="54"/>
          </p:nvPr>
        </p:nvSpPr>
        <p:spPr/>
        <p:txBody>
          <a:bodyPr/>
          <a:lstStyle/>
          <a:p>
            <a:endParaRPr lang="en-US" dirty="0"/>
          </a:p>
        </p:txBody>
      </p:sp>
      <p:sp>
        <p:nvSpPr>
          <p:cNvPr id="13" name="TextBox 12">
            <a:extLst>
              <a:ext uri="{FF2B5EF4-FFF2-40B4-BE49-F238E27FC236}">
                <a16:creationId xmlns:a16="http://schemas.microsoft.com/office/drawing/2014/main" id="{72A8D121-F3CB-594A-A596-4910D1F84995}"/>
              </a:ext>
            </a:extLst>
          </p:cNvPr>
          <p:cNvSpPr txBox="1"/>
          <p:nvPr/>
        </p:nvSpPr>
        <p:spPr>
          <a:xfrm>
            <a:off x="7033846" y="9614178"/>
            <a:ext cx="281353" cy="379745"/>
          </a:xfrm>
          <a:prstGeom prst="rect">
            <a:avLst/>
          </a:prstGeom>
          <a:noFill/>
        </p:spPr>
        <p:txBody>
          <a:bodyPr wrap="square" rtlCol="0">
            <a:normAutofit/>
          </a:bodyPr>
          <a:lstStyle/>
          <a:p>
            <a:pPr algn="l"/>
            <a:r>
              <a:rPr lang="en-US" sz="1400" b="1" dirty="0">
                <a:solidFill>
                  <a:schemeClr val="bg2">
                    <a:lumMod val="40000"/>
                    <a:lumOff val="60000"/>
                  </a:schemeClr>
                </a:solidFill>
                <a:latin typeface="Ubuntu" panose="020B0504030602030204" pitchFamily="34" charset="0"/>
              </a:rPr>
              <a:t>7</a:t>
            </a:r>
          </a:p>
        </p:txBody>
      </p:sp>
    </p:spTree>
    <p:extLst>
      <p:ext uri="{BB962C8B-B14F-4D97-AF65-F5344CB8AC3E}">
        <p14:creationId xmlns:p14="http://schemas.microsoft.com/office/powerpoint/2010/main" val="6275304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227493D2-89B9-A84D-A123-9FFA0CE0DB64}"/>
              </a:ext>
            </a:extLst>
          </p:cNvPr>
          <p:cNvSpPr>
            <a:spLocks noGrp="1"/>
          </p:cNvSpPr>
          <p:nvPr>
            <p:ph type="body" sz="quarter" idx="45"/>
          </p:nvPr>
        </p:nvSpPr>
        <p:spPr/>
        <p:txBody>
          <a:bodyPr/>
          <a:lstStyle/>
          <a:p>
            <a:endParaRPr lang="en-US" dirty="0"/>
          </a:p>
        </p:txBody>
      </p:sp>
      <p:sp>
        <p:nvSpPr>
          <p:cNvPr id="3" name="Text Placeholder 2">
            <a:extLst>
              <a:ext uri="{FF2B5EF4-FFF2-40B4-BE49-F238E27FC236}">
                <a16:creationId xmlns:a16="http://schemas.microsoft.com/office/drawing/2014/main" id="{9B4CE069-CED0-0240-AB66-B70949AF2B27}"/>
              </a:ext>
            </a:extLst>
          </p:cNvPr>
          <p:cNvSpPr>
            <a:spLocks noGrp="1"/>
          </p:cNvSpPr>
          <p:nvPr>
            <p:ph type="body" sz="quarter" idx="47"/>
          </p:nvPr>
        </p:nvSpPr>
        <p:spPr/>
        <p:txBody>
          <a:bodyPr/>
          <a:lstStyle/>
          <a:p>
            <a:endParaRPr lang="en-US" dirty="0"/>
          </a:p>
        </p:txBody>
      </p:sp>
      <p:sp>
        <p:nvSpPr>
          <p:cNvPr id="4" name="Text Placeholder 3">
            <a:extLst>
              <a:ext uri="{FF2B5EF4-FFF2-40B4-BE49-F238E27FC236}">
                <a16:creationId xmlns:a16="http://schemas.microsoft.com/office/drawing/2014/main" id="{2D9A1022-6ECC-A044-AE51-B51C87E93F8E}"/>
              </a:ext>
            </a:extLst>
          </p:cNvPr>
          <p:cNvSpPr>
            <a:spLocks noGrp="1"/>
          </p:cNvSpPr>
          <p:nvPr>
            <p:ph type="body" sz="quarter" idx="48"/>
          </p:nvPr>
        </p:nvSpPr>
        <p:spPr/>
        <p:txBody>
          <a:bodyPr/>
          <a:lstStyle/>
          <a:p>
            <a:endParaRPr lang="en-US" dirty="0"/>
          </a:p>
        </p:txBody>
      </p:sp>
      <p:sp>
        <p:nvSpPr>
          <p:cNvPr id="5" name="Text Placeholder 4">
            <a:extLst>
              <a:ext uri="{FF2B5EF4-FFF2-40B4-BE49-F238E27FC236}">
                <a16:creationId xmlns:a16="http://schemas.microsoft.com/office/drawing/2014/main" id="{8FEBB8DA-0776-CE41-A78F-D579376F8D31}"/>
              </a:ext>
            </a:extLst>
          </p:cNvPr>
          <p:cNvSpPr>
            <a:spLocks noGrp="1"/>
          </p:cNvSpPr>
          <p:nvPr>
            <p:ph type="body" sz="quarter" idx="50"/>
          </p:nvPr>
        </p:nvSpPr>
        <p:spPr/>
        <p:txBody>
          <a:bodyPr/>
          <a:lstStyle/>
          <a:p>
            <a:endParaRPr lang="en-US" dirty="0"/>
          </a:p>
        </p:txBody>
      </p:sp>
      <p:sp>
        <p:nvSpPr>
          <p:cNvPr id="6" name="Text Placeholder 5">
            <a:extLst>
              <a:ext uri="{FF2B5EF4-FFF2-40B4-BE49-F238E27FC236}">
                <a16:creationId xmlns:a16="http://schemas.microsoft.com/office/drawing/2014/main" id="{9BEEDBD4-01C4-4A4E-84F1-C81719B27316}"/>
              </a:ext>
            </a:extLst>
          </p:cNvPr>
          <p:cNvSpPr>
            <a:spLocks noGrp="1"/>
          </p:cNvSpPr>
          <p:nvPr>
            <p:ph type="body" sz="quarter" idx="51"/>
          </p:nvPr>
        </p:nvSpPr>
        <p:spPr/>
        <p:txBody>
          <a:bodyPr/>
          <a:lstStyle/>
          <a:p>
            <a:endParaRPr lang="en-US" dirty="0"/>
          </a:p>
        </p:txBody>
      </p:sp>
      <p:sp>
        <p:nvSpPr>
          <p:cNvPr id="7" name="Text Placeholder 6">
            <a:extLst>
              <a:ext uri="{FF2B5EF4-FFF2-40B4-BE49-F238E27FC236}">
                <a16:creationId xmlns:a16="http://schemas.microsoft.com/office/drawing/2014/main" id="{E790F9AD-30F4-F846-86BF-766C944DBD8D}"/>
              </a:ext>
            </a:extLst>
          </p:cNvPr>
          <p:cNvSpPr>
            <a:spLocks noGrp="1"/>
          </p:cNvSpPr>
          <p:nvPr>
            <p:ph type="body" sz="quarter" idx="52"/>
          </p:nvPr>
        </p:nvSpPr>
        <p:spPr/>
        <p:txBody>
          <a:bodyPr/>
          <a:lstStyle/>
          <a:p>
            <a:endParaRPr lang="en-US" dirty="0"/>
          </a:p>
        </p:txBody>
      </p:sp>
      <p:sp>
        <p:nvSpPr>
          <p:cNvPr id="8" name="Text Placeholder 7">
            <a:extLst>
              <a:ext uri="{FF2B5EF4-FFF2-40B4-BE49-F238E27FC236}">
                <a16:creationId xmlns:a16="http://schemas.microsoft.com/office/drawing/2014/main" id="{5BF02C5F-7242-C048-AC4B-E28AD0A3A402}"/>
              </a:ext>
            </a:extLst>
          </p:cNvPr>
          <p:cNvSpPr>
            <a:spLocks noGrp="1"/>
          </p:cNvSpPr>
          <p:nvPr>
            <p:ph type="body" sz="quarter" idx="54"/>
          </p:nvPr>
        </p:nvSpPr>
        <p:spPr/>
        <p:txBody>
          <a:bodyPr/>
          <a:lstStyle/>
          <a:p>
            <a:endParaRPr lang="en-US" dirty="0"/>
          </a:p>
        </p:txBody>
      </p:sp>
      <p:sp>
        <p:nvSpPr>
          <p:cNvPr id="9" name="Text Placeholder 8">
            <a:extLst>
              <a:ext uri="{FF2B5EF4-FFF2-40B4-BE49-F238E27FC236}">
                <a16:creationId xmlns:a16="http://schemas.microsoft.com/office/drawing/2014/main" id="{1911F6CA-D0F4-BF4E-A126-2EE5C1DF80D7}"/>
              </a:ext>
            </a:extLst>
          </p:cNvPr>
          <p:cNvSpPr>
            <a:spLocks noGrp="1"/>
          </p:cNvSpPr>
          <p:nvPr>
            <p:ph type="body" sz="quarter" idx="55"/>
          </p:nvPr>
        </p:nvSpPr>
        <p:spPr/>
        <p:txBody>
          <a:bodyPr/>
          <a:lstStyle/>
          <a:p>
            <a:endParaRPr lang="en-US" dirty="0"/>
          </a:p>
        </p:txBody>
      </p:sp>
      <p:sp>
        <p:nvSpPr>
          <p:cNvPr id="10" name="Text Placeholder 9">
            <a:extLst>
              <a:ext uri="{FF2B5EF4-FFF2-40B4-BE49-F238E27FC236}">
                <a16:creationId xmlns:a16="http://schemas.microsoft.com/office/drawing/2014/main" id="{BC5E061E-0545-774C-B7D5-B31EBEFF11D8}"/>
              </a:ext>
            </a:extLst>
          </p:cNvPr>
          <p:cNvSpPr>
            <a:spLocks noGrp="1"/>
          </p:cNvSpPr>
          <p:nvPr>
            <p:ph type="body" sz="quarter" idx="56"/>
          </p:nvPr>
        </p:nvSpPr>
        <p:spPr/>
        <p:txBody>
          <a:bodyPr/>
          <a:lstStyle/>
          <a:p>
            <a:endParaRPr lang="en-US" dirty="0"/>
          </a:p>
        </p:txBody>
      </p:sp>
      <p:sp>
        <p:nvSpPr>
          <p:cNvPr id="11" name="Content Placeholder 10">
            <a:extLst>
              <a:ext uri="{FF2B5EF4-FFF2-40B4-BE49-F238E27FC236}">
                <a16:creationId xmlns:a16="http://schemas.microsoft.com/office/drawing/2014/main" id="{25A224D7-5535-3748-98E3-10C4BE222E37}"/>
              </a:ext>
            </a:extLst>
          </p:cNvPr>
          <p:cNvSpPr>
            <a:spLocks noGrp="1"/>
          </p:cNvSpPr>
          <p:nvPr>
            <p:ph sz="half" idx="23"/>
          </p:nvPr>
        </p:nvSpPr>
        <p:spPr/>
        <p:txBody>
          <a:bodyPr>
            <a:normAutofit fontScale="92500" lnSpcReduction="20000"/>
          </a:bodyPr>
          <a:lstStyle/>
          <a:p>
            <a:endParaRPr lang="en-US" dirty="0"/>
          </a:p>
        </p:txBody>
      </p:sp>
      <p:sp>
        <p:nvSpPr>
          <p:cNvPr id="12" name="Content Placeholder 11">
            <a:extLst>
              <a:ext uri="{FF2B5EF4-FFF2-40B4-BE49-F238E27FC236}">
                <a16:creationId xmlns:a16="http://schemas.microsoft.com/office/drawing/2014/main" id="{4DA22BE0-B2EA-5642-8986-B11E52CF3AEC}"/>
              </a:ext>
            </a:extLst>
          </p:cNvPr>
          <p:cNvSpPr>
            <a:spLocks noGrp="1"/>
          </p:cNvSpPr>
          <p:nvPr>
            <p:ph sz="half" idx="24"/>
          </p:nvPr>
        </p:nvSpPr>
        <p:spPr/>
        <p:txBody>
          <a:bodyPr/>
          <a:lstStyle/>
          <a:p>
            <a:endParaRPr lang="en-US" dirty="0"/>
          </a:p>
        </p:txBody>
      </p:sp>
      <p:sp>
        <p:nvSpPr>
          <p:cNvPr id="13" name="TextBox 12">
            <a:extLst>
              <a:ext uri="{FF2B5EF4-FFF2-40B4-BE49-F238E27FC236}">
                <a16:creationId xmlns:a16="http://schemas.microsoft.com/office/drawing/2014/main" id="{522F4F65-875A-DB49-843E-B489800E3280}"/>
              </a:ext>
            </a:extLst>
          </p:cNvPr>
          <p:cNvSpPr txBox="1"/>
          <p:nvPr/>
        </p:nvSpPr>
        <p:spPr>
          <a:xfrm>
            <a:off x="7033846" y="9602455"/>
            <a:ext cx="281353" cy="379745"/>
          </a:xfrm>
          <a:prstGeom prst="rect">
            <a:avLst/>
          </a:prstGeom>
          <a:noFill/>
        </p:spPr>
        <p:txBody>
          <a:bodyPr wrap="square" rtlCol="0">
            <a:normAutofit/>
          </a:bodyPr>
          <a:lstStyle/>
          <a:p>
            <a:pPr algn="l"/>
            <a:r>
              <a:rPr lang="en-US" sz="1400" b="1" dirty="0">
                <a:solidFill>
                  <a:schemeClr val="bg2">
                    <a:lumMod val="40000"/>
                    <a:lumOff val="60000"/>
                  </a:schemeClr>
                </a:solidFill>
                <a:latin typeface="Ubuntu" panose="020B0504030602030204" pitchFamily="34" charset="0"/>
              </a:rPr>
              <a:t>8</a:t>
            </a:r>
          </a:p>
        </p:txBody>
      </p:sp>
    </p:spTree>
    <p:extLst>
      <p:ext uri="{BB962C8B-B14F-4D97-AF65-F5344CB8AC3E}">
        <p14:creationId xmlns:p14="http://schemas.microsoft.com/office/powerpoint/2010/main" val="1913222491"/>
      </p:ext>
    </p:extLst>
  </p:cSld>
  <p:clrMapOvr>
    <a:masterClrMapping/>
  </p:clrMapOvr>
</p:sld>
</file>

<file path=ppt/theme/theme1.xml><?xml version="1.0" encoding="utf-8"?>
<a:theme xmlns:a="http://schemas.openxmlformats.org/drawingml/2006/main" name="Office Theme">
  <a:themeElements>
    <a:clrScheme name="Tema de Offic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docProps/app.xml><?xml version="1.0" encoding="utf-8"?>
<Properties xmlns="http://schemas.openxmlformats.org/officeDocument/2006/extended-properties" xmlns:vt="http://schemas.openxmlformats.org/officeDocument/2006/docPropsVTypes">
  <Template>Office Theme</Template>
  <TotalTime>2165</TotalTime>
  <Words>16</Words>
  <Application>Microsoft Office PowerPoint</Application>
  <PresentationFormat>A4 (210 x 297 mm)</PresentationFormat>
  <Paragraphs>15</Paragraphs>
  <Slides>15</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15</vt:i4>
      </vt:variant>
    </vt:vector>
  </HeadingPairs>
  <TitlesOfParts>
    <vt:vector size="22" baseType="lpstr">
      <vt:lpstr>Arial</vt:lpstr>
      <vt:lpstr>Calibri</vt:lpstr>
      <vt:lpstr>Calibri Light</vt:lpstr>
      <vt:lpstr>Ubuntu</vt:lpstr>
      <vt:lpstr>Ubuntu </vt:lpstr>
      <vt:lpstr>Ubuntu Light</vt:lpstr>
      <vt:lpstr>Office Theme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Maggie Dougherty</dc:creator>
  <cp:lastModifiedBy>Isabel Morazan</cp:lastModifiedBy>
  <cp:revision>62</cp:revision>
  <dcterms:created xsi:type="dcterms:W3CDTF">2020-07-06T14:20:54Z</dcterms:created>
  <dcterms:modified xsi:type="dcterms:W3CDTF">2021-11-11T21:59:46Z</dcterms:modified>
</cp:coreProperties>
</file>