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4"/>
    <p:sldMasterId id="2147483796" r:id="rId5"/>
  </p:sldMasterIdLst>
  <p:notesMasterIdLst>
    <p:notesMasterId r:id="rId30"/>
  </p:notesMasterIdLst>
  <p:handoutMasterIdLst>
    <p:handoutMasterId r:id="rId31"/>
  </p:handoutMasterIdLst>
  <p:sldIdLst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304" r:id="rId15"/>
    <p:sldId id="285" r:id="rId16"/>
    <p:sldId id="303" r:id="rId17"/>
    <p:sldId id="287" r:id="rId18"/>
    <p:sldId id="305" r:id="rId19"/>
    <p:sldId id="306" r:id="rId20"/>
    <p:sldId id="307" r:id="rId21"/>
    <p:sldId id="308" r:id="rId22"/>
    <p:sldId id="310" r:id="rId23"/>
    <p:sldId id="309" r:id="rId24"/>
    <p:sldId id="311" r:id="rId25"/>
    <p:sldId id="288" r:id="rId26"/>
    <p:sldId id="312" r:id="rId27"/>
    <p:sldId id="313" r:id="rId28"/>
    <p:sldId id="30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antha Huffman" initials="SH" lastIdx="12" clrIdx="0">
    <p:extLst>
      <p:ext uri="{19B8F6BF-5375-455C-9EA6-DF929625EA0E}">
        <p15:presenceInfo xmlns:p15="http://schemas.microsoft.com/office/powerpoint/2012/main" userId="S::shuffman@specialolympics.org::ac277a05-3f32-493b-be0f-67750426eb40" providerId="AD"/>
      </p:ext>
    </p:extLst>
  </p:cmAuthor>
  <p:cmAuthor id="2" name="Emily Klinger" initials="EK" lastIdx="13" clrIdx="1">
    <p:extLst>
      <p:ext uri="{19B8F6BF-5375-455C-9EA6-DF929625EA0E}">
        <p15:presenceInfo xmlns:p15="http://schemas.microsoft.com/office/powerpoint/2012/main" userId="S-1-5-21-2897855483-1492041518-4156851567-236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2421"/>
    <a:srgbClr val="2E3333"/>
    <a:srgbClr val="1A1A16"/>
    <a:srgbClr val="1A1A10"/>
    <a:srgbClr val="16151E"/>
    <a:srgbClr val="292511"/>
    <a:srgbClr val="000000"/>
    <a:srgbClr val="FF5517"/>
    <a:srgbClr val="FF79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30" autoAdjust="0"/>
    <p:restoredTop sz="86388" autoAdjust="0"/>
  </p:normalViewPr>
  <p:slideViewPr>
    <p:cSldViewPr snapToGrid="0" snapToObjects="1">
      <p:cViewPr>
        <p:scale>
          <a:sx n="85" d="100"/>
          <a:sy n="85" d="100"/>
        </p:scale>
        <p:origin x="84" y="1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85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1" d="100"/>
          <a:sy n="101" d="100"/>
        </p:scale>
        <p:origin x="-323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ia Padron" userId="af9afbcc-40b7-43dd-a0ac-4166ba243fa8" providerId="ADAL" clId="{906BA4CE-5E15-4B5D-B34E-964B88E128FD}"/>
    <pc:docChg chg="undo custSel modSld">
      <pc:chgData name="Kenia Padron" userId="af9afbcc-40b7-43dd-a0ac-4166ba243fa8" providerId="ADAL" clId="{906BA4CE-5E15-4B5D-B34E-964B88E128FD}" dt="2026-08-10T15:24:29.793" v="596" actId="20577"/>
      <pc:docMkLst>
        <pc:docMk/>
      </pc:docMkLst>
      <pc:sldChg chg="modSp mod">
        <pc:chgData name="Kenia Padron" userId="af9afbcc-40b7-43dd-a0ac-4166ba243fa8" providerId="ADAL" clId="{906BA4CE-5E15-4B5D-B34E-964B88E128FD}" dt="2026-08-10T15:08:49.630" v="22" actId="1076"/>
        <pc:sldMkLst>
          <pc:docMk/>
          <pc:sldMk cId="3219037863" sldId="276"/>
        </pc:sldMkLst>
        <pc:spChg chg="mod">
          <ac:chgData name="Kenia Padron" userId="af9afbcc-40b7-43dd-a0ac-4166ba243fa8" providerId="ADAL" clId="{906BA4CE-5E15-4B5D-B34E-964B88E128FD}" dt="2026-08-10T15:08:49.630" v="22" actId="1076"/>
          <ac:spMkLst>
            <pc:docMk/>
            <pc:sldMk cId="3219037863" sldId="276"/>
            <ac:spMk id="5" creationId="{7A217B76-A7B0-4487-954D-2614157B8480}"/>
          </ac:spMkLst>
        </pc:spChg>
      </pc:sldChg>
      <pc:sldChg chg="modSp mod">
        <pc:chgData name="Kenia Padron" userId="af9afbcc-40b7-43dd-a0ac-4166ba243fa8" providerId="ADAL" clId="{906BA4CE-5E15-4B5D-B34E-964B88E128FD}" dt="2026-08-10T15:10:43.660" v="49" actId="20577"/>
        <pc:sldMkLst>
          <pc:docMk/>
          <pc:sldMk cId="719165842" sldId="277"/>
        </pc:sldMkLst>
        <pc:spChg chg="mod">
          <ac:chgData name="Kenia Padron" userId="af9afbcc-40b7-43dd-a0ac-4166ba243fa8" providerId="ADAL" clId="{906BA4CE-5E15-4B5D-B34E-964B88E128FD}" dt="2026-08-10T15:10:43.660" v="49" actId="20577"/>
          <ac:spMkLst>
            <pc:docMk/>
            <pc:sldMk cId="719165842" sldId="277"/>
            <ac:spMk id="5" creationId="{6DC2DAC5-8DEC-420F-826E-953FAD149F15}"/>
          </ac:spMkLst>
        </pc:spChg>
      </pc:sldChg>
      <pc:sldChg chg="modSp mod">
        <pc:chgData name="Kenia Padron" userId="af9afbcc-40b7-43dd-a0ac-4166ba243fa8" providerId="ADAL" clId="{906BA4CE-5E15-4B5D-B34E-964B88E128FD}" dt="2026-08-10T15:11:07.808" v="62" actId="20577"/>
        <pc:sldMkLst>
          <pc:docMk/>
          <pc:sldMk cId="2518416498" sldId="279"/>
        </pc:sldMkLst>
        <pc:spChg chg="mod">
          <ac:chgData name="Kenia Padron" userId="af9afbcc-40b7-43dd-a0ac-4166ba243fa8" providerId="ADAL" clId="{906BA4CE-5E15-4B5D-B34E-964B88E128FD}" dt="2026-08-10T15:10:54.547" v="56" actId="20577"/>
          <ac:spMkLst>
            <pc:docMk/>
            <pc:sldMk cId="2518416498" sldId="279"/>
            <ac:spMk id="5" creationId="{F75AC107-5AEB-40DA-BE16-0707C69F1E76}"/>
          </ac:spMkLst>
        </pc:spChg>
        <pc:spChg chg="mod">
          <ac:chgData name="Kenia Padron" userId="af9afbcc-40b7-43dd-a0ac-4166ba243fa8" providerId="ADAL" clId="{906BA4CE-5E15-4B5D-B34E-964B88E128FD}" dt="2026-08-10T15:11:07.808" v="62" actId="20577"/>
          <ac:spMkLst>
            <pc:docMk/>
            <pc:sldMk cId="2518416498" sldId="279"/>
            <ac:spMk id="6" creationId="{AD2EC0BC-D4C3-42C2-BA88-0E6901FB4E31}"/>
          </ac:spMkLst>
        </pc:spChg>
      </pc:sldChg>
      <pc:sldChg chg="modSp mod">
        <pc:chgData name="Kenia Padron" userId="af9afbcc-40b7-43dd-a0ac-4166ba243fa8" providerId="ADAL" clId="{906BA4CE-5E15-4B5D-B34E-964B88E128FD}" dt="2026-08-10T15:12:02.788" v="114" actId="20577"/>
        <pc:sldMkLst>
          <pc:docMk/>
          <pc:sldMk cId="670900732" sldId="280"/>
        </pc:sldMkLst>
        <pc:spChg chg="mod">
          <ac:chgData name="Kenia Padron" userId="af9afbcc-40b7-43dd-a0ac-4166ba243fa8" providerId="ADAL" clId="{906BA4CE-5E15-4B5D-B34E-964B88E128FD}" dt="2026-08-10T15:12:02.788" v="114" actId="20577"/>
          <ac:spMkLst>
            <pc:docMk/>
            <pc:sldMk cId="670900732" sldId="280"/>
            <ac:spMk id="5" creationId="{072AAEA4-3B57-455C-B60E-9F6F31C5FA22}"/>
          </ac:spMkLst>
        </pc:spChg>
      </pc:sldChg>
      <pc:sldChg chg="modSp mod">
        <pc:chgData name="Kenia Padron" userId="af9afbcc-40b7-43dd-a0ac-4166ba243fa8" providerId="ADAL" clId="{906BA4CE-5E15-4B5D-B34E-964B88E128FD}" dt="2026-08-10T15:12:28.488" v="136" actId="20577"/>
        <pc:sldMkLst>
          <pc:docMk/>
          <pc:sldMk cId="969866403" sldId="281"/>
        </pc:sldMkLst>
        <pc:spChg chg="mod">
          <ac:chgData name="Kenia Padron" userId="af9afbcc-40b7-43dd-a0ac-4166ba243fa8" providerId="ADAL" clId="{906BA4CE-5E15-4B5D-B34E-964B88E128FD}" dt="2026-08-10T15:12:28.488" v="136" actId="20577"/>
          <ac:spMkLst>
            <pc:docMk/>
            <pc:sldMk cId="969866403" sldId="281"/>
            <ac:spMk id="7" creationId="{E278A50A-8691-4DE6-AE5F-37E89B161AC0}"/>
          </ac:spMkLst>
        </pc:spChg>
      </pc:sldChg>
      <pc:sldChg chg="modSp mod">
        <pc:chgData name="Kenia Padron" userId="af9afbcc-40b7-43dd-a0ac-4166ba243fa8" providerId="ADAL" clId="{906BA4CE-5E15-4B5D-B34E-964B88E128FD}" dt="2026-08-10T15:12:57.318" v="140" actId="20577"/>
        <pc:sldMkLst>
          <pc:docMk/>
          <pc:sldMk cId="1571919695" sldId="282"/>
        </pc:sldMkLst>
        <pc:spChg chg="mod">
          <ac:chgData name="Kenia Padron" userId="af9afbcc-40b7-43dd-a0ac-4166ba243fa8" providerId="ADAL" clId="{906BA4CE-5E15-4B5D-B34E-964B88E128FD}" dt="2026-08-10T15:12:57.318" v="140" actId="20577"/>
          <ac:spMkLst>
            <pc:docMk/>
            <pc:sldMk cId="1571919695" sldId="282"/>
            <ac:spMk id="6" creationId="{D7430EC5-96DF-430D-BF63-0004C1778623}"/>
          </ac:spMkLst>
        </pc:spChg>
      </pc:sldChg>
      <pc:sldChg chg="addSp delSp modSp mod">
        <pc:chgData name="Kenia Padron" userId="af9afbcc-40b7-43dd-a0ac-4166ba243fa8" providerId="ADAL" clId="{906BA4CE-5E15-4B5D-B34E-964B88E128FD}" dt="2026-08-10T15:16:22.259" v="360" actId="20577"/>
        <pc:sldMkLst>
          <pc:docMk/>
          <pc:sldMk cId="3824406552" sldId="283"/>
        </pc:sldMkLst>
        <pc:spChg chg="mod">
          <ac:chgData name="Kenia Padron" userId="af9afbcc-40b7-43dd-a0ac-4166ba243fa8" providerId="ADAL" clId="{906BA4CE-5E15-4B5D-B34E-964B88E128FD}" dt="2026-08-10T15:14:00.987" v="219" actId="1076"/>
          <ac:spMkLst>
            <pc:docMk/>
            <pc:sldMk cId="3824406552" sldId="283"/>
            <ac:spMk id="5" creationId="{4F1160E9-122E-4892-AABA-4896C594230A}"/>
          </ac:spMkLst>
        </pc:spChg>
        <pc:spChg chg="add mod">
          <ac:chgData name="Kenia Padron" userId="af9afbcc-40b7-43dd-a0ac-4166ba243fa8" providerId="ADAL" clId="{906BA4CE-5E15-4B5D-B34E-964B88E128FD}" dt="2026-08-10T15:15:09.918" v="276" actId="1076"/>
          <ac:spMkLst>
            <pc:docMk/>
            <pc:sldMk cId="3824406552" sldId="283"/>
            <ac:spMk id="6" creationId="{641B054B-F38D-FBF6-80BE-8C4EB1304C24}"/>
          </ac:spMkLst>
        </pc:spChg>
        <pc:spChg chg="mod">
          <ac:chgData name="Kenia Padron" userId="af9afbcc-40b7-43dd-a0ac-4166ba243fa8" providerId="ADAL" clId="{906BA4CE-5E15-4B5D-B34E-964B88E128FD}" dt="2026-08-10T15:14:03.826" v="226" actId="20577"/>
          <ac:spMkLst>
            <pc:docMk/>
            <pc:sldMk cId="3824406552" sldId="283"/>
            <ac:spMk id="7" creationId="{EAB9F492-A682-45B9-9AC7-968934462672}"/>
          </ac:spMkLst>
        </pc:spChg>
        <pc:spChg chg="mod">
          <ac:chgData name="Kenia Padron" userId="af9afbcc-40b7-43dd-a0ac-4166ba243fa8" providerId="ADAL" clId="{906BA4CE-5E15-4B5D-B34E-964B88E128FD}" dt="2026-08-10T15:14:33.717" v="262" actId="14100"/>
          <ac:spMkLst>
            <pc:docMk/>
            <pc:sldMk cId="3824406552" sldId="283"/>
            <ac:spMk id="9" creationId="{056840A0-95A0-46FF-8E7C-8C0999347450}"/>
          </ac:spMkLst>
        </pc:spChg>
        <pc:spChg chg="add mod">
          <ac:chgData name="Kenia Padron" userId="af9afbcc-40b7-43dd-a0ac-4166ba243fa8" providerId="ADAL" clId="{906BA4CE-5E15-4B5D-B34E-964B88E128FD}" dt="2026-08-10T15:15:21.130" v="280" actId="1076"/>
          <ac:spMkLst>
            <pc:docMk/>
            <pc:sldMk cId="3824406552" sldId="283"/>
            <ac:spMk id="10" creationId="{355B75DC-FFAA-8C92-9337-1D2F5203DC1B}"/>
          </ac:spMkLst>
        </pc:spChg>
        <pc:spChg chg="mod">
          <ac:chgData name="Kenia Padron" userId="af9afbcc-40b7-43dd-a0ac-4166ba243fa8" providerId="ADAL" clId="{906BA4CE-5E15-4B5D-B34E-964B88E128FD}" dt="2026-08-10T15:14:40.824" v="272" actId="20577"/>
          <ac:spMkLst>
            <pc:docMk/>
            <pc:sldMk cId="3824406552" sldId="283"/>
            <ac:spMk id="11" creationId="{CEBE9AC9-F636-4E0A-8427-ABDA79E78570}"/>
          </ac:spMkLst>
        </pc:spChg>
        <pc:spChg chg="del mod">
          <ac:chgData name="Kenia Padron" userId="af9afbcc-40b7-43dd-a0ac-4166ba243fa8" providerId="ADAL" clId="{906BA4CE-5E15-4B5D-B34E-964B88E128FD}" dt="2026-08-10T15:14:59.953" v="274" actId="478"/>
          <ac:spMkLst>
            <pc:docMk/>
            <pc:sldMk cId="3824406552" sldId="283"/>
            <ac:spMk id="13" creationId="{F6344C27-80A5-4CC4-A397-44A8C27700D6}"/>
          </ac:spMkLst>
        </pc:spChg>
        <pc:spChg chg="mod">
          <ac:chgData name="Kenia Padron" userId="af9afbcc-40b7-43dd-a0ac-4166ba243fa8" providerId="ADAL" clId="{906BA4CE-5E15-4B5D-B34E-964B88E128FD}" dt="2026-08-10T15:15:34.016" v="297" actId="20577"/>
          <ac:spMkLst>
            <pc:docMk/>
            <pc:sldMk cId="3824406552" sldId="283"/>
            <ac:spMk id="15" creationId="{42764717-5D01-43A6-B0F4-CB626202D4F2}"/>
          </ac:spMkLst>
        </pc:spChg>
        <pc:spChg chg="mod">
          <ac:chgData name="Kenia Padron" userId="af9afbcc-40b7-43dd-a0ac-4166ba243fa8" providerId="ADAL" clId="{906BA4CE-5E15-4B5D-B34E-964B88E128FD}" dt="2026-08-10T15:15:41.692" v="304" actId="20577"/>
          <ac:spMkLst>
            <pc:docMk/>
            <pc:sldMk cId="3824406552" sldId="283"/>
            <ac:spMk id="17" creationId="{3EDCC4E1-88A2-40DC-8968-D6CF7824A1F4}"/>
          </ac:spMkLst>
        </pc:spChg>
        <pc:spChg chg="mod">
          <ac:chgData name="Kenia Padron" userId="af9afbcc-40b7-43dd-a0ac-4166ba243fa8" providerId="ADAL" clId="{906BA4CE-5E15-4B5D-B34E-964B88E128FD}" dt="2026-08-10T15:13:11.719" v="147" actId="20577"/>
          <ac:spMkLst>
            <pc:docMk/>
            <pc:sldMk cId="3824406552" sldId="283"/>
            <ac:spMk id="18" creationId="{CD71FF8D-15A4-4968-BB67-D84345A53D46}"/>
          </ac:spMkLst>
        </pc:spChg>
        <pc:spChg chg="mod">
          <ac:chgData name="Kenia Padron" userId="af9afbcc-40b7-43dd-a0ac-4166ba243fa8" providerId="ADAL" clId="{906BA4CE-5E15-4B5D-B34E-964B88E128FD}" dt="2026-08-10T15:15:52.363" v="322" actId="20577"/>
          <ac:spMkLst>
            <pc:docMk/>
            <pc:sldMk cId="3824406552" sldId="283"/>
            <ac:spMk id="19" creationId="{14F0C5C8-1541-4426-A101-AA97207EC96A}"/>
          </ac:spMkLst>
        </pc:spChg>
        <pc:spChg chg="del">
          <ac:chgData name="Kenia Padron" userId="af9afbcc-40b7-43dd-a0ac-4166ba243fa8" providerId="ADAL" clId="{906BA4CE-5E15-4B5D-B34E-964B88E128FD}" dt="2026-08-10T15:15:13.438" v="277" actId="478"/>
          <ac:spMkLst>
            <pc:docMk/>
            <pc:sldMk cId="3824406552" sldId="283"/>
            <ac:spMk id="21" creationId="{D5B6CB87-78DE-4F7A-AD48-BCE0E242A8DC}"/>
          </ac:spMkLst>
        </pc:spChg>
        <pc:spChg chg="mod">
          <ac:chgData name="Kenia Padron" userId="af9afbcc-40b7-43dd-a0ac-4166ba243fa8" providerId="ADAL" clId="{906BA4CE-5E15-4B5D-B34E-964B88E128FD}" dt="2026-08-10T15:16:22.259" v="360" actId="20577"/>
          <ac:spMkLst>
            <pc:docMk/>
            <pc:sldMk cId="3824406552" sldId="283"/>
            <ac:spMk id="23" creationId="{BD43AA18-DFAC-43D6-B415-A102D151AA95}"/>
          </ac:spMkLst>
        </pc:spChg>
        <pc:spChg chg="mod">
          <ac:chgData name="Kenia Padron" userId="af9afbcc-40b7-43dd-a0ac-4166ba243fa8" providerId="ADAL" clId="{906BA4CE-5E15-4B5D-B34E-964B88E128FD}" dt="2026-08-10T15:16:13.561" v="351" actId="20577"/>
          <ac:spMkLst>
            <pc:docMk/>
            <pc:sldMk cId="3824406552" sldId="283"/>
            <ac:spMk id="25" creationId="{223BE764-D45F-46BA-A7ED-43282D4377F2}"/>
          </ac:spMkLst>
        </pc:spChg>
        <pc:spChg chg="mod">
          <ac:chgData name="Kenia Padron" userId="af9afbcc-40b7-43dd-a0ac-4166ba243fa8" providerId="ADAL" clId="{906BA4CE-5E15-4B5D-B34E-964B88E128FD}" dt="2026-08-10T15:15:56.712" v="326" actId="20577"/>
          <ac:spMkLst>
            <pc:docMk/>
            <pc:sldMk cId="3824406552" sldId="283"/>
            <ac:spMk id="27" creationId="{9C5E6D51-D87D-4105-A960-64CD4F8E3D16}"/>
          </ac:spMkLst>
        </pc:spChg>
      </pc:sldChg>
      <pc:sldChg chg="modSp mod">
        <pc:chgData name="Kenia Padron" userId="af9afbcc-40b7-43dd-a0ac-4166ba243fa8" providerId="ADAL" clId="{906BA4CE-5E15-4B5D-B34E-964B88E128FD}" dt="2026-08-10T15:16:51.085" v="370" actId="20577"/>
        <pc:sldMkLst>
          <pc:docMk/>
          <pc:sldMk cId="4072944285" sldId="284"/>
        </pc:sldMkLst>
        <pc:spChg chg="mod">
          <ac:chgData name="Kenia Padron" userId="af9afbcc-40b7-43dd-a0ac-4166ba243fa8" providerId="ADAL" clId="{906BA4CE-5E15-4B5D-B34E-964B88E128FD}" dt="2026-08-10T15:16:51.085" v="370" actId="20577"/>
          <ac:spMkLst>
            <pc:docMk/>
            <pc:sldMk cId="4072944285" sldId="284"/>
            <ac:spMk id="5" creationId="{269991B1-C435-46A5-B242-97A080369858}"/>
          </ac:spMkLst>
        </pc:spChg>
      </pc:sldChg>
      <pc:sldChg chg="modSp mod">
        <pc:chgData name="Kenia Padron" userId="af9afbcc-40b7-43dd-a0ac-4166ba243fa8" providerId="ADAL" clId="{906BA4CE-5E15-4B5D-B34E-964B88E128FD}" dt="2026-08-10T15:18:05.727" v="391" actId="20577"/>
        <pc:sldMkLst>
          <pc:docMk/>
          <pc:sldMk cId="3465324097" sldId="285"/>
        </pc:sldMkLst>
        <pc:spChg chg="mod">
          <ac:chgData name="Kenia Padron" userId="af9afbcc-40b7-43dd-a0ac-4166ba243fa8" providerId="ADAL" clId="{906BA4CE-5E15-4B5D-B34E-964B88E128FD}" dt="2026-08-10T15:18:05.727" v="391" actId="20577"/>
          <ac:spMkLst>
            <pc:docMk/>
            <pc:sldMk cId="3465324097" sldId="285"/>
            <ac:spMk id="6" creationId="{D5A744F1-4499-4FAF-BA82-8C5A30E0E182}"/>
          </ac:spMkLst>
        </pc:spChg>
      </pc:sldChg>
      <pc:sldChg chg="modSp mod">
        <pc:chgData name="Kenia Padron" userId="af9afbcc-40b7-43dd-a0ac-4166ba243fa8" providerId="ADAL" clId="{906BA4CE-5E15-4B5D-B34E-964B88E128FD}" dt="2026-08-10T15:21:02.812" v="517" actId="20577"/>
        <pc:sldMkLst>
          <pc:docMk/>
          <pc:sldMk cId="2643316605" sldId="287"/>
        </pc:sldMkLst>
        <pc:spChg chg="mod">
          <ac:chgData name="Kenia Padron" userId="af9afbcc-40b7-43dd-a0ac-4166ba243fa8" providerId="ADAL" clId="{906BA4CE-5E15-4B5D-B34E-964B88E128FD}" dt="2026-08-10T15:21:02.812" v="517" actId="20577"/>
          <ac:spMkLst>
            <pc:docMk/>
            <pc:sldMk cId="2643316605" sldId="287"/>
            <ac:spMk id="8" creationId="{4901F2BC-B8C2-420B-B257-DAC3554CA563}"/>
          </ac:spMkLst>
        </pc:spChg>
      </pc:sldChg>
      <pc:sldChg chg="modSp mod">
        <pc:chgData name="Kenia Padron" userId="af9afbcc-40b7-43dd-a0ac-4166ba243fa8" providerId="ADAL" clId="{906BA4CE-5E15-4B5D-B34E-964B88E128FD}" dt="2026-08-10T15:23:16.253" v="580" actId="20577"/>
        <pc:sldMkLst>
          <pc:docMk/>
          <pc:sldMk cId="3920642209" sldId="302"/>
        </pc:sldMkLst>
        <pc:spChg chg="mod">
          <ac:chgData name="Kenia Padron" userId="af9afbcc-40b7-43dd-a0ac-4166ba243fa8" providerId="ADAL" clId="{906BA4CE-5E15-4B5D-B34E-964B88E128FD}" dt="2026-08-10T15:23:10.021" v="578" actId="20577"/>
          <ac:spMkLst>
            <pc:docMk/>
            <pc:sldMk cId="3920642209" sldId="302"/>
            <ac:spMk id="6" creationId="{B09B131E-8412-4D00-8259-85BDB6F73BF8}"/>
          </ac:spMkLst>
        </pc:spChg>
        <pc:spChg chg="mod">
          <ac:chgData name="Kenia Padron" userId="af9afbcc-40b7-43dd-a0ac-4166ba243fa8" providerId="ADAL" clId="{906BA4CE-5E15-4B5D-B34E-964B88E128FD}" dt="2026-08-10T15:23:16.253" v="580" actId="20577"/>
          <ac:spMkLst>
            <pc:docMk/>
            <pc:sldMk cId="3920642209" sldId="302"/>
            <ac:spMk id="8" creationId="{96549CE6-33A6-4254-8095-EF230C1D0FA4}"/>
          </ac:spMkLst>
        </pc:spChg>
      </pc:sldChg>
      <pc:sldChg chg="addSp delSp modSp mod">
        <pc:chgData name="Kenia Padron" userId="af9afbcc-40b7-43dd-a0ac-4166ba243fa8" providerId="ADAL" clId="{906BA4CE-5E15-4B5D-B34E-964B88E128FD}" dt="2026-08-10T15:20:44.194" v="500" actId="20577"/>
        <pc:sldMkLst>
          <pc:docMk/>
          <pc:sldMk cId="4288801155" sldId="303"/>
        </pc:sldMkLst>
        <pc:spChg chg="add mod">
          <ac:chgData name="Kenia Padron" userId="af9afbcc-40b7-43dd-a0ac-4166ba243fa8" providerId="ADAL" clId="{906BA4CE-5E15-4B5D-B34E-964B88E128FD}" dt="2026-08-10T15:18:31.979" v="396" actId="1076"/>
          <ac:spMkLst>
            <pc:docMk/>
            <pc:sldMk cId="4288801155" sldId="303"/>
            <ac:spMk id="3" creationId="{C814EC69-9041-F6FB-9CEF-139E89A0FFE6}"/>
          </ac:spMkLst>
        </pc:spChg>
        <pc:spChg chg="add mod">
          <ac:chgData name="Kenia Padron" userId="af9afbcc-40b7-43dd-a0ac-4166ba243fa8" providerId="ADAL" clId="{906BA4CE-5E15-4B5D-B34E-964B88E128FD}" dt="2026-08-10T15:18:36.488" v="398" actId="1076"/>
          <ac:spMkLst>
            <pc:docMk/>
            <pc:sldMk cId="4288801155" sldId="303"/>
            <ac:spMk id="6" creationId="{DC5EDDB6-D2ED-82A4-D670-06F2D4AA3DBB}"/>
          </ac:spMkLst>
        </pc:spChg>
        <pc:spChg chg="mod">
          <ac:chgData name="Kenia Padron" userId="af9afbcc-40b7-43dd-a0ac-4166ba243fa8" providerId="ADAL" clId="{906BA4CE-5E15-4B5D-B34E-964B88E128FD}" dt="2026-08-10T15:18:18.464" v="392" actId="404"/>
          <ac:spMkLst>
            <pc:docMk/>
            <pc:sldMk cId="4288801155" sldId="303"/>
            <ac:spMk id="10" creationId="{965140FE-7A5F-4B56-9EA0-868062E6DB52}"/>
          </ac:spMkLst>
        </pc:spChg>
        <pc:spChg chg="mod">
          <ac:chgData name="Kenia Padron" userId="af9afbcc-40b7-43dd-a0ac-4166ba243fa8" providerId="ADAL" clId="{906BA4CE-5E15-4B5D-B34E-964B88E128FD}" dt="2026-08-10T15:18:40.881" v="399" actId="1076"/>
          <ac:spMkLst>
            <pc:docMk/>
            <pc:sldMk cId="4288801155" sldId="303"/>
            <ac:spMk id="11" creationId="{CC7953E5-ED8F-4F9C-89D7-D75EAAD9D047}"/>
          </ac:spMkLst>
        </pc:spChg>
        <pc:spChg chg="mod">
          <ac:chgData name="Kenia Padron" userId="af9afbcc-40b7-43dd-a0ac-4166ba243fa8" providerId="ADAL" clId="{906BA4CE-5E15-4B5D-B34E-964B88E128FD}" dt="2026-08-10T15:19:00.786" v="401" actId="1076"/>
          <ac:spMkLst>
            <pc:docMk/>
            <pc:sldMk cId="4288801155" sldId="303"/>
            <ac:spMk id="17" creationId="{816DAD53-8101-4E25-A6DA-395ADB92759D}"/>
          </ac:spMkLst>
        </pc:spChg>
        <pc:spChg chg="mod">
          <ac:chgData name="Kenia Padron" userId="af9afbcc-40b7-43dd-a0ac-4166ba243fa8" providerId="ADAL" clId="{906BA4CE-5E15-4B5D-B34E-964B88E128FD}" dt="2026-08-10T15:18:57.274" v="400" actId="1076"/>
          <ac:spMkLst>
            <pc:docMk/>
            <pc:sldMk cId="4288801155" sldId="303"/>
            <ac:spMk id="19" creationId="{4F1A101C-E2F6-4241-9729-08C5579E438F}"/>
          </ac:spMkLst>
        </pc:spChg>
        <pc:spChg chg="mod">
          <ac:chgData name="Kenia Padron" userId="af9afbcc-40b7-43dd-a0ac-4166ba243fa8" providerId="ADAL" clId="{906BA4CE-5E15-4B5D-B34E-964B88E128FD}" dt="2026-08-10T15:20:44.194" v="500" actId="20577"/>
          <ac:spMkLst>
            <pc:docMk/>
            <pc:sldMk cId="4288801155" sldId="303"/>
            <ac:spMk id="20" creationId="{F90904CD-BB17-4B60-9B6C-EDFB7BBE850F}"/>
          </ac:spMkLst>
        </pc:spChg>
        <pc:spChg chg="mod">
          <ac:chgData name="Kenia Padron" userId="af9afbcc-40b7-43dd-a0ac-4166ba243fa8" providerId="ADAL" clId="{906BA4CE-5E15-4B5D-B34E-964B88E128FD}" dt="2026-08-10T15:19:19.944" v="425" actId="20577"/>
          <ac:spMkLst>
            <pc:docMk/>
            <pc:sldMk cId="4288801155" sldId="303"/>
            <ac:spMk id="21" creationId="{F465342C-F26E-4AB2-9B4D-194DB515FAF3}"/>
          </ac:spMkLst>
        </pc:spChg>
        <pc:spChg chg="del">
          <ac:chgData name="Kenia Padron" userId="af9afbcc-40b7-43dd-a0ac-4166ba243fa8" providerId="ADAL" clId="{906BA4CE-5E15-4B5D-B34E-964B88E128FD}" dt="2026-08-10T15:18:22.465" v="393" actId="478"/>
          <ac:spMkLst>
            <pc:docMk/>
            <pc:sldMk cId="4288801155" sldId="303"/>
            <ac:spMk id="23" creationId="{378C12CD-C803-4584-BC99-CB0B28BEEE65}"/>
          </ac:spMkLst>
        </pc:spChg>
        <pc:spChg chg="del">
          <ac:chgData name="Kenia Padron" userId="af9afbcc-40b7-43dd-a0ac-4166ba243fa8" providerId="ADAL" clId="{906BA4CE-5E15-4B5D-B34E-964B88E128FD}" dt="2026-08-10T15:18:25.857" v="394" actId="478"/>
          <ac:spMkLst>
            <pc:docMk/>
            <pc:sldMk cId="4288801155" sldId="303"/>
            <ac:spMk id="25" creationId="{818F8398-E423-4B54-8BA8-EC22E046DEBC}"/>
          </ac:spMkLst>
        </pc:spChg>
        <pc:spChg chg="mod">
          <ac:chgData name="Kenia Padron" userId="af9afbcc-40b7-43dd-a0ac-4166ba243fa8" providerId="ADAL" clId="{906BA4CE-5E15-4B5D-B34E-964B88E128FD}" dt="2026-08-10T15:19:56.374" v="435" actId="1076"/>
          <ac:spMkLst>
            <pc:docMk/>
            <pc:sldMk cId="4288801155" sldId="303"/>
            <ac:spMk id="27" creationId="{D60092CE-7715-4154-AEAF-7DACB523FF04}"/>
          </ac:spMkLst>
        </pc:spChg>
        <pc:spChg chg="mod">
          <ac:chgData name="Kenia Padron" userId="af9afbcc-40b7-43dd-a0ac-4166ba243fa8" providerId="ADAL" clId="{906BA4CE-5E15-4B5D-B34E-964B88E128FD}" dt="2026-08-10T15:19:52.898" v="434" actId="1076"/>
          <ac:spMkLst>
            <pc:docMk/>
            <pc:sldMk cId="4288801155" sldId="303"/>
            <ac:spMk id="29" creationId="{8BD8A959-E13A-4161-AFD0-9FA9A24F51FE}"/>
          </ac:spMkLst>
        </pc:spChg>
        <pc:spChg chg="mod">
          <ac:chgData name="Kenia Padron" userId="af9afbcc-40b7-43dd-a0ac-4166ba243fa8" providerId="ADAL" clId="{906BA4CE-5E15-4B5D-B34E-964B88E128FD}" dt="2026-08-10T15:19:27.701" v="430" actId="1076"/>
          <ac:spMkLst>
            <pc:docMk/>
            <pc:sldMk cId="4288801155" sldId="303"/>
            <ac:spMk id="33" creationId="{14D3C6B6-EDCE-41B4-B9A5-87078AB54A34}"/>
          </ac:spMkLst>
        </pc:spChg>
        <pc:spChg chg="mod">
          <ac:chgData name="Kenia Padron" userId="af9afbcc-40b7-43dd-a0ac-4166ba243fa8" providerId="ADAL" clId="{906BA4CE-5E15-4B5D-B34E-964B88E128FD}" dt="2026-08-10T15:20:20.532" v="480" actId="20577"/>
          <ac:spMkLst>
            <pc:docMk/>
            <pc:sldMk cId="4288801155" sldId="303"/>
            <ac:spMk id="35" creationId="{B95C8CAF-4D81-4622-9DA6-1F55D7543103}"/>
          </ac:spMkLst>
        </pc:spChg>
        <pc:spChg chg="mod">
          <ac:chgData name="Kenia Padron" userId="af9afbcc-40b7-43dd-a0ac-4166ba243fa8" providerId="ADAL" clId="{906BA4CE-5E15-4B5D-B34E-964B88E128FD}" dt="2026-08-10T15:19:59.026" v="438" actId="20577"/>
          <ac:spMkLst>
            <pc:docMk/>
            <pc:sldMk cId="4288801155" sldId="303"/>
            <ac:spMk id="37" creationId="{189816C1-E416-45D4-B60D-EEAB0F76DE67}"/>
          </ac:spMkLst>
        </pc:spChg>
        <pc:spChg chg="mod">
          <ac:chgData name="Kenia Padron" userId="af9afbcc-40b7-43dd-a0ac-4166ba243fa8" providerId="ADAL" clId="{906BA4CE-5E15-4B5D-B34E-964B88E128FD}" dt="2026-08-10T15:20:16.677" v="469" actId="20577"/>
          <ac:spMkLst>
            <pc:docMk/>
            <pc:sldMk cId="4288801155" sldId="303"/>
            <ac:spMk id="39" creationId="{EE6CC22E-4C43-418F-B197-6D50A429E0E7}"/>
          </ac:spMkLst>
        </pc:spChg>
        <pc:picChg chg="mod">
          <ac:chgData name="Kenia Padron" userId="af9afbcc-40b7-43dd-a0ac-4166ba243fa8" providerId="ADAL" clId="{906BA4CE-5E15-4B5D-B34E-964B88E128FD}" dt="2026-08-10T15:19:47.591" v="433" actId="1076"/>
          <ac:picMkLst>
            <pc:docMk/>
            <pc:sldMk cId="4288801155" sldId="303"/>
            <ac:picMk id="8" creationId="{A5AF3929-6698-494C-BB5A-7FD38A49E1C2}"/>
          </ac:picMkLst>
        </pc:picChg>
      </pc:sldChg>
      <pc:sldChg chg="modSp mod">
        <pc:chgData name="Kenia Padron" userId="af9afbcc-40b7-43dd-a0ac-4166ba243fa8" providerId="ADAL" clId="{906BA4CE-5E15-4B5D-B34E-964B88E128FD}" dt="2026-08-10T15:17:56.121" v="389" actId="20577"/>
        <pc:sldMkLst>
          <pc:docMk/>
          <pc:sldMk cId="1903568739" sldId="304"/>
        </pc:sldMkLst>
        <pc:spChg chg="mod">
          <ac:chgData name="Kenia Padron" userId="af9afbcc-40b7-43dd-a0ac-4166ba243fa8" providerId="ADAL" clId="{906BA4CE-5E15-4B5D-B34E-964B88E128FD}" dt="2026-08-10T15:17:56.121" v="389" actId="20577"/>
          <ac:spMkLst>
            <pc:docMk/>
            <pc:sldMk cId="1903568739" sldId="304"/>
            <ac:spMk id="5" creationId="{E7353511-2406-41F0-A444-B772EB196B78}"/>
          </ac:spMkLst>
        </pc:spChg>
      </pc:sldChg>
      <pc:sldChg chg="modSp mod">
        <pc:chgData name="Kenia Padron" userId="af9afbcc-40b7-43dd-a0ac-4166ba243fa8" providerId="ADAL" clId="{906BA4CE-5E15-4B5D-B34E-964B88E128FD}" dt="2026-08-10T15:24:29.793" v="596" actId="20577"/>
        <pc:sldMkLst>
          <pc:docMk/>
          <pc:sldMk cId="3742888390" sldId="305"/>
        </pc:sldMkLst>
        <pc:spChg chg="mod">
          <ac:chgData name="Kenia Padron" userId="af9afbcc-40b7-43dd-a0ac-4166ba243fa8" providerId="ADAL" clId="{906BA4CE-5E15-4B5D-B34E-964B88E128FD}" dt="2026-08-10T15:24:29.793" v="596" actId="20577"/>
          <ac:spMkLst>
            <pc:docMk/>
            <pc:sldMk cId="3742888390" sldId="305"/>
            <ac:spMk id="4" creationId="{D121C1B6-EF00-4CFB-9274-0567E816AEFC}"/>
          </ac:spMkLst>
        </pc:spChg>
      </pc:sldChg>
      <pc:sldChg chg="modSp mod">
        <pc:chgData name="Kenia Padron" userId="af9afbcc-40b7-43dd-a0ac-4166ba243fa8" providerId="ADAL" clId="{906BA4CE-5E15-4B5D-B34E-964B88E128FD}" dt="2026-08-10T15:24:23.858" v="589" actId="20577"/>
        <pc:sldMkLst>
          <pc:docMk/>
          <pc:sldMk cId="3054028518" sldId="306"/>
        </pc:sldMkLst>
        <pc:spChg chg="mod">
          <ac:chgData name="Kenia Padron" userId="af9afbcc-40b7-43dd-a0ac-4166ba243fa8" providerId="ADAL" clId="{906BA4CE-5E15-4B5D-B34E-964B88E128FD}" dt="2026-08-10T15:24:23.858" v="589" actId="20577"/>
          <ac:spMkLst>
            <pc:docMk/>
            <pc:sldMk cId="3054028518" sldId="306"/>
            <ac:spMk id="4" creationId="{AEBC4F5C-9A59-4BF8-AF44-A3B317745256}"/>
          </ac:spMkLst>
        </pc:spChg>
      </pc:sldChg>
      <pc:sldChg chg="modSp mod">
        <pc:chgData name="Kenia Padron" userId="af9afbcc-40b7-43dd-a0ac-4166ba243fa8" providerId="ADAL" clId="{906BA4CE-5E15-4B5D-B34E-964B88E128FD}" dt="2026-08-10T15:21:23.698" v="524" actId="20577"/>
        <pc:sldMkLst>
          <pc:docMk/>
          <pc:sldMk cId="1173654877" sldId="307"/>
        </pc:sldMkLst>
        <pc:spChg chg="mod">
          <ac:chgData name="Kenia Padron" userId="af9afbcc-40b7-43dd-a0ac-4166ba243fa8" providerId="ADAL" clId="{906BA4CE-5E15-4B5D-B34E-964B88E128FD}" dt="2026-08-10T15:21:23.698" v="524" actId="20577"/>
          <ac:spMkLst>
            <pc:docMk/>
            <pc:sldMk cId="1173654877" sldId="307"/>
            <ac:spMk id="5" creationId="{86C1A955-1BB8-4A98-A9FD-19C97405376C}"/>
          </ac:spMkLst>
        </pc:spChg>
      </pc:sldChg>
      <pc:sldChg chg="modSp mod">
        <pc:chgData name="Kenia Padron" userId="af9afbcc-40b7-43dd-a0ac-4166ba243fa8" providerId="ADAL" clId="{906BA4CE-5E15-4B5D-B34E-964B88E128FD}" dt="2026-08-10T15:21:30.007" v="533" actId="20577"/>
        <pc:sldMkLst>
          <pc:docMk/>
          <pc:sldMk cId="1416213715" sldId="308"/>
        </pc:sldMkLst>
        <pc:spChg chg="mod">
          <ac:chgData name="Kenia Padron" userId="af9afbcc-40b7-43dd-a0ac-4166ba243fa8" providerId="ADAL" clId="{906BA4CE-5E15-4B5D-B34E-964B88E128FD}" dt="2026-08-10T15:21:30.007" v="533" actId="20577"/>
          <ac:spMkLst>
            <pc:docMk/>
            <pc:sldMk cId="1416213715" sldId="308"/>
            <ac:spMk id="5" creationId="{7DC96989-4675-4206-8AEF-BDE32FAD7976}"/>
          </ac:spMkLst>
        </pc:spChg>
      </pc:sldChg>
      <pc:sldChg chg="modSp mod">
        <pc:chgData name="Kenia Padron" userId="af9afbcc-40b7-43dd-a0ac-4166ba243fa8" providerId="ADAL" clId="{906BA4CE-5E15-4B5D-B34E-964B88E128FD}" dt="2026-08-10T15:21:43.178" v="549" actId="20577"/>
        <pc:sldMkLst>
          <pc:docMk/>
          <pc:sldMk cId="384257280" sldId="309"/>
        </pc:sldMkLst>
        <pc:spChg chg="mod">
          <ac:chgData name="Kenia Padron" userId="af9afbcc-40b7-43dd-a0ac-4166ba243fa8" providerId="ADAL" clId="{906BA4CE-5E15-4B5D-B34E-964B88E128FD}" dt="2026-08-10T15:21:43.178" v="549" actId="20577"/>
          <ac:spMkLst>
            <pc:docMk/>
            <pc:sldMk cId="384257280" sldId="309"/>
            <ac:spMk id="5" creationId="{2DD078D3-1B5F-4DE6-A89F-C294C13FA859}"/>
          </ac:spMkLst>
        </pc:spChg>
      </pc:sldChg>
      <pc:sldChg chg="modSp mod">
        <pc:chgData name="Kenia Padron" userId="af9afbcc-40b7-43dd-a0ac-4166ba243fa8" providerId="ADAL" clId="{906BA4CE-5E15-4B5D-B34E-964B88E128FD}" dt="2026-08-10T15:21:36.452" v="540" actId="20577"/>
        <pc:sldMkLst>
          <pc:docMk/>
          <pc:sldMk cId="284497718" sldId="310"/>
        </pc:sldMkLst>
        <pc:spChg chg="mod">
          <ac:chgData name="Kenia Padron" userId="af9afbcc-40b7-43dd-a0ac-4166ba243fa8" providerId="ADAL" clId="{906BA4CE-5E15-4B5D-B34E-964B88E128FD}" dt="2026-08-10T15:21:36.452" v="540" actId="20577"/>
          <ac:spMkLst>
            <pc:docMk/>
            <pc:sldMk cId="284497718" sldId="310"/>
            <ac:spMk id="10" creationId="{521E8EFE-1F49-49A9-BB88-25B17E54B96D}"/>
          </ac:spMkLst>
        </pc:spChg>
      </pc:sldChg>
      <pc:sldChg chg="modSp mod">
        <pc:chgData name="Kenia Padron" userId="af9afbcc-40b7-43dd-a0ac-4166ba243fa8" providerId="ADAL" clId="{906BA4CE-5E15-4B5D-B34E-964B88E128FD}" dt="2026-08-10T15:22:24.614" v="558" actId="20577"/>
        <pc:sldMkLst>
          <pc:docMk/>
          <pc:sldMk cId="1694245590" sldId="312"/>
        </pc:sldMkLst>
        <pc:spChg chg="mod">
          <ac:chgData name="Kenia Padron" userId="af9afbcc-40b7-43dd-a0ac-4166ba243fa8" providerId="ADAL" clId="{906BA4CE-5E15-4B5D-B34E-964B88E128FD}" dt="2026-08-10T15:22:24.614" v="558" actId="20577"/>
          <ac:spMkLst>
            <pc:docMk/>
            <pc:sldMk cId="1694245590" sldId="312"/>
            <ac:spMk id="5" creationId="{E514633D-F4DA-42BB-9378-22F7484741FB}"/>
          </ac:spMkLst>
        </pc:spChg>
      </pc:sldChg>
      <pc:sldChg chg="modSp mod">
        <pc:chgData name="Kenia Padron" userId="af9afbcc-40b7-43dd-a0ac-4166ba243fa8" providerId="ADAL" clId="{906BA4CE-5E15-4B5D-B34E-964B88E128FD}" dt="2026-08-10T15:22:59.168" v="569" actId="20577"/>
        <pc:sldMkLst>
          <pc:docMk/>
          <pc:sldMk cId="3885834000" sldId="313"/>
        </pc:sldMkLst>
        <pc:spChg chg="mod">
          <ac:chgData name="Kenia Padron" userId="af9afbcc-40b7-43dd-a0ac-4166ba243fa8" providerId="ADAL" clId="{906BA4CE-5E15-4B5D-B34E-964B88E128FD}" dt="2026-08-10T15:22:36.394" v="560" actId="20577"/>
          <ac:spMkLst>
            <pc:docMk/>
            <pc:sldMk cId="3885834000" sldId="313"/>
            <ac:spMk id="5" creationId="{4D42285C-E5CD-441F-8DF6-81B7A2260A46}"/>
          </ac:spMkLst>
        </pc:spChg>
        <pc:spChg chg="mod">
          <ac:chgData name="Kenia Padron" userId="af9afbcc-40b7-43dd-a0ac-4166ba243fa8" providerId="ADAL" clId="{906BA4CE-5E15-4B5D-B34E-964B88E128FD}" dt="2026-08-10T15:22:59.168" v="569" actId="20577"/>
          <ac:spMkLst>
            <pc:docMk/>
            <pc:sldMk cId="3885834000" sldId="313"/>
            <ac:spMk id="6" creationId="{8F4915FE-29EC-45E9-B4AF-7FD3DAA76B7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70A94-535E-A242-8751-E65D819C19D3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42F98-C731-A94C-AA10-6D9C96A04D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25BBB-A885-FB47-A586-C46B257BEE92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"/>
              <a:t>Haz clic para editar estilos de texto maestro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B4B2F-0019-C942-9AE2-8EB4A07943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74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92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563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85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0:26 a 1:50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720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557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99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54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2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332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484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25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95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7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0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6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9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7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D1098B-B32E-0948-8784-67408D0D42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9BFFBD-4CFD-F74C-8671-23D116989C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BA9C8C-2EFF-344C-BF9B-C7035A7BC7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1663701"/>
            <a:ext cx="5925897" cy="2024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3D4EC-2406-B148-9BA1-795D715C69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7340" y="482313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0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a foto que contiene un paraguas&#10;&#10;Descripción generada automáticamente">
            <a:extLst>
              <a:ext uri="{FF2B5EF4-FFF2-40B4-BE49-F238E27FC236}">
                <a16:creationId xmlns:a16="http://schemas.microsoft.com/office/drawing/2014/main" id="{71F99743-B863-4A49-9F27-B86CB84646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B5C22D-0508-F542-BFE2-110B4B5E60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618017" cy="1589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02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BA5FF56D-1C98-4760-8060-A05EFE83B3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7522" b="75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8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28958-B591-0043-A53C-4F2CC02DB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30B7D-4587-7E43-A824-A2AFD0A417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6119928" cy="20241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BA1CB-C129-B044-812E-2FA18B6484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8"/>
            <a:ext cx="2130817" cy="97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480D00-73B6-FE46-8318-C8BCB4FA63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9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D7EDF7-F688-784F-81B7-0C830749A0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50B374-CA25-DB4C-A007-A871D3F32F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5837453" cy="1356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D78F19-4C5A-4641-83D7-E60856294F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7"/>
            <a:ext cx="2366281" cy="971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6D246F-94D6-EA42-AD22-D85D5A18E5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0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20B4D7-CD43-B64C-8F84-BCA0A35937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C7162D-D28C-BC42-A35D-93AE3E7452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408660" cy="1380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CA9856-4683-EC4E-B797-8E435FCA79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5"/>
            <a:ext cx="2048412" cy="994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6B318B-3EA2-7648-A061-40E0DD056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2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305C28-E0C0-2B45-8761-F01135C065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95E7F6-1C72-D94B-BE02-7E61CF13B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08285"/>
            <a:ext cx="5837453" cy="1456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765CF-125E-664E-A275-351B6D6FDF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6"/>
            <a:ext cx="2048412" cy="97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6BBE7A-BABE-864C-A8B5-DC0E6210F5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8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F835A8-0BEF-464E-AE1F-3779C0EFBE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09740A-7AEB-3E4A-A17E-727C01231D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915" y="1884218"/>
            <a:ext cx="9746156" cy="28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29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32AF1-7B15-B14A-AFB4-883FBBF94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8FEB22-D611-584A-A806-FF22FE42AB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4584" y="1893456"/>
            <a:ext cx="9202833" cy="27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6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7700A1-4F1C-DD43-B567-5B80208EF3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313C29-9F6E-C546-826F-153BD8D1BC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008" y="1908729"/>
            <a:ext cx="10071985" cy="279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4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913F1B-F886-EB4B-BB16-CB1C57134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90087" y="1870677"/>
            <a:ext cx="5540080" cy="6005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7529C6-E491-0242-B48B-1710690F8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47" y="1303481"/>
            <a:ext cx="5323461" cy="18184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FAD10-9F26-834A-86F7-1A76BFB714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1246"/>
            <a:ext cx="2196393" cy="1029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699ED-30D3-4D42-8E8A-16A218130B2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23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A7C546-E535-F942-A724-EE3E7ED9B9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11566"/>
            <a:ext cx="5158607" cy="1459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646A00-1F34-BE4A-99A8-251C18B6D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85002" y="1597894"/>
            <a:ext cx="8867705" cy="60877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41346D-3DF8-8844-BEA9-CACDA0A637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2747" y="480174"/>
            <a:ext cx="2250044" cy="1040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D6B3D0F-516D-4449-A3CE-D2D7D80252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47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4CAD04-2298-3E41-ACDE-E8C4F85CA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3481"/>
            <a:ext cx="5479753" cy="1273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5ADA3-36C9-EF42-8BEB-47DEB1A09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0102" y="2411326"/>
            <a:ext cx="6312031" cy="5316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EA6B1D-0275-5748-8CD0-3020CEDFC4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9222" y="485287"/>
            <a:ext cx="2366281" cy="10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60ACCD-E9DB-8F40-B5B7-FBE94FB586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4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8D2DFC-764E-3842-8C73-A89F407FCE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574560" cy="18438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C6D6B6-2D1B-5B4E-8AF2-20709B9397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8243" y="2413331"/>
            <a:ext cx="6265893" cy="61517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062D68-DF3A-3547-9E44-0FAFC94C36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4" y="479931"/>
            <a:ext cx="2147173" cy="104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11620E-4B6C-CF49-91F9-CBD3B201B34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8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24F888-09CB-D040-A077-060A8FBA4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343216" cy="13635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9C700-BEFD-9045-8C0F-E6A9FCD711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0673" y="1951201"/>
            <a:ext cx="7573947" cy="63012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9748ED-4F29-544E-A8D2-ED7A5298D7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480029"/>
            <a:ext cx="2037123" cy="1041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D2685F-B1D7-A24B-946D-18EE0EF979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94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ECD938-3303-6D47-A05C-F5C8C9CC9B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4925"/>
            <a:ext cx="5428273" cy="1354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BD0F29-56B2-B84A-ACED-4445817BF1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5549" y="2295877"/>
            <a:ext cx="9072896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C333C-6CE4-244B-BB6E-6300819F5F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5285"/>
            <a:ext cx="2053479" cy="1034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2C6015-8201-A54B-9DB4-0FC7DFE3F3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04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43FC7D9A-BCA8-44AC-B621-EFDD7F8961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4396" y="396580"/>
            <a:ext cx="2167000" cy="133582"/>
          </a:xfrm>
          <a:prstGeom prst="rect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5D1C1CC4-87A4-42C4-97D5-EBEA40F42F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48" y="38100"/>
            <a:ext cx="1389348" cy="1389348"/>
          </a:xfrm>
          <a:prstGeom prst="rect">
            <a:avLst/>
          </a:prstGeom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E1F71DEE-E7B1-40F5-BD0A-AD17E63E08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3533" y="282614"/>
            <a:ext cx="909203" cy="90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98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AD87FF-80D3-CD45-A107-B5D4895196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D5E192-F92E-3944-A718-50AC732ECA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88505"/>
            <a:ext cx="2316019" cy="607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86B601-FDB4-FD44-96D6-7093FB46B6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1608284"/>
            <a:ext cx="4495595" cy="18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8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1067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0035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1535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7358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9406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682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1041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728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9913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9426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1887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CFA37DC4-018C-41F7-9DBC-BE1A997A11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558" b="12558"/>
          <a:stretch/>
        </p:blipFill>
        <p:spPr>
          <a:xfrm>
            <a:off x="-9525" y="0"/>
            <a:ext cx="12211050" cy="68580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2805904F-A38E-4CA1-8670-47D92AB16F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8" y="344960"/>
            <a:ext cx="2316019" cy="809897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56ABD305-4CE7-4EBC-94B7-C0F2C33A330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462768" cy="14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854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65EF09-E786-FE4E-BB60-DF7671C184AD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6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68" r:id="rId2"/>
    <p:sldLayoutId id="2147483795" r:id="rId3"/>
    <p:sldLayoutId id="2147483779" r:id="rId4"/>
    <p:sldLayoutId id="2147483780" r:id="rId5"/>
    <p:sldLayoutId id="2147483781" r:id="rId6"/>
    <p:sldLayoutId id="2147483782" r:id="rId7"/>
    <p:sldLayoutId id="2147483784" r:id="rId8"/>
    <p:sldLayoutId id="2147483785" r:id="rId9"/>
    <p:sldLayoutId id="2147483787" r:id="rId10"/>
    <p:sldLayoutId id="2147483786" r:id="rId11"/>
    <p:sldLayoutId id="2147483789" r:id="rId12"/>
    <p:sldLayoutId id="2147483790" r:id="rId13"/>
    <p:sldLayoutId id="2147483791" r:id="rId14"/>
    <p:sldLayoutId id="2147483792" r:id="rId15"/>
    <p:sldLayoutId id="2147483788" r:id="rId16"/>
    <p:sldLayoutId id="2147483794" r:id="rId17"/>
    <p:sldLayoutId id="214748379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720296A9-040B-4CD4-A839-8227FCA44D8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65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7.xml"/><Relationship Id="rId1" Type="http://schemas.openxmlformats.org/officeDocument/2006/relationships/video" Target="https://www.youtube.com/embed/aoBmP9pJnA8?feature=oembed" TargetMode="External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746" y="4168374"/>
            <a:ext cx="1606139" cy="162410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3D0CC02-3F56-4ADF-BD7A-69618D3E889F}"/>
              </a:ext>
            </a:extLst>
          </p:cNvPr>
          <p:cNvSpPr txBox="1">
            <a:spLocks/>
          </p:cNvSpPr>
          <p:nvPr/>
        </p:nvSpPr>
        <p:spPr>
          <a:xfrm>
            <a:off x="1157631" y="5456759"/>
            <a:ext cx="4626366" cy="9159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" sz="4000" b="1" dirty="0">
                <a:solidFill>
                  <a:schemeClr val="bg1"/>
                </a:solidFill>
                <a:latin typeface="Ubuntu Light" panose="020B0304030602030204" pitchFamily="34" charset="0"/>
              </a:rPr>
              <a:t>Gestión del tiempo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A217B76-A7B0-4487-954D-2614157B8480}"/>
              </a:ext>
            </a:extLst>
          </p:cNvPr>
          <p:cNvSpPr txBox="1"/>
          <p:nvPr/>
        </p:nvSpPr>
        <p:spPr>
          <a:xfrm>
            <a:off x="910247" y="1961617"/>
            <a:ext cx="6382468" cy="2049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s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MOSTRANDO ELCAMINO</a:t>
            </a:r>
          </a:p>
        </p:txBody>
      </p:sp>
    </p:spTree>
    <p:extLst>
      <p:ext uri="{BB962C8B-B14F-4D97-AF65-F5344CB8AC3E}">
        <p14:creationId xmlns:p14="http://schemas.microsoft.com/office/powerpoint/2010/main" val="321903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F6C6456-A274-47FC-8D24-513FA5CD6E66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Resumen del módulo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DC2DAC5-8DEC-420F-826E-953FAD149F15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s" sz="2000" b="1" u="sng" dirty="0">
                <a:latin typeface="Ubuntu Light" panose="020B0304030602030204" pitchFamily="34" charset="0"/>
              </a:rPr>
              <a:t>Lección 1: Pensando en mi tiempo.</a:t>
            </a:r>
            <a:r>
              <a:rPr lang="es" sz="2000" b="1" dirty="0">
                <a:latin typeface="Ubuntu Light" panose="020B0304030602030204" pitchFamily="34" charset="0"/>
              </a:rPr>
              <a:t> </a:t>
            </a:r>
            <a:r>
              <a:rPr lang="es" sz="2000" dirty="0">
                <a:latin typeface="Ubuntu Light" panose="020B0304030602030204" pitchFamily="34" charset="0"/>
              </a:rPr>
              <a:t>El primer paso de gestionar el tiempo: pensar en cómo lo usas.</a:t>
            </a:r>
            <a:endParaRPr lang="en-US" sz="2000" dirty="0">
              <a:latin typeface="Ubuntu Light" panose="020B0304030602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s" sz="2000" b="1" u="sng" dirty="0">
                <a:latin typeface="Ubuntu Light" panose="020B0304030602030204" pitchFamily="34" charset="0"/>
              </a:rPr>
              <a:t>Lección 2: Programar mi tiempo</a:t>
            </a:r>
            <a:r>
              <a:rPr lang="es" sz="2000" b="1" dirty="0">
                <a:latin typeface="Ubuntu Light" panose="020B0304030602030204" pitchFamily="34" charset="0"/>
              </a:rPr>
              <a:t>.</a:t>
            </a:r>
            <a:r>
              <a:rPr lang="es" sz="2000" dirty="0">
                <a:latin typeface="Ubuntu Light" panose="020B0304030602030204" pitchFamily="34" charset="0"/>
              </a:rPr>
              <a:t>  El segundo paso para gestionar el tiempo: organizar tus días.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s" sz="2000" b="1" u="sng" dirty="0">
                <a:latin typeface="Ubuntu Light" panose="020B0304030602030204" pitchFamily="34" charset="0"/>
              </a:rPr>
              <a:t>Lección 3: Gestionar y ajustar mi tiempo</a:t>
            </a:r>
            <a:r>
              <a:rPr lang="es" sz="2000" dirty="0">
                <a:latin typeface="Ubuntu Light" panose="020B0304030602030204" pitchFamily="34" charset="0"/>
              </a:rPr>
              <a:t>.  El tercer paso de gestionar el tiempo: gestionar y ajustar tu horario y cómo lo usas.</a:t>
            </a:r>
          </a:p>
        </p:txBody>
      </p:sp>
    </p:spTree>
    <p:extLst>
      <p:ext uri="{BB962C8B-B14F-4D97-AF65-F5344CB8AC3E}">
        <p14:creationId xmlns:p14="http://schemas.microsoft.com/office/powerpoint/2010/main" val="719165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5FC63CB-3B59-4F31-A4D7-26DBFA06790A}"/>
              </a:ext>
            </a:extLst>
          </p:cNvPr>
          <p:cNvSpPr txBox="1">
            <a:spLocks/>
          </p:cNvSpPr>
          <p:nvPr/>
        </p:nvSpPr>
        <p:spPr>
          <a:xfrm>
            <a:off x="147245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Introducciones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BF2A9E-E8C7-4791-A941-7DF63166780D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" sz="2000" b="1" u="sng" dirty="0">
                <a:latin typeface="Ubuntu Light" panose="020B0304030602030204" pitchFamily="34" charset="0"/>
              </a:rPr>
              <a:t>Cuéntanos sobre ti: </a:t>
            </a:r>
          </a:p>
          <a:p>
            <a:pPr marL="714368" lvl="1" indent="-257168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Nombre</a:t>
            </a:r>
          </a:p>
          <a:p>
            <a:pPr marL="714368" lvl="1" indent="-257168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Comparte un hobby favorito</a:t>
            </a:r>
          </a:p>
        </p:txBody>
      </p:sp>
    </p:spTree>
    <p:extLst>
      <p:ext uri="{BB962C8B-B14F-4D97-AF65-F5344CB8AC3E}">
        <p14:creationId xmlns:p14="http://schemas.microsoft.com/office/powerpoint/2010/main" val="2068051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75AC107-5AEB-40DA-BE16-0707C69F1E76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Expectativas – Para los atletas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D2EC0BC-D4C3-42C2-BA88-0E6901FB4E31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Sé respetuoso con la persona que habla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Participa 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Haz preguntas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Minimiza las distracciones</a:t>
            </a:r>
          </a:p>
        </p:txBody>
      </p:sp>
    </p:spTree>
    <p:extLst>
      <p:ext uri="{BB962C8B-B14F-4D97-AF65-F5344CB8AC3E}">
        <p14:creationId xmlns:p14="http://schemas.microsoft.com/office/powerpoint/2010/main" val="2518416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79FF566-DC98-4105-B2E2-C7E0575BE204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Expectativas – Para mentores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2AAEA4-3B57-455C-B60E-9F6F31C5FA22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Estar atento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Prepárate para ayudar a los atletas l</a:t>
            </a:r>
            <a:r>
              <a:rPr lang="es-419" sz="2000" dirty="0" err="1">
                <a:latin typeface="Ubuntu Light" panose="020B0304030602030204" pitchFamily="34" charset="0"/>
              </a:rPr>
              <a:t>íderes</a:t>
            </a:r>
            <a:r>
              <a:rPr lang="es-419" sz="2000" dirty="0">
                <a:latin typeface="Ubuntu Light" panose="020B0304030602030204" pitchFamily="34" charset="0"/>
              </a:rPr>
              <a:t> </a:t>
            </a:r>
            <a:r>
              <a:rPr lang="es" sz="2000" dirty="0">
                <a:latin typeface="Ubuntu Light" panose="020B0304030602030204" pitchFamily="34" charset="0"/>
              </a:rPr>
              <a:t>si te lo piden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No hables en nombre de los atletas; Da ayuda solo si el atleta está pidiendo ayuda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No hables en nombre de los atletas ni des por hecho que necesitan ayuda: pregúntales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Sé energético y positivo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Minimiza las distracciones</a:t>
            </a:r>
          </a:p>
        </p:txBody>
      </p:sp>
    </p:spTree>
    <p:extLst>
      <p:ext uri="{BB962C8B-B14F-4D97-AF65-F5344CB8AC3E}">
        <p14:creationId xmlns:p14="http://schemas.microsoft.com/office/powerpoint/2010/main" val="670900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6E74A47-F5BB-4BD3-9101-A33EE0D71E12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Expectativas – Para facilitadores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278A50A-8691-4DE6-AE5F-37E89B161AC0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Prepárate para enseñar e intenta satisfacer las necesidades de todos los atletas.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Desafía a los participantes a aprender algo nuevo sobre sí mismos y sobre los demás.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Ofrecer oportunidades para que cada atleta tenga éxito y crezca.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Apoya y participa en discusiones y cuestionamientos que conduzcan al aprendizaje.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Trata a los atletas y mentores con respeto y cuidado.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 Crea un ambiente de respeto mutuo y alegría por aprender.</a:t>
            </a:r>
          </a:p>
        </p:txBody>
      </p:sp>
    </p:spTree>
    <p:extLst>
      <p:ext uri="{BB962C8B-B14F-4D97-AF65-F5344CB8AC3E}">
        <p14:creationId xmlns:p14="http://schemas.microsoft.com/office/powerpoint/2010/main" val="969866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 primer plano de un cartel&#10;&#10;Descripción generada automáticamente">
            <a:extLst>
              <a:ext uri="{FF2B5EF4-FFF2-40B4-BE49-F238E27FC236}">
                <a16:creationId xmlns:a16="http://schemas.microsoft.com/office/drawing/2014/main" id="{45B8D39E-2FA6-4457-8D9D-97E0C1F2D3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364"/>
          <a:stretch/>
        </p:blipFill>
        <p:spPr>
          <a:xfrm>
            <a:off x="9398295" y="2490214"/>
            <a:ext cx="2097705" cy="1877572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58537591-20B0-4816-941F-D5A857B9E2D0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Lección 1: Pensando en mi tiempo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D7430EC5-96DF-430D-BF63-0004C1778623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5717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En esta lección haremos lo siguiente: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Pensar en cómo pasamos nuestro tiempo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Hablar sobre cómo nos gustaría cambiar la forma en que pasamos nuestro tiempo</a:t>
            </a:r>
          </a:p>
        </p:txBody>
      </p:sp>
    </p:spTree>
    <p:extLst>
      <p:ext uri="{BB962C8B-B14F-4D97-AF65-F5344CB8AC3E}">
        <p14:creationId xmlns:p14="http://schemas.microsoft.com/office/powerpoint/2010/main" val="1571919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04322D6B-3D29-4C3D-AF50-6C25CCEDFA1D}"/>
              </a:ext>
            </a:extLst>
          </p:cNvPr>
          <p:cNvGrpSpPr/>
          <p:nvPr/>
        </p:nvGrpSpPr>
        <p:grpSpPr>
          <a:xfrm>
            <a:off x="2748949" y="1488816"/>
            <a:ext cx="6694101" cy="5046544"/>
            <a:chOff x="2556553" y="1049456"/>
            <a:chExt cx="7123415" cy="537019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7EADFCE-F5C1-46BA-BDD1-B65824AE1C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7753" t="23882" r="29888" b="18990"/>
            <a:stretch/>
          </p:blipFill>
          <p:spPr>
            <a:xfrm>
              <a:off x="2556553" y="1049456"/>
              <a:ext cx="7078895" cy="537019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F1160E9-122E-4892-AABA-4896C594230A}"/>
                </a:ext>
              </a:extLst>
            </p:cNvPr>
            <p:cNvSpPr txBox="1"/>
            <p:nvPr/>
          </p:nvSpPr>
          <p:spPr>
            <a:xfrm>
              <a:off x="2988068" y="1627998"/>
              <a:ext cx="2465548" cy="1080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200" dirty="0"/>
                <a:t>Cepillarse los dientes</a:t>
              </a:r>
            </a:p>
            <a:p>
              <a:r>
                <a:rPr lang="es" sz="1200" dirty="0"/>
                <a:t>Vestirse</a:t>
              </a:r>
            </a:p>
            <a:p>
              <a:r>
                <a:rPr lang="es" sz="1200" dirty="0"/>
                <a:t>Desayunar</a:t>
              </a:r>
            </a:p>
            <a:p>
              <a:r>
                <a:rPr lang="es" sz="1200" dirty="0"/>
                <a:t>Trabajar</a:t>
              </a:r>
            </a:p>
            <a:p>
              <a:r>
                <a:rPr lang="es" sz="1200" dirty="0"/>
                <a:t>Revisar correos electrónicos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B9F492-A682-45B9-9AC7-968934462672}"/>
                </a:ext>
              </a:extLst>
            </p:cNvPr>
            <p:cNvSpPr txBox="1"/>
            <p:nvPr/>
          </p:nvSpPr>
          <p:spPr>
            <a:xfrm>
              <a:off x="2914435" y="2967153"/>
              <a:ext cx="2003461" cy="786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Comer</a:t>
              </a:r>
            </a:p>
            <a:p>
              <a:r>
                <a:rPr lang="es" sz="1400" dirty="0"/>
                <a:t>Reunión</a:t>
              </a:r>
            </a:p>
            <a:p>
              <a:r>
                <a:rPr lang="es" sz="1400" dirty="0"/>
                <a:t>Cita con el dentista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6840A0-95A0-46FF-8E7C-8C0999347450}"/>
                </a:ext>
              </a:extLst>
            </p:cNvPr>
            <p:cNvSpPr txBox="1"/>
            <p:nvPr/>
          </p:nvSpPr>
          <p:spPr>
            <a:xfrm>
              <a:off x="2914435" y="4091365"/>
              <a:ext cx="2217506" cy="10808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200" dirty="0"/>
                <a:t>Preparar y comer la cena</a:t>
              </a:r>
            </a:p>
            <a:p>
              <a:r>
                <a:rPr lang="es" sz="1200" dirty="0"/>
                <a:t>Ver la tele</a:t>
              </a:r>
            </a:p>
            <a:p>
              <a:r>
                <a:rPr lang="es" sz="1200" dirty="0"/>
                <a:t>Hablar con un amigo por teléfono</a:t>
              </a:r>
            </a:p>
            <a:p>
              <a:r>
                <a:rPr lang="es" sz="1200" dirty="0"/>
                <a:t>Bañarse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EBE9AC9-F636-4E0A-8427-ABDA79E78570}"/>
                </a:ext>
              </a:extLst>
            </p:cNvPr>
            <p:cNvSpPr txBox="1"/>
            <p:nvPr/>
          </p:nvSpPr>
          <p:spPr>
            <a:xfrm>
              <a:off x="2914435" y="5491040"/>
              <a:ext cx="2003461" cy="786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No tuve tiempo de limpiar mi habitación como planeaba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2764717-5D01-43A6-B0F4-CB626202D4F2}"/>
                </a:ext>
              </a:extLst>
            </p:cNvPr>
            <p:cNvSpPr txBox="1"/>
            <p:nvPr/>
          </p:nvSpPr>
          <p:spPr>
            <a:xfrm>
              <a:off x="5200436" y="2953088"/>
              <a:ext cx="2003461" cy="786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Comer</a:t>
              </a:r>
            </a:p>
            <a:p>
              <a:r>
                <a:rPr lang="es" sz="1400" dirty="0"/>
                <a:t>Trabajar en el proyecto</a:t>
              </a:r>
            </a:p>
            <a:p>
              <a:r>
                <a:rPr lang="es" sz="1400" dirty="0"/>
                <a:t>Ir al supermercado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EDCC4E1-88A2-40DC-8968-D6CF7824A1F4}"/>
                </a:ext>
              </a:extLst>
            </p:cNvPr>
            <p:cNvSpPr txBox="1"/>
            <p:nvPr/>
          </p:nvSpPr>
          <p:spPr>
            <a:xfrm>
              <a:off x="5131940" y="4222525"/>
              <a:ext cx="2286001" cy="1015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Entrenamiento de natación</a:t>
              </a:r>
            </a:p>
            <a:p>
              <a:r>
                <a:rPr lang="es" sz="1400" dirty="0"/>
                <a:t>Salir a cenar con el equipo</a:t>
              </a:r>
            </a:p>
            <a:p>
              <a:r>
                <a:rPr lang="es" sz="1400" dirty="0"/>
                <a:t>Bañarse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4F0C5C8-1541-4426-A101-AA97207EC96A}"/>
                </a:ext>
              </a:extLst>
            </p:cNvPr>
            <p:cNvSpPr txBox="1"/>
            <p:nvPr/>
          </p:nvSpPr>
          <p:spPr>
            <a:xfrm>
              <a:off x="5131940" y="5562324"/>
              <a:ext cx="2003461" cy="556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No ví la tele en ningún momento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D43AA18-DFAC-43D6-B415-A102D151AA95}"/>
                </a:ext>
              </a:extLst>
            </p:cNvPr>
            <p:cNvSpPr txBox="1"/>
            <p:nvPr/>
          </p:nvSpPr>
          <p:spPr>
            <a:xfrm>
              <a:off x="7417941" y="2869834"/>
              <a:ext cx="2262027" cy="1015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Comer con compañeros de trabajo</a:t>
              </a:r>
            </a:p>
            <a:p>
              <a:r>
                <a:rPr lang="es" sz="1400" dirty="0"/>
                <a:t>Trabajar en el proyecto</a:t>
              </a:r>
            </a:p>
            <a:p>
              <a:r>
                <a:rPr lang="es" sz="1400" dirty="0"/>
                <a:t>Reuniones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23BE764-D45F-46BA-A7ED-43282D4377F2}"/>
                </a:ext>
              </a:extLst>
            </p:cNvPr>
            <p:cNvSpPr txBox="1"/>
            <p:nvPr/>
          </p:nvSpPr>
          <p:spPr>
            <a:xfrm>
              <a:off x="7371708" y="4154711"/>
              <a:ext cx="2286001" cy="1015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Cena con amigos</a:t>
              </a:r>
            </a:p>
            <a:p>
              <a:r>
                <a:rPr lang="es" sz="1400" dirty="0"/>
                <a:t>Habitación limpia</a:t>
              </a:r>
            </a:p>
            <a:p>
              <a:r>
                <a:rPr lang="es" sz="1400" dirty="0"/>
                <a:t>Ver una película</a:t>
              </a:r>
            </a:p>
            <a:p>
              <a:r>
                <a:rPr lang="es" sz="1400" dirty="0"/>
                <a:t>Bañarse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C5E6D51-D87D-4105-A960-64CD4F8E3D16}"/>
                </a:ext>
              </a:extLst>
            </p:cNvPr>
            <p:cNvSpPr txBox="1"/>
            <p:nvPr/>
          </p:nvSpPr>
          <p:spPr>
            <a:xfrm>
              <a:off x="7349445" y="5591585"/>
              <a:ext cx="2003461" cy="556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Hoy he salido a comer fuera 2 veces</a:t>
              </a: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CD71FF8D-15A4-4968-BB67-D84345A53D46}"/>
              </a:ext>
            </a:extLst>
          </p:cNvPr>
          <p:cNvSpPr txBox="1">
            <a:spLocks/>
          </p:cNvSpPr>
          <p:nvPr/>
        </p:nvSpPr>
        <p:spPr>
          <a:xfrm>
            <a:off x="1487690" y="59879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Horario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1B054B-F38D-FBF6-80BE-8C4EB1304C24}"/>
              </a:ext>
            </a:extLst>
          </p:cNvPr>
          <p:cNvSpPr txBox="1"/>
          <p:nvPr/>
        </p:nvSpPr>
        <p:spPr>
          <a:xfrm>
            <a:off x="5233490" y="2032490"/>
            <a:ext cx="23169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1200" dirty="0"/>
              <a:t>Cepillarse los dientes</a:t>
            </a:r>
          </a:p>
          <a:p>
            <a:r>
              <a:rPr lang="es" sz="1200" dirty="0"/>
              <a:t>Vestirse</a:t>
            </a:r>
          </a:p>
          <a:p>
            <a:r>
              <a:rPr lang="es" sz="1200" dirty="0"/>
              <a:t>Desayunar</a:t>
            </a:r>
          </a:p>
          <a:p>
            <a:r>
              <a:rPr lang="es" sz="1200" dirty="0"/>
              <a:t>Trabajar</a:t>
            </a:r>
          </a:p>
          <a:p>
            <a:r>
              <a:rPr lang="es" sz="1200" dirty="0"/>
              <a:t>Revisar correos electrónicos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5B75DC-FFAA-8C92-9337-1D2F5203DC1B}"/>
              </a:ext>
            </a:extLst>
          </p:cNvPr>
          <p:cNvSpPr txBox="1"/>
          <p:nvPr/>
        </p:nvSpPr>
        <p:spPr>
          <a:xfrm>
            <a:off x="7312523" y="2032490"/>
            <a:ext cx="23169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1200" dirty="0"/>
              <a:t>Cepillarse los dientes</a:t>
            </a:r>
          </a:p>
          <a:p>
            <a:r>
              <a:rPr lang="es" sz="1200" dirty="0"/>
              <a:t>Vestirse</a:t>
            </a:r>
          </a:p>
          <a:p>
            <a:r>
              <a:rPr lang="es" sz="1200" dirty="0"/>
              <a:t>Desayunar</a:t>
            </a:r>
          </a:p>
          <a:p>
            <a:r>
              <a:rPr lang="es" sz="1200" dirty="0"/>
              <a:t>Trabajar</a:t>
            </a:r>
          </a:p>
          <a:p>
            <a:r>
              <a:rPr lang="es" sz="1200" dirty="0"/>
              <a:t>Revisar correos electrónicos</a:t>
            </a:r>
          </a:p>
        </p:txBody>
      </p:sp>
    </p:spTree>
    <p:extLst>
      <p:ext uri="{BB962C8B-B14F-4D97-AF65-F5344CB8AC3E}">
        <p14:creationId xmlns:p14="http://schemas.microsoft.com/office/powerpoint/2010/main" val="3824406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B51F686-314B-49E4-98B5-CDE54AF702B7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Reflexionando sobre tu tiempo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9991B1-C435-46A5-B242-97A080369858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Comparte algo que hayas aprendido o que hayas notado al completar tu horario.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Comparte algo que no hayas hecho durante la semana y que te gustaría añadir en el futuro.</a:t>
            </a:r>
          </a:p>
        </p:txBody>
      </p:sp>
    </p:spTree>
    <p:extLst>
      <p:ext uri="{BB962C8B-B14F-4D97-AF65-F5344CB8AC3E}">
        <p14:creationId xmlns:p14="http://schemas.microsoft.com/office/powerpoint/2010/main" val="4072944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87A87D9-80B4-4164-B1EC-89DFA4E2F388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Preguntas de reflexión que debes hacerte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7353511-2406-41F0-A444-B772EB196B78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¿Qué fue lo que más te sorprendió de tu horario?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¿A qué podrías dedicarle menos tiempo durante la semana?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¿Hay algo que hayas escrito y podrías eliminar por completo porque no es necesario o porque no te gusta hacerlo?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¿Hay algo que te gustaría añadir? ¿Tienes algún objetivo o algo que te guste incluir en tu semana?</a:t>
            </a:r>
          </a:p>
        </p:txBody>
      </p:sp>
    </p:spTree>
    <p:extLst>
      <p:ext uri="{BB962C8B-B14F-4D97-AF65-F5344CB8AC3E}">
        <p14:creationId xmlns:p14="http://schemas.microsoft.com/office/powerpoint/2010/main" val="1903568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 primer plano de un cartel&#10;&#10;Descripción generada automáticamente">
            <a:extLst>
              <a:ext uri="{FF2B5EF4-FFF2-40B4-BE49-F238E27FC236}">
                <a16:creationId xmlns:a16="http://schemas.microsoft.com/office/drawing/2014/main" id="{5CBD1D6A-81BE-4A34-BE3F-67D30A7F16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406"/>
          <a:stretch/>
        </p:blipFill>
        <p:spPr>
          <a:xfrm>
            <a:off x="8820902" y="2182245"/>
            <a:ext cx="2014367" cy="1898908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A8EBD23D-B1FB-421E-AE26-1A798C012A36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Lección 2: Programando mi tiempo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D5A744F1-4499-4FAF-BA82-8C5A30E0E182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5717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En esta lección haremos lo siguiente:</a:t>
            </a:r>
          </a:p>
          <a:p>
            <a:pPr marL="257168" indent="-257168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Revisar herramientas y técnicas para gestionar el tiempo</a:t>
            </a:r>
          </a:p>
          <a:p>
            <a:pPr marL="257168" indent="-257168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Aplicar esas herramientas y técnicas a nuestros horarios</a:t>
            </a:r>
          </a:p>
        </p:txBody>
      </p:sp>
    </p:spTree>
    <p:extLst>
      <p:ext uri="{BB962C8B-B14F-4D97-AF65-F5344CB8AC3E}">
        <p14:creationId xmlns:p14="http://schemas.microsoft.com/office/powerpoint/2010/main" val="3465324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77D83D26-A65C-4741-92A9-AE20958F60BC}"/>
              </a:ext>
            </a:extLst>
          </p:cNvPr>
          <p:cNvGrpSpPr/>
          <p:nvPr/>
        </p:nvGrpSpPr>
        <p:grpSpPr>
          <a:xfrm>
            <a:off x="2821441" y="1471558"/>
            <a:ext cx="6583170" cy="5016546"/>
            <a:chOff x="2451848" y="923526"/>
            <a:chExt cx="7481815" cy="570133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5AF3929-6698-494C-BB5A-7FD38A49E1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427" t="23083" r="29775" b="18789"/>
            <a:stretch/>
          </p:blipFill>
          <p:spPr>
            <a:xfrm>
              <a:off x="2451848" y="923526"/>
              <a:ext cx="7288305" cy="570133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65140FE-7A5F-4B56-9EA0-868062E6DB52}"/>
                </a:ext>
              </a:extLst>
            </p:cNvPr>
            <p:cNvSpPr txBox="1"/>
            <p:nvPr/>
          </p:nvSpPr>
          <p:spPr>
            <a:xfrm>
              <a:off x="2987040" y="1747299"/>
              <a:ext cx="2457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200" dirty="0"/>
                <a:t>Rutina matutina</a:t>
              </a:r>
            </a:p>
            <a:p>
              <a:r>
                <a:rPr lang="es" sz="1200" dirty="0"/>
                <a:t>Llegar al trabajo</a:t>
              </a:r>
            </a:p>
            <a:p>
              <a:r>
                <a:rPr lang="es" sz="1200" dirty="0"/>
                <a:t>Revisa los correos electrónicos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C7953E5-ED8F-4F9C-89D7-D75EAAD9D047}"/>
                </a:ext>
              </a:extLst>
            </p:cNvPr>
            <p:cNvSpPr txBox="1"/>
            <p:nvPr/>
          </p:nvSpPr>
          <p:spPr>
            <a:xfrm>
              <a:off x="2987040" y="2590738"/>
              <a:ext cx="24574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Trabajo en el proyecto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5615A26-B504-4C0A-BD21-0D9BE670BC07}"/>
                </a:ext>
              </a:extLst>
            </p:cNvPr>
            <p:cNvSpPr txBox="1"/>
            <p:nvPr/>
          </p:nvSpPr>
          <p:spPr>
            <a:xfrm>
              <a:off x="2987040" y="4228774"/>
              <a:ext cx="2457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Cita con el dentista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16DAD53-8101-4E25-A6DA-395ADB92759D}"/>
                </a:ext>
              </a:extLst>
            </p:cNvPr>
            <p:cNvSpPr txBox="1"/>
            <p:nvPr/>
          </p:nvSpPr>
          <p:spPr>
            <a:xfrm>
              <a:off x="2987040" y="3676889"/>
              <a:ext cx="24574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Reunión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1A101C-E2F6-4241-9729-08C5579E438F}"/>
                </a:ext>
              </a:extLst>
            </p:cNvPr>
            <p:cNvSpPr txBox="1"/>
            <p:nvPr/>
          </p:nvSpPr>
          <p:spPr>
            <a:xfrm>
              <a:off x="2987040" y="3276971"/>
              <a:ext cx="24574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Comida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465342C-F26E-4AB2-9B4D-194DB515FAF3}"/>
                </a:ext>
              </a:extLst>
            </p:cNvPr>
            <p:cNvSpPr txBox="1"/>
            <p:nvPr/>
          </p:nvSpPr>
          <p:spPr>
            <a:xfrm>
              <a:off x="2987040" y="4920973"/>
              <a:ext cx="2457449" cy="13292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Preparar y comer la cena</a:t>
              </a:r>
            </a:p>
            <a:p>
              <a:r>
                <a:rPr lang="es" sz="1400" dirty="0"/>
                <a:t>Limpiar la cocina</a:t>
              </a:r>
            </a:p>
            <a:p>
              <a:r>
                <a:rPr lang="es" sz="1400" dirty="0"/>
                <a:t>Hablar por teléfono </a:t>
              </a:r>
            </a:p>
            <a:p>
              <a:r>
                <a:rPr lang="es" sz="1400" dirty="0"/>
                <a:t>Ver la tele</a:t>
              </a:r>
            </a:p>
            <a:p>
              <a:endParaRPr lang="en-US" sz="14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60092CE-7715-4154-AEAF-7DACB523FF04}"/>
                </a:ext>
              </a:extLst>
            </p:cNvPr>
            <p:cNvSpPr txBox="1"/>
            <p:nvPr/>
          </p:nvSpPr>
          <p:spPr>
            <a:xfrm>
              <a:off x="5222892" y="2906493"/>
              <a:ext cx="245744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Comida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BD8A959-E13A-4161-AFD0-9FA9A24F51FE}"/>
                </a:ext>
              </a:extLst>
            </p:cNvPr>
            <p:cNvSpPr txBox="1"/>
            <p:nvPr/>
          </p:nvSpPr>
          <p:spPr>
            <a:xfrm>
              <a:off x="7360107" y="2727265"/>
              <a:ext cx="21115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Comida con compañeros de trabajo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2EDFD06-64D8-4A30-B4E9-A793F72845B6}"/>
                </a:ext>
              </a:extLst>
            </p:cNvPr>
            <p:cNvSpPr txBox="1"/>
            <p:nvPr/>
          </p:nvSpPr>
          <p:spPr>
            <a:xfrm>
              <a:off x="5212276" y="3468221"/>
              <a:ext cx="24574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Trabajo en el proyecto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4D3C6B6-EDCE-41B4-B9A5-87078AB54A34}"/>
                </a:ext>
              </a:extLst>
            </p:cNvPr>
            <p:cNvSpPr txBox="1"/>
            <p:nvPr/>
          </p:nvSpPr>
          <p:spPr>
            <a:xfrm>
              <a:off x="5212276" y="4226044"/>
              <a:ext cx="2457449" cy="349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Ir al supermercado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95C8CAF-4D81-4622-9DA6-1F55D7543103}"/>
                </a:ext>
              </a:extLst>
            </p:cNvPr>
            <p:cNvSpPr txBox="1"/>
            <p:nvPr/>
          </p:nvSpPr>
          <p:spPr>
            <a:xfrm>
              <a:off x="5212275" y="4959319"/>
              <a:ext cx="2457450" cy="1574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Entrenamiento de natación</a:t>
              </a:r>
            </a:p>
            <a:p>
              <a:endParaRPr lang="en-US" sz="1400" dirty="0"/>
            </a:p>
            <a:p>
              <a:endParaRPr lang="en-US" sz="1400" dirty="0"/>
            </a:p>
            <a:p>
              <a:r>
                <a:rPr lang="es" sz="1400" dirty="0"/>
                <a:t>Cena con el equipo</a:t>
              </a:r>
            </a:p>
            <a:p>
              <a:endParaRPr lang="en-US" sz="1400" dirty="0"/>
            </a:p>
            <a:p>
              <a:r>
                <a:rPr lang="es" sz="1400" dirty="0"/>
                <a:t>Bañarse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89816C1-E416-45D4-B60D-EEAB0F76DE67}"/>
                </a:ext>
              </a:extLst>
            </p:cNvPr>
            <p:cNvSpPr txBox="1"/>
            <p:nvPr/>
          </p:nvSpPr>
          <p:spPr>
            <a:xfrm>
              <a:off x="7360107" y="3471514"/>
              <a:ext cx="2457449" cy="839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Trabajar en el proyecto</a:t>
              </a:r>
            </a:p>
            <a:p>
              <a:endParaRPr lang="en-US" sz="1400" dirty="0"/>
            </a:p>
            <a:p>
              <a:r>
                <a:rPr lang="es" sz="1400" dirty="0"/>
                <a:t>Reunión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E6CC22E-4C43-418F-B197-6D50A429E0E7}"/>
                </a:ext>
              </a:extLst>
            </p:cNvPr>
            <p:cNvSpPr txBox="1"/>
            <p:nvPr/>
          </p:nvSpPr>
          <p:spPr>
            <a:xfrm>
              <a:off x="7476214" y="4939757"/>
              <a:ext cx="2457449" cy="1574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" sz="1400" dirty="0"/>
                <a:t>Cena con amigos</a:t>
              </a:r>
            </a:p>
            <a:p>
              <a:endParaRPr lang="en-US" sz="1400" dirty="0"/>
            </a:p>
            <a:p>
              <a:r>
                <a:rPr lang="es" sz="1400" dirty="0"/>
                <a:t>Limpiar la habitación</a:t>
              </a:r>
            </a:p>
            <a:p>
              <a:r>
                <a:rPr lang="es" sz="1400" dirty="0"/>
                <a:t>Ver la película</a:t>
              </a:r>
            </a:p>
            <a:p>
              <a:endParaRPr lang="en-US" sz="1400" dirty="0"/>
            </a:p>
            <a:p>
              <a:r>
                <a:rPr lang="es" sz="1400" dirty="0"/>
                <a:t>Bañarse</a:t>
              </a: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F90904CD-BB17-4B60-9B6C-EDFB7BBE850F}"/>
              </a:ext>
            </a:extLst>
          </p:cNvPr>
          <p:cNvSpPr txBox="1">
            <a:spLocks/>
          </p:cNvSpPr>
          <p:nvPr/>
        </p:nvSpPr>
        <p:spPr>
          <a:xfrm>
            <a:off x="1441970" y="5999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Actividad en el horario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14EC69-9041-F6FB-9CEF-139E89A0FFE6}"/>
              </a:ext>
            </a:extLst>
          </p:cNvPr>
          <p:cNvSpPr txBox="1"/>
          <p:nvPr/>
        </p:nvSpPr>
        <p:spPr>
          <a:xfrm>
            <a:off x="5250313" y="2252222"/>
            <a:ext cx="2162284" cy="64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1200" dirty="0"/>
              <a:t>Rutina matutina</a:t>
            </a:r>
          </a:p>
          <a:p>
            <a:r>
              <a:rPr lang="es" sz="1200" dirty="0"/>
              <a:t>Llegar al trabajo</a:t>
            </a:r>
          </a:p>
          <a:p>
            <a:r>
              <a:rPr lang="es" sz="1200" dirty="0"/>
              <a:t>Revisa los correos electrónicos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5EDDB6-D2ED-82A4-D670-06F2D4AA3DBB}"/>
              </a:ext>
            </a:extLst>
          </p:cNvPr>
          <p:cNvSpPr txBox="1"/>
          <p:nvPr/>
        </p:nvSpPr>
        <p:spPr>
          <a:xfrm>
            <a:off x="7242329" y="2231301"/>
            <a:ext cx="2162284" cy="64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1200" dirty="0"/>
              <a:t>Rutina matutina</a:t>
            </a:r>
          </a:p>
          <a:p>
            <a:r>
              <a:rPr lang="es" sz="1200" dirty="0"/>
              <a:t>Llegar al trabajo</a:t>
            </a:r>
          </a:p>
          <a:p>
            <a:r>
              <a:rPr lang="es" sz="1200" dirty="0"/>
              <a:t>Revisa los correos electrónicos</a:t>
            </a:r>
          </a:p>
        </p:txBody>
      </p:sp>
    </p:spTree>
    <p:extLst>
      <p:ext uri="{BB962C8B-B14F-4D97-AF65-F5344CB8AC3E}">
        <p14:creationId xmlns:p14="http://schemas.microsoft.com/office/powerpoint/2010/main" val="4288801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 primer plano de un cartel&#10;&#10;Descripción generada automáticamente">
            <a:extLst>
              <a:ext uri="{FF2B5EF4-FFF2-40B4-BE49-F238E27FC236}">
                <a16:creationId xmlns:a16="http://schemas.microsoft.com/office/drawing/2014/main" id="{23AD8D58-A060-4DFA-904F-7E5730066E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445003"/>
            <a:ext cx="1254512" cy="1874612"/>
          </a:xfrm>
          <a:prstGeom prst="rect">
            <a:avLst/>
          </a:prstGeom>
        </p:spPr>
      </p:pic>
      <p:pic>
        <p:nvPicPr>
          <p:cNvPr id="9" name="Picture 8" descr="Un primer plano de un logo&#10;&#10;Descripción generada automáticamente">
            <a:extLst>
              <a:ext uri="{FF2B5EF4-FFF2-40B4-BE49-F238E27FC236}">
                <a16:creationId xmlns:a16="http://schemas.microsoft.com/office/drawing/2014/main" id="{777B948A-0A4C-4E33-B2A7-74C23807E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5944" y="4646701"/>
            <a:ext cx="1356256" cy="168329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6E41C10-4DA5-432B-8A80-9EDFC490AB31}"/>
              </a:ext>
            </a:extLst>
          </p:cNvPr>
          <p:cNvSpPr txBox="1">
            <a:spLocks/>
          </p:cNvSpPr>
          <p:nvPr/>
        </p:nvSpPr>
        <p:spPr>
          <a:xfrm>
            <a:off x="145721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Compartir y reflexionar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901F2BC-B8C2-420B-B257-DAC3554CA563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¿Qué grandes cambios hiciste en tu horario?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¿Qué añadiste que no hiciste originalmente cuando hiciste tu horario temporal?  ¿Por qué lo añadiste?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¿Te gusta usar la plantilla de horario para planear tu semana?</a:t>
            </a:r>
          </a:p>
        </p:txBody>
      </p:sp>
    </p:spTree>
    <p:extLst>
      <p:ext uri="{BB962C8B-B14F-4D97-AF65-F5344CB8AC3E}">
        <p14:creationId xmlns:p14="http://schemas.microsoft.com/office/powerpoint/2010/main" val="2643316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Time Management Hack: Weekly Time Budget Sheet">
            <a:hlinkClick r:id="" action="ppaction://media"/>
            <a:extLst>
              <a:ext uri="{FF2B5EF4-FFF2-40B4-BE49-F238E27FC236}">
                <a16:creationId xmlns:a16="http://schemas.microsoft.com/office/drawing/2014/main" id="{0A1C9EE5-D57F-43AB-BD34-E79C01736E2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73289" y="1455421"/>
            <a:ext cx="8331199" cy="468629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121C1B6-EF00-4CFB-9274-0567E816AEFC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Rocas, Piedras y Arena</a:t>
            </a:r>
          </a:p>
        </p:txBody>
      </p:sp>
    </p:spTree>
    <p:extLst>
      <p:ext uri="{BB962C8B-B14F-4D97-AF65-F5344CB8AC3E}">
        <p14:creationId xmlns:p14="http://schemas.microsoft.com/office/powerpoint/2010/main" val="374288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6103E0-525A-4FAB-9F0F-3EB191E6F7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79" t="22684" r="37415" b="17191"/>
          <a:stretch/>
        </p:blipFill>
        <p:spPr>
          <a:xfrm>
            <a:off x="4148560" y="1307728"/>
            <a:ext cx="3894879" cy="516457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EBC4F5C-9A59-4BF8-AF44-A3B317745256}"/>
              </a:ext>
            </a:extLst>
          </p:cNvPr>
          <p:cNvSpPr txBox="1">
            <a:spLocks/>
          </p:cNvSpPr>
          <p:nvPr/>
        </p:nvSpPr>
        <p:spPr>
          <a:xfrm>
            <a:off x="1472450" y="60160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Rocas, Piedras y Arena</a:t>
            </a:r>
          </a:p>
        </p:txBody>
      </p:sp>
    </p:spTree>
    <p:extLst>
      <p:ext uri="{BB962C8B-B14F-4D97-AF65-F5344CB8AC3E}">
        <p14:creationId xmlns:p14="http://schemas.microsoft.com/office/powerpoint/2010/main" val="3054028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2F67C9-5558-4B71-B804-56AD1C43DE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41" t="24041" r="38090" b="41961"/>
          <a:stretch/>
        </p:blipFill>
        <p:spPr>
          <a:xfrm>
            <a:off x="3251263" y="1803741"/>
            <a:ext cx="5677970" cy="44741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F14EE53-F483-4544-B33E-A40E6D44D6E7}"/>
              </a:ext>
            </a:extLst>
          </p:cNvPr>
          <p:cNvSpPr/>
          <p:nvPr/>
        </p:nvSpPr>
        <p:spPr>
          <a:xfrm>
            <a:off x="3251262" y="2537718"/>
            <a:ext cx="2196000" cy="3888482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6C1A955-1BB8-4A98-A9FD-19C97405376C}"/>
              </a:ext>
            </a:extLst>
          </p:cNvPr>
          <p:cNvSpPr txBox="1">
            <a:spLocks/>
          </p:cNvSpPr>
          <p:nvPr/>
        </p:nvSpPr>
        <p:spPr>
          <a:xfrm>
            <a:off x="1472450" y="598553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Mejorando tu horario</a:t>
            </a:r>
          </a:p>
        </p:txBody>
      </p:sp>
    </p:spTree>
    <p:extLst>
      <p:ext uri="{BB962C8B-B14F-4D97-AF65-F5344CB8AC3E}">
        <p14:creationId xmlns:p14="http://schemas.microsoft.com/office/powerpoint/2010/main" val="11736548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C96989-4675-4206-8AEF-BDE32FAD7976}"/>
              </a:ext>
            </a:extLst>
          </p:cNvPr>
          <p:cNvSpPr txBox="1">
            <a:spLocks/>
          </p:cNvSpPr>
          <p:nvPr/>
        </p:nvSpPr>
        <p:spPr>
          <a:xfrm>
            <a:off x="1441970" y="598553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Mejorando tu horario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C319AF5-23A5-4106-BBCC-108B5D652C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41" t="24041" r="38090" b="41961"/>
          <a:stretch/>
        </p:blipFill>
        <p:spPr>
          <a:xfrm>
            <a:off x="3251263" y="1803741"/>
            <a:ext cx="5677970" cy="4474127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5C8F523A-9E73-4231-A3F7-AFB6EEE96808}"/>
              </a:ext>
            </a:extLst>
          </p:cNvPr>
          <p:cNvSpPr/>
          <p:nvPr/>
        </p:nvSpPr>
        <p:spPr>
          <a:xfrm>
            <a:off x="5467349" y="2537718"/>
            <a:ext cx="1296000" cy="3888482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13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04654DB2-40F6-4762-87D2-B4D1AD1A2683}"/>
              </a:ext>
            </a:extLst>
          </p:cNvPr>
          <p:cNvGrpSpPr/>
          <p:nvPr/>
        </p:nvGrpSpPr>
        <p:grpSpPr>
          <a:xfrm>
            <a:off x="3095090" y="1534468"/>
            <a:ext cx="6001820" cy="4729314"/>
            <a:chOff x="2684978" y="1222626"/>
            <a:chExt cx="6822042" cy="537563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B2F67C9-5558-4B71-B804-56AD1C43DE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641" t="24041" r="38090" b="41961"/>
            <a:stretch/>
          </p:blipFill>
          <p:spPr>
            <a:xfrm>
              <a:off x="2684978" y="1222626"/>
              <a:ext cx="6822042" cy="537563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4633494-4765-479C-B3FF-59635D85A098}"/>
                </a:ext>
              </a:extLst>
            </p:cNvPr>
            <p:cNvSpPr/>
            <p:nvPr/>
          </p:nvSpPr>
          <p:spPr>
            <a:xfrm>
              <a:off x="2839092" y="2640459"/>
              <a:ext cx="6493268" cy="708917"/>
            </a:xfrm>
            <a:prstGeom prst="rect">
              <a:avLst/>
            </a:prstGeom>
            <a:solidFill>
              <a:srgbClr val="FF000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DE5CEF6-58DA-45BC-9CAA-C69CC136965F}"/>
                </a:ext>
              </a:extLst>
            </p:cNvPr>
            <p:cNvSpPr/>
            <p:nvPr/>
          </p:nvSpPr>
          <p:spPr>
            <a:xfrm>
              <a:off x="2839092" y="4264900"/>
              <a:ext cx="6493268" cy="708917"/>
            </a:xfrm>
            <a:prstGeom prst="rect">
              <a:avLst/>
            </a:prstGeom>
            <a:solidFill>
              <a:srgbClr val="FF000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A6449F-5FAC-4E08-8B59-B618A156F3A4}"/>
                </a:ext>
              </a:extLst>
            </p:cNvPr>
            <p:cNvSpPr/>
            <p:nvPr/>
          </p:nvSpPr>
          <p:spPr>
            <a:xfrm>
              <a:off x="2839092" y="5056572"/>
              <a:ext cx="6493268" cy="708917"/>
            </a:xfrm>
            <a:prstGeom prst="rect">
              <a:avLst/>
            </a:prstGeom>
            <a:solidFill>
              <a:srgbClr val="FF000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2B73F5A-EFF8-43C8-8503-4565A15EA131}"/>
                </a:ext>
              </a:extLst>
            </p:cNvPr>
            <p:cNvSpPr/>
            <p:nvPr/>
          </p:nvSpPr>
          <p:spPr>
            <a:xfrm>
              <a:off x="2839092" y="3411302"/>
              <a:ext cx="6493268" cy="708917"/>
            </a:xfrm>
            <a:prstGeom prst="rect">
              <a:avLst/>
            </a:prstGeom>
            <a:solidFill>
              <a:srgbClr val="00B0F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33729D3-AD8E-4256-9E6C-1E625483E1C9}"/>
                </a:ext>
              </a:extLst>
            </p:cNvPr>
            <p:cNvSpPr/>
            <p:nvPr/>
          </p:nvSpPr>
          <p:spPr>
            <a:xfrm>
              <a:off x="2839092" y="5827415"/>
              <a:ext cx="6493268" cy="708917"/>
            </a:xfrm>
            <a:prstGeom prst="rect">
              <a:avLst/>
            </a:prstGeom>
            <a:solidFill>
              <a:srgbClr val="00B0F0">
                <a:alpha val="46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521E8EFE-1F49-49A9-BB88-25B17E54B96D}"/>
              </a:ext>
            </a:extLst>
          </p:cNvPr>
          <p:cNvSpPr txBox="1">
            <a:spLocks/>
          </p:cNvSpPr>
          <p:nvPr/>
        </p:nvSpPr>
        <p:spPr>
          <a:xfrm>
            <a:off x="1457210" y="589073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Mejorando tu horario</a:t>
            </a:r>
          </a:p>
        </p:txBody>
      </p:sp>
    </p:spTree>
    <p:extLst>
      <p:ext uri="{BB962C8B-B14F-4D97-AF65-F5344CB8AC3E}">
        <p14:creationId xmlns:p14="http://schemas.microsoft.com/office/powerpoint/2010/main" val="284497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DD078D3-1B5F-4DE6-A89F-C294C13FA859}"/>
              </a:ext>
            </a:extLst>
          </p:cNvPr>
          <p:cNvSpPr txBox="1">
            <a:spLocks/>
          </p:cNvSpPr>
          <p:nvPr/>
        </p:nvSpPr>
        <p:spPr>
          <a:xfrm>
            <a:off x="1457210" y="60072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Mejorando tu horario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C15737D8-5EEF-48EA-83DB-B2131F8634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41" t="24041" r="38090" b="41961"/>
          <a:stretch/>
        </p:blipFill>
        <p:spPr>
          <a:xfrm>
            <a:off x="3251263" y="1803741"/>
            <a:ext cx="5677970" cy="4474127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9AD06D4D-3CC3-4BA2-8549-24C04212BF59}"/>
              </a:ext>
            </a:extLst>
          </p:cNvPr>
          <p:cNvSpPr/>
          <p:nvPr/>
        </p:nvSpPr>
        <p:spPr>
          <a:xfrm>
            <a:off x="6705599" y="2537718"/>
            <a:ext cx="2196000" cy="3888482"/>
          </a:xfrm>
          <a:prstGeom prst="rect">
            <a:avLst/>
          </a:prstGeom>
          <a:noFill/>
          <a:ln w="603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7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FDB8852-DB32-4F5F-9422-E5E4A61DDEB3}"/>
              </a:ext>
            </a:extLst>
          </p:cNvPr>
          <p:cNvSpPr txBox="1">
            <a:spLocks/>
          </p:cNvSpPr>
          <p:nvPr/>
        </p:nvSpPr>
        <p:spPr>
          <a:xfrm>
            <a:off x="144197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Discusión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FB4A930-596F-4D11-8425-A7534D762AC5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¿Cuál de estas técnicas te gusta más?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¿Qué otras técnicas has usado para gestionar tu tiempo?</a:t>
            </a:r>
          </a:p>
        </p:txBody>
      </p:sp>
    </p:spTree>
    <p:extLst>
      <p:ext uri="{BB962C8B-B14F-4D97-AF65-F5344CB8AC3E}">
        <p14:creationId xmlns:p14="http://schemas.microsoft.com/office/powerpoint/2010/main" val="1744542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 primer plano de un logo&#10;&#10;Descripción generada automáticamente">
            <a:extLst>
              <a:ext uri="{FF2B5EF4-FFF2-40B4-BE49-F238E27FC236}">
                <a16:creationId xmlns:a16="http://schemas.microsoft.com/office/drawing/2014/main" id="{BE95BA42-1A0B-4EA6-B883-C6D5C3D389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9984"/>
          <a:stretch/>
        </p:blipFill>
        <p:spPr>
          <a:xfrm>
            <a:off x="9297742" y="2476498"/>
            <a:ext cx="1979859" cy="1905004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DF84F888-B04A-40E9-A99E-8E35BBD4CA87}"/>
              </a:ext>
            </a:extLst>
          </p:cNvPr>
          <p:cNvSpPr txBox="1">
            <a:spLocks/>
          </p:cNvSpPr>
          <p:nvPr/>
        </p:nvSpPr>
        <p:spPr>
          <a:xfrm>
            <a:off x="336000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Lección 3: Gestionar y ajustar mi tiempo</a:t>
            </a: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93B460C7-FB59-41C8-8D4D-AB07A6217485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571700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En esta lección haremos lo siguiente: 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Flexibilidad para practicar y resolver problemas</a:t>
            </a:r>
          </a:p>
        </p:txBody>
      </p:sp>
    </p:spTree>
    <p:extLst>
      <p:ext uri="{BB962C8B-B14F-4D97-AF65-F5344CB8AC3E}">
        <p14:creationId xmlns:p14="http://schemas.microsoft.com/office/powerpoint/2010/main" val="805906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514633D-F4DA-42BB-9378-22F7484741FB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Preguntas de reflexión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B1D2994-5930-40C5-9422-D88C59A525FD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Cuando tuviste que añadir la reunión de Olimpiadas Especiales y la cita con el médico, ¿cómo lo hiciste?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¿Cuál fue tu proceso mental para tomar la decisión que tomaste?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¿Te habría servido alguno de los consejos que acabamos de repasar?</a:t>
            </a:r>
          </a:p>
        </p:txBody>
      </p:sp>
    </p:spTree>
    <p:extLst>
      <p:ext uri="{BB962C8B-B14F-4D97-AF65-F5344CB8AC3E}">
        <p14:creationId xmlns:p14="http://schemas.microsoft.com/office/powerpoint/2010/main" val="1694245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D42285C-E5CD-441F-8DF6-81B7A2260A46}"/>
              </a:ext>
            </a:extLst>
          </p:cNvPr>
          <p:cNvSpPr txBox="1">
            <a:spLocks/>
          </p:cNvSpPr>
          <p:nvPr/>
        </p:nvSpPr>
        <p:spPr>
          <a:xfrm>
            <a:off x="1457210" y="59144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Llamado a la acción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F4915FE-29EC-45E9-B4AF-7FD3DAA76B79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s" sz="2000" u="sng" dirty="0">
                <a:latin typeface="Ubuntu Light" panose="020B0304030602030204" pitchFamily="34" charset="0"/>
              </a:rPr>
              <a:t>Durante el próximo mes:</a:t>
            </a:r>
          </a:p>
          <a:p>
            <a:pPr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Trabaja en gestionar tu tiempo usando las técnicas que hemos empleado hoy</a:t>
            </a:r>
          </a:p>
          <a:p>
            <a:pPr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Haz un seguimiento con tu mentor y habla sobre los éxitos y los retos</a:t>
            </a:r>
          </a:p>
          <a:p>
            <a:pPr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¿Cómo puedes programar tu horario para tener tiempo y trabajar en tu camino de liderazgo?</a:t>
            </a:r>
          </a:p>
        </p:txBody>
      </p:sp>
    </p:spTree>
    <p:extLst>
      <p:ext uri="{BB962C8B-B14F-4D97-AF65-F5344CB8AC3E}">
        <p14:creationId xmlns:p14="http://schemas.microsoft.com/office/powerpoint/2010/main" val="3885834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AE10D2D2-0209-40BA-AD90-5F0C447EFA81}"/>
              </a:ext>
            </a:extLst>
          </p:cNvPr>
          <p:cNvGrpSpPr/>
          <p:nvPr/>
        </p:nvGrpSpPr>
        <p:grpSpPr>
          <a:xfrm>
            <a:off x="9669764" y="5221740"/>
            <a:ext cx="1329752" cy="1344626"/>
            <a:chOff x="9151707" y="5367816"/>
            <a:chExt cx="1362459" cy="1377699"/>
          </a:xfrm>
        </p:grpSpPr>
        <p:sp>
          <p:nvSpPr>
            <p:cNvPr id="7" name="Oval 6"/>
            <p:cNvSpPr/>
            <p:nvPr/>
          </p:nvSpPr>
          <p:spPr bwMode="auto">
            <a:xfrm>
              <a:off x="9243677" y="5438695"/>
              <a:ext cx="1178518" cy="122913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15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51707" y="5367816"/>
              <a:ext cx="1362459" cy="1377699"/>
            </a:xfrm>
            <a:prstGeom prst="rect">
              <a:avLst/>
            </a:prstGeom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B09B131E-8412-4D00-8259-85BDB6F73BF8}"/>
              </a:ext>
            </a:extLst>
          </p:cNvPr>
          <p:cNvSpPr txBox="1">
            <a:spLocks/>
          </p:cNvSpPr>
          <p:nvPr/>
        </p:nvSpPr>
        <p:spPr>
          <a:xfrm>
            <a:off x="1457210" y="59944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Conclusiones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6549CE6-33A6-4254-8095-EF230C1D0FA4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8" indent="-257168" algn="just">
              <a:lnSpc>
                <a:spcPct val="130000"/>
              </a:lnSpc>
            </a:pPr>
            <a:r>
              <a:rPr lang="es" sz="2000" dirty="0">
                <a:latin typeface="Ubuntu Light" panose="020B0304030602030204" pitchFamily="34" charset="0"/>
              </a:rPr>
              <a:t>Cada uno gestiona su tiempo de forma diferente. Debes encontrar qué herramientas y técnicas funcionan mejor para ti.</a:t>
            </a:r>
          </a:p>
          <a:p>
            <a:pPr marL="257168" indent="-257168" algn="just">
              <a:lnSpc>
                <a:spcPct val="130000"/>
              </a:lnSpc>
            </a:pPr>
            <a:r>
              <a:rPr lang="es" sz="2000" dirty="0">
                <a:latin typeface="Ubuntu Light" panose="020B0304030602030204" pitchFamily="34" charset="0"/>
              </a:rPr>
              <a:t>Reserva primero tiempo para tus tareas más urgentes e importantes antes de añadir otras tareas y actividades.</a:t>
            </a:r>
          </a:p>
          <a:p>
            <a:pPr marL="257168" indent="-257168" algn="just">
              <a:lnSpc>
                <a:spcPct val="130000"/>
              </a:lnSpc>
            </a:pPr>
            <a:r>
              <a:rPr lang="es" sz="2000" dirty="0">
                <a:latin typeface="Ubuntu Light" panose="020B0304030602030204" pitchFamily="34" charset="0"/>
              </a:rPr>
              <a:t>Asegúrate siempre de reservar tiempo para tus objetivos.</a:t>
            </a:r>
          </a:p>
          <a:p>
            <a:pPr marL="257168" indent="-257168" algn="just">
              <a:lnSpc>
                <a:spcPct val="130000"/>
              </a:lnSpc>
            </a:pPr>
            <a:r>
              <a:rPr lang="es" sz="2000" dirty="0">
                <a:latin typeface="Ubuntu Light" panose="020B0304030602030204" pitchFamily="34" charset="0"/>
              </a:rPr>
              <a:t>Es importante mantener un equilibrio entre la vida laboral y personal.</a:t>
            </a:r>
          </a:p>
          <a:p>
            <a:pPr marL="257168" indent="-257168" algn="just">
              <a:lnSpc>
                <a:spcPct val="130000"/>
              </a:lnSpc>
            </a:pPr>
            <a:r>
              <a:rPr lang="es" sz="2000" dirty="0">
                <a:latin typeface="Ubuntu Light" panose="020B0304030602030204" pitchFamily="34" charset="0"/>
              </a:rPr>
              <a:t>¡Surgirán eventos inesperados y no pasa nada!  Recuerda ser flexible y usar tus habilidades para resolver problemas cuando esto ocurra.</a:t>
            </a:r>
          </a:p>
        </p:txBody>
      </p:sp>
    </p:spTree>
    <p:extLst>
      <p:ext uri="{BB962C8B-B14F-4D97-AF65-F5344CB8AC3E}">
        <p14:creationId xmlns:p14="http://schemas.microsoft.com/office/powerpoint/2010/main" val="392064220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5067A78-275E-4B65-9E36-22DBE8266CE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DD98FFA-AD5D-420A-AE5F-D621FB4995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8EFCAA-B1FF-4918-9697-247FEFF457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SO_AP_Presentation.potx</Template>
  <TotalTime>2600</TotalTime>
  <Words>922</Words>
  <Application>Microsoft Office PowerPoint</Application>
  <PresentationFormat>Widescreen</PresentationFormat>
  <Paragraphs>166</Paragraphs>
  <Slides>24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Gill Sans</vt:lpstr>
      <vt:lpstr>GT Walsheim Pro Condensed Black</vt:lpstr>
      <vt:lpstr>Ubuntu Light</vt:lpstr>
      <vt:lpstr>1_Custom Design</vt:lpstr>
      <vt:lpstr>2_Custom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Zero-G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Ciaran OGaora</dc:creator>
  <cp:lastModifiedBy>Kenia Padron</cp:lastModifiedBy>
  <cp:revision>104</cp:revision>
  <dcterms:created xsi:type="dcterms:W3CDTF">2012-07-03T15:00:02Z</dcterms:created>
  <dcterms:modified xsi:type="dcterms:W3CDTF">2026-08-10T15:24:31Z</dcterms:modified>
</cp:coreProperties>
</file>