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0"/>
  </p:notesMasterIdLst>
  <p:handoutMasterIdLst>
    <p:handoutMasterId r:id="rId31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304" r:id="rId15"/>
    <p:sldId id="285" r:id="rId16"/>
    <p:sldId id="303" r:id="rId17"/>
    <p:sldId id="287" r:id="rId18"/>
    <p:sldId id="305" r:id="rId19"/>
    <p:sldId id="306" r:id="rId20"/>
    <p:sldId id="307" r:id="rId21"/>
    <p:sldId id="308" r:id="rId22"/>
    <p:sldId id="310" r:id="rId23"/>
    <p:sldId id="309" r:id="rId24"/>
    <p:sldId id="311" r:id="rId25"/>
    <p:sldId id="288" r:id="rId26"/>
    <p:sldId id="312" r:id="rId27"/>
    <p:sldId id="313" r:id="rId28"/>
    <p:sldId id="30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2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0" autoAdjust="0"/>
    <p:restoredTop sz="86388" autoAdjust="0"/>
  </p:normalViewPr>
  <p:slideViewPr>
    <p:cSldViewPr snapToGrid="0" snapToObjects="1">
      <p:cViewPr varScale="1">
        <p:scale>
          <a:sx n="48" d="100"/>
          <a:sy n="48" d="100"/>
        </p:scale>
        <p:origin x="77" y="3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"/>
              <a:t>Нажмите, чтобы редактировать стили мастер-текста</a:t>
            </a:r>
          </a:p>
          <a:p>
            <a:pPr lvl="1"/>
            <a:r>
              <a:rPr lang="ru"/>
              <a:t>Второй уровень</a:t>
            </a:r>
          </a:p>
          <a:p>
            <a:pPr lvl="2"/>
            <a:r>
              <a:rPr lang="ru"/>
              <a:t>Третий уровень</a:t>
            </a:r>
          </a:p>
          <a:p>
            <a:pPr lvl="3"/>
            <a:r>
              <a:rPr lang="ru"/>
              <a:t>Четвёртый уровень</a:t>
            </a:r>
          </a:p>
          <a:p>
            <a:pPr lvl="4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63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" dirty="0"/>
              <a:t>0:26–1:50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2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9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54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2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32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а с зонтом&#10;&#10;Описание генерируется автоматически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A5FF56D-1C98-4760-8060-A05EFE83B3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43FC7D9A-BCA8-44AC-B621-EFDD7F8961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6580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5D1C1CC4-87A4-42C4-97D5-EBEA40F42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E1F71DEE-E7B1-40F5-BD0A-AD17E63E08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0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03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53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35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40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8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041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2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91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42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88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FA37DC4-018C-41F7-9DBC-BE1A997A1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805904F-A38E-4CA1-8670-47D92AB16F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6ABD305-4CE7-4EBC-94B7-C0F2C33A33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20296A9-040B-4CD4-A839-8227FCA44D8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aoBmP9pJnA8?feature=oembed" TargetMode="Externa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46" y="4168374"/>
            <a:ext cx="1606139" cy="16241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3D0CC02-3F56-4ADF-BD7A-69618D3E889F}"/>
              </a:ext>
            </a:extLst>
          </p:cNvPr>
          <p:cNvSpPr txBox="1">
            <a:spLocks/>
          </p:cNvSpPr>
          <p:nvPr/>
        </p:nvSpPr>
        <p:spPr>
          <a:xfrm>
            <a:off x="1157631" y="5456759"/>
            <a:ext cx="4626366" cy="915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" sz="4000" b="1" dirty="0">
                <a:solidFill>
                  <a:schemeClr val="bg1"/>
                </a:solidFill>
                <a:latin typeface="Ubuntu Light" panose="020B0304030602030204" pitchFamily="34" charset="0"/>
              </a:rPr>
              <a:t>Управление временем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217B76-A7B0-4487-954D-2614157B8480}"/>
              </a:ext>
            </a:extLst>
          </p:cNvPr>
          <p:cNvSpPr txBox="1"/>
          <p:nvPr/>
        </p:nvSpPr>
        <p:spPr>
          <a:xfrm>
            <a:off x="985198" y="2237807"/>
            <a:ext cx="6428555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ПОКАЗЫВАЯ</a:t>
            </a:r>
            <a:r>
              <a:rPr lang="en-US" sz="8800" dirty="0"/>
              <a:t> </a:t>
            </a:r>
          </a:p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ПУТЬ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F6C6456-A274-47FC-8D24-513FA5CD6E66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Обзор модуля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C2DAC5-8DEC-420F-826E-953FAD149F1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1: Размышляю о своём времени.</a:t>
            </a:r>
            <a:r>
              <a:rPr lang="ru" sz="2000" b="1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первый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этап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управления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временем</a:t>
            </a:r>
            <a:r>
              <a:rPr lang="en-US" sz="2000" dirty="0"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проанализировать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тратите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  <a:endParaRPr lang="en-US" sz="2000" dirty="0">
              <a:latin typeface="Ubuntu Light" panose="020B03040306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2: Планирую своё время</a:t>
            </a:r>
            <a:r>
              <a:rPr lang="ru" sz="2000" b="1" dirty="0">
                <a:latin typeface="Ubuntu Light" panose="020B0304030602030204" pitchFamily="34" charset="0"/>
              </a:rPr>
              <a:t>.</a:t>
            </a:r>
            <a:r>
              <a:rPr lang="ru" sz="2000" dirty="0">
                <a:latin typeface="Ubuntu Light" panose="020B0304030602030204" pitchFamily="34" charset="0"/>
              </a:rPr>
              <a:t>  Мы обсудим второй этап управления временем — планирование своих дней.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3: </a:t>
            </a:r>
            <a:r>
              <a:rPr lang="en-US" sz="2000" b="1" u="sng" dirty="0" err="1">
                <a:latin typeface="Ubuntu Light" panose="020B0304030602030204" pitchFamily="34" charset="0"/>
              </a:rPr>
              <a:t>Управляю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своим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временем</a:t>
            </a:r>
            <a:r>
              <a:rPr lang="en-US" sz="2000" b="1" u="sng" dirty="0">
                <a:latin typeface="Ubuntu Light" panose="020B0304030602030204" pitchFamily="34" charset="0"/>
              </a:rPr>
              <a:t> и </a:t>
            </a:r>
            <a:r>
              <a:rPr lang="en-US" sz="2000" b="1" u="sng" dirty="0" err="1">
                <a:latin typeface="Ubuntu Light" panose="020B0304030602030204" pitchFamily="34" charset="0"/>
              </a:rPr>
              <a:t>корректирую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планы</a:t>
            </a:r>
            <a:r>
              <a:rPr lang="ru" sz="2000" dirty="0">
                <a:latin typeface="Ubuntu Light" panose="020B0304030602030204" pitchFamily="34" charset="0"/>
              </a:rPr>
              <a:t>. Мы обсудим третий этап управления временем — управление </a:t>
            </a:r>
            <a:r>
              <a:rPr lang="en-US" sz="2000" dirty="0" err="1">
                <a:latin typeface="Ubuntu Light" panose="020B0304030602030204" pitchFamily="34" charset="0"/>
              </a:rPr>
              <a:t>своим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корректировку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то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используете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FC63CB-3B59-4F31-A4D7-26DBFA06790A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>
                <a:latin typeface="Ubuntu Light" panose="020B0304030602030204" pitchFamily="34" charset="0"/>
              </a:rPr>
              <a:t>Представление участников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F2A9E-E8C7-4791-A941-7DF63166780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Расскажите о себе: </a:t>
            </a:r>
          </a:p>
          <a:p>
            <a:pPr marL="714368" lvl="1" indent="-257168" algn="just">
              <a:lnSpc>
                <a:spcPct val="150000"/>
              </a:lnSpc>
            </a:pPr>
            <a:r>
              <a:rPr lang="ru-RU" sz="2000" dirty="0">
                <a:latin typeface="Ubuntu Light" panose="020B0304030602030204" pitchFamily="34" charset="0"/>
              </a:rPr>
              <a:t>Имя</a:t>
            </a:r>
            <a:endParaRPr lang="ru" sz="2000" dirty="0">
              <a:latin typeface="Ubuntu Light" panose="020B0304030602030204" pitchFamily="34" charset="0"/>
            </a:endParaRPr>
          </a:p>
          <a:p>
            <a:pPr marL="714368" lvl="1" indent="-257168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Поделитесь своим любимым хобби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5AC107-5AEB-40DA-BE16-0707C69F1E76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 </a:t>
            </a:r>
            <a:r>
              <a:rPr lang="ru-RU" sz="3200" b="1" dirty="0">
                <a:latin typeface="Ubuntu Light" panose="020B0304030602030204" pitchFamily="34" charset="0"/>
              </a:rPr>
              <a:t>от атлетов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2EC0BC-D4C3-42C2-BA88-0E6901FB4E3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уважительны к тому, кто говорит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Участвуйте в занятиях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Задавайте вопросы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9FF566-DC98-4105-B2E2-C7E0575BE204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en-US" sz="3200" b="1" dirty="0" err="1">
                <a:latin typeface="Ubuntu Light" panose="020B0304030602030204" pitchFamily="34" charset="0"/>
              </a:rPr>
              <a:t>от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наставников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2AAEA4-3B57-455C-B60E-9F6F31C5FA22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внимательны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готовы помочь </a:t>
            </a:r>
            <a:r>
              <a:rPr lang="en-US" sz="2000" dirty="0" err="1">
                <a:latin typeface="Ubuntu Light" panose="020B0304030602030204" pitchFamily="34" charset="0"/>
              </a:rPr>
              <a:t>атлетам-участникам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попросят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; </a:t>
            </a: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тогда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просит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помощи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предполагайте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помощь</a:t>
            </a:r>
            <a:r>
              <a:rPr lang="en-US" sz="2000" dirty="0"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latin typeface="Ubuntu Light" panose="020B0304030602030204" pitchFamily="34" charset="0"/>
              </a:rPr>
              <a:t>сначала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спросите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энергичны и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настрой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6E74A47-F5BB-4BD3-9101-A33EE0D71E12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en-US" sz="3200" b="1" dirty="0" err="1">
                <a:latin typeface="Ubuntu Light" panose="020B0304030602030204" pitchFamily="34" charset="0"/>
              </a:rPr>
              <a:t>от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фасилитаторов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78A50A-8691-4DE6-AE5F-37E89B161AC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Будьте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готовы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проводить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занятие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потребности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узнать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новое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себе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добиться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успеха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развиваться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Поддерживайте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способствуют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атлетам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наставникам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уважением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заботой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атмосферу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взаимного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уважения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радости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обучения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45B8D39E-2FA6-4457-8D9D-97E0C1F2D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364"/>
          <a:stretch/>
        </p:blipFill>
        <p:spPr>
          <a:xfrm>
            <a:off x="9398295" y="2490214"/>
            <a:ext cx="2097705" cy="1877572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58537591-20B0-4816-941F-D5A857B9E2D0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1: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Размышляю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своём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времени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7430EC5-96DF-430D-BF63-0004C1778623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lvl="0" indent="-257168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П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одумаем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том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проводим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своё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; </a:t>
            </a:r>
          </a:p>
          <a:p>
            <a:pPr marL="257168" lvl="0" indent="-257168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О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бсудим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что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хотели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бы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изменить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том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проводим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своё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</a:t>
            </a:r>
          </a:p>
          <a:p>
            <a:pPr marL="257168" indent="-257168" algn="just">
              <a:lnSpc>
                <a:spcPct val="150000"/>
              </a:lnSpc>
            </a:pPr>
            <a:endParaRPr lang="ru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04322D6B-3D29-4C3D-AF50-6C25CCEDFA1D}"/>
              </a:ext>
            </a:extLst>
          </p:cNvPr>
          <p:cNvGrpSpPr/>
          <p:nvPr/>
        </p:nvGrpSpPr>
        <p:grpSpPr>
          <a:xfrm>
            <a:off x="2748949" y="1488816"/>
            <a:ext cx="6694101" cy="5046544"/>
            <a:chOff x="2556553" y="1049456"/>
            <a:chExt cx="7123415" cy="53701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EADFCE-F5C1-46BA-BDD1-B65824AE1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753" t="23882" r="29888" b="18990"/>
            <a:stretch/>
          </p:blipFill>
          <p:spPr>
            <a:xfrm>
              <a:off x="2556553" y="1049456"/>
              <a:ext cx="7078895" cy="537019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1160E9-122E-4892-AABA-4896C594230A}"/>
                </a:ext>
              </a:extLst>
            </p:cNvPr>
            <p:cNvSpPr txBox="1"/>
            <p:nvPr/>
          </p:nvSpPr>
          <p:spPr>
            <a:xfrm>
              <a:off x="2988068" y="1555830"/>
              <a:ext cx="2003461" cy="127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Почистил</a:t>
              </a:r>
              <a:r>
                <a:rPr lang="en-US" sz="1200" dirty="0"/>
                <a:t>(а) </a:t>
              </a:r>
              <a:r>
                <a:rPr lang="en-US" sz="1200" dirty="0" err="1"/>
                <a:t>зубы</a:t>
              </a:r>
              <a:endParaRPr lang="en-US" sz="1200" dirty="0"/>
            </a:p>
            <a:p>
              <a:r>
                <a:rPr lang="en-US" sz="1200" dirty="0" err="1"/>
                <a:t>Оделся</a:t>
              </a:r>
              <a:r>
                <a:rPr lang="en-US" sz="1200" dirty="0"/>
                <a:t> / </a:t>
              </a:r>
              <a:r>
                <a:rPr lang="en-US" sz="1200" dirty="0" err="1"/>
                <a:t>Оделась</a:t>
              </a:r>
              <a:endParaRPr lang="en-US" sz="1200" dirty="0"/>
            </a:p>
            <a:p>
              <a:r>
                <a:rPr lang="ru" sz="1200" dirty="0"/>
                <a:t>Позавтракал</a:t>
              </a:r>
              <a:r>
                <a:rPr lang="ru-RU" sz="1200" dirty="0"/>
                <a:t>(а)</a:t>
              </a:r>
              <a:endParaRPr lang="ru" sz="1200" dirty="0"/>
            </a:p>
            <a:p>
              <a:r>
                <a:rPr lang="ru" sz="1200" dirty="0"/>
                <a:t>Пошёл</a:t>
              </a:r>
              <a:r>
                <a:rPr lang="en-US" sz="1200" dirty="0"/>
                <a:t>/ </a:t>
              </a:r>
              <a:r>
                <a:rPr lang="en-US" sz="1200" dirty="0" err="1"/>
                <a:t>Пошла</a:t>
              </a:r>
              <a:r>
                <a:rPr lang="ru" sz="1200" dirty="0"/>
                <a:t> на работу</a:t>
              </a:r>
            </a:p>
            <a:p>
              <a:r>
                <a:rPr lang="en-US" sz="1200" dirty="0" err="1"/>
                <a:t>Проверил</a:t>
              </a:r>
              <a:r>
                <a:rPr lang="en-US" sz="1200" dirty="0"/>
                <a:t>(а)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ru" sz="12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B9F492-A682-45B9-9AC7-968934462672}"/>
                </a:ext>
              </a:extLst>
            </p:cNvPr>
            <p:cNvSpPr txBox="1"/>
            <p:nvPr/>
          </p:nvSpPr>
          <p:spPr>
            <a:xfrm>
              <a:off x="2914435" y="2967153"/>
              <a:ext cx="2003461" cy="68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Пообедал</a:t>
              </a:r>
              <a:r>
                <a:rPr lang="en-US" sz="1200" dirty="0"/>
                <a:t>(а)</a:t>
              </a:r>
              <a:endParaRPr lang="ru-RU" sz="1200" dirty="0"/>
            </a:p>
            <a:p>
              <a:r>
                <a:rPr lang="en-US" sz="1200" dirty="0" err="1"/>
                <a:t>Совещание</a:t>
              </a:r>
              <a:endParaRPr lang="ru-RU" sz="1200" dirty="0"/>
            </a:p>
            <a:p>
              <a:r>
                <a:rPr lang="ru" sz="1200" dirty="0"/>
                <a:t>Приём у стоматолога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6840A0-95A0-46FF-8E7C-8C0999347450}"/>
                </a:ext>
              </a:extLst>
            </p:cNvPr>
            <p:cNvSpPr txBox="1"/>
            <p:nvPr/>
          </p:nvSpPr>
          <p:spPr>
            <a:xfrm>
              <a:off x="2914435" y="4203184"/>
              <a:ext cx="2286001" cy="1113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Приготовил</a:t>
              </a:r>
              <a:r>
                <a:rPr lang="en-US" sz="1200" dirty="0"/>
                <a:t>(а) и </a:t>
              </a:r>
              <a:r>
                <a:rPr lang="en-US" sz="1200" dirty="0" err="1"/>
                <a:t>поужинал</a:t>
              </a:r>
              <a:r>
                <a:rPr lang="en-US" sz="1200" dirty="0"/>
                <a:t>(а)</a:t>
              </a:r>
              <a:endParaRPr lang="ru-RU" sz="1200" dirty="0"/>
            </a:p>
            <a:p>
              <a:r>
                <a:rPr lang="en-US" sz="1200" dirty="0" err="1"/>
                <a:t>Посмотрел</a:t>
              </a:r>
              <a:r>
                <a:rPr lang="en-US" sz="1200" dirty="0"/>
                <a:t>(а) </a:t>
              </a:r>
              <a:r>
                <a:rPr lang="en-US" sz="1200" dirty="0" err="1"/>
                <a:t>телевизор</a:t>
              </a:r>
              <a:endParaRPr lang="ru-RU" sz="1200" dirty="0"/>
            </a:p>
            <a:p>
              <a:r>
                <a:rPr lang="en-US" sz="1200" dirty="0" err="1"/>
                <a:t>Поговорил</a:t>
              </a:r>
              <a:r>
                <a:rPr lang="en-US" sz="1200" dirty="0"/>
                <a:t>(а) с </a:t>
              </a:r>
              <a:r>
                <a:rPr lang="en-US" sz="1200" dirty="0" err="1"/>
                <a:t>другом</a:t>
              </a:r>
              <a:r>
                <a:rPr lang="en-US" sz="1200" dirty="0"/>
                <a:t> </a:t>
              </a:r>
              <a:r>
                <a:rPr lang="en-US" sz="1200" dirty="0" err="1"/>
                <a:t>по</a:t>
              </a:r>
              <a:r>
                <a:rPr lang="en-US" sz="1200" dirty="0"/>
                <a:t> </a:t>
              </a:r>
              <a:r>
                <a:rPr lang="en-US" sz="1200" dirty="0" err="1"/>
                <a:t>телефону</a:t>
              </a:r>
              <a:endParaRPr lang="ru-RU" sz="1200" dirty="0"/>
            </a:p>
            <a:p>
              <a:r>
                <a:rPr lang="ru" sz="1200" dirty="0"/>
                <a:t>Принял душ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BE9AC9-F636-4E0A-8427-ABDA79E78570}"/>
                </a:ext>
              </a:extLst>
            </p:cNvPr>
            <p:cNvSpPr txBox="1"/>
            <p:nvPr/>
          </p:nvSpPr>
          <p:spPr>
            <a:xfrm>
              <a:off x="2914435" y="5491040"/>
              <a:ext cx="2003461" cy="68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У </a:t>
              </a:r>
              <a:r>
                <a:rPr lang="en-US" sz="1200" dirty="0" err="1"/>
                <a:t>меня</a:t>
              </a:r>
              <a:r>
                <a:rPr lang="en-US" sz="1200" dirty="0"/>
                <a:t> </a:t>
              </a:r>
              <a:r>
                <a:rPr lang="en-US" sz="1200" dirty="0" err="1"/>
                <a:t>не</a:t>
              </a:r>
              <a:r>
                <a:rPr lang="en-US" sz="1200" dirty="0"/>
                <a:t> </a:t>
              </a:r>
              <a:r>
                <a:rPr lang="en-US" sz="1200" dirty="0" err="1"/>
                <a:t>хватило</a:t>
              </a:r>
              <a:r>
                <a:rPr lang="en-US" sz="1200" dirty="0"/>
                <a:t> </a:t>
              </a:r>
              <a:r>
                <a:rPr lang="en-US" sz="1200" dirty="0" err="1"/>
                <a:t>времени</a:t>
              </a:r>
              <a:r>
                <a:rPr lang="en-US" sz="1200" dirty="0"/>
                <a:t> </a:t>
              </a:r>
              <a:r>
                <a:rPr lang="en-US" sz="1200" dirty="0" err="1"/>
                <a:t>убрать</a:t>
              </a:r>
              <a:r>
                <a:rPr lang="en-US" sz="1200" dirty="0"/>
                <a:t> </a:t>
              </a:r>
              <a:r>
                <a:rPr lang="en-US" sz="1200" dirty="0" err="1"/>
                <a:t>спальню</a:t>
              </a:r>
              <a:r>
                <a:rPr lang="en-US" sz="1200" dirty="0"/>
                <a:t>, </a:t>
              </a:r>
              <a:r>
                <a:rPr lang="en-US" sz="1200" dirty="0" err="1"/>
                <a:t>как</a:t>
              </a:r>
              <a:r>
                <a:rPr lang="en-US" sz="1200" dirty="0"/>
                <a:t> я </a:t>
              </a:r>
              <a:r>
                <a:rPr lang="en-US" sz="1200" dirty="0" err="1"/>
                <a:t>планировал</a:t>
              </a:r>
              <a:r>
                <a:rPr lang="en-US" sz="1200" dirty="0"/>
                <a:t>(а).</a:t>
              </a:r>
              <a:endParaRPr lang="ru" sz="12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344C27-80A5-4CC4-A397-44A8C27700D6}"/>
                </a:ext>
              </a:extLst>
            </p:cNvPr>
            <p:cNvSpPr txBox="1"/>
            <p:nvPr/>
          </p:nvSpPr>
          <p:spPr>
            <a:xfrm>
              <a:off x="5200436" y="1565558"/>
              <a:ext cx="2003461" cy="127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Почистил</a:t>
              </a:r>
              <a:r>
                <a:rPr lang="en-US" sz="1200" dirty="0"/>
                <a:t>(а) </a:t>
              </a:r>
              <a:r>
                <a:rPr lang="en-US" sz="1200" dirty="0" err="1"/>
                <a:t>зубы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Оделся</a:t>
              </a:r>
              <a:r>
                <a:rPr lang="en-US" sz="1200" dirty="0"/>
                <a:t> / </a:t>
              </a:r>
              <a:r>
                <a:rPr lang="en-US" sz="1200" dirty="0" err="1"/>
                <a:t>Оделась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Позавтракал</a:t>
              </a:r>
              <a:r>
                <a:rPr lang="en-US" sz="1200" dirty="0"/>
                <a:t>(а) </a:t>
              </a:r>
            </a:p>
            <a:p>
              <a:pPr lvl="0"/>
              <a:r>
                <a:rPr lang="en-US" sz="1200" dirty="0" err="1"/>
                <a:t>Пошёл</a:t>
              </a:r>
              <a:r>
                <a:rPr lang="en-US" sz="1200" dirty="0"/>
                <a:t> / </a:t>
              </a:r>
              <a:r>
                <a:rPr lang="en-US" sz="1200" dirty="0" err="1"/>
                <a:t>Пошла</a:t>
              </a:r>
              <a:r>
                <a:rPr lang="en-US" sz="1200" dirty="0"/>
                <a:t> </a:t>
              </a:r>
              <a:r>
                <a:rPr lang="en-US" sz="1200" dirty="0" err="1"/>
                <a:t>на</a:t>
              </a:r>
              <a:r>
                <a:rPr lang="en-US" sz="1200" dirty="0"/>
                <a:t> </a:t>
              </a:r>
              <a:r>
                <a:rPr lang="en-US" sz="1200" dirty="0" err="1"/>
                <a:t>работу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Проверил</a:t>
              </a:r>
              <a:r>
                <a:rPr lang="en-US" sz="1200" dirty="0"/>
                <a:t>(а)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en-US" sz="1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764717-5D01-43A6-B0F4-CB626202D4F2}"/>
                </a:ext>
              </a:extLst>
            </p:cNvPr>
            <p:cNvSpPr txBox="1"/>
            <p:nvPr/>
          </p:nvSpPr>
          <p:spPr>
            <a:xfrm>
              <a:off x="5200436" y="2953088"/>
              <a:ext cx="2003461" cy="884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Пообедал</a:t>
              </a:r>
              <a:r>
                <a:rPr lang="en-US" sz="1200" dirty="0"/>
                <a:t>(а) </a:t>
              </a:r>
            </a:p>
            <a:p>
              <a:pPr lvl="0"/>
              <a:r>
                <a:rPr lang="en-US" sz="1200" dirty="0" err="1"/>
                <a:t>Работал</a:t>
              </a:r>
              <a:r>
                <a:rPr lang="en-US" sz="1200" dirty="0"/>
                <a:t>(а) </a:t>
              </a:r>
              <a:r>
                <a:rPr lang="en-US" sz="1200" dirty="0" err="1"/>
                <a:t>над</a:t>
              </a:r>
              <a:r>
                <a:rPr lang="en-US" sz="1200" dirty="0"/>
                <a:t> </a:t>
              </a:r>
              <a:r>
                <a:rPr lang="en-US" sz="1200" dirty="0" err="1"/>
                <a:t>проектом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Сходил</a:t>
              </a:r>
              <a:r>
                <a:rPr lang="en-US" sz="1200" dirty="0"/>
                <a:t>(а) в </a:t>
              </a:r>
              <a:r>
                <a:rPr lang="en-US" sz="1200" dirty="0" err="1"/>
                <a:t>продуктовый</a:t>
              </a:r>
              <a:r>
                <a:rPr lang="en-US" sz="1200" dirty="0"/>
                <a:t> </a:t>
              </a:r>
              <a:r>
                <a:rPr lang="en-US" sz="1200" dirty="0" err="1"/>
                <a:t>магазин</a:t>
              </a:r>
              <a:endParaRPr lang="en-US" sz="12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DCC4E1-88A2-40DC-8968-D6CF7824A1F4}"/>
                </a:ext>
              </a:extLst>
            </p:cNvPr>
            <p:cNvSpPr txBox="1"/>
            <p:nvPr/>
          </p:nvSpPr>
          <p:spPr>
            <a:xfrm>
              <a:off x="5131940" y="4222525"/>
              <a:ext cx="2286001" cy="917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Тренировка</a:t>
              </a:r>
              <a:r>
                <a:rPr lang="en-US" sz="1200" dirty="0"/>
                <a:t> </a:t>
              </a:r>
              <a:r>
                <a:rPr lang="en-US" sz="1200" dirty="0" err="1"/>
                <a:t>по</a:t>
              </a:r>
              <a:r>
                <a:rPr lang="en-US" sz="1200" dirty="0"/>
                <a:t> </a:t>
              </a:r>
              <a:r>
                <a:rPr lang="en-US" sz="1200" dirty="0" err="1"/>
                <a:t>плаванию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Поужинал</a:t>
              </a:r>
              <a:r>
                <a:rPr lang="en-US" sz="1200" dirty="0"/>
                <a:t>(а) с </a:t>
              </a:r>
              <a:r>
                <a:rPr lang="en-US" sz="1200" dirty="0" err="1"/>
                <a:t>командой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Принял</a:t>
              </a:r>
              <a:r>
                <a:rPr lang="en-US" sz="1200" dirty="0"/>
                <a:t>(а) </a:t>
              </a:r>
              <a:r>
                <a:rPr lang="en-US" sz="1200" dirty="0" err="1"/>
                <a:t>душ</a:t>
              </a:r>
              <a:endParaRPr lang="en-US" sz="1200" dirty="0"/>
            </a:p>
            <a:p>
              <a:endParaRPr lang="ru" sz="1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F0C5C8-1541-4426-A101-AA97207EC96A}"/>
                </a:ext>
              </a:extLst>
            </p:cNvPr>
            <p:cNvSpPr txBox="1"/>
            <p:nvPr/>
          </p:nvSpPr>
          <p:spPr>
            <a:xfrm>
              <a:off x="5131940" y="5562324"/>
              <a:ext cx="2003461" cy="491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Сегодня</a:t>
              </a:r>
              <a:r>
                <a:rPr lang="en-US" sz="1200" dirty="0"/>
                <a:t> я </a:t>
              </a:r>
              <a:r>
                <a:rPr lang="en-US" sz="1200" dirty="0" err="1"/>
                <a:t>совсем</a:t>
              </a:r>
              <a:r>
                <a:rPr lang="en-US" sz="1200" dirty="0"/>
                <a:t> </a:t>
              </a:r>
              <a:r>
                <a:rPr lang="en-US" sz="1200" dirty="0" err="1"/>
                <a:t>не</a:t>
              </a:r>
              <a:r>
                <a:rPr lang="en-US" sz="1200" dirty="0"/>
                <a:t> </a:t>
              </a:r>
              <a:r>
                <a:rPr lang="en-US" sz="1200" dirty="0" err="1"/>
                <a:t>смотрел</a:t>
              </a:r>
              <a:r>
                <a:rPr lang="en-US" sz="1200" dirty="0"/>
                <a:t>(а) </a:t>
              </a:r>
              <a:r>
                <a:rPr lang="en-US" sz="1200" dirty="0" err="1"/>
                <a:t>телевизор</a:t>
              </a:r>
              <a:r>
                <a:rPr lang="en-US" sz="1200" dirty="0"/>
                <a:t>.</a:t>
              </a:r>
              <a:endParaRPr lang="ru" sz="12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B6CB87-78DE-4F7A-AD48-BCE0E242A8DC}"/>
                </a:ext>
              </a:extLst>
            </p:cNvPr>
            <p:cNvSpPr txBox="1"/>
            <p:nvPr/>
          </p:nvSpPr>
          <p:spPr>
            <a:xfrm>
              <a:off x="7417941" y="1570315"/>
              <a:ext cx="2003461" cy="127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Почистил</a:t>
              </a:r>
              <a:r>
                <a:rPr lang="en-US" sz="1200" dirty="0"/>
                <a:t>(а) </a:t>
              </a:r>
              <a:r>
                <a:rPr lang="en-US" sz="1200" dirty="0" err="1"/>
                <a:t>зубы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Оделся</a:t>
              </a:r>
              <a:r>
                <a:rPr lang="en-US" sz="1200" dirty="0"/>
                <a:t> / </a:t>
              </a:r>
              <a:r>
                <a:rPr lang="en-US" sz="1200" dirty="0" err="1"/>
                <a:t>Оделась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Позавтракал</a:t>
              </a:r>
              <a:r>
                <a:rPr lang="en-US" sz="1200" dirty="0"/>
                <a:t>(а) </a:t>
              </a:r>
            </a:p>
            <a:p>
              <a:pPr lvl="0"/>
              <a:r>
                <a:rPr lang="en-US" sz="1200" dirty="0" err="1"/>
                <a:t>Пошёл</a:t>
              </a:r>
              <a:r>
                <a:rPr lang="en-US" sz="1200" dirty="0"/>
                <a:t> / </a:t>
              </a:r>
              <a:r>
                <a:rPr lang="en-US" sz="1200" dirty="0" err="1"/>
                <a:t>Пошла</a:t>
              </a:r>
              <a:r>
                <a:rPr lang="en-US" sz="1200" dirty="0"/>
                <a:t> </a:t>
              </a:r>
              <a:r>
                <a:rPr lang="en-US" sz="1200" dirty="0" err="1"/>
                <a:t>на</a:t>
              </a:r>
              <a:r>
                <a:rPr lang="en-US" sz="1200" dirty="0"/>
                <a:t> </a:t>
              </a:r>
              <a:r>
                <a:rPr lang="en-US" sz="1200" dirty="0" err="1"/>
                <a:t>работу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Проверил</a:t>
              </a:r>
              <a:r>
                <a:rPr lang="en-US" sz="1200" dirty="0"/>
                <a:t>(а)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43AA18-DFAC-43D6-B415-A102D151AA95}"/>
                </a:ext>
              </a:extLst>
            </p:cNvPr>
            <p:cNvSpPr txBox="1"/>
            <p:nvPr/>
          </p:nvSpPr>
          <p:spPr>
            <a:xfrm>
              <a:off x="7417941" y="2967153"/>
              <a:ext cx="2262027" cy="78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 err="1"/>
                <a:t>Пообедал</a:t>
              </a:r>
              <a:r>
                <a:rPr lang="en-US" sz="1400" dirty="0"/>
                <a:t>(а) с </a:t>
              </a:r>
              <a:r>
                <a:rPr lang="en-US" sz="1400" dirty="0" err="1"/>
                <a:t>коллегами</a:t>
              </a:r>
              <a:r>
                <a:rPr lang="en-US" sz="1400" dirty="0"/>
                <a:t> </a:t>
              </a:r>
            </a:p>
            <a:p>
              <a:pPr lvl="0"/>
              <a:r>
                <a:rPr lang="en-US" sz="1400" dirty="0" err="1"/>
                <a:t>Работал</a:t>
              </a:r>
              <a:r>
                <a:rPr lang="en-US" sz="1400" dirty="0"/>
                <a:t>(а) </a:t>
              </a:r>
              <a:r>
                <a:rPr lang="en-US" sz="1400" dirty="0" err="1"/>
                <a:t>над</a:t>
              </a:r>
              <a:r>
                <a:rPr lang="en-US" sz="1400" dirty="0"/>
                <a:t> </a:t>
              </a:r>
              <a:r>
                <a:rPr lang="en-US" sz="1400" dirty="0" err="1"/>
                <a:t>проектом</a:t>
              </a:r>
              <a:r>
                <a:rPr lang="en-US" sz="1400" dirty="0"/>
                <a:t> </a:t>
              </a:r>
            </a:p>
            <a:p>
              <a:pPr lvl="0"/>
              <a:r>
                <a:rPr lang="en-US" sz="1400" dirty="0" err="1"/>
                <a:t>Совещания</a:t>
              </a:r>
              <a:endParaRPr lang="en-US" sz="1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3BE764-D45F-46BA-A7ED-43282D4377F2}"/>
                </a:ext>
              </a:extLst>
            </p:cNvPr>
            <p:cNvSpPr txBox="1"/>
            <p:nvPr/>
          </p:nvSpPr>
          <p:spPr>
            <a:xfrm>
              <a:off x="7393967" y="4236591"/>
              <a:ext cx="2286001" cy="101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 err="1"/>
                <a:t>Поужинал</a:t>
              </a:r>
              <a:r>
                <a:rPr lang="en-US" sz="1400" dirty="0"/>
                <a:t>(а) с </a:t>
              </a:r>
              <a:r>
                <a:rPr lang="en-US" sz="1400" dirty="0" err="1"/>
                <a:t>друзьями</a:t>
              </a:r>
              <a:r>
                <a:rPr lang="en-US" sz="1400" dirty="0"/>
                <a:t> </a:t>
              </a:r>
            </a:p>
            <a:p>
              <a:pPr lvl="0"/>
              <a:r>
                <a:rPr lang="en-US" sz="1400" dirty="0" err="1"/>
                <a:t>Убрал</a:t>
              </a:r>
              <a:r>
                <a:rPr lang="en-US" sz="1400" dirty="0"/>
                <a:t>(а) </a:t>
              </a:r>
              <a:r>
                <a:rPr lang="en-US" sz="1400" dirty="0" err="1"/>
                <a:t>спальню</a:t>
              </a:r>
              <a:r>
                <a:rPr lang="en-US" sz="1400" dirty="0"/>
                <a:t> </a:t>
              </a:r>
            </a:p>
            <a:p>
              <a:pPr lvl="0"/>
              <a:r>
                <a:rPr lang="en-US" sz="1400" dirty="0" err="1"/>
                <a:t>Посмотрел</a:t>
              </a:r>
              <a:r>
                <a:rPr lang="en-US" sz="1400" dirty="0"/>
                <a:t>(а) </a:t>
              </a:r>
              <a:r>
                <a:rPr lang="en-US" sz="1400" dirty="0" err="1"/>
                <a:t>фильм</a:t>
              </a:r>
              <a:r>
                <a:rPr lang="en-US" sz="1400" dirty="0"/>
                <a:t> </a:t>
              </a:r>
            </a:p>
            <a:p>
              <a:pPr lvl="0"/>
              <a:r>
                <a:rPr lang="en-US" sz="1400" dirty="0" err="1"/>
                <a:t>Принял</a:t>
              </a:r>
              <a:r>
                <a:rPr lang="en-US" sz="1400" dirty="0"/>
                <a:t>(а) </a:t>
              </a:r>
              <a:r>
                <a:rPr lang="en-US" sz="1400" dirty="0" err="1"/>
                <a:t>душ</a:t>
              </a:r>
              <a:endParaRPr lang="en-US" sz="14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5E6D51-D87D-4105-A960-64CD4F8E3D16}"/>
                </a:ext>
              </a:extLst>
            </p:cNvPr>
            <p:cNvSpPr txBox="1"/>
            <p:nvPr/>
          </p:nvSpPr>
          <p:spPr>
            <a:xfrm>
              <a:off x="7349445" y="5591585"/>
              <a:ext cx="2003461" cy="55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Сегодня</a:t>
              </a:r>
              <a:r>
                <a:rPr lang="en-US" sz="1400" dirty="0"/>
                <a:t> я </a:t>
              </a:r>
              <a:r>
                <a:rPr lang="en-US" sz="1400" dirty="0" err="1"/>
                <a:t>два</a:t>
              </a:r>
              <a:r>
                <a:rPr lang="en-US" sz="1400" dirty="0"/>
                <a:t> </a:t>
              </a:r>
              <a:r>
                <a:rPr lang="en-US" sz="1400" dirty="0" err="1"/>
                <a:t>раза</a:t>
              </a:r>
              <a:r>
                <a:rPr lang="en-US" sz="1400" dirty="0"/>
                <a:t> </a:t>
              </a:r>
              <a:r>
                <a:rPr lang="en-US" sz="1400" dirty="0" err="1"/>
                <a:t>ел</a:t>
              </a:r>
              <a:r>
                <a:rPr lang="en-US" sz="1400" dirty="0"/>
                <a:t>(а) </a:t>
              </a:r>
              <a:r>
                <a:rPr lang="en-US" sz="1400" dirty="0" err="1"/>
                <a:t>вне</a:t>
              </a:r>
              <a:r>
                <a:rPr lang="en-US" sz="1400" dirty="0"/>
                <a:t> </a:t>
              </a:r>
              <a:r>
                <a:rPr lang="en-US" sz="1400" dirty="0" err="1"/>
                <a:t>дома</a:t>
              </a:r>
              <a:r>
                <a:rPr lang="en-US" sz="1400" dirty="0"/>
                <a:t>.</a:t>
              </a:r>
              <a:endParaRPr lang="ru" sz="1400" dirty="0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CD71FF8D-15A4-4968-BB67-D84345A53D46}"/>
              </a:ext>
            </a:extLst>
          </p:cNvPr>
          <p:cNvSpPr txBox="1">
            <a:spLocks/>
          </p:cNvSpPr>
          <p:nvPr/>
        </p:nvSpPr>
        <p:spPr>
          <a:xfrm>
            <a:off x="1487690" y="59879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Дневник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51F686-314B-49E4-98B5-CDE54AF702B7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Размышления о своём времени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9991B1-C435-46A5-B242-97A08036985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Поделитесь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узнали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поняли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заполняя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дневник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времени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Поделитесь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одним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делом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сделали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хотели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включить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будущем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7A87D9-80B4-4164-B1EC-89DFA4E2F38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Вопросы для размышлений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353511-2406-41F0-A444-B772EB196B7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Что вас больше всего удивило в вашем дневнике времени?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тратить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меньше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течение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недели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Есть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записали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могли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полностью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исключить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потому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приносит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удовольствия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Есть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хотели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добавить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Есть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у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цель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хобби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любимое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занятие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хотели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уделять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течение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недели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6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5CBD1D6A-81BE-4A34-BE3F-67D30A7F1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406"/>
          <a:stretch/>
        </p:blipFill>
        <p:spPr>
          <a:xfrm>
            <a:off x="8820902" y="2182245"/>
            <a:ext cx="2014367" cy="1898908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8EBD23D-B1FB-421E-AE26-1A798C012A36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2: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Планирую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своё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время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5A744F1-4499-4FAF-BA82-8C5A30E0E18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indent="-257168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П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ознакомимся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с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инструментами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приёмами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управления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временем</a:t>
            </a:r>
            <a:endParaRPr lang="ru-RU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257168" indent="-257168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Н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аучимся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применять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инструменты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приёмы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планировании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своего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времени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257168" indent="-257168">
              <a:lnSpc>
                <a:spcPct val="150000"/>
              </a:lnSpc>
            </a:pPr>
            <a:endParaRPr lang="ru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77D83D26-A65C-4741-92A9-AE20958F60BC}"/>
              </a:ext>
            </a:extLst>
          </p:cNvPr>
          <p:cNvGrpSpPr/>
          <p:nvPr/>
        </p:nvGrpSpPr>
        <p:grpSpPr>
          <a:xfrm>
            <a:off x="2821441" y="1471558"/>
            <a:ext cx="6549118" cy="5016546"/>
            <a:chOff x="2451848" y="923526"/>
            <a:chExt cx="7443114" cy="57013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AF3929-6698-494C-BB5A-7FD38A49E1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427" t="23083" r="29775" b="18789"/>
            <a:stretch/>
          </p:blipFill>
          <p:spPr>
            <a:xfrm>
              <a:off x="2451848" y="923526"/>
              <a:ext cx="7288305" cy="570133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5140FE-7A5F-4B56-9EA0-868062E6DB52}"/>
                </a:ext>
              </a:extLst>
            </p:cNvPr>
            <p:cNvSpPr txBox="1"/>
            <p:nvPr/>
          </p:nvSpPr>
          <p:spPr>
            <a:xfrm>
              <a:off x="2987040" y="1747299"/>
              <a:ext cx="2457449" cy="73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Утренние</a:t>
              </a:r>
              <a:r>
                <a:rPr lang="en-US" sz="1200" dirty="0"/>
                <a:t> </a:t>
              </a:r>
              <a:r>
                <a:rPr lang="en-US" sz="1200" dirty="0" err="1"/>
                <a:t>дела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Прийти</a:t>
              </a:r>
              <a:r>
                <a:rPr lang="en-US" sz="1200" dirty="0"/>
                <a:t> </a:t>
              </a:r>
              <a:r>
                <a:rPr lang="en-US" sz="1200" dirty="0" err="1"/>
                <a:t>на</a:t>
              </a:r>
              <a:r>
                <a:rPr lang="en-US" sz="1200" dirty="0"/>
                <a:t> </a:t>
              </a:r>
              <a:r>
                <a:rPr lang="en-US" sz="1200" dirty="0" err="1"/>
                <a:t>работу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Проверить</a:t>
              </a:r>
              <a:r>
                <a:rPr lang="en-US" sz="1200" dirty="0"/>
                <a:t>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en-US" sz="12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7953E5-ED8F-4F9C-89D7-D75EAAD9D047}"/>
                </a:ext>
              </a:extLst>
            </p:cNvPr>
            <p:cNvSpPr txBox="1"/>
            <p:nvPr/>
          </p:nvSpPr>
          <p:spPr>
            <a:xfrm>
              <a:off x="2987040" y="2505670"/>
              <a:ext cx="2457449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Работать</a:t>
              </a:r>
              <a:r>
                <a:rPr lang="en-US" sz="1200" dirty="0"/>
                <a:t> </a:t>
              </a:r>
              <a:r>
                <a:rPr lang="en-US" sz="1200" dirty="0" err="1"/>
                <a:t>над</a:t>
              </a:r>
              <a:r>
                <a:rPr lang="en-US" sz="1200" dirty="0"/>
                <a:t> </a:t>
              </a:r>
              <a:r>
                <a:rPr lang="en-US" sz="1200" dirty="0" err="1"/>
                <a:t>проектом</a:t>
              </a:r>
              <a:endParaRPr lang="ru" sz="1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615A26-B504-4C0A-BD21-0D9BE670BC07}"/>
                </a:ext>
              </a:extLst>
            </p:cNvPr>
            <p:cNvSpPr txBox="1"/>
            <p:nvPr/>
          </p:nvSpPr>
          <p:spPr>
            <a:xfrm>
              <a:off x="2987040" y="4228774"/>
              <a:ext cx="2457449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1200" dirty="0"/>
                <a:t>Приём у стоматолога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16DAD53-8101-4E25-A6DA-395ADB92759D}"/>
                </a:ext>
              </a:extLst>
            </p:cNvPr>
            <p:cNvSpPr txBox="1"/>
            <p:nvPr/>
          </p:nvSpPr>
          <p:spPr>
            <a:xfrm>
              <a:off x="2987040" y="3506735"/>
              <a:ext cx="2457449" cy="349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Совещание</a:t>
              </a:r>
              <a:endParaRPr lang="ru" sz="1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1A101C-E2F6-4241-9729-08C5579E438F}"/>
                </a:ext>
              </a:extLst>
            </p:cNvPr>
            <p:cNvSpPr txBox="1"/>
            <p:nvPr/>
          </p:nvSpPr>
          <p:spPr>
            <a:xfrm>
              <a:off x="2987040" y="3072045"/>
              <a:ext cx="2457449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1200" dirty="0"/>
                <a:t>Обед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65342C-F26E-4AB2-9B4D-194DB515FAF3}"/>
                </a:ext>
              </a:extLst>
            </p:cNvPr>
            <p:cNvSpPr txBox="1"/>
            <p:nvPr/>
          </p:nvSpPr>
          <p:spPr>
            <a:xfrm>
              <a:off x="2987040" y="4920973"/>
              <a:ext cx="2457449" cy="11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Приготовить</a:t>
              </a:r>
              <a:r>
                <a:rPr lang="en-US" sz="1200" dirty="0"/>
                <a:t> и </a:t>
              </a:r>
              <a:r>
                <a:rPr lang="en-US" sz="1200" dirty="0" err="1"/>
                <a:t>съесть</a:t>
              </a:r>
              <a:r>
                <a:rPr lang="en-US" sz="1200" dirty="0"/>
                <a:t> </a:t>
              </a:r>
              <a:r>
                <a:rPr lang="en-US" sz="1200" dirty="0" err="1"/>
                <a:t>ужин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Убрать</a:t>
              </a:r>
              <a:r>
                <a:rPr lang="en-US" sz="1200" dirty="0"/>
                <a:t> </a:t>
              </a:r>
              <a:r>
                <a:rPr lang="en-US" sz="1200" dirty="0" err="1"/>
                <a:t>кухню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Поговорить</a:t>
              </a:r>
              <a:r>
                <a:rPr lang="en-US" sz="1200" dirty="0"/>
                <a:t> </a:t>
              </a:r>
              <a:r>
                <a:rPr lang="en-US" sz="1200" dirty="0" err="1"/>
                <a:t>по</a:t>
              </a:r>
              <a:r>
                <a:rPr lang="en-US" sz="1200" dirty="0"/>
                <a:t> </a:t>
              </a:r>
              <a:r>
                <a:rPr lang="en-US" sz="1200" dirty="0" err="1"/>
                <a:t>телефону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Посмотреть</a:t>
              </a:r>
              <a:r>
                <a:rPr lang="en-US" sz="1200" dirty="0"/>
                <a:t> </a:t>
              </a:r>
              <a:r>
                <a:rPr lang="en-US" sz="1200" dirty="0" err="1"/>
                <a:t>телевизор</a:t>
              </a:r>
              <a:endParaRPr lang="en-US" sz="1200" dirty="0"/>
            </a:p>
            <a:p>
              <a:endParaRPr lang="en-US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8C12CD-C803-4584-BC99-CB0B28BEEE65}"/>
                </a:ext>
              </a:extLst>
            </p:cNvPr>
            <p:cNvSpPr txBox="1"/>
            <p:nvPr/>
          </p:nvSpPr>
          <p:spPr>
            <a:xfrm>
              <a:off x="5212276" y="1752690"/>
              <a:ext cx="2457449" cy="73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Утренние</a:t>
              </a:r>
              <a:r>
                <a:rPr lang="en-US" sz="1200" dirty="0"/>
                <a:t> </a:t>
              </a:r>
              <a:r>
                <a:rPr lang="en-US" sz="1200" dirty="0" err="1"/>
                <a:t>дела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Прийти</a:t>
              </a:r>
              <a:r>
                <a:rPr lang="en-US" sz="1200" dirty="0"/>
                <a:t> </a:t>
              </a:r>
              <a:r>
                <a:rPr lang="en-US" sz="1200" dirty="0" err="1"/>
                <a:t>на</a:t>
              </a:r>
              <a:r>
                <a:rPr lang="en-US" sz="1200" dirty="0"/>
                <a:t> </a:t>
              </a:r>
              <a:r>
                <a:rPr lang="en-US" sz="1200" dirty="0" err="1"/>
                <a:t>работу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Проверить</a:t>
              </a:r>
              <a:r>
                <a:rPr lang="en-US" sz="1200" dirty="0"/>
                <a:t>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8F8398-E423-4B54-8BA8-EC22E046DEBC}"/>
                </a:ext>
              </a:extLst>
            </p:cNvPr>
            <p:cNvSpPr txBox="1"/>
            <p:nvPr/>
          </p:nvSpPr>
          <p:spPr>
            <a:xfrm>
              <a:off x="7437513" y="1743400"/>
              <a:ext cx="2457449" cy="73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200" dirty="0" err="1"/>
                <a:t>Утренние</a:t>
              </a:r>
              <a:r>
                <a:rPr lang="en-US" sz="1200" dirty="0"/>
                <a:t> </a:t>
              </a:r>
              <a:r>
                <a:rPr lang="en-US" sz="1200" dirty="0" err="1"/>
                <a:t>дела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Прийти</a:t>
              </a:r>
              <a:r>
                <a:rPr lang="en-US" sz="1200" dirty="0"/>
                <a:t> </a:t>
              </a:r>
              <a:r>
                <a:rPr lang="en-US" sz="1200" dirty="0" err="1"/>
                <a:t>на</a:t>
              </a:r>
              <a:r>
                <a:rPr lang="en-US" sz="1200" dirty="0"/>
                <a:t> </a:t>
              </a:r>
              <a:r>
                <a:rPr lang="en-US" sz="1200" dirty="0" err="1"/>
                <a:t>работу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Проверить</a:t>
              </a:r>
              <a:r>
                <a:rPr lang="en-US" sz="1200" dirty="0"/>
                <a:t> </a:t>
              </a:r>
              <a:r>
                <a:rPr lang="en-US" sz="1200" dirty="0" err="1"/>
                <a:t>электронную</a:t>
              </a:r>
              <a:r>
                <a:rPr lang="en-US" sz="1200" dirty="0"/>
                <a:t> </a:t>
              </a:r>
              <a:r>
                <a:rPr lang="en-US" sz="1200" dirty="0" err="1"/>
                <a:t>почту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0092CE-7715-4154-AEAF-7DACB523FF04}"/>
                </a:ext>
              </a:extLst>
            </p:cNvPr>
            <p:cNvSpPr txBox="1"/>
            <p:nvPr/>
          </p:nvSpPr>
          <p:spPr>
            <a:xfrm>
              <a:off x="5134871" y="3066595"/>
              <a:ext cx="2457449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1200" dirty="0"/>
                <a:t>Обед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D8A959-E13A-4161-AFD0-9FA9A24F51FE}"/>
                </a:ext>
              </a:extLst>
            </p:cNvPr>
            <p:cNvSpPr txBox="1"/>
            <p:nvPr/>
          </p:nvSpPr>
          <p:spPr>
            <a:xfrm>
              <a:off x="7360107" y="3094622"/>
              <a:ext cx="2111553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1200" dirty="0"/>
                <a:t>Обед с коллегами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EDFD06-64D8-4A30-B4E9-A793F72845B6}"/>
                </a:ext>
              </a:extLst>
            </p:cNvPr>
            <p:cNvSpPr txBox="1"/>
            <p:nvPr/>
          </p:nvSpPr>
          <p:spPr>
            <a:xfrm>
              <a:off x="5212276" y="3468222"/>
              <a:ext cx="2457449" cy="314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Работать</a:t>
              </a:r>
              <a:r>
                <a:rPr lang="en-US" sz="1200" dirty="0"/>
                <a:t> </a:t>
              </a:r>
              <a:r>
                <a:rPr lang="en-US" sz="1200" dirty="0" err="1"/>
                <a:t>над</a:t>
              </a:r>
              <a:r>
                <a:rPr lang="en-US" sz="1200" dirty="0"/>
                <a:t> </a:t>
              </a:r>
              <a:r>
                <a:rPr lang="en-US" sz="1200" dirty="0" err="1"/>
                <a:t>проектом</a:t>
              </a:r>
              <a:endParaRPr lang="ru" sz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D3C6B6-EDCE-41B4-B9A5-87078AB54A34}"/>
                </a:ext>
              </a:extLst>
            </p:cNvPr>
            <p:cNvSpPr txBox="1"/>
            <p:nvPr/>
          </p:nvSpPr>
          <p:spPr>
            <a:xfrm>
              <a:off x="5212276" y="4575834"/>
              <a:ext cx="2457449" cy="524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/>
                <a:t>Сходить</a:t>
              </a:r>
              <a:r>
                <a:rPr lang="en-US" sz="1200" dirty="0"/>
                <a:t> в </a:t>
              </a:r>
              <a:r>
                <a:rPr lang="en-US" sz="1200" dirty="0" err="1"/>
                <a:t>продуктовый</a:t>
              </a:r>
              <a:r>
                <a:rPr lang="en-US" sz="1200" dirty="0"/>
                <a:t> </a:t>
              </a:r>
              <a:r>
                <a:rPr lang="en-US" sz="1200" dirty="0" err="1"/>
                <a:t>магазин</a:t>
              </a:r>
              <a:r>
                <a:rPr lang="ru" sz="1200" dirty="0"/>
                <a:t>магазин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5C8CAF-4D81-4622-9DA6-1F55D7543103}"/>
                </a:ext>
              </a:extLst>
            </p:cNvPr>
            <p:cNvSpPr txBox="1"/>
            <p:nvPr/>
          </p:nvSpPr>
          <p:spPr>
            <a:xfrm>
              <a:off x="5212276" y="4959319"/>
              <a:ext cx="2457449" cy="157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Тренировка</a:t>
              </a:r>
              <a:r>
                <a:rPr lang="en-US" sz="1200" dirty="0"/>
                <a:t> </a:t>
              </a:r>
              <a:r>
                <a:rPr lang="en-US" sz="1200" dirty="0" err="1"/>
                <a:t>по</a:t>
              </a:r>
              <a:r>
                <a:rPr lang="en-US" sz="1200" dirty="0"/>
                <a:t> </a:t>
              </a:r>
              <a:r>
                <a:rPr lang="en-US" sz="1200" dirty="0" err="1"/>
                <a:t>плаванию</a:t>
              </a:r>
              <a:endParaRPr lang="ru-RU" sz="1200" dirty="0"/>
            </a:p>
            <a:p>
              <a:pPr lvl="0"/>
              <a:r>
                <a:rPr lang="en-US" sz="1200" dirty="0"/>
                <a:t> </a:t>
              </a:r>
            </a:p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Ужин</a:t>
              </a:r>
              <a:r>
                <a:rPr lang="en-US" sz="1200" dirty="0"/>
                <a:t> с </a:t>
              </a:r>
              <a:r>
                <a:rPr lang="en-US" sz="1200" dirty="0" err="1"/>
                <a:t>командой</a:t>
              </a:r>
              <a:r>
                <a:rPr lang="en-US" sz="1200" dirty="0"/>
                <a:t> </a:t>
              </a:r>
            </a:p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Принять</a:t>
              </a:r>
              <a:r>
                <a:rPr lang="en-US" sz="1200" dirty="0"/>
                <a:t> </a:t>
              </a:r>
              <a:r>
                <a:rPr lang="en-US" sz="1200" dirty="0" err="1"/>
                <a:t>душ</a:t>
              </a:r>
              <a:endParaRPr lang="en-US" sz="14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9816C1-E416-45D4-B60D-EEAB0F76DE67}"/>
                </a:ext>
              </a:extLst>
            </p:cNvPr>
            <p:cNvSpPr txBox="1"/>
            <p:nvPr/>
          </p:nvSpPr>
          <p:spPr>
            <a:xfrm>
              <a:off x="7360107" y="3471514"/>
              <a:ext cx="2457449" cy="73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1200" dirty="0"/>
                <a:t>Работа над проектом</a:t>
              </a:r>
            </a:p>
            <a:p>
              <a:endParaRPr lang="en-US" sz="1200" dirty="0"/>
            </a:p>
            <a:p>
              <a:r>
                <a:rPr lang="en-US" sz="1200" dirty="0" err="1"/>
                <a:t>Совещание</a:t>
              </a:r>
              <a:endParaRPr lang="ru" sz="12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E6CC22E-4C43-418F-B197-6D50A429E0E7}"/>
                </a:ext>
              </a:extLst>
            </p:cNvPr>
            <p:cNvSpPr txBox="1"/>
            <p:nvPr/>
          </p:nvSpPr>
          <p:spPr>
            <a:xfrm>
              <a:off x="7437513" y="4939756"/>
              <a:ext cx="2457449" cy="157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Ужин</a:t>
              </a:r>
              <a:r>
                <a:rPr lang="en-US" sz="1200" dirty="0"/>
                <a:t> с </a:t>
              </a:r>
              <a:r>
                <a:rPr lang="en-US" sz="1200" dirty="0" err="1"/>
                <a:t>друзьями</a:t>
              </a:r>
              <a:r>
                <a:rPr lang="en-US" sz="1200" dirty="0"/>
                <a:t> </a:t>
              </a:r>
            </a:p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Убрать</a:t>
              </a:r>
              <a:r>
                <a:rPr lang="en-US" sz="1200" dirty="0"/>
                <a:t> </a:t>
              </a:r>
              <a:r>
                <a:rPr lang="en-US" sz="1200" dirty="0" err="1"/>
                <a:t>спальню</a:t>
              </a:r>
              <a:r>
                <a:rPr lang="en-US" sz="1200" dirty="0"/>
                <a:t> </a:t>
              </a:r>
            </a:p>
            <a:p>
              <a:pPr lvl="0"/>
              <a:endParaRPr lang="ru-RU" sz="1200" dirty="0"/>
            </a:p>
            <a:p>
              <a:pPr lvl="0"/>
              <a:r>
                <a:rPr lang="en-US" sz="1200" dirty="0" err="1"/>
                <a:t>Посмотреть</a:t>
              </a:r>
              <a:r>
                <a:rPr lang="en-US" sz="1200" dirty="0"/>
                <a:t> </a:t>
              </a:r>
              <a:r>
                <a:rPr lang="en-US" sz="1200" dirty="0" err="1"/>
                <a:t>фильм</a:t>
              </a:r>
              <a:r>
                <a:rPr lang="en-US" sz="1200" dirty="0"/>
                <a:t> </a:t>
              </a:r>
            </a:p>
            <a:p>
              <a:pPr lvl="0"/>
              <a:r>
                <a:rPr lang="en-US" sz="1200" dirty="0" err="1"/>
                <a:t>Принять</a:t>
              </a:r>
              <a:r>
                <a:rPr lang="en-US" sz="1200" dirty="0"/>
                <a:t> </a:t>
              </a:r>
              <a:r>
                <a:rPr lang="en-US" sz="1200" dirty="0" err="1"/>
                <a:t>душ</a:t>
              </a:r>
              <a:endParaRPr lang="en-US" sz="1200" dirty="0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F90904CD-BB17-4B60-9B6C-EDFB7BBE850F}"/>
              </a:ext>
            </a:extLst>
          </p:cNvPr>
          <p:cNvSpPr txBox="1">
            <a:spLocks/>
          </p:cNvSpPr>
          <p:nvPr/>
        </p:nvSpPr>
        <p:spPr>
          <a:xfrm>
            <a:off x="1441970" y="5999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>
                <a:latin typeface="Ubuntu Light" panose="020B0304030602030204" pitchFamily="34" charset="0"/>
              </a:rPr>
              <a:t>МОЙ ЕЖЕДНЕВНЫЙ ПЛАН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801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23AD8D58-A060-4DFA-904F-7E5730066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445003"/>
            <a:ext cx="1254512" cy="1874612"/>
          </a:xfrm>
          <a:prstGeom prst="rect">
            <a:avLst/>
          </a:prstGeom>
        </p:spPr>
      </p:pic>
      <p:pic>
        <p:nvPicPr>
          <p:cNvPr id="9" name="Picture 8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777B948A-0A4C-4E33-B2A7-74C23807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944" y="4646701"/>
            <a:ext cx="1356256" cy="16832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E41C10-4DA5-432B-8A80-9EDFC490AB31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Поделитесь</a:t>
            </a:r>
            <a:r>
              <a:rPr lang="en-US" sz="3200" b="1" dirty="0">
                <a:latin typeface="Ubuntu Light" panose="020B0304030602030204" pitchFamily="34" charset="0"/>
              </a:rPr>
              <a:t> и </a:t>
            </a:r>
            <a:r>
              <a:rPr lang="en-US" sz="3200" b="1" dirty="0" err="1">
                <a:latin typeface="Ubuntu Light" panose="020B0304030602030204" pitchFamily="34" charset="0"/>
              </a:rPr>
              <a:t>поразмышляйте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01F2BC-B8C2-420B-B257-DAC3554CA563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значительные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изменения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внесли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добавили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сравнению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дневником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времени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добавить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Нравится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использовать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шаблон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календаря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планирования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недели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ime Management Hack: Weekly Time Budget Sheet">
            <a:hlinkClick r:id="" action="ppaction://media"/>
            <a:extLst>
              <a:ext uri="{FF2B5EF4-FFF2-40B4-BE49-F238E27FC236}">
                <a16:creationId xmlns:a16="http://schemas.microsoft.com/office/drawing/2014/main" id="{0A1C9EE5-D57F-43AB-BD34-E79C01736E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73289" y="1455421"/>
            <a:ext cx="8331199" cy="46862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21C1B6-EF00-4CFB-9274-0567E816AEFC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Кам</a:t>
            </a:r>
            <a:r>
              <a:rPr lang="ru-RU" sz="3200" b="1" dirty="0">
                <a:latin typeface="Ubuntu Light" panose="020B0304030602030204" pitchFamily="34" charset="0"/>
              </a:rPr>
              <a:t>ни</a:t>
            </a:r>
            <a:r>
              <a:rPr lang="ru" sz="3200" b="1" dirty="0">
                <a:latin typeface="Ubuntu Light" panose="020B0304030602030204" pitchFamily="34" charset="0"/>
              </a:rPr>
              <a:t>, галька и песок</a:t>
            </a:r>
          </a:p>
        </p:txBody>
      </p:sp>
    </p:spTree>
    <p:extLst>
      <p:ext uri="{BB962C8B-B14F-4D97-AF65-F5344CB8AC3E}">
        <p14:creationId xmlns:p14="http://schemas.microsoft.com/office/powerpoint/2010/main" val="374288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103E0-525A-4FAB-9F0F-3EB191E6F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79" t="22684" r="37415" b="17191"/>
          <a:stretch/>
        </p:blipFill>
        <p:spPr>
          <a:xfrm>
            <a:off x="4148560" y="1307728"/>
            <a:ext cx="3894879" cy="51645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BC4F5C-9A59-4BF8-AF44-A3B317745256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Камни, галька и песок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F67C9-5558-4B71-B804-56AD1C43D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14EE53-F483-4544-B33E-A40E6D44D6E7}"/>
              </a:ext>
            </a:extLst>
          </p:cNvPr>
          <p:cNvSpPr/>
          <p:nvPr/>
        </p:nvSpPr>
        <p:spPr>
          <a:xfrm>
            <a:off x="3251262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C1A955-1BB8-4A98-A9FD-19C97405376C}"/>
              </a:ext>
            </a:extLst>
          </p:cNvPr>
          <p:cNvSpPr txBox="1">
            <a:spLocks/>
          </p:cNvSpPr>
          <p:nvPr/>
        </p:nvSpPr>
        <p:spPr>
          <a:xfrm>
            <a:off x="147245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Совершенствуем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своё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расписание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5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C96989-4675-4206-8AEF-BDE32FAD7976}"/>
              </a:ext>
            </a:extLst>
          </p:cNvPr>
          <p:cNvSpPr txBox="1">
            <a:spLocks/>
          </p:cNvSpPr>
          <p:nvPr/>
        </p:nvSpPr>
        <p:spPr>
          <a:xfrm>
            <a:off x="144197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Совершенствуем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своё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расписание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C319AF5-23A5-4106-BBCC-108B5D652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C8F523A-9E73-4231-A3F7-AFB6EEE96808}"/>
              </a:ext>
            </a:extLst>
          </p:cNvPr>
          <p:cNvSpPr/>
          <p:nvPr/>
        </p:nvSpPr>
        <p:spPr>
          <a:xfrm>
            <a:off x="5467349" y="2537718"/>
            <a:ext cx="12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1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4654DB2-40F6-4762-87D2-B4D1AD1A2683}"/>
              </a:ext>
            </a:extLst>
          </p:cNvPr>
          <p:cNvGrpSpPr/>
          <p:nvPr/>
        </p:nvGrpSpPr>
        <p:grpSpPr>
          <a:xfrm>
            <a:off x="3095090" y="1534468"/>
            <a:ext cx="6001820" cy="4729314"/>
            <a:chOff x="2684978" y="1222626"/>
            <a:chExt cx="6822042" cy="53756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2F67C9-5558-4B71-B804-56AD1C43DE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641" t="24041" r="38090" b="41961"/>
            <a:stretch/>
          </p:blipFill>
          <p:spPr>
            <a:xfrm>
              <a:off x="2684978" y="1222626"/>
              <a:ext cx="6822042" cy="537563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633494-4765-479C-B3FF-59635D85A098}"/>
                </a:ext>
              </a:extLst>
            </p:cNvPr>
            <p:cNvSpPr/>
            <p:nvPr/>
          </p:nvSpPr>
          <p:spPr>
            <a:xfrm>
              <a:off x="2839092" y="2640459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E5CEF6-58DA-45BC-9CAA-C69CC136965F}"/>
                </a:ext>
              </a:extLst>
            </p:cNvPr>
            <p:cNvSpPr/>
            <p:nvPr/>
          </p:nvSpPr>
          <p:spPr>
            <a:xfrm>
              <a:off x="2839092" y="4264900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A6449F-5FAC-4E08-8B59-B618A156F3A4}"/>
                </a:ext>
              </a:extLst>
            </p:cNvPr>
            <p:cNvSpPr/>
            <p:nvPr/>
          </p:nvSpPr>
          <p:spPr>
            <a:xfrm>
              <a:off x="2839092" y="5056572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B73F5A-EFF8-43C8-8503-4565A15EA131}"/>
                </a:ext>
              </a:extLst>
            </p:cNvPr>
            <p:cNvSpPr/>
            <p:nvPr/>
          </p:nvSpPr>
          <p:spPr>
            <a:xfrm>
              <a:off x="2839092" y="3411302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729D3-AD8E-4256-9E6C-1E625483E1C9}"/>
                </a:ext>
              </a:extLst>
            </p:cNvPr>
            <p:cNvSpPr/>
            <p:nvPr/>
          </p:nvSpPr>
          <p:spPr>
            <a:xfrm>
              <a:off x="2839092" y="5827415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521E8EFE-1F49-49A9-BB88-25B17E54B96D}"/>
              </a:ext>
            </a:extLst>
          </p:cNvPr>
          <p:cNvSpPr txBox="1">
            <a:spLocks/>
          </p:cNvSpPr>
          <p:nvPr/>
        </p:nvSpPr>
        <p:spPr>
          <a:xfrm>
            <a:off x="1457210" y="58907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Совершенствуем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своё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расписание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7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DD078D3-1B5F-4DE6-A89F-C294C13FA859}"/>
              </a:ext>
            </a:extLst>
          </p:cNvPr>
          <p:cNvSpPr txBox="1">
            <a:spLocks/>
          </p:cNvSpPr>
          <p:nvPr/>
        </p:nvSpPr>
        <p:spPr>
          <a:xfrm>
            <a:off x="1457210" y="60072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Совершенствуем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своё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расписание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15737D8-5EEF-48EA-83DB-B2131F863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9AD06D4D-3CC3-4BA2-8549-24C04212BF59}"/>
              </a:ext>
            </a:extLst>
          </p:cNvPr>
          <p:cNvSpPr/>
          <p:nvPr/>
        </p:nvSpPr>
        <p:spPr>
          <a:xfrm>
            <a:off x="6705599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7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DB8852-DB32-4F5F-9422-E5E4A61DDEB3}"/>
              </a:ext>
            </a:extLst>
          </p:cNvPr>
          <p:cNvSpPr txBox="1">
            <a:spLocks/>
          </p:cNvSpPr>
          <p:nvPr/>
        </p:nvSpPr>
        <p:spPr>
          <a:xfrm>
            <a:off x="144197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Обсуждение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B4A930-596F-4D11-8425-A7534D762AC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техник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понравилась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больше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всего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ещё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управления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используете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BE95BA42-1A0B-4EA6-B883-C6D5C3D38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984"/>
          <a:stretch/>
        </p:blipFill>
        <p:spPr>
          <a:xfrm>
            <a:off x="9297742" y="2476498"/>
            <a:ext cx="1979859" cy="190500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DF84F888-B04A-40E9-A99E-8E35BBD4CA8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3: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Управляю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своим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временем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корректирую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планы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3B460C7-FB59-41C8-8D4D-AB07A6217485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ru" sz="2800" dirty="0">
                <a:solidFill>
                  <a:schemeClr val="bg1"/>
                </a:solidFill>
                <a:latin typeface="Ubuntu Light" panose="020B0304030602030204" pitchFamily="34" charset="0"/>
              </a:rPr>
              <a:t>П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отренируемся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гибко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реагировать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изменения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находить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решения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разных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ситуациях</a:t>
            </a:r>
            <a:endParaRPr lang="ru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14633D-F4DA-42BB-9378-22F7484741FB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Вопросы </a:t>
            </a:r>
            <a:r>
              <a:rPr lang="en-US" sz="3200" b="1" dirty="0" err="1">
                <a:latin typeface="Ubuntu Light" panose="020B0304030602030204" pitchFamily="34" charset="0"/>
              </a:rPr>
              <a:t>для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обсуждения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1D2994-5930-40C5-9422-D88C59A525F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добавить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Специальной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Олимпиады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приём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врачу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решили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куда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поставить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учитывали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принимая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решение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советов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обсудили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могли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помочь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D42285C-E5CD-441F-8DF6-81B7A2260A46}"/>
              </a:ext>
            </a:extLst>
          </p:cNvPr>
          <p:cNvSpPr txBox="1">
            <a:spLocks/>
          </p:cNvSpPr>
          <p:nvPr/>
        </p:nvSpPr>
        <p:spPr>
          <a:xfrm>
            <a:off x="1457210" y="5914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Призыв к действию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4915FE-29EC-45E9-B4AF-7FD3DAA76B7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u="sng" dirty="0">
                <a:latin typeface="Ubuntu Light" panose="020B0304030602030204" pitchFamily="34" charset="0"/>
              </a:rPr>
              <a:t>В течение следующего месяца:</a:t>
            </a:r>
          </a:p>
          <a:p>
            <a:pPr lvl="0" algn="just">
              <a:lnSpc>
                <a:spcPct val="150000"/>
              </a:lnSpc>
            </a:pPr>
            <a:r>
              <a:rPr lang="ru-RU" sz="2000" dirty="0">
                <a:latin typeface="Ubuntu Light" panose="020B0304030602030204" pitchFamily="34" charset="0"/>
              </a:rPr>
              <a:t>У</a:t>
            </a:r>
            <a:r>
              <a:rPr lang="en-US" sz="2000" dirty="0" err="1">
                <a:latin typeface="Ubuntu Light" panose="020B0304030602030204" pitchFamily="34" charset="0"/>
              </a:rPr>
              <a:t>правляйте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используя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техники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изучили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сегодня</a:t>
            </a:r>
            <a:r>
              <a:rPr lang="en-US" sz="2000" dirty="0">
                <a:latin typeface="Ubuntu Light" panose="020B0304030602030204" pitchFamily="34" charset="0"/>
              </a:rPr>
              <a:t>; </a:t>
            </a:r>
          </a:p>
          <a:p>
            <a:pPr lvl="0" algn="just">
              <a:lnSpc>
                <a:spcPct val="150000"/>
              </a:lnSpc>
            </a:pPr>
            <a:r>
              <a:rPr lang="ru-RU" sz="2000" dirty="0">
                <a:latin typeface="Ubuntu Light" panose="020B0304030602030204" pitchFamily="34" charset="0"/>
              </a:rPr>
              <a:t>О</a:t>
            </a:r>
            <a:r>
              <a:rPr lang="en-US" sz="2000" dirty="0" err="1">
                <a:latin typeface="Ubuntu Light" panose="020B0304030602030204" pitchFamily="34" charset="0"/>
              </a:rPr>
              <a:t>бсуждайте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наставником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успехи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трудности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спланировать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расписание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так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у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оставалось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развития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лидерских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навыков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AE10D2D2-0209-40BA-AD90-5F0C447EFA81}"/>
              </a:ext>
            </a:extLst>
          </p:cNvPr>
          <p:cNvGrpSpPr/>
          <p:nvPr/>
        </p:nvGrpSpPr>
        <p:grpSpPr>
          <a:xfrm>
            <a:off x="9669764" y="5221740"/>
            <a:ext cx="1329752" cy="1344626"/>
            <a:chOff x="9151707" y="5367816"/>
            <a:chExt cx="1362459" cy="1377699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1707" y="5367816"/>
              <a:ext cx="1362459" cy="1377699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B09B131E-8412-4D00-8259-85BDB6F73BF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Подведение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итогов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модуля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549CE6-33A6-4254-8095-EF230C1D0FA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lvl="0" indent="-257168" algn="just">
              <a:lnSpc>
                <a:spcPct val="13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управляет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по-своему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Найдите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инструменты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приёмы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подходят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именно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3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Сначала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выделяйте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самых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срочных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важных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задач</a:t>
            </a:r>
            <a:r>
              <a:rPr lang="en-US" sz="2000" dirty="0">
                <a:latin typeface="Ubuntu Light" panose="020B0304030602030204" pitchFamily="34" charset="0"/>
              </a:rPr>
              <a:t>, а </a:t>
            </a:r>
            <a:r>
              <a:rPr lang="en-US" sz="2000" dirty="0" err="1">
                <a:latin typeface="Ubuntu Light" panose="020B0304030602030204" pitchFamily="34" charset="0"/>
              </a:rPr>
              <a:t>затем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планируйте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остальные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дела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занятия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3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Всегда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находите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достижения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целей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3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поддерживать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баланс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между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работой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личной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жизнью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3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Неожиданные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ситуации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неизбежны</a:t>
            </a:r>
            <a:r>
              <a:rPr lang="en-US" sz="2000" dirty="0">
                <a:latin typeface="Ubuntu Light" panose="020B0304030602030204" pitchFamily="34" charset="0"/>
              </a:rPr>
              <a:t> — и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нормально</a:t>
            </a:r>
            <a:r>
              <a:rPr lang="en-US" sz="2000" dirty="0">
                <a:latin typeface="Ubuntu Light" panose="020B0304030602030204" pitchFamily="34" charset="0"/>
              </a:rPr>
              <a:t>!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возникают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гибкость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используйте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навыки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проблем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marL="257168" indent="-257168" algn="just">
              <a:lnSpc>
                <a:spcPct val="130000"/>
              </a:lnSpc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10DAFA-6037-4E38-BD66-3013F9D0CD85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1DF7EFC-84DD-4506-8632-1BB9E629CB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2DF776-58D8-445B-9C81-734CA97B3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2836</TotalTime>
  <Words>1003</Words>
  <Application>Microsoft Office PowerPoint</Application>
  <PresentationFormat>Widescreen</PresentationFormat>
  <Paragraphs>168</Paragraphs>
  <Slides>24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Ciaran OGaora</dc:creator>
  <cp:lastModifiedBy>Saule Dairabayeva</cp:lastModifiedBy>
  <cp:revision>117</cp:revision>
  <dcterms:created xsi:type="dcterms:W3CDTF">2012-07-03T15:00:02Z</dcterms:created>
  <dcterms:modified xsi:type="dcterms:W3CDTF">2026-08-03T12:41:19Z</dcterms:modified>
</cp:coreProperties>
</file>