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4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8.xml" ContentType="application/vnd.openxmlformats-officedocument.presentationml.notesSlide+xml"/>
  <Override PartName="/ppt/slideLayouts/slideLayout26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notesSlides/notesSlide7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slideLayouts/slideLayout25.xml" ContentType="application/vnd.openxmlformats-officedocument.presentationml.slideLayout+xml"/>
  <Override PartName="/ppt/slideLayouts/slideLayout27.xml" ContentType="application/vnd.openxmlformats-officedocument.presentationml.slideLayout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theme/theme4.xml" ContentType="application/vnd.openxmlformats-officedocument.theme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67" r:id="rId1"/>
    <p:sldMasterId id="2147483796" r:id="rId2"/>
  </p:sldMasterIdLst>
  <p:notesMasterIdLst>
    <p:notesMasterId r:id="rId27"/>
  </p:notesMasterIdLst>
  <p:handoutMasterIdLst>
    <p:handoutMasterId r:id="rId28"/>
  </p:handoutMasterIdLst>
  <p:sldIdLst>
    <p:sldId id="276" r:id="rId3"/>
    <p:sldId id="277" r:id="rId4"/>
    <p:sldId id="278" r:id="rId5"/>
    <p:sldId id="279" r:id="rId6"/>
    <p:sldId id="280" r:id="rId7"/>
    <p:sldId id="281" r:id="rId8"/>
    <p:sldId id="282" r:id="rId9"/>
    <p:sldId id="283" r:id="rId10"/>
    <p:sldId id="284" r:id="rId11"/>
    <p:sldId id="304" r:id="rId12"/>
    <p:sldId id="285" r:id="rId13"/>
    <p:sldId id="303" r:id="rId14"/>
    <p:sldId id="287" r:id="rId15"/>
    <p:sldId id="305" r:id="rId16"/>
    <p:sldId id="306" r:id="rId17"/>
    <p:sldId id="307" r:id="rId18"/>
    <p:sldId id="308" r:id="rId19"/>
    <p:sldId id="310" r:id="rId20"/>
    <p:sldId id="309" r:id="rId21"/>
    <p:sldId id="311" r:id="rId22"/>
    <p:sldId id="288" r:id="rId23"/>
    <p:sldId id="312" r:id="rId24"/>
    <p:sldId id="313" r:id="rId25"/>
    <p:sldId id="302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amantha Huffman" initials="SH" lastIdx="12" clrIdx="0">
    <p:extLst>
      <p:ext uri="{19B8F6BF-5375-455C-9EA6-DF929625EA0E}">
        <p15:presenceInfo xmlns:p15="http://schemas.microsoft.com/office/powerpoint/2012/main" userId="S::shuffman@specialolympics.org::ac277a05-3f32-493b-be0f-67750426eb40" providerId="AD"/>
      </p:ext>
    </p:extLst>
  </p:cmAuthor>
  <p:cmAuthor id="2" name="Emily Klinger" initials="EK" lastIdx="13" clrIdx="1">
    <p:extLst>
      <p:ext uri="{19B8F6BF-5375-455C-9EA6-DF929625EA0E}">
        <p15:presenceInfo xmlns:p15="http://schemas.microsoft.com/office/powerpoint/2012/main" userId="S-1-5-21-2897855483-1492041518-4156851567-2366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22421"/>
    <a:srgbClr val="2E3333"/>
    <a:srgbClr val="1A1A16"/>
    <a:srgbClr val="1A1A10"/>
    <a:srgbClr val="16151E"/>
    <a:srgbClr val="292511"/>
    <a:srgbClr val="000000"/>
    <a:srgbClr val="FF5517"/>
    <a:srgbClr val="FF79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230" autoAdjust="0"/>
    <p:restoredTop sz="86388" autoAdjust="0"/>
  </p:normalViewPr>
  <p:slideViewPr>
    <p:cSldViewPr snapToGrid="0" snapToObjects="1">
      <p:cViewPr varScale="1">
        <p:scale>
          <a:sx n="63" d="100"/>
          <a:sy n="63" d="100"/>
        </p:scale>
        <p:origin x="558" y="7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3856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101" d="100"/>
          <a:sy n="101" d="100"/>
        </p:scale>
        <p:origin x="-3232" y="-12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customXml" Target="../customXml/item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handoutMaster" Target="handoutMasters/handoutMaster1.xml"/><Relationship Id="rId36" Type="http://schemas.openxmlformats.org/officeDocument/2006/relationships/customXml" Target="../customXml/item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35" Type="http://schemas.openxmlformats.org/officeDocument/2006/relationships/customXml" Target="../customXml/item2.xml"/><Relationship Id="rId8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/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/>
            <a:fld id="{64D70A94-535E-A242-8751-E65D819C19D3}" type="datetimeFigureOut">
              <a:rPr lang="en-US" smtClean="0"/>
              <a:pPr/>
              <a:t>7/30/2026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/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/>
            <a:fld id="{97442F98-C731-A94C-AA10-6D9C96A04D6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0053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/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/>
            <a:fld id="{31A25BBB-A885-FB47-A586-C46B257BEE92}" type="datetimeFigureOut">
              <a:rPr lang="en-US" smtClean="0"/>
              <a:pPr/>
              <a:t>7/30/2026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/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"/>
              <a:t>Cliquez pour modifier les styles de texte Master</a:t>
            </a:r>
          </a:p>
          <a:p>
            <a:pPr lvl="1"/>
            <a:r>
              <a:rPr lang="fr"/>
              <a:t>Deuxième niveau</a:t>
            </a:r>
          </a:p>
          <a:p>
            <a:pPr lvl="2"/>
            <a:r>
              <a:rPr lang="fr"/>
              <a:t>Troisième niveau</a:t>
            </a:r>
          </a:p>
          <a:p>
            <a:pPr lvl="3"/>
            <a:r>
              <a:rPr lang="fr"/>
              <a:t>Quatrième niveau</a:t>
            </a:r>
          </a:p>
          <a:p>
            <a:pPr lvl="4"/>
            <a:r>
              <a:rPr lang="fr"/>
              <a:t>Cinquième niveau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/>
            <a:fld id="{036B4B2F-0019-C942-9AE2-8EB4A07943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63209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/>
            <a:fld id="{3ED3DC97-A316-4DBB-9FCA-C9C130CE049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392205"/>
      </p:ext>
    </p:extLst>
  </p:cSld>
  <p:clrMapOvr>
    <a:masterClrMapping/>
  </p:clrMapOvr>
</p:notes>
</file>

<file path=ppt/notesSlides/notesSlide2.xml><?xml version="1.0" encoding="utf-8"?>
<p:notes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/>
            <a:fld id="{3ED3DC97-A316-4DBB-9FCA-C9C130CE049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563840"/>
      </p:ext>
    </p:extLst>
  </p:cSld>
  <p:clrMapOvr>
    <a:masterClrMapping/>
  </p:clrMapOvr>
</p:notes>
</file>

<file path=ppt/notesSlides/notesSlide3.xml><?xml version="1.0" encoding="utf-8"?>
<p:notes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/>
            <a:fld id="{3ED3DC97-A316-4DBB-9FCA-C9C130CE049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085894"/>
      </p:ext>
    </p:extLst>
  </p:cSld>
  <p:clrMapOvr>
    <a:masterClrMapping/>
  </p:clrMapOvr>
</p:notes>
</file>

<file path=ppt/notesSlides/notesSlide4.xml><?xml version="1.0" encoding="utf-8"?>
<p:notes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/>
            <a:r>
              <a:rPr lang="fr" dirty="0"/>
              <a:t>0:26 à 13:50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/>
            <a:fld id="{3ED3DC97-A316-4DBB-9FCA-C9C130CE049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720477"/>
      </p:ext>
    </p:extLst>
  </p:cSld>
  <p:clrMapOvr>
    <a:masterClrMapping/>
  </p:clrMapOvr>
</p:notes>
</file>

<file path=ppt/notesSlides/notesSlide5.xml><?xml version="1.0" encoding="utf-8"?>
<p:notes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/>
            <a:fld id="{3ED3DC97-A316-4DBB-9FCA-C9C130CE049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455734"/>
      </p:ext>
    </p:extLst>
  </p:cSld>
  <p:clrMapOvr>
    <a:masterClrMapping/>
  </p:clrMapOvr>
</p:notes>
</file>

<file path=ppt/notesSlides/notesSlide6.xml><?xml version="1.0" encoding="utf-8"?>
<p:notes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/>
            <a:fld id="{3ED3DC97-A316-4DBB-9FCA-C9C130CE049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99457"/>
      </p:ext>
    </p:extLst>
  </p:cSld>
  <p:clrMapOvr>
    <a:masterClrMapping/>
  </p:clrMapOvr>
</p:notes>
</file>

<file path=ppt/notesSlides/notesSlide7.xml><?xml version="1.0" encoding="utf-8"?>
<p:notes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/>
            <a:fld id="{3ED3DC97-A316-4DBB-9FCA-C9C130CE049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254536"/>
      </p:ext>
    </p:extLst>
  </p:cSld>
  <p:clrMapOvr>
    <a:masterClrMapping/>
  </p:clrMapOvr>
</p:notes>
</file>

<file path=ppt/notesSlides/notesSlide8.xml><?xml version="1.0" encoding="utf-8"?>
<p:notes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/>
            <a:fld id="{3ED3DC97-A316-4DBB-9FCA-C9C130CE0498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22106"/>
      </p:ext>
    </p:extLst>
  </p:cSld>
  <p:clrMapOvr>
    <a:masterClrMapping/>
  </p:clrMapOvr>
</p:notes>
</file>

<file path=ppt/notesSlides/notesSlide9.xml><?xml version="1.0" encoding="utf-8"?>
<p:notes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/>
            <a:fld id="{3ED3DC97-A316-4DBB-9FCA-C9C130CE0498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332440"/>
      </p:ext>
    </p:extLst>
  </p:cSld>
  <p:clrMapOvr>
    <a:masterClrMapping/>
  </p:clrMapOvr>
</p:notes>
</file>

<file path=ppt/notesSlides/notesSlide10.xml><?xml version="1.0" encoding="utf-8"?>
<p:notes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/>
            <a:fld id="{3ED3DC97-A316-4DBB-9FCA-C9C130CE0498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348405"/>
      </p:ext>
    </p:extLst>
  </p:cSld>
  <p:clrMapOvr>
    <a:masterClrMapping/>
  </p:clrMapOvr>
</p:notes>
</file>

<file path=ppt/notesSlides/notesSlide11.xml><?xml version="1.0" encoding="utf-8"?>
<p:notes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/>
            <a:fld id="{3ED3DC97-A316-4DBB-9FCA-C9C130CE0498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625918"/>
      </p:ext>
    </p:extLst>
  </p:cSld>
  <p:clrMapOvr>
    <a:masterClrMapping/>
  </p:clrMapOvr>
</p:notes>
</file>

<file path=ppt/notesSlides/notesSlide12.xml><?xml version="1.0" encoding="utf-8"?>
<p:notes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/>
            <a:fld id="{3ED3DC97-A316-4DBB-9FCA-C9C130CE0498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7953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emf"/><Relationship Id="rId4" Type="http://schemas.openxmlformats.org/officeDocument/2006/relationships/image" Target="../media/image4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emf"/><Relationship Id="rId4" Type="http://schemas.openxmlformats.org/officeDocument/2006/relationships/image" Target="../media/image7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emf"/><Relationship Id="rId4" Type="http://schemas.openxmlformats.org/officeDocument/2006/relationships/image" Target="../media/image11.e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emf"/><Relationship Id="rId4" Type="http://schemas.openxmlformats.org/officeDocument/2006/relationships/image" Target="../media/image14.emf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emf"/><Relationship Id="rId4" Type="http://schemas.openxmlformats.org/officeDocument/2006/relationships/image" Target="../media/image17.emf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emf"/><Relationship Id="rId4" Type="http://schemas.openxmlformats.org/officeDocument/2006/relationships/image" Target="../media/image20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0.emf"/><Relationship Id="rId4" Type="http://schemas.openxmlformats.org/officeDocument/2006/relationships/image" Target="../media/image29.emf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31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0.emf"/><Relationship Id="rId4" Type="http://schemas.openxmlformats.org/officeDocument/2006/relationships/image" Target="../media/image33.emf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0.emf"/><Relationship Id="rId4" Type="http://schemas.openxmlformats.org/officeDocument/2006/relationships/image" Target="../media/image36.emf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0.emf"/><Relationship Id="rId4" Type="http://schemas.openxmlformats.org/officeDocument/2006/relationships/image" Target="../media/image39.emf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40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0.emf"/><Relationship Id="rId4" Type="http://schemas.openxmlformats.org/officeDocument/2006/relationships/image" Target="../media/image42.emf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0.emf"/><Relationship Id="rId4" Type="http://schemas.openxmlformats.org/officeDocument/2006/relationships/image" Target="../media/image45.emf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3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0.emf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7.emf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4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emf"/></Relationships>
</file>

<file path=ppt/slideLayouts/slideLayout1.xml><?xml version="1.0" encoding="utf-8"?>
<p:sldLayout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ED1098B-B32E-0948-8784-67408D0D42E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79BFFBD-4CFD-F74C-8671-23D116989C0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322569" y="344960"/>
            <a:ext cx="2316019" cy="60742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9BA9C8C-2EFF-344C-BF9B-C7035A7BC76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87341" y="1663701"/>
            <a:ext cx="5925897" cy="202419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563D4EC-2406-B148-9BA1-795D715C6970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87340" y="482313"/>
            <a:ext cx="2180037" cy="102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204779"/>
      </p:ext>
    </p:extLst>
  </p:cSld>
  <p:clrMapOvr>
    <a:masterClrMapping/>
  </p:clrMapOvr>
</p:sldLayout>
</file>

<file path=ppt/slideLayouts/slideLayout2.xml><?xml version="1.0" encoding="utf-8"?>
<p:sldLayout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Une photo contenant un parapluie&#10;&#10;Description générée automatiquement">
            <a:extLst>
              <a:ext uri="{FF2B5EF4-FFF2-40B4-BE49-F238E27FC236}">
                <a16:creationId xmlns:a16="http://schemas.microsoft.com/office/drawing/2014/main" id="{71F99743-B863-4A49-9F27-B86CB846461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BB5C22D-0508-F542-BFE2-110B4B5E60A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87341" y="1663700"/>
            <a:ext cx="5618017" cy="158930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EB55756-C4E8-6E4E-AF38-2B9CFEB35BF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76051" y="485287"/>
            <a:ext cx="2236740" cy="9712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81DD882-A013-1C44-A714-378362563369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322569" y="344960"/>
            <a:ext cx="2316019" cy="607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802049"/>
      </p:ext>
    </p:extLst>
  </p:cSld>
  <p:clrMapOvr>
    <a:masterClrMapping/>
  </p:clrMapOvr>
</p:sldLayout>
</file>

<file path=ppt/slideLayouts/slideLayout3.xml><?xml version="1.0" encoding="utf-8"?>
<p:sldLayout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preserve="1" userDrawn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BEB55756-C4E8-6E4E-AF38-2B9CFEB35BF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6051" y="485287"/>
            <a:ext cx="2236740" cy="9712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81DD882-A013-1C44-A714-37836256336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322569" y="344960"/>
            <a:ext cx="2316019" cy="607422"/>
          </a:xfrm>
          <a:prstGeom prst="rect">
            <a:avLst/>
          </a:prstGeom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BA5FF56D-1C98-4760-8060-A05EFE83B31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t="7522" b="752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887877"/>
      </p:ext>
    </p:extLst>
  </p:cSld>
  <p:clrMapOvr>
    <a:masterClrMapping/>
  </p:clrMapOvr>
</p:sldLayout>
</file>

<file path=ppt/slideLayouts/slideLayout4.xml><?xml version="1.0" encoding="utf-8"?>
<p:sldLayout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DC28958-B591-0043-A53C-4F2CC02DB92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FE30B7D-4587-7E43-A824-A2AFD0A417F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87340" y="1663701"/>
            <a:ext cx="6119928" cy="202419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F8BA1CB-C129-B044-812E-2FA18B6484F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87341" y="485288"/>
            <a:ext cx="2130817" cy="9712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8480D00-73B6-FE46-8318-C8BCB4FA636D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322569" y="344960"/>
            <a:ext cx="2316019" cy="607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994276"/>
      </p:ext>
    </p:extLst>
  </p:cSld>
  <p:clrMapOvr>
    <a:masterClrMapping/>
  </p:clrMapOvr>
</p:sldLayout>
</file>

<file path=ppt/slideLayouts/slideLayout5.xml><?xml version="1.0" encoding="utf-8"?>
<p:sldLayout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6D7EDF7-F688-784F-81B7-0C830749A08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050B374-CA25-DB4C-A007-A871D3F32F9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87340" y="1663701"/>
            <a:ext cx="5837453" cy="135659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5D78F19-4C5A-4641-83D7-E60856294FA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87341" y="485287"/>
            <a:ext cx="2366281" cy="9712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A6D246F-94D6-EA42-AD22-D85D5A18E57A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322569" y="344960"/>
            <a:ext cx="2316019" cy="607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007504"/>
      </p:ext>
    </p:extLst>
  </p:cSld>
  <p:clrMapOvr>
    <a:masterClrMapping/>
  </p:clrMapOvr>
</p:sldLayout>
</file>

<file path=ppt/slideLayouts/slideLayout6.xml><?xml version="1.0" encoding="utf-8"?>
<p:sldLayout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9020B4D7-CD43-B64C-8F84-BCA0A359378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6C7162D-D28C-BC42-A35D-93AE3E74528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87341" y="1663700"/>
            <a:ext cx="5408660" cy="138021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ACA9856-4683-EC4E-B797-8E435FCA797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76051" y="485285"/>
            <a:ext cx="2048412" cy="9940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46B318B-3EA2-7648-A061-40E0DD0564E3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322569" y="344960"/>
            <a:ext cx="2316019" cy="607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023409"/>
      </p:ext>
    </p:extLst>
  </p:cSld>
  <p:clrMapOvr>
    <a:masterClrMapping/>
  </p:clrMapOvr>
</p:sldLayout>
</file>

<file path=ppt/slideLayouts/slideLayout7.xml><?xml version="1.0" encoding="utf-8"?>
<p:sldLayout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4305C28-E0C0-2B45-8761-F01135C065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B95E7F6-1C72-D94B-BE02-7E61CF13BE4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87340" y="1608285"/>
            <a:ext cx="5837453" cy="145636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D6765CF-125E-664E-A275-351B6D6FDFD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76051" y="485286"/>
            <a:ext cx="2048412" cy="9712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96BBE7A-BABE-864C-A8B5-DC0E6210F54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322569" y="344960"/>
            <a:ext cx="2316019" cy="607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283598"/>
      </p:ext>
    </p:extLst>
  </p:cSld>
  <p:clrMapOvr>
    <a:masterClrMapping/>
  </p:clrMapOvr>
</p:sldLayout>
</file>

<file path=ppt/slideLayouts/slideLayout8.xml><?xml version="1.0" encoding="utf-8"?>
<p:sldLayout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0F835A8-0BEF-464E-AE1F-3779C0EFBE2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809740A-7AEB-3E4A-A17E-727C01231D2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29915" y="1884218"/>
            <a:ext cx="9746156" cy="2808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629548"/>
      </p:ext>
    </p:extLst>
  </p:cSld>
  <p:clrMapOvr>
    <a:masterClrMapping/>
  </p:clrMapOvr>
</p:sldLayout>
</file>

<file path=ppt/slideLayouts/slideLayout9.xml><?xml version="1.0" encoding="utf-8"?>
<p:sldLayout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1432AF1-7B15-B14A-AFB4-883FBBF9437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F8FEB22-D611-584A-A806-FF22FE42AB0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94584" y="1893456"/>
            <a:ext cx="9202833" cy="2799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669437"/>
      </p:ext>
    </p:extLst>
  </p:cSld>
  <p:clrMapOvr>
    <a:masterClrMapping/>
  </p:clrMapOvr>
</p:sldLayout>
</file>

<file path=ppt/slideLayouts/slideLayout10.xml><?xml version="1.0" encoding="utf-8"?>
<p:sldLayout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77700A1-4F1C-DD43-B567-5B80208EF30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B313C29-9F6E-C546-826F-153BD8D1BCD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60008" y="1908729"/>
            <a:ext cx="10071985" cy="2799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242933"/>
      </p:ext>
    </p:extLst>
  </p:cSld>
  <p:clrMapOvr>
    <a:masterClrMapping/>
  </p:clrMapOvr>
</p:sldLayout>
</file>

<file path=ppt/slideLayouts/slideLayout11.xml><?xml version="1.0" encoding="utf-8"?>
<p:sldLayout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3913F1B-F886-EB4B-BB16-CB1C571340C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490087" y="1870677"/>
            <a:ext cx="5540080" cy="600563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47529C6-E491-0242-B48B-1710690F85C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62747" y="1303481"/>
            <a:ext cx="5323461" cy="181841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9DFAD10-9F26-834A-86F7-1A76BFB714D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70985" y="481246"/>
            <a:ext cx="2196393" cy="10295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6D699ED-30D3-4D42-8E8A-16A218130B24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10394" y="332901"/>
            <a:ext cx="840509" cy="630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123862"/>
      </p:ext>
    </p:extLst>
  </p:cSld>
  <p:clrMapOvr>
    <a:masterClrMapping/>
  </p:clrMapOvr>
</p:sldLayout>
</file>

<file path=ppt/slideLayouts/slideLayout12.xml><?xml version="1.0" encoding="utf-8"?>
<p:sldLayout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AA7C546-E535-F942-A724-EE3E7ED9B96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0985" y="1311566"/>
            <a:ext cx="5158607" cy="145934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A646A00-1F34-BE4A-99A8-251C18B6D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185002" y="1597894"/>
            <a:ext cx="8867705" cy="608775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841346D-3DF8-8844-BEA9-CACDA0A637A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62747" y="480174"/>
            <a:ext cx="2250044" cy="10402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D6B3D0F-516D-4449-A3CE-D2D7D8025219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10394" y="332901"/>
            <a:ext cx="840509" cy="630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547425"/>
      </p:ext>
    </p:extLst>
  </p:cSld>
  <p:clrMapOvr>
    <a:masterClrMapping/>
  </p:clrMapOvr>
</p:sldLayout>
</file>

<file path=ppt/slideLayouts/slideLayout13.xml><?xml version="1.0" encoding="utf-8"?>
<p:sldLayout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preserve="1" userDrawn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94CAD04-2298-3E41-ACDE-E8C4F85CAF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0985" y="1303481"/>
            <a:ext cx="5479753" cy="127346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D85ADA3-36C9-EF42-8BEB-47DEB1A09B2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740102" y="2411326"/>
            <a:ext cx="6312031" cy="531698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9EA6B1D-0275-5748-8CD0-3020CEDFC45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79222" y="485287"/>
            <a:ext cx="2366281" cy="10304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360ACCD-E9DB-8F40-B5B7-FBE94FB586A1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10394" y="332901"/>
            <a:ext cx="840509" cy="630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64928"/>
      </p:ext>
    </p:extLst>
  </p:cSld>
  <p:clrMapOvr>
    <a:masterClrMapping/>
  </p:clrMapOvr>
</p:sldLayout>
</file>

<file path=ppt/slideLayouts/slideLayout14.xml><?xml version="1.0" encoding="utf-8"?>
<p:sldLayout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preserve="1" userDrawn="1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28D2DFC-764E-3842-8C73-A89F407FCEC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0984" y="1304925"/>
            <a:ext cx="5574560" cy="184381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5C6D6B6-2D1B-5B4E-8AF2-20709B93977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58243" y="2413331"/>
            <a:ext cx="6265893" cy="615177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6062D68-DF3A-3547-9E44-0FAFC94C366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70984" y="479931"/>
            <a:ext cx="2147173" cy="10426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811620E-4B6C-CF49-91F9-CBD3B201B343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10394" y="332901"/>
            <a:ext cx="840509" cy="630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618023"/>
      </p:ext>
    </p:extLst>
  </p:cSld>
  <p:clrMapOvr>
    <a:masterClrMapping/>
  </p:clrMapOvr>
</p:sldLayout>
</file>

<file path=ppt/slideLayouts/slideLayout15.xml><?xml version="1.0" encoding="utf-8"?>
<p:sldLayout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preserve="1" userDrawn="1">
  <p:cSld name="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624F888-09CB-D040-A077-060A8FBA491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0984" y="1304925"/>
            <a:ext cx="5343216" cy="136351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CC9C700-BEFD-9045-8C0F-E6A9FCD7112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720673" y="1951201"/>
            <a:ext cx="7573947" cy="630127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E9748ED-4F29-544E-A8D2-ED7A5298D7C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87340" y="480029"/>
            <a:ext cx="2037123" cy="10417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DD2685F-B1D7-A24B-946D-18EE0EF97986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10394" y="332901"/>
            <a:ext cx="840509" cy="630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894466"/>
      </p:ext>
    </p:extLst>
  </p:cSld>
  <p:clrMapOvr>
    <a:masterClrMapping/>
  </p:clrMapOvr>
</p:sldLayout>
</file>

<file path=ppt/slideLayouts/slideLayout16.xml><?xml version="1.0" encoding="utf-8"?>
<p:sldLayout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BECD938-3303-6D47-A05C-F5C8C9CC9B4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0985" y="1304925"/>
            <a:ext cx="5428273" cy="135428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7BD0F29-56B2-B84A-ACED-4445817BF1C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415549" y="2295877"/>
            <a:ext cx="9072896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53C333C-6CE4-244B-BB6E-6300819F5F9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70985" y="485285"/>
            <a:ext cx="2053479" cy="10344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82C6015-8201-A54B-9DB4-0FC7DFE3F33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10394" y="332901"/>
            <a:ext cx="840509" cy="630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304153"/>
      </p:ext>
    </p:extLst>
  </p:cSld>
  <p:clrMapOvr>
    <a:masterClrMapping/>
  </p:clrMapOvr>
</p:sldLayout>
</file>

<file path=ppt/slideLayouts/slideLayout17.xml><?xml version="1.0" encoding="utf-8"?>
<p:sldLayout xmlns:a16="http://schemas.microsoft.com/office/drawing/2014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preserve="1" userDrawn="1">
  <p:cSld name="1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43FC7D9A-BCA8-44AC-B621-EFDD7F8961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84396" y="396580"/>
            <a:ext cx="2167000" cy="133582"/>
          </a:xfrm>
          <a:prstGeom prst="rect">
            <a:avLst/>
          </a:prstGeom>
        </p:spPr>
      </p:pic>
      <p:pic>
        <p:nvPicPr>
          <p:cNvPr id="6" name="Picture 1">
            <a:extLst>
              <a:ext uri="{FF2B5EF4-FFF2-40B4-BE49-F238E27FC236}">
                <a16:creationId xmlns:a16="http://schemas.microsoft.com/office/drawing/2014/main" id="{5D1C1CC4-87A4-42C4-97D5-EBEA40F42F4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048" y="38100"/>
            <a:ext cx="1389348" cy="1389348"/>
          </a:xfrm>
          <a:prstGeom prst="rect">
            <a:avLst/>
          </a:prstGeom>
        </p:spPr>
      </p:pic>
      <p:pic>
        <p:nvPicPr>
          <p:cNvPr id="7" name="Picture 17">
            <a:extLst>
              <a:ext uri="{FF2B5EF4-FFF2-40B4-BE49-F238E27FC236}">
                <a16:creationId xmlns:a16="http://schemas.microsoft.com/office/drawing/2014/main" id="{E1F71DEE-E7B1-40F5-BD0A-AD17E63E088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923533" y="282614"/>
            <a:ext cx="909203" cy="909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898885"/>
      </p:ext>
    </p:extLst>
  </p:cSld>
  <p:clrMapOvr>
    <a:masterClrMapping/>
  </p:clrMapOvr>
</p:sldLayout>
</file>

<file path=ppt/slideLayouts/slideLayout18.xml><?xml version="1.0" encoding="utf-8"?>
<p:sldLayout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preserve="1" userDrawn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3AD87FF-80D3-CD45-A107-B5D4895196D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2D5E192-F92E-3944-A718-50AC732ECAF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322569" y="388505"/>
            <a:ext cx="2316019" cy="60742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086B601-FDB4-FD44-96D6-7093FB46B69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87340" y="1608284"/>
            <a:ext cx="4495595" cy="1820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980855"/>
      </p:ext>
    </p:extLst>
  </p:cSld>
  <p:clrMapOvr>
    <a:masterClrMapping/>
  </p:clrMapOvr>
</p:sldLayout>
</file>

<file path=ppt/slideLayouts/slideLayout19.xml><?xml version="1.0" encoding="utf-8"?>
<p:sldLayout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/>
            <a:r>
              <a:rPr lang="fr"/>
              <a:t>Haga clic para modifier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/>
            <a:r>
              <a:rPr lang="fr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/>
            <a:fld id="{C764DE79-268F-4C1A-8933-263129D2AF90}" type="datetimeFigureOut">
              <a:rPr lang="en-US" dirty="0"/>
              <a:t>7/30/2026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1106750"/>
      </p:ext>
    </p:extLst>
  </p:cSld>
  <p:clrMapOvr>
    <a:masterClrMapping/>
  </p:clrMapOvr>
</p:sldLayout>
</file>

<file path=ppt/slideLayouts/slideLayout20.xml><?xml version="1.0" encoding="utf-8"?>
<p:sldLayout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/>
            <a:r>
              <a:rPr lang="fr"/>
              <a:t>Haga clic para modifier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"/>
              <a:t>Haga clic para modificar los estilos de texto del patrón</a:t>
            </a:r>
          </a:p>
          <a:p>
            <a:pPr lvl="1"/>
            <a:r>
              <a:rPr lang="fr"/>
              <a:t>Segundo niveau</a:t>
            </a:r>
          </a:p>
          <a:p>
            <a:pPr lvl="2"/>
            <a:r>
              <a:rPr lang="fr"/>
              <a:t>Tercer niveau</a:t>
            </a:r>
          </a:p>
          <a:p>
            <a:pPr lvl="3"/>
            <a:r>
              <a:rPr lang="fr"/>
              <a:t>Cuarto nivel</a:t>
            </a:r>
          </a:p>
          <a:p>
            <a:pPr lvl="4"/>
            <a:r>
              <a:rPr lang="fr"/>
              <a:t>Quinto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/>
            <a:fld id="{C764DE79-268F-4C1A-8933-263129D2AF90}" type="datetimeFigureOut">
              <a:rPr lang="en-US" dirty="0"/>
              <a:t>7/30/2026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9003597"/>
      </p:ext>
    </p:extLst>
  </p:cSld>
  <p:clrMapOvr>
    <a:masterClrMapping/>
  </p:clrMapOvr>
</p:sldLayout>
</file>

<file path=ppt/slideLayouts/slideLayout21.xml><?xml version="1.0" encoding="utf-8"?>
<p:sldLayout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/>
            <a:r>
              <a:rPr lang="fr"/>
              <a:t>Haga clic para modifier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/>
            <a:fld id="{C764DE79-268F-4C1A-8933-263129D2AF90}" type="datetimeFigureOut">
              <a:rPr lang="en-US" dirty="0"/>
              <a:t>7/30/2026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5153560"/>
      </p:ext>
    </p:extLst>
  </p:cSld>
  <p:clrMapOvr>
    <a:masterClrMapping/>
  </p:clrMapOvr>
</p:sldLayout>
</file>

<file path=ppt/slideLayouts/slideLayout22.xml><?xml version="1.0" encoding="utf-8"?>
<p:sldLayout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/>
            <a:r>
              <a:rPr lang="fr"/>
              <a:t>Haga clic para modifier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"/>
              <a:t>Haga clic para modificar los estilos de texto del patrón</a:t>
            </a:r>
          </a:p>
          <a:p>
            <a:pPr lvl="1"/>
            <a:r>
              <a:rPr lang="fr"/>
              <a:t>Segundo niveau</a:t>
            </a:r>
          </a:p>
          <a:p>
            <a:pPr lvl="2"/>
            <a:r>
              <a:rPr lang="fr"/>
              <a:t>Tercer niveau</a:t>
            </a:r>
          </a:p>
          <a:p>
            <a:pPr lvl="3"/>
            <a:r>
              <a:rPr lang="fr"/>
              <a:t>Cuarto nivel</a:t>
            </a:r>
          </a:p>
          <a:p>
            <a:pPr lvl="4"/>
            <a:r>
              <a:rPr lang="fr"/>
              <a:t>Quinto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"/>
              <a:t>Haga clic para modificar los estilos de texto del patrón</a:t>
            </a:r>
          </a:p>
          <a:p>
            <a:pPr lvl="1"/>
            <a:r>
              <a:rPr lang="fr"/>
              <a:t>Segundo niveau</a:t>
            </a:r>
          </a:p>
          <a:p>
            <a:pPr lvl="2"/>
            <a:r>
              <a:rPr lang="fr"/>
              <a:t>Tercer niveau</a:t>
            </a:r>
          </a:p>
          <a:p>
            <a:pPr lvl="3"/>
            <a:r>
              <a:rPr lang="fr"/>
              <a:t>Cuarto nivel</a:t>
            </a:r>
          </a:p>
          <a:p>
            <a:pPr lvl="4"/>
            <a:r>
              <a:rPr lang="fr"/>
              <a:t>Quinto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/>
            <a:fld id="{C764DE79-268F-4C1A-8933-263129D2AF90}" type="datetimeFigureOut">
              <a:rPr lang="en-US" dirty="0"/>
              <a:t>7/30/2026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4735874"/>
      </p:ext>
    </p:extLst>
  </p:cSld>
  <p:clrMapOvr>
    <a:masterClrMapping/>
  </p:clrMapOvr>
</p:sldLayout>
</file>

<file path=ppt/slideLayouts/slideLayout23.xml><?xml version="1.0" encoding="utf-8"?>
<p:sldLayout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pPr/>
            <a:r>
              <a:rPr lang="fr"/>
              <a:t>Haga clic para modifier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"/>
              <a:t>Haga clic para modificar los estilos de texto del patrón</a:t>
            </a:r>
          </a:p>
          <a:p>
            <a:pPr lvl="1"/>
            <a:r>
              <a:rPr lang="fr"/>
              <a:t>Segundo niveau</a:t>
            </a:r>
          </a:p>
          <a:p>
            <a:pPr lvl="2"/>
            <a:r>
              <a:rPr lang="fr"/>
              <a:t>Tercer niveau</a:t>
            </a:r>
          </a:p>
          <a:p>
            <a:pPr lvl="3"/>
            <a:r>
              <a:rPr lang="fr"/>
              <a:t>Cuarto nivel</a:t>
            </a:r>
          </a:p>
          <a:p>
            <a:pPr lvl="4"/>
            <a:r>
              <a:rPr lang="fr"/>
              <a:t>Quinto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"/>
              <a:t>Haga clic para modificar los estilos de texto del patrón</a:t>
            </a:r>
          </a:p>
          <a:p>
            <a:pPr lvl="1"/>
            <a:r>
              <a:rPr lang="fr"/>
              <a:t>Segundo niveau</a:t>
            </a:r>
          </a:p>
          <a:p>
            <a:pPr lvl="2"/>
            <a:r>
              <a:rPr lang="fr"/>
              <a:t>Tercer niveau</a:t>
            </a:r>
          </a:p>
          <a:p>
            <a:pPr lvl="3"/>
            <a:r>
              <a:rPr lang="fr"/>
              <a:t>Cuarto nivel</a:t>
            </a:r>
          </a:p>
          <a:p>
            <a:pPr lvl="4"/>
            <a:r>
              <a:rPr lang="fr"/>
              <a:t>Quinto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/>
            <a:fld id="{C764DE79-268F-4C1A-8933-263129D2AF90}" type="datetimeFigureOut">
              <a:rPr lang="en-US" dirty="0"/>
              <a:t>7/30/2026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1940606"/>
      </p:ext>
    </p:extLst>
  </p:cSld>
  <p:clrMapOvr>
    <a:masterClrMapping/>
  </p:clrMapOvr>
</p:sldLayout>
</file>

<file path=ppt/slideLayouts/slideLayout24.xml><?xml version="1.0" encoding="utf-8"?>
<p:sldLayout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/>
            <a:r>
              <a:rPr lang="fr"/>
              <a:t>Haga clic para modifier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/>
            <a:fld id="{C764DE79-268F-4C1A-8933-263129D2AF90}" type="datetimeFigureOut">
              <a:rPr lang="en-US" dirty="0"/>
              <a:t>7/30/2026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568203"/>
      </p:ext>
    </p:extLst>
  </p:cSld>
  <p:clrMapOvr>
    <a:masterClrMapping/>
  </p:clrMapOvr>
</p:sldLayout>
</file>

<file path=ppt/slideLayouts/slideLayout25.xml><?xml version="1.0" encoding="utf-8"?>
<p:sldLayout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/>
            <a:fld id="{C764DE79-268F-4C1A-8933-263129D2AF90}" type="datetimeFigureOut">
              <a:rPr lang="en-US" dirty="0"/>
              <a:t>7/30/2026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4104160"/>
      </p:ext>
    </p:extLst>
  </p:cSld>
  <p:clrMapOvr>
    <a:masterClrMapping/>
  </p:clrMapOvr>
</p:sldLayout>
</file>

<file path=ppt/slideLayouts/slideLayout26.xml><?xml version="1.0" encoding="utf-8"?>
<p:sldLayout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/>
            <a:r>
              <a:rPr lang="fr"/>
              <a:t>Haga clic para modifier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"/>
              <a:t>Haga clic para modificar los estilos de texto del patrón</a:t>
            </a:r>
          </a:p>
          <a:p>
            <a:pPr lvl="1"/>
            <a:r>
              <a:rPr lang="fr"/>
              <a:t>Segundo niveau</a:t>
            </a:r>
          </a:p>
          <a:p>
            <a:pPr lvl="2"/>
            <a:r>
              <a:rPr lang="fr"/>
              <a:t>Tercer niveau</a:t>
            </a:r>
          </a:p>
          <a:p>
            <a:pPr lvl="3"/>
            <a:r>
              <a:rPr lang="fr"/>
              <a:t>Cuarto nivel</a:t>
            </a:r>
          </a:p>
          <a:p>
            <a:pPr lvl="4"/>
            <a:r>
              <a:rPr lang="fr"/>
              <a:t>Quinto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/>
            <a:fld id="{C764DE79-268F-4C1A-8933-263129D2AF90}" type="datetimeFigureOut">
              <a:rPr lang="en-US" dirty="0"/>
              <a:t>7/30/2026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072896"/>
      </p:ext>
    </p:extLst>
  </p:cSld>
  <p:clrMapOvr>
    <a:masterClrMapping/>
  </p:clrMapOvr>
</p:sldLayout>
</file>

<file path=ppt/slideLayouts/slideLayout27.xml><?xml version="1.0" encoding="utf-8"?>
<p:sldLayout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/>
            <a:r>
              <a:rPr lang="fr"/>
              <a:t>Haga clic para modifier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/>
            <a:r>
              <a:rPr lang="fr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/>
            <a:fld id="{C764DE79-268F-4C1A-8933-263129D2AF90}" type="datetimeFigureOut">
              <a:rPr lang="en-US" dirty="0"/>
              <a:t>7/30/2026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9991395"/>
      </p:ext>
    </p:extLst>
  </p:cSld>
  <p:clrMapOvr>
    <a:masterClrMapping/>
  </p:clrMapOvr>
</p:sldLayout>
</file>

<file path=ppt/slideLayouts/slideLayout28.xml><?xml version="1.0" encoding="utf-8"?>
<p:sldLayout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/>
            <a:r>
              <a:rPr lang="fr"/>
              <a:t>Haga clic para modifier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"/>
              <a:t>Haga clic para modificar los estilos de texto del patrón</a:t>
            </a:r>
          </a:p>
          <a:p>
            <a:pPr lvl="1"/>
            <a:r>
              <a:rPr lang="fr"/>
              <a:t>Segundo niveau</a:t>
            </a:r>
          </a:p>
          <a:p>
            <a:pPr lvl="2"/>
            <a:r>
              <a:rPr lang="fr"/>
              <a:t>Tercer niveau</a:t>
            </a:r>
          </a:p>
          <a:p>
            <a:pPr lvl="3"/>
            <a:r>
              <a:rPr lang="fr"/>
              <a:t>Cuarto nivel</a:t>
            </a:r>
          </a:p>
          <a:p>
            <a:pPr lvl="4"/>
            <a:r>
              <a:rPr lang="fr"/>
              <a:t>Quinto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/>
            <a:fld id="{C764DE79-268F-4C1A-8933-263129D2AF90}" type="datetimeFigureOut">
              <a:rPr lang="en-US" dirty="0"/>
              <a:t>7/30/2026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8942657"/>
      </p:ext>
    </p:extLst>
  </p:cSld>
  <p:clrMapOvr>
    <a:masterClrMapping/>
  </p:clrMapOvr>
</p:sldLayout>
</file>

<file path=ppt/slideLayouts/slideLayout29.xml><?xml version="1.0" encoding="utf-8"?>
<p:sldLayout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pPr/>
            <a:r>
              <a:rPr lang="fr"/>
              <a:t>Haga clic para modifier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"/>
              <a:t>Haga clic para modificar los estilos de texto del patrón</a:t>
            </a:r>
          </a:p>
          <a:p>
            <a:pPr lvl="1"/>
            <a:r>
              <a:rPr lang="fr"/>
              <a:t>Segundo niveau</a:t>
            </a:r>
          </a:p>
          <a:p>
            <a:pPr lvl="2"/>
            <a:r>
              <a:rPr lang="fr"/>
              <a:t>Tercer niveau</a:t>
            </a:r>
          </a:p>
          <a:p>
            <a:pPr lvl="3"/>
            <a:r>
              <a:rPr lang="fr"/>
              <a:t>Cuarto nivel</a:t>
            </a:r>
          </a:p>
          <a:p>
            <a:pPr lvl="4"/>
            <a:r>
              <a:rPr lang="fr"/>
              <a:t>Quinto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/>
            <a:fld id="{C764DE79-268F-4C1A-8933-263129D2AF90}" type="datetimeFigureOut">
              <a:rPr lang="en-US" dirty="0"/>
              <a:t>7/30/2026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9188773"/>
      </p:ext>
    </p:extLst>
  </p:cSld>
  <p:clrMapOvr>
    <a:masterClrMapping/>
  </p:clrMapOvr>
</p:sldLayout>
</file>

<file path=ppt/slideLayouts/slideLayout30.xml><?xml version="1.0" encoding="utf-8"?>
<p:sldLayout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CFA37DC4-018C-41F7-9DBC-BE1A997A11F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2558" b="12558"/>
          <a:stretch/>
        </p:blipFill>
        <p:spPr>
          <a:xfrm>
            <a:off x="-9525" y="0"/>
            <a:ext cx="12211050" cy="6858000"/>
          </a:xfrm>
          <a:prstGeom prst="rect">
            <a:avLst/>
          </a:prstGeom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2805904F-A38E-4CA1-8670-47D92AB16FD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322568" y="344960"/>
            <a:ext cx="2316019" cy="809897"/>
          </a:xfrm>
          <a:prstGeom prst="rect">
            <a:avLst/>
          </a:prstGeom>
        </p:spPr>
      </p:pic>
      <p:pic>
        <p:nvPicPr>
          <p:cNvPr id="9" name="Picture 12">
            <a:extLst>
              <a:ext uri="{FF2B5EF4-FFF2-40B4-BE49-F238E27FC236}">
                <a16:creationId xmlns:a16="http://schemas.microsoft.com/office/drawing/2014/main" id="{56ABD305-4CE7-4EBC-94B7-C0F2C33A330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76051" y="485287"/>
            <a:ext cx="2462768" cy="142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8545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image" Target="../media/image1.emf"/></Relationships>
</file>

<file path=ppt/slideMasters/slideMaster1.xml><?xml version="1.0" encoding="utf-8"?>
<p:sldMaster xmlns:a16="http://schemas.microsoft.com/office/drawing/2014/main" xmlns:p14="http://schemas.microsoft.com/office/powerpoint/2010/main"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765EF09-E786-FE4E-BB60-DF7671C184AD}"/>
              </a:ext>
            </a:extLst>
          </p:cNvPr>
          <p:cNvPicPr>
            <a:picLocks noChangeAspect="1"/>
          </p:cNvPicPr>
          <p:nvPr userDrawn="1"/>
        </p:nvPicPr>
        <p:blipFill>
          <a:blip r:embed="rId20"/>
          <a:stretch>
            <a:fillRect/>
          </a:stretch>
        </p:blipFill>
        <p:spPr>
          <a:xfrm>
            <a:off x="687340" y="490780"/>
            <a:ext cx="2180037" cy="102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066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68" r:id="rId2"/>
    <p:sldLayoutId id="2147483795" r:id="rId3"/>
    <p:sldLayoutId id="2147483779" r:id="rId4"/>
    <p:sldLayoutId id="2147483780" r:id="rId5"/>
    <p:sldLayoutId id="2147483781" r:id="rId6"/>
    <p:sldLayoutId id="2147483782" r:id="rId7"/>
    <p:sldLayoutId id="2147483784" r:id="rId8"/>
    <p:sldLayoutId id="2147483785" r:id="rId9"/>
    <p:sldLayoutId id="2147483787" r:id="rId10"/>
    <p:sldLayoutId id="2147483786" r:id="rId11"/>
    <p:sldLayoutId id="2147483789" r:id="rId12"/>
    <p:sldLayoutId id="2147483790" r:id="rId13"/>
    <p:sldLayoutId id="2147483791" r:id="rId14"/>
    <p:sldLayoutId id="2147483792" r:id="rId15"/>
    <p:sldLayoutId id="2147483788" r:id="rId16"/>
    <p:sldLayoutId id="2147483794" r:id="rId17"/>
    <p:sldLayoutId id="2147483793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68" userDrawn="1">
          <p15:clr>
            <a:srgbClr val="F26B43"/>
          </p15:clr>
        </p15:guide>
        <p15:guide id="2" pos="423" userDrawn="1">
          <p15:clr>
            <a:srgbClr val="F26B43"/>
          </p15:clr>
        </p15:guide>
        <p15:guide id="3" orient="horz" pos="30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16="http://schemas.microsoft.com/office/drawing/2014/main" xmlns:p14="http://schemas.microsoft.com/office/powerpoint/2010/main"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/>
            <a:r>
              <a:rPr lang="fr"/>
              <a:t>Haga clic para modifier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"/>
              <a:t>Haga clic para modificar los estilos de texto del patrón</a:t>
            </a:r>
          </a:p>
          <a:p>
            <a:pPr lvl="1"/>
            <a:r>
              <a:rPr lang="fr"/>
              <a:t>Segundo niveau</a:t>
            </a:r>
          </a:p>
          <a:p>
            <a:pPr lvl="2"/>
            <a:r>
              <a:rPr lang="fr"/>
              <a:t>Tercer niveau</a:t>
            </a:r>
          </a:p>
          <a:p>
            <a:pPr lvl="3"/>
            <a:r>
              <a:rPr lang="fr"/>
              <a:t>Cuarto nivel</a:t>
            </a:r>
          </a:p>
          <a:p>
            <a:pPr lvl="4"/>
            <a:r>
              <a:rPr lang="fr"/>
              <a:t>Quinto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/>
            <a:fld id="{C764DE79-268F-4C1A-8933-263129D2AF90}" type="datetimeFigureOut">
              <a:rPr lang="en-US" dirty="0"/>
              <a:t>7/30/2026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/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pic>
        <p:nvPicPr>
          <p:cNvPr id="7" name="Picture 1">
            <a:extLst>
              <a:ext uri="{FF2B5EF4-FFF2-40B4-BE49-F238E27FC236}">
                <a16:creationId xmlns:a16="http://schemas.microsoft.com/office/drawing/2014/main" id="{720296A9-040B-4CD4-A839-8227FCA44D85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687340" y="490780"/>
            <a:ext cx="2180037" cy="102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65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  <p:sldLayoutId id="214748380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68" userDrawn="1">
          <p15:clr>
            <a:srgbClr val="F26B43"/>
          </p15:clr>
        </p15:guide>
        <p15:guide id="2" pos="423" userDrawn="1">
          <p15:clr>
            <a:srgbClr val="F26B43"/>
          </p15:clr>
        </p15:guide>
        <p15:guide id="3" orient="horz" pos="30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7.xml"/><Relationship Id="rId1" Type="http://schemas.openxmlformats.org/officeDocument/2006/relationships/video" Target="https://www.youtube.com/embed/aoBmP9pJnA8?feature=oembed" TargetMode="External"/><Relationship Id="rId4" Type="http://schemas.openxmlformats.org/officeDocument/2006/relationships/image" Target="../media/image5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7.xml"/></Relationships>
</file>

<file path=ppt/slides/slide1.xml><?xml version="1.0" encoding="utf-8"?>
<p:sld xmlns:a14="http://schemas.microsoft.com/office/drawing/2010/main"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746" y="4168374"/>
            <a:ext cx="1606139" cy="1624105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03D0CC02-3F56-4ADF-BD7A-69618D3E889F}"/>
              </a:ext>
            </a:extLst>
          </p:cNvPr>
          <p:cNvSpPr txBox="1">
            <a:spLocks/>
          </p:cNvSpPr>
          <p:nvPr/>
        </p:nvSpPr>
        <p:spPr>
          <a:xfrm>
            <a:off x="1157631" y="5456759"/>
            <a:ext cx="4626366" cy="9159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" sz="4000" b="1" dirty="0">
                <a:solidFill>
                  <a:schemeClr val="bg1"/>
                </a:solidFill>
                <a:latin typeface="Ubuntu Light" panose="020B0304030602030204" pitchFamily="34" charset="0"/>
              </a:rPr>
              <a:t>Gestion du temps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A217B76-A7B0-4487-954D-2614157B8480}"/>
              </a:ext>
            </a:extLst>
          </p:cNvPr>
          <p:cNvSpPr txBox="1"/>
          <p:nvPr/>
        </p:nvSpPr>
        <p:spPr>
          <a:xfrm>
            <a:off x="985198" y="2237807"/>
            <a:ext cx="4971233" cy="20410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70000"/>
              </a:lnSpc>
            </a:pPr>
            <a:r>
              <a:rPr lang="fr" sz="8800" dirty="0">
                <a:solidFill>
                  <a:schemeClr val="bg1"/>
                </a:solidFill>
                <a:latin typeface="GT Walsheim Pro Condensed Black" panose="00000906000000000000" pitchFamily="2" charset="0"/>
              </a:rPr>
              <a:t>DIFFUSION</a:t>
            </a:r>
          </a:p>
          <a:p>
            <a:pPr>
              <a:lnSpc>
                <a:spcPct val="70000"/>
              </a:lnSpc>
            </a:pPr>
            <a:r>
              <a:rPr lang="fr" sz="8800" dirty="0">
                <a:solidFill>
                  <a:schemeClr val="bg1"/>
                </a:solidFill>
                <a:latin typeface="GT Walsheim Pro Condensed Black" panose="00000906000000000000" pitchFamily="2" charset="0"/>
              </a:rPr>
              <a:t>LE CHEMIN</a:t>
            </a:r>
          </a:p>
        </p:txBody>
      </p:sp>
    </p:spTree>
    <p:extLst>
      <p:ext uri="{BB962C8B-B14F-4D97-AF65-F5344CB8AC3E}">
        <p14:creationId xmlns:p14="http://schemas.microsoft.com/office/powerpoint/2010/main" val="3219037863"/>
      </p:ext>
    </p:extLst>
  </p:cSld>
  <p:clrMapOvr>
    <a:masterClrMapping/>
  </p:clrMapOvr>
</p:sld>
</file>

<file path=ppt/slides/slide2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F6C6456-A274-47FC-8D24-513FA5CD6E66}"/>
              </a:ext>
            </a:extLst>
          </p:cNvPr>
          <p:cNvSpPr txBox="1">
            <a:spLocks/>
          </p:cNvSpPr>
          <p:nvPr/>
        </p:nvSpPr>
        <p:spPr>
          <a:xfrm>
            <a:off x="1457210" y="599440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fr" sz="3200" b="1" dirty="0">
                <a:latin typeface="Ubuntu Light" panose="020B0304030602030204" pitchFamily="34" charset="0"/>
              </a:rPr>
              <a:t>Aperçu du module</a:t>
            </a:r>
            <a:endParaRPr lang="en-US" sz="3200" b="1" dirty="0">
              <a:solidFill>
                <a:prstClr val="black"/>
              </a:solidFill>
              <a:latin typeface="Ubuntu Light" panose="020B0304030602030204" pitchFamily="34" charset="0"/>
              <a:sym typeface="Gill Sans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DC2DAC5-8DEC-420F-826E-953FAD149F15}"/>
              </a:ext>
            </a:extLst>
          </p:cNvPr>
          <p:cNvSpPr txBox="1">
            <a:spLocks/>
          </p:cNvSpPr>
          <p:nvPr/>
        </p:nvSpPr>
        <p:spPr>
          <a:xfrm>
            <a:off x="696000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buNone/>
            </a:pPr>
            <a:r>
              <a:rPr lang="fr" sz="2000" b="1" u="sng" dirty="0">
                <a:latin typeface="Ubuntu Light" panose="020B0304030602030204" pitchFamily="34" charset="0"/>
              </a:rPr>
              <a:t>Leçon 1 : Réfléchir à mon temps.</a:t>
            </a:r>
            <a:r>
              <a:rPr lang="fr" sz="2000" b="1" dirty="0">
                <a:latin typeface="Ubuntu Light" panose="020B0304030602030204" pitchFamily="34" charset="0"/>
              </a:rPr>
              <a:t> </a:t>
            </a:r>
            <a:r>
              <a:rPr lang="fr" sz="2000" dirty="0">
                <a:latin typeface="Ubuntu Light" panose="020B0304030602030204" pitchFamily="34" charset="0"/>
              </a:rPr>
              <a:t>Nous allons discuter de la première étape de la gestion du temps : réfléchir à la façon dont vous le passez.</a:t>
            </a:r>
            <a:endParaRPr lang="en-US" sz="2000" dirty="0">
              <a:latin typeface="Ubuntu Light" panose="020B0304030602030204" pitchFamily="34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fr" sz="2000" b="1" u="sng" dirty="0">
                <a:latin typeface="Ubuntu Light" panose="020B0304030602030204" pitchFamily="34" charset="0"/>
              </a:rPr>
              <a:t>Leçon 2 : Organiser mon temps</a:t>
            </a:r>
            <a:r>
              <a:rPr lang="fr" sz="2000" b="1" dirty="0">
                <a:latin typeface="Ubuntu Light" panose="020B0304030602030204" pitchFamily="34" charset="0"/>
              </a:rPr>
              <a:t>.</a:t>
            </a:r>
            <a:r>
              <a:rPr lang="fr" sz="2000" dirty="0">
                <a:latin typeface="Ubuntu Light" panose="020B0304030602030204" pitchFamily="34" charset="0"/>
              </a:rPr>
              <a:t>  Nous allons discuter de la deuxième étape de la gestion du temps : organiser vos journées.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fr" sz="2000" b="1" u="sng" dirty="0">
                <a:latin typeface="Ubuntu Light" panose="020B0304030602030204" pitchFamily="34" charset="0"/>
              </a:rPr>
              <a:t>Leçon 3 : Gérer et ajuster mon temps</a:t>
            </a:r>
            <a:r>
              <a:rPr lang="fr" sz="2000" dirty="0">
                <a:latin typeface="Ubuntu Light" panose="020B0304030602030204" pitchFamily="34" charset="0"/>
              </a:rPr>
              <a:t>.  Nous allons discuter de la troisième étape de la gestion du temps : gérer et ajuster votre emploi du temps et la manière dont vous le passez.</a:t>
            </a:r>
          </a:p>
        </p:txBody>
      </p:sp>
    </p:spTree>
    <p:extLst>
      <p:ext uri="{BB962C8B-B14F-4D97-AF65-F5344CB8AC3E}">
        <p14:creationId xmlns:p14="http://schemas.microsoft.com/office/powerpoint/2010/main" val="719165842"/>
      </p:ext>
    </p:extLst>
  </p:cSld>
  <p:clrMapOvr>
    <a:masterClrMapping/>
  </p:clrMapOvr>
</p:sld>
</file>

<file path=ppt/slides/slide3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35FC63CB-3B59-4F31-A4D7-26DBFA06790A}"/>
              </a:ext>
            </a:extLst>
          </p:cNvPr>
          <p:cNvSpPr txBox="1">
            <a:spLocks/>
          </p:cNvSpPr>
          <p:nvPr/>
        </p:nvSpPr>
        <p:spPr>
          <a:xfrm>
            <a:off x="1472450" y="601608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fr" sz="3200" b="1" dirty="0">
                <a:latin typeface="Ubuntu Light" panose="020B0304030602030204" pitchFamily="34" charset="0"/>
              </a:rPr>
              <a:t>Introductions</a:t>
            </a:r>
            <a:endParaRPr lang="en-US" sz="3200" b="1" dirty="0">
              <a:solidFill>
                <a:prstClr val="black"/>
              </a:solidFill>
              <a:latin typeface="Ubuntu Light" panose="020B0304030602030204" pitchFamily="34" charset="0"/>
              <a:sym typeface="Gill Sans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CBF2A9E-E8C7-4791-A941-7DF63166780D}"/>
              </a:ext>
            </a:extLst>
          </p:cNvPr>
          <p:cNvSpPr txBox="1">
            <a:spLocks/>
          </p:cNvSpPr>
          <p:nvPr/>
        </p:nvSpPr>
        <p:spPr>
          <a:xfrm>
            <a:off x="696000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fr" sz="2000" b="1" u="sng" dirty="0">
                <a:latin typeface="Ubuntu Light" panose="020B0304030602030204" pitchFamily="34" charset="0"/>
              </a:rPr>
              <a:t>Parlez-nous de vous : </a:t>
            </a:r>
          </a:p>
          <a:p>
            <a:pPr marL="714368" lvl="1" indent="-257168" algn="just">
              <a:lnSpc>
                <a:spcPct val="150000"/>
              </a:lnSpc>
            </a:pPr>
            <a:r>
              <a:rPr lang="fr" sz="2000" dirty="0">
                <a:latin typeface="Ubuntu Light" panose="020B0304030602030204" pitchFamily="34" charset="0"/>
              </a:rPr>
              <a:t>Nom</a:t>
            </a:r>
          </a:p>
          <a:p>
            <a:pPr marL="714368" lvl="1" indent="-257168" algn="just">
              <a:lnSpc>
                <a:spcPct val="150000"/>
              </a:lnSpc>
            </a:pPr>
            <a:r>
              <a:rPr lang="fr" sz="2000" dirty="0">
                <a:latin typeface="Ubuntu Light" panose="020B0304030602030204" pitchFamily="34" charset="0"/>
              </a:rPr>
              <a:t>Partagez un passe-temps favori</a:t>
            </a:r>
          </a:p>
        </p:txBody>
      </p:sp>
    </p:spTree>
    <p:extLst>
      <p:ext uri="{BB962C8B-B14F-4D97-AF65-F5344CB8AC3E}">
        <p14:creationId xmlns:p14="http://schemas.microsoft.com/office/powerpoint/2010/main" val="2068051841"/>
      </p:ext>
    </p:extLst>
  </p:cSld>
  <p:clrMapOvr>
    <a:masterClrMapping/>
  </p:clrMapOvr>
</p:sld>
</file>

<file path=ppt/slides/slide4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F75AC107-5AEB-40DA-BE16-0707C69F1E76}"/>
              </a:ext>
            </a:extLst>
          </p:cNvPr>
          <p:cNvSpPr txBox="1">
            <a:spLocks/>
          </p:cNvSpPr>
          <p:nvPr/>
        </p:nvSpPr>
        <p:spPr>
          <a:xfrm>
            <a:off x="1457210" y="601608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fr" sz="3200" b="1" dirty="0">
                <a:latin typeface="Ubuntu Light" panose="020B0304030602030204" pitchFamily="34" charset="0"/>
              </a:rPr>
              <a:t>Attentes – Pour les athlètes 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D2EC0BC-D4C3-42C2-BA88-0E6901FB4E31}"/>
              </a:ext>
            </a:extLst>
          </p:cNvPr>
          <p:cNvSpPr txBox="1">
            <a:spLocks/>
          </p:cNvSpPr>
          <p:nvPr/>
        </p:nvSpPr>
        <p:spPr>
          <a:xfrm>
            <a:off x="696000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892" indent="-342892" algn="just">
              <a:lnSpc>
                <a:spcPct val="150000"/>
              </a:lnSpc>
            </a:pPr>
            <a:r>
              <a:rPr lang="fr" sz="2000" dirty="0">
                <a:latin typeface="Ubuntu Light" panose="020B0304030602030204" pitchFamily="34" charset="0"/>
              </a:rPr>
              <a:t>Soyez respectueux envers la personne qui parle</a:t>
            </a:r>
          </a:p>
          <a:p>
            <a:pPr marL="342892" indent="-342892" algn="just">
              <a:lnSpc>
                <a:spcPct val="150000"/>
              </a:lnSpc>
            </a:pPr>
            <a:r>
              <a:rPr lang="fr" sz="2000" dirty="0">
                <a:latin typeface="Ubuntu Light" panose="020B0304030602030204" pitchFamily="34" charset="0"/>
              </a:rPr>
              <a:t>Participez au cours</a:t>
            </a:r>
          </a:p>
          <a:p>
            <a:pPr marL="342892" indent="-342892" algn="just">
              <a:lnSpc>
                <a:spcPct val="150000"/>
              </a:lnSpc>
            </a:pPr>
            <a:r>
              <a:rPr lang="fr" sz="2000" dirty="0">
                <a:latin typeface="Ubuntu Light" panose="020B0304030602030204" pitchFamily="34" charset="0"/>
              </a:rPr>
              <a:t>Posez des questions</a:t>
            </a:r>
          </a:p>
          <a:p>
            <a:pPr marL="342892" indent="-342892" algn="just">
              <a:lnSpc>
                <a:spcPct val="150000"/>
              </a:lnSpc>
            </a:pPr>
            <a:r>
              <a:rPr lang="fr" sz="2000" dirty="0">
                <a:latin typeface="Ubuntu Light" panose="020B0304030602030204" pitchFamily="34" charset="0"/>
              </a:rPr>
              <a:t>Minimisez les distractions</a:t>
            </a:r>
          </a:p>
        </p:txBody>
      </p:sp>
    </p:spTree>
    <p:extLst>
      <p:ext uri="{BB962C8B-B14F-4D97-AF65-F5344CB8AC3E}">
        <p14:creationId xmlns:p14="http://schemas.microsoft.com/office/powerpoint/2010/main" val="2518416498"/>
      </p:ext>
    </p:extLst>
  </p:cSld>
  <p:clrMapOvr>
    <a:masterClrMapping/>
  </p:clrMapOvr>
</p:sld>
</file>

<file path=ppt/slides/slide5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379FF566-DC98-4105-B2E2-C7E0575BE204}"/>
              </a:ext>
            </a:extLst>
          </p:cNvPr>
          <p:cNvSpPr txBox="1">
            <a:spLocks/>
          </p:cNvSpPr>
          <p:nvPr/>
        </p:nvSpPr>
        <p:spPr>
          <a:xfrm>
            <a:off x="1457210" y="601608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fr" sz="3200" b="1" dirty="0">
                <a:latin typeface="Ubuntu Light" panose="020B0304030602030204" pitchFamily="34" charset="0"/>
              </a:rPr>
              <a:t>Attentes – Pour les mentors 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72AAEA4-3B57-455C-B60E-9F6F31C5FA22}"/>
              </a:ext>
            </a:extLst>
          </p:cNvPr>
          <p:cNvSpPr txBox="1">
            <a:spLocks/>
          </p:cNvSpPr>
          <p:nvPr/>
        </p:nvSpPr>
        <p:spPr>
          <a:xfrm>
            <a:off x="696000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892" indent="-342892" algn="just">
              <a:lnSpc>
                <a:spcPct val="150000"/>
              </a:lnSpc>
            </a:pPr>
            <a:r>
              <a:rPr lang="fr" sz="2000" dirty="0">
                <a:latin typeface="Ubuntu Light" panose="020B0304030602030204" pitchFamily="34" charset="0"/>
              </a:rPr>
              <a:t>Sois attentif</a:t>
            </a:r>
          </a:p>
          <a:p>
            <a:pPr marL="342892" indent="-342892" algn="just">
              <a:lnSpc>
                <a:spcPct val="150000"/>
              </a:lnSpc>
            </a:pPr>
            <a:r>
              <a:rPr lang="fr" sz="2000" dirty="0">
                <a:latin typeface="Ubuntu Light" panose="020B0304030602030204" pitchFamily="34" charset="0"/>
              </a:rPr>
              <a:t>Soyez prêt à aider les participants athlètes s'ils le demandent</a:t>
            </a:r>
          </a:p>
          <a:p>
            <a:pPr marL="342892" indent="-342892" algn="just">
              <a:lnSpc>
                <a:spcPct val="150000"/>
              </a:lnSpc>
            </a:pPr>
            <a:r>
              <a:rPr lang="fr" sz="2000" dirty="0">
                <a:latin typeface="Ubuntu Light" panose="020B0304030602030204" pitchFamily="34" charset="0"/>
              </a:rPr>
              <a:t>Ne parlez pas au nom des athlètes ; Ne donnez de l'aide que si l'athlète demande de l'aide</a:t>
            </a:r>
          </a:p>
          <a:p>
            <a:pPr marL="342892" indent="-342892" algn="just">
              <a:lnSpc>
                <a:spcPct val="150000"/>
              </a:lnSpc>
            </a:pPr>
            <a:r>
              <a:rPr lang="fr" sz="2000" dirty="0">
                <a:latin typeface="Ubuntu Light" panose="020B0304030602030204" pitchFamily="34" charset="0"/>
              </a:rPr>
              <a:t>Ne parlez pas au nom des athlètes et ne supposez pas qu'ils ont besoin d'aide – demandez-leur</a:t>
            </a:r>
          </a:p>
          <a:p>
            <a:pPr marL="342892" indent="-342892" algn="just">
              <a:lnSpc>
                <a:spcPct val="150000"/>
              </a:lnSpc>
            </a:pPr>
            <a:r>
              <a:rPr lang="fr" sz="2000" dirty="0">
                <a:latin typeface="Ubuntu Light" panose="020B0304030602030204" pitchFamily="34" charset="0"/>
              </a:rPr>
              <a:t>Soyez énergique et positif</a:t>
            </a:r>
          </a:p>
          <a:p>
            <a:pPr marL="342892" indent="-342892" algn="just">
              <a:lnSpc>
                <a:spcPct val="150000"/>
              </a:lnSpc>
            </a:pPr>
            <a:r>
              <a:rPr lang="fr" sz="2000" dirty="0">
                <a:latin typeface="Ubuntu Light" panose="020B0304030602030204" pitchFamily="34" charset="0"/>
              </a:rPr>
              <a:t>Minimisez les distractions</a:t>
            </a:r>
          </a:p>
        </p:txBody>
      </p:sp>
    </p:spTree>
    <p:extLst>
      <p:ext uri="{BB962C8B-B14F-4D97-AF65-F5344CB8AC3E}">
        <p14:creationId xmlns:p14="http://schemas.microsoft.com/office/powerpoint/2010/main" val="670900732"/>
      </p:ext>
    </p:extLst>
  </p:cSld>
  <p:clrMapOvr>
    <a:masterClrMapping/>
  </p:clrMapOvr>
</p:sld>
</file>

<file path=ppt/slides/slide6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46E74A47-F5BB-4BD3-9101-A33EE0D71E12}"/>
              </a:ext>
            </a:extLst>
          </p:cNvPr>
          <p:cNvSpPr txBox="1">
            <a:spLocks/>
          </p:cNvSpPr>
          <p:nvPr/>
        </p:nvSpPr>
        <p:spPr>
          <a:xfrm>
            <a:off x="1457210" y="599440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fr" sz="3200" b="1" dirty="0">
                <a:latin typeface="Ubuntu Light" panose="020B0304030602030204" pitchFamily="34" charset="0"/>
              </a:rPr>
              <a:t>Attentes – Pour les facilitateurs 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278A50A-8691-4DE6-AE5F-37E89B161AC0}"/>
              </a:ext>
            </a:extLst>
          </p:cNvPr>
          <p:cNvSpPr txBox="1">
            <a:spLocks/>
          </p:cNvSpPr>
          <p:nvPr/>
        </p:nvSpPr>
        <p:spPr>
          <a:xfrm>
            <a:off x="696000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892" indent="-342892" algn="just">
              <a:lnSpc>
                <a:spcPct val="150000"/>
              </a:lnSpc>
            </a:pPr>
            <a:r>
              <a:rPr lang="fr" sz="2000" dirty="0">
                <a:latin typeface="Ubuntu Light" panose="020B0304030602030204" pitchFamily="34" charset="0"/>
              </a:rPr>
              <a:t>Soyez prêt à enseigner et essayez de répondre aux besoins de tous les athlètes.</a:t>
            </a:r>
          </a:p>
          <a:p>
            <a:pPr marL="342892" indent="-342892" algn="just">
              <a:lnSpc>
                <a:spcPct val="150000"/>
              </a:lnSpc>
            </a:pPr>
            <a:r>
              <a:rPr lang="fr" sz="2000" dirty="0">
                <a:latin typeface="Ubuntu Light" panose="020B0304030602030204" pitchFamily="34" charset="0"/>
              </a:rPr>
              <a:t>Mettez les participants au défi d'apprendre quelque chose de nouveau sur eux-mêmes et sur les autres.</a:t>
            </a:r>
          </a:p>
          <a:p>
            <a:pPr marL="342892" indent="-342892" algn="just">
              <a:lnSpc>
                <a:spcPct val="150000"/>
              </a:lnSpc>
            </a:pPr>
            <a:r>
              <a:rPr lang="fr" sz="2000" dirty="0">
                <a:latin typeface="Ubuntu Light" panose="020B0304030602030204" pitchFamily="34" charset="0"/>
              </a:rPr>
              <a:t>Offrir à chaque athlète des opportunités de réussir et de grandir.</a:t>
            </a:r>
          </a:p>
          <a:p>
            <a:pPr marL="342892" indent="-342892" algn="just">
              <a:lnSpc>
                <a:spcPct val="150000"/>
              </a:lnSpc>
            </a:pPr>
            <a:r>
              <a:rPr lang="fr" sz="2000" dirty="0">
                <a:latin typeface="Ubuntu Light" panose="020B0304030602030204" pitchFamily="34" charset="0"/>
              </a:rPr>
              <a:t>Soutenez et engagez-vous dans des discussions et des questions qui mènent à l'apprentissage.</a:t>
            </a:r>
          </a:p>
          <a:p>
            <a:pPr marL="342892" indent="-342892" algn="just">
              <a:lnSpc>
                <a:spcPct val="150000"/>
              </a:lnSpc>
            </a:pPr>
            <a:r>
              <a:rPr lang="fr" sz="2000" dirty="0">
                <a:latin typeface="Ubuntu Light" panose="020B0304030602030204" pitchFamily="34" charset="0"/>
              </a:rPr>
              <a:t>Traitez les athlètes et les mentors avec respect et attention.</a:t>
            </a:r>
          </a:p>
          <a:p>
            <a:pPr marL="342892" indent="-342892" algn="just">
              <a:lnSpc>
                <a:spcPct val="150000"/>
              </a:lnSpc>
            </a:pPr>
            <a:r>
              <a:rPr lang="fr" sz="2000" dirty="0">
                <a:latin typeface="Ubuntu Light" panose="020B0304030602030204" pitchFamily="34" charset="0"/>
              </a:rPr>
              <a:t> Créez une atmosphère de respect mutuel et de joie d'apprendre.</a:t>
            </a:r>
          </a:p>
        </p:txBody>
      </p:sp>
    </p:spTree>
    <p:extLst>
      <p:ext uri="{BB962C8B-B14F-4D97-AF65-F5344CB8AC3E}">
        <p14:creationId xmlns:p14="http://schemas.microsoft.com/office/powerpoint/2010/main" val="969866403"/>
      </p:ext>
    </p:extLst>
  </p:cSld>
  <p:clrMapOvr>
    <a:masterClrMapping/>
  </p:clrMapOvr>
</p:sld>
</file>

<file path=ppt/slides/slide7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Un gros plan d'un panneau&#10;&#10;Description générée automatiquement">
            <a:extLst>
              <a:ext uri="{FF2B5EF4-FFF2-40B4-BE49-F238E27FC236}">
                <a16:creationId xmlns:a16="http://schemas.microsoft.com/office/drawing/2014/main" id="{45B8D39E-2FA6-4457-8D9D-97E0C1F2D3D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5364"/>
          <a:stretch/>
        </p:blipFill>
        <p:spPr>
          <a:xfrm>
            <a:off x="9398295" y="2490214"/>
            <a:ext cx="2097705" cy="1877572"/>
          </a:xfrm>
          <a:prstGeom prst="rect">
            <a:avLst/>
          </a:prstGeom>
        </p:spPr>
      </p:pic>
      <p:sp>
        <p:nvSpPr>
          <p:cNvPr id="5" name="Title 2">
            <a:extLst>
              <a:ext uri="{FF2B5EF4-FFF2-40B4-BE49-F238E27FC236}">
                <a16:creationId xmlns:a16="http://schemas.microsoft.com/office/drawing/2014/main" id="{58537591-20B0-4816-941F-D5A857B9E2D0}"/>
              </a:ext>
            </a:extLst>
          </p:cNvPr>
          <p:cNvSpPr txBox="1">
            <a:spLocks/>
          </p:cNvSpPr>
          <p:nvPr/>
        </p:nvSpPr>
        <p:spPr>
          <a:xfrm>
            <a:off x="336000" y="820818"/>
            <a:ext cx="11520000" cy="65118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/>
            <a:r>
              <a:rPr lang="fr" sz="3200" b="1" dirty="0">
                <a:solidFill>
                  <a:schemeClr val="bg1"/>
                </a:solidFill>
                <a:latin typeface="Ubuntu Light" panose="020B0304030602030204" pitchFamily="34" charset="0"/>
              </a:rPr>
              <a:t>Leçon 1 : Réfléchir à mon temps</a:t>
            </a: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D7430EC5-96DF-430D-BF63-0004C1778623}"/>
              </a:ext>
            </a:extLst>
          </p:cNvPr>
          <p:cNvSpPr txBox="1">
            <a:spLocks/>
          </p:cNvSpPr>
          <p:nvPr/>
        </p:nvSpPr>
        <p:spPr>
          <a:xfrm>
            <a:off x="696000" y="1941683"/>
            <a:ext cx="7571700" cy="326350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fr" b="1" u="sng" dirty="0">
                <a:solidFill>
                  <a:schemeClr val="bg1"/>
                </a:solidFill>
                <a:latin typeface="Ubuntu Light" panose="020B0304030602030204" pitchFamily="34" charset="0"/>
              </a:rPr>
              <a:t>Dans cette leçon, nous allons :</a:t>
            </a:r>
          </a:p>
          <a:p>
            <a:pPr marL="257168" indent="-257168" algn="just">
              <a:lnSpc>
                <a:spcPct val="150000"/>
              </a:lnSpc>
            </a:pPr>
            <a:r>
              <a:rPr lang="fr" sz="2800" dirty="0">
                <a:solidFill>
                  <a:schemeClr val="bg1"/>
                </a:solidFill>
                <a:latin typeface="Ubuntu Light" panose="020B0304030602030204" pitchFamily="34" charset="0"/>
              </a:rPr>
              <a:t>Réfléchissez à la façon dont nous passons notre temps</a:t>
            </a:r>
          </a:p>
          <a:p>
            <a:pPr marL="257168" indent="-257168" algn="just">
              <a:lnSpc>
                <a:spcPct val="150000"/>
              </a:lnSpc>
            </a:pPr>
            <a:r>
              <a:rPr lang="fr" sz="2800" dirty="0">
                <a:solidFill>
                  <a:schemeClr val="bg1"/>
                </a:solidFill>
                <a:latin typeface="Ubuntu Light" panose="020B0304030602030204" pitchFamily="34" charset="0"/>
              </a:rPr>
              <a:t>Discutez de la façon dont nous aimerions changer notre façon de passer notre temps</a:t>
            </a:r>
          </a:p>
        </p:txBody>
      </p:sp>
    </p:spTree>
    <p:extLst>
      <p:ext uri="{BB962C8B-B14F-4D97-AF65-F5344CB8AC3E}">
        <p14:creationId xmlns:p14="http://schemas.microsoft.com/office/powerpoint/2010/main" val="1571919695"/>
      </p:ext>
    </p:extLst>
  </p:cSld>
  <p:clrMapOvr>
    <a:masterClrMapping/>
  </p:clrMapOvr>
</p:sld>
</file>

<file path=ppt/slides/slide8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>
            <a:extLst>
              <a:ext uri="{FF2B5EF4-FFF2-40B4-BE49-F238E27FC236}">
                <a16:creationId xmlns:a16="http://schemas.microsoft.com/office/drawing/2014/main" id="{04322D6B-3D29-4C3D-AF50-6C25CCEDFA1D}"/>
              </a:ext>
            </a:extLst>
          </p:cNvPr>
          <p:cNvGrpSpPr/>
          <p:nvPr/>
        </p:nvGrpSpPr>
        <p:grpSpPr>
          <a:xfrm>
            <a:off x="2748949" y="1488816"/>
            <a:ext cx="6694101" cy="5046544"/>
            <a:chOff x="2556553" y="1049456"/>
            <a:chExt cx="7123415" cy="5370195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17EADFCE-F5C1-46BA-BDD1-B65824AE1C4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27753" t="23882" r="29888" b="18990"/>
            <a:stretch/>
          </p:blipFill>
          <p:spPr>
            <a:xfrm>
              <a:off x="2556553" y="1049456"/>
              <a:ext cx="7078895" cy="5370195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4F1160E9-122E-4892-AABA-4896C594230A}"/>
                </a:ext>
              </a:extLst>
            </p:cNvPr>
            <p:cNvSpPr txBox="1"/>
            <p:nvPr/>
          </p:nvSpPr>
          <p:spPr>
            <a:xfrm>
              <a:off x="2988067" y="1555830"/>
              <a:ext cx="2003461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/>
              <a:r>
                <a:rPr lang="fr" sz="1400" dirty="0"/>
                <a:t>Brossage des dents</a:t>
              </a:r>
            </a:p>
            <a:p>
              <a:pPr/>
              <a:r>
                <a:rPr lang="fr" sz="1400" dirty="0"/>
                <a:t>Je me suis habillé</a:t>
              </a:r>
            </a:p>
            <a:p>
              <a:pPr/>
              <a:r>
                <a:rPr lang="fr" sz="1400" dirty="0"/>
                <a:t>A pris son petit-déjeuner</a:t>
              </a:r>
            </a:p>
            <a:p>
              <a:pPr/>
              <a:r>
                <a:rPr lang="fr" sz="1400" dirty="0"/>
                <a:t>Je suis allé travailler</a:t>
              </a:r>
            </a:p>
            <a:p>
              <a:pPr/>
              <a:r>
                <a:rPr lang="fr" sz="1400" dirty="0"/>
                <a:t>E-mails vérifiés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AB9F492-A682-45B9-9AC7-968934462672}"/>
                </a:ext>
              </a:extLst>
            </p:cNvPr>
            <p:cNvSpPr txBox="1"/>
            <p:nvPr/>
          </p:nvSpPr>
          <p:spPr>
            <a:xfrm>
              <a:off x="2914435" y="2967153"/>
              <a:ext cx="2003461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/>
              <a:r>
                <a:rPr lang="fr" sz="1400" dirty="0"/>
                <a:t>On a déjeuné</a:t>
              </a:r>
            </a:p>
            <a:p>
              <a:pPr/>
              <a:r>
                <a:rPr lang="fr" sz="1400" dirty="0"/>
                <a:t>Réunion</a:t>
              </a:r>
            </a:p>
            <a:p>
              <a:pPr/>
              <a:r>
                <a:rPr lang="fr" sz="1400" dirty="0"/>
                <a:t>Rendez-vous chez le dentiste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56840A0-95A0-46FF-8E7C-8C0999347450}"/>
                </a:ext>
              </a:extLst>
            </p:cNvPr>
            <p:cNvSpPr txBox="1"/>
            <p:nvPr/>
          </p:nvSpPr>
          <p:spPr>
            <a:xfrm>
              <a:off x="2914435" y="4203184"/>
              <a:ext cx="2286001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/>
              <a:r>
                <a:rPr lang="fr" sz="1400" dirty="0"/>
                <a:t>J'ai préparé et mangé le dîner</a:t>
              </a:r>
            </a:p>
            <a:p>
              <a:pPr/>
              <a:r>
                <a:rPr lang="fr" sz="1400" dirty="0"/>
                <a:t>Regardé la télévision</a:t>
              </a:r>
            </a:p>
            <a:p>
              <a:pPr/>
              <a:r>
                <a:rPr lang="fr" sz="1400" dirty="0"/>
                <a:t>J'ai parlé à un ami au téléphone</a:t>
              </a:r>
            </a:p>
            <a:p>
              <a:pPr/>
              <a:r>
                <a:rPr lang="fr" sz="1400" dirty="0"/>
                <a:t>J'ai pris une douche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EBE9AC9-F636-4E0A-8427-ABDA79E78570}"/>
                </a:ext>
              </a:extLst>
            </p:cNvPr>
            <p:cNvSpPr txBox="1"/>
            <p:nvPr/>
          </p:nvSpPr>
          <p:spPr>
            <a:xfrm>
              <a:off x="2914435" y="5491040"/>
              <a:ext cx="2003461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/>
              <a:r>
                <a:rPr lang="fr" sz="1400" dirty="0"/>
                <a:t>Je n'ai pas eu le temps de nettoyer ma chambre comme je l'avais prévu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6344C27-80A5-4CC4-A397-44A8C27700D6}"/>
                </a:ext>
              </a:extLst>
            </p:cNvPr>
            <p:cNvSpPr txBox="1"/>
            <p:nvPr/>
          </p:nvSpPr>
          <p:spPr>
            <a:xfrm>
              <a:off x="5200436" y="1565558"/>
              <a:ext cx="2003461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/>
              <a:r>
                <a:rPr lang="fr" sz="1400" dirty="0"/>
                <a:t>Brossage des dents</a:t>
              </a:r>
            </a:p>
            <a:p>
              <a:pPr/>
              <a:r>
                <a:rPr lang="fr" sz="1400" dirty="0"/>
                <a:t>Je me suis habillé</a:t>
              </a:r>
            </a:p>
            <a:p>
              <a:pPr/>
              <a:r>
                <a:rPr lang="fr" sz="1400" dirty="0"/>
                <a:t>A pris son petit-déjeuner</a:t>
              </a:r>
            </a:p>
            <a:p>
              <a:pPr/>
              <a:r>
                <a:rPr lang="fr" sz="1400" dirty="0"/>
                <a:t>Je suis allé travailler</a:t>
              </a:r>
            </a:p>
            <a:p>
              <a:pPr/>
              <a:r>
                <a:rPr lang="fr" sz="1400" dirty="0"/>
                <a:t>E-mails vérifiés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2764717-5D01-43A6-B0F4-CB626202D4F2}"/>
                </a:ext>
              </a:extLst>
            </p:cNvPr>
            <p:cNvSpPr txBox="1"/>
            <p:nvPr/>
          </p:nvSpPr>
          <p:spPr>
            <a:xfrm>
              <a:off x="5200435" y="2953088"/>
              <a:ext cx="2003461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/>
              <a:r>
                <a:rPr lang="fr" sz="1400" dirty="0"/>
                <a:t>On a déjeuné</a:t>
              </a:r>
            </a:p>
            <a:p>
              <a:pPr/>
              <a:r>
                <a:rPr lang="fr" sz="1400" dirty="0"/>
                <a:t>Travail sur le projet</a:t>
              </a:r>
            </a:p>
            <a:p>
              <a:pPr/>
              <a:r>
                <a:rPr lang="fr" sz="1400" dirty="0"/>
                <a:t>Je suis allé faire des courses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EDCC4E1-88A2-40DC-8968-D6CF7824A1F4}"/>
                </a:ext>
              </a:extLst>
            </p:cNvPr>
            <p:cNvSpPr txBox="1"/>
            <p:nvPr/>
          </p:nvSpPr>
          <p:spPr>
            <a:xfrm>
              <a:off x="5131940" y="4222525"/>
              <a:ext cx="2286001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/>
              <a:r>
                <a:rPr lang="fr" sz="1400" dirty="0"/>
                <a:t>Entraînement de natation</a:t>
              </a:r>
            </a:p>
            <a:p>
              <a:pPr/>
              <a:r>
                <a:rPr lang="fr" sz="1400" dirty="0"/>
                <a:t>Dîner avec l'équipe</a:t>
              </a:r>
            </a:p>
            <a:p>
              <a:pPr/>
              <a:r>
                <a:rPr lang="fr" sz="1400" dirty="0"/>
                <a:t>J'ai pris une douche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4F0C5C8-1541-4426-A101-AA97207EC96A}"/>
                </a:ext>
              </a:extLst>
            </p:cNvPr>
            <p:cNvSpPr txBox="1"/>
            <p:nvPr/>
          </p:nvSpPr>
          <p:spPr>
            <a:xfrm>
              <a:off x="5131940" y="5562324"/>
              <a:ext cx="200346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/>
              <a:r>
                <a:rPr lang="fr" sz="1400" dirty="0"/>
                <a:t>Je ne regardais pas du tout la télé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5B6CB87-78DE-4F7A-AD48-BCE0E242A8DC}"/>
                </a:ext>
              </a:extLst>
            </p:cNvPr>
            <p:cNvSpPr txBox="1"/>
            <p:nvPr/>
          </p:nvSpPr>
          <p:spPr>
            <a:xfrm>
              <a:off x="7417941" y="1570315"/>
              <a:ext cx="2003461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/>
              <a:r>
                <a:rPr lang="fr" sz="1400" dirty="0"/>
                <a:t>Brossage des dents</a:t>
              </a:r>
            </a:p>
            <a:p>
              <a:pPr/>
              <a:r>
                <a:rPr lang="fr" sz="1400" dirty="0"/>
                <a:t>Je me suis habillé</a:t>
              </a:r>
            </a:p>
            <a:p>
              <a:pPr/>
              <a:r>
                <a:rPr lang="fr" sz="1400" dirty="0"/>
                <a:t>A pris son petit-déjeuner</a:t>
              </a:r>
            </a:p>
            <a:p>
              <a:pPr/>
              <a:r>
                <a:rPr lang="fr" sz="1400" dirty="0"/>
                <a:t>Je suis allé travailler</a:t>
              </a:r>
            </a:p>
            <a:p>
              <a:pPr/>
              <a:r>
                <a:rPr lang="fr" sz="1400" dirty="0"/>
                <a:t>E-mails vérifiés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D43AA18-DFAC-43D6-B415-A102D151AA95}"/>
                </a:ext>
              </a:extLst>
            </p:cNvPr>
            <p:cNvSpPr txBox="1"/>
            <p:nvPr/>
          </p:nvSpPr>
          <p:spPr>
            <a:xfrm>
              <a:off x="7417941" y="2967153"/>
              <a:ext cx="2262027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/>
              <a:r>
                <a:rPr lang="fr" sz="1400" dirty="0"/>
                <a:t>Déjeun avec des collègues</a:t>
              </a:r>
            </a:p>
            <a:p>
              <a:pPr/>
              <a:r>
                <a:rPr lang="fr" sz="1400" dirty="0"/>
                <a:t>Travail sur le projet</a:t>
              </a:r>
            </a:p>
            <a:p>
              <a:pPr/>
              <a:r>
                <a:rPr lang="fr" sz="1400" dirty="0"/>
                <a:t>Réunions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223BE764-D45F-46BA-A7ED-43282D4377F2}"/>
                </a:ext>
              </a:extLst>
            </p:cNvPr>
            <p:cNvSpPr txBox="1"/>
            <p:nvPr/>
          </p:nvSpPr>
          <p:spPr>
            <a:xfrm>
              <a:off x="7393967" y="4236591"/>
              <a:ext cx="2286001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/>
              <a:r>
                <a:rPr lang="fr" sz="1400" dirty="0"/>
                <a:t>Dîner entre amis</a:t>
              </a:r>
            </a:p>
            <a:p>
              <a:pPr/>
              <a:r>
                <a:rPr lang="fr" sz="1400" dirty="0"/>
                <a:t>Chambre nettoyée</a:t>
              </a:r>
            </a:p>
            <a:p>
              <a:pPr/>
              <a:r>
                <a:rPr lang="fr" sz="1400" dirty="0"/>
                <a:t>J'ai regardé un film</a:t>
              </a:r>
            </a:p>
            <a:p>
              <a:pPr/>
              <a:r>
                <a:rPr lang="fr" sz="1400" dirty="0"/>
                <a:t>J'ai pris une douche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C5E6D51-D87D-4105-A960-64CD4F8E3D16}"/>
                </a:ext>
              </a:extLst>
            </p:cNvPr>
            <p:cNvSpPr txBox="1"/>
            <p:nvPr/>
          </p:nvSpPr>
          <p:spPr>
            <a:xfrm>
              <a:off x="7349445" y="5591585"/>
              <a:ext cx="200346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/>
              <a:r>
                <a:rPr lang="fr" sz="1400" dirty="0"/>
                <a:t>J'ai mangé deux fois au restaurant aujourd'hui</a:t>
              </a:r>
            </a:p>
          </p:txBody>
        </p:sp>
      </p:grpSp>
      <p:sp>
        <p:nvSpPr>
          <p:cNvPr id="18" name="Title 1">
            <a:extLst>
              <a:ext uri="{FF2B5EF4-FFF2-40B4-BE49-F238E27FC236}">
                <a16:creationId xmlns:a16="http://schemas.microsoft.com/office/drawing/2014/main" id="{CD71FF8D-15A4-4968-BB67-D84345A53D46}"/>
              </a:ext>
            </a:extLst>
          </p:cNvPr>
          <p:cNvSpPr txBox="1">
            <a:spLocks/>
          </p:cNvSpPr>
          <p:nvPr/>
        </p:nvSpPr>
        <p:spPr>
          <a:xfrm>
            <a:off x="1487690" y="598790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fr" sz="3200" b="1" dirty="0">
                <a:latin typeface="Ubuntu Light" panose="020B0304030602030204" pitchFamily="34" charset="0"/>
              </a:rPr>
              <a:t>Journal temporel</a:t>
            </a:r>
          </a:p>
        </p:txBody>
      </p:sp>
    </p:spTree>
    <p:extLst>
      <p:ext uri="{BB962C8B-B14F-4D97-AF65-F5344CB8AC3E}">
        <p14:creationId xmlns:p14="http://schemas.microsoft.com/office/powerpoint/2010/main" val="3824406552"/>
      </p:ext>
    </p:extLst>
  </p:cSld>
  <p:clrMapOvr>
    <a:masterClrMapping/>
  </p:clrMapOvr>
</p:sld>
</file>

<file path=ppt/slides/slide9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5B51F686-314B-49E4-98B5-CDE54AF702B7}"/>
              </a:ext>
            </a:extLst>
          </p:cNvPr>
          <p:cNvSpPr txBox="1">
            <a:spLocks/>
          </p:cNvSpPr>
          <p:nvPr/>
        </p:nvSpPr>
        <p:spPr>
          <a:xfrm>
            <a:off x="1457210" y="601608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fr" sz="3200" b="1" dirty="0">
                <a:latin typeface="Ubuntu Light" panose="020B0304030602030204" pitchFamily="34" charset="0"/>
              </a:rPr>
              <a:t>Réfléchir à votre époque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69991B1-C435-46A5-B242-97A080369858}"/>
              </a:ext>
            </a:extLst>
          </p:cNvPr>
          <p:cNvSpPr txBox="1">
            <a:spLocks/>
          </p:cNvSpPr>
          <p:nvPr/>
        </p:nvSpPr>
        <p:spPr>
          <a:xfrm>
            <a:off x="696000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5754" indent="-385754" algn="just">
              <a:lnSpc>
                <a:spcPct val="150000"/>
              </a:lnSpc>
              <a:buFont typeface="+mj-lt"/>
              <a:buAutoNum type="arabicPeriod"/>
            </a:pPr>
            <a:r>
              <a:rPr lang="fr" sz="2000" dirty="0">
                <a:latin typeface="Ubuntu Light" panose="020B0304030602030204" pitchFamily="34" charset="0"/>
              </a:rPr>
              <a:t>Partagez une chose que vous avez apprise ou réalisée en complétant votre journal temporel.</a:t>
            </a:r>
          </a:p>
          <a:p>
            <a:pPr marL="385754" indent="-385754" algn="just">
              <a:lnSpc>
                <a:spcPct val="150000"/>
              </a:lnSpc>
              <a:buFont typeface="+mj-lt"/>
              <a:buAutoNum type="arabicPeriod"/>
            </a:pPr>
            <a:r>
              <a:rPr lang="fr" sz="2000" dirty="0">
                <a:latin typeface="Ubuntu Light" panose="020B0304030602030204" pitchFamily="34" charset="0"/>
              </a:rPr>
              <a:t>Partagez une chose que vous n'avez pas faite pendant votre semaine et que vous aimeriez ajouter à l'avenir.</a:t>
            </a:r>
          </a:p>
        </p:txBody>
      </p:sp>
    </p:spTree>
    <p:extLst>
      <p:ext uri="{BB962C8B-B14F-4D97-AF65-F5344CB8AC3E}">
        <p14:creationId xmlns:p14="http://schemas.microsoft.com/office/powerpoint/2010/main" val="4072944285"/>
      </p:ext>
    </p:extLst>
  </p:cSld>
  <p:clrMapOvr>
    <a:masterClrMapping/>
  </p:clrMapOvr>
</p:sld>
</file>

<file path=ppt/slides/slide10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87A87D9-80B4-4164-B1EC-89DFA4E2F388}"/>
              </a:ext>
            </a:extLst>
          </p:cNvPr>
          <p:cNvSpPr txBox="1">
            <a:spLocks/>
          </p:cNvSpPr>
          <p:nvPr/>
        </p:nvSpPr>
        <p:spPr>
          <a:xfrm>
            <a:off x="1457210" y="599440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fr" sz="3200" b="1" dirty="0">
                <a:latin typeface="Ubuntu Light" panose="020B0304030602030204" pitchFamily="34" charset="0"/>
              </a:rPr>
              <a:t>Questions de réflexion à se poser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7353511-2406-41F0-A444-B772EB196B78}"/>
              </a:ext>
            </a:extLst>
          </p:cNvPr>
          <p:cNvSpPr txBox="1">
            <a:spLocks/>
          </p:cNvSpPr>
          <p:nvPr/>
        </p:nvSpPr>
        <p:spPr>
          <a:xfrm>
            <a:off x="696000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5754" indent="-385754" algn="just">
              <a:lnSpc>
                <a:spcPct val="150000"/>
              </a:lnSpc>
              <a:buFont typeface="+mj-lt"/>
              <a:buAutoNum type="arabicPeriod"/>
            </a:pPr>
            <a:r>
              <a:rPr lang="fr" sz="2000" dirty="0">
                <a:latin typeface="Ubuntu Light" panose="020B0304030602030204" pitchFamily="34" charset="0"/>
              </a:rPr>
              <a:t>Qu'est-ce qui vous a le plus surpris dans votre journal temporel ?</a:t>
            </a:r>
          </a:p>
          <a:p>
            <a:pPr marL="385754" indent="-385754" algn="just">
              <a:lnSpc>
                <a:spcPct val="150000"/>
              </a:lnSpc>
              <a:buFont typeface="+mj-lt"/>
              <a:buAutoNum type="arabicPeriod"/>
            </a:pPr>
            <a:r>
              <a:rPr lang="fr" sz="2000" dirty="0">
                <a:latin typeface="Ubuntu Light" panose="020B0304030602030204" pitchFamily="34" charset="0"/>
              </a:rPr>
              <a:t>Qu'est-ce que tu pourrais faire moins de temps en semaine ?</a:t>
            </a:r>
          </a:p>
          <a:p>
            <a:pPr marL="385754" indent="-385754" algn="just">
              <a:lnSpc>
                <a:spcPct val="150000"/>
              </a:lnSpc>
              <a:buFont typeface="+mj-lt"/>
              <a:buAutoNum type="arabicPeriod"/>
            </a:pPr>
            <a:r>
              <a:rPr lang="fr" sz="2000" dirty="0">
                <a:latin typeface="Ubuntu Light" panose="020B0304030602030204" pitchFamily="34" charset="0"/>
              </a:rPr>
              <a:t>Y a-t-il quelque chose que vous avez écrit et que vous pourriez supprimer complètement parce que ce n'est pas nécessaire ou que vous n'aimez pas le faire ?</a:t>
            </a:r>
          </a:p>
          <a:p>
            <a:pPr marL="385754" indent="-385754" algn="just">
              <a:lnSpc>
                <a:spcPct val="150000"/>
              </a:lnSpc>
              <a:buFont typeface="+mj-lt"/>
              <a:buAutoNum type="arabicPeriod"/>
            </a:pPr>
            <a:r>
              <a:rPr lang="fr" sz="2000" dirty="0">
                <a:latin typeface="Ubuntu Light" panose="020B0304030602030204" pitchFamily="34" charset="0"/>
              </a:rPr>
              <a:t>Y a-t-il quelque chose que vous aimeriez ajouter ? Avez-vous un objectif, un loisir, ou autre chose que vous aimez inclure dans votre semaine ?</a:t>
            </a:r>
          </a:p>
        </p:txBody>
      </p:sp>
    </p:spTree>
    <p:extLst>
      <p:ext uri="{BB962C8B-B14F-4D97-AF65-F5344CB8AC3E}">
        <p14:creationId xmlns:p14="http://schemas.microsoft.com/office/powerpoint/2010/main" val="1903568739"/>
      </p:ext>
    </p:extLst>
  </p:cSld>
  <p:clrMapOvr>
    <a:masterClrMapping/>
  </p:clrMapOvr>
</p:sld>
</file>

<file path=ppt/slides/slide11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Un gros plan d'un panneau&#10;&#10;Description générée automatiquement">
            <a:extLst>
              <a:ext uri="{FF2B5EF4-FFF2-40B4-BE49-F238E27FC236}">
                <a16:creationId xmlns:a16="http://schemas.microsoft.com/office/drawing/2014/main" id="{5CBD1D6A-81BE-4A34-BE3F-67D30A7F16D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3406"/>
          <a:stretch/>
        </p:blipFill>
        <p:spPr>
          <a:xfrm>
            <a:off x="8820902" y="2182245"/>
            <a:ext cx="2014367" cy="1898908"/>
          </a:xfrm>
          <a:prstGeom prst="rect">
            <a:avLst/>
          </a:prstGeom>
        </p:spPr>
      </p:pic>
      <p:sp>
        <p:nvSpPr>
          <p:cNvPr id="5" name="Title 2">
            <a:extLst>
              <a:ext uri="{FF2B5EF4-FFF2-40B4-BE49-F238E27FC236}">
                <a16:creationId xmlns:a16="http://schemas.microsoft.com/office/drawing/2014/main" id="{A8EBD23D-B1FB-421E-AE26-1A798C012A36}"/>
              </a:ext>
            </a:extLst>
          </p:cNvPr>
          <p:cNvSpPr txBox="1">
            <a:spLocks/>
          </p:cNvSpPr>
          <p:nvPr/>
        </p:nvSpPr>
        <p:spPr>
          <a:xfrm>
            <a:off x="336000" y="820818"/>
            <a:ext cx="11520000" cy="65118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/>
            <a:r>
              <a:rPr lang="fr" sz="3200" b="1" dirty="0">
                <a:solidFill>
                  <a:schemeClr val="bg1"/>
                </a:solidFill>
                <a:latin typeface="Ubuntu Light" panose="020B0304030602030204" pitchFamily="34" charset="0"/>
              </a:rPr>
              <a:t>Leçon 2 : Organiser mon temps</a:t>
            </a: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D5A744F1-4499-4FAF-BA82-8C5A30E0E182}"/>
              </a:ext>
            </a:extLst>
          </p:cNvPr>
          <p:cNvSpPr txBox="1">
            <a:spLocks/>
          </p:cNvSpPr>
          <p:nvPr/>
        </p:nvSpPr>
        <p:spPr>
          <a:xfrm>
            <a:off x="696000" y="1941683"/>
            <a:ext cx="7571700" cy="326350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" b="1" u="sng" dirty="0">
                <a:solidFill>
                  <a:schemeClr val="bg1"/>
                </a:solidFill>
                <a:latin typeface="Ubuntu Light" panose="020B0304030602030204" pitchFamily="34" charset="0"/>
              </a:rPr>
              <a:t>Dans cette leçon, nous allons :</a:t>
            </a:r>
          </a:p>
          <a:p>
            <a:pPr marL="257168" indent="-257168">
              <a:lnSpc>
                <a:spcPct val="150000"/>
              </a:lnSpc>
            </a:pPr>
            <a:r>
              <a:rPr lang="fr" sz="2800" dirty="0">
                <a:solidFill>
                  <a:schemeClr val="bg1"/>
                </a:solidFill>
                <a:latin typeface="Ubuntu Light" panose="020B0304030602030204" pitchFamily="34" charset="0"/>
              </a:rPr>
              <a:t>Examiner les outils et techniques pour gérer le temps</a:t>
            </a:r>
          </a:p>
          <a:p>
            <a:pPr marL="257168" indent="-257168">
              <a:lnSpc>
                <a:spcPct val="150000"/>
              </a:lnSpc>
            </a:pPr>
            <a:r>
              <a:rPr lang="fr" sz="2800" dirty="0">
                <a:solidFill>
                  <a:schemeClr val="bg1"/>
                </a:solidFill>
                <a:latin typeface="Ubuntu Light" panose="020B0304030602030204" pitchFamily="34" charset="0"/>
              </a:rPr>
              <a:t>Appliquez ces outils et techniques à nos emplois du temps</a:t>
            </a:r>
          </a:p>
        </p:txBody>
      </p:sp>
    </p:spTree>
    <p:extLst>
      <p:ext uri="{BB962C8B-B14F-4D97-AF65-F5344CB8AC3E}">
        <p14:creationId xmlns:p14="http://schemas.microsoft.com/office/powerpoint/2010/main" val="3465324097"/>
      </p:ext>
    </p:extLst>
  </p:cSld>
  <p:clrMapOvr>
    <a:masterClrMapping/>
  </p:clrMapOvr>
</p:sld>
</file>

<file path=ppt/slides/slide12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>
            <a:extLst>
              <a:ext uri="{FF2B5EF4-FFF2-40B4-BE49-F238E27FC236}">
                <a16:creationId xmlns:a16="http://schemas.microsoft.com/office/drawing/2014/main" id="{77D83D26-A65C-4741-92A9-AE20958F60BC}"/>
              </a:ext>
            </a:extLst>
          </p:cNvPr>
          <p:cNvGrpSpPr/>
          <p:nvPr/>
        </p:nvGrpSpPr>
        <p:grpSpPr>
          <a:xfrm>
            <a:off x="2821441" y="1471558"/>
            <a:ext cx="6549118" cy="5016546"/>
            <a:chOff x="2451848" y="923526"/>
            <a:chExt cx="7443114" cy="5701336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A5AF3929-6698-494C-BB5A-7FD38A49E1C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28427" t="23083" r="29775" b="18789"/>
            <a:stretch/>
          </p:blipFill>
          <p:spPr>
            <a:xfrm>
              <a:off x="2451848" y="923526"/>
              <a:ext cx="7288305" cy="5701336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65140FE-7A5F-4B56-9EA0-868062E6DB52}"/>
                </a:ext>
              </a:extLst>
            </p:cNvPr>
            <p:cNvSpPr txBox="1"/>
            <p:nvPr/>
          </p:nvSpPr>
          <p:spPr>
            <a:xfrm>
              <a:off x="2987040" y="1747299"/>
              <a:ext cx="245745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/>
              <a:r>
                <a:rPr lang="fr" sz="1400" dirty="0"/>
                <a:t>Routine du matin</a:t>
              </a:r>
            </a:p>
            <a:p>
              <a:pPr/>
              <a:r>
                <a:rPr lang="fr" sz="1400" dirty="0"/>
                <a:t>Arriver au travail</a:t>
              </a:r>
            </a:p>
            <a:p>
              <a:pPr/>
              <a:r>
                <a:rPr lang="fr" sz="1400" dirty="0"/>
                <a:t>Vérifiez vos e-mails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C7953E5-ED8F-4F9C-89D7-D75EAAD9D047}"/>
                </a:ext>
              </a:extLst>
            </p:cNvPr>
            <p:cNvSpPr txBox="1"/>
            <p:nvPr/>
          </p:nvSpPr>
          <p:spPr>
            <a:xfrm>
              <a:off x="2987040" y="2505670"/>
              <a:ext cx="245745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/>
              <a:r>
                <a:rPr lang="fr" sz="1400" dirty="0"/>
                <a:t>Travaux sur le projet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5615A26-B504-4C0A-BD21-0D9BE670BC07}"/>
                </a:ext>
              </a:extLst>
            </p:cNvPr>
            <p:cNvSpPr txBox="1"/>
            <p:nvPr/>
          </p:nvSpPr>
          <p:spPr>
            <a:xfrm>
              <a:off x="2987040" y="4228774"/>
              <a:ext cx="245745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/>
              <a:r>
                <a:rPr lang="fr" sz="1400" dirty="0"/>
                <a:t>Rendez-vous chez le dentiste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16DAD53-8101-4E25-A6DA-395ADB92759D}"/>
                </a:ext>
              </a:extLst>
            </p:cNvPr>
            <p:cNvSpPr txBox="1"/>
            <p:nvPr/>
          </p:nvSpPr>
          <p:spPr>
            <a:xfrm>
              <a:off x="2987040" y="3506735"/>
              <a:ext cx="245745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/>
              <a:r>
                <a:rPr lang="fr" sz="1400" dirty="0"/>
                <a:t>Réunion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F1A101C-E2F6-4241-9729-08C5579E438F}"/>
                </a:ext>
              </a:extLst>
            </p:cNvPr>
            <p:cNvSpPr txBox="1"/>
            <p:nvPr/>
          </p:nvSpPr>
          <p:spPr>
            <a:xfrm>
              <a:off x="2987040" y="3072044"/>
              <a:ext cx="245745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/>
              <a:r>
                <a:rPr lang="fr" sz="1400" dirty="0"/>
                <a:t>Déjeuner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465342C-F26E-4AB2-9B4D-194DB515FAF3}"/>
                </a:ext>
              </a:extLst>
            </p:cNvPr>
            <p:cNvSpPr txBox="1"/>
            <p:nvPr/>
          </p:nvSpPr>
          <p:spPr>
            <a:xfrm>
              <a:off x="2987040" y="4920973"/>
              <a:ext cx="2457450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/>
              <a:r>
                <a:rPr lang="fr" sz="1400" dirty="0"/>
                <a:t>Préparer et manger le dîner</a:t>
              </a:r>
            </a:p>
            <a:p>
              <a:pPr/>
              <a:r>
                <a:rPr lang="fr" sz="1400" dirty="0"/>
                <a:t>Cuisine propre</a:t>
              </a:r>
            </a:p>
            <a:p>
              <a:pPr/>
              <a:r>
                <a:rPr lang="fr" sz="1400" dirty="0"/>
                <a:t>Parlez au téléphone </a:t>
              </a:r>
            </a:p>
            <a:p>
              <a:pPr/>
              <a:r>
                <a:rPr lang="fr" sz="1400" dirty="0"/>
                <a:t>Regarder la télévision</a:t>
              </a:r>
            </a:p>
            <a:p>
              <a:pPr/>
              <a:endParaRPr lang="en-US" sz="1400" dirty="0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78C12CD-C803-4584-BC99-CB0B28BEEE65}"/>
                </a:ext>
              </a:extLst>
            </p:cNvPr>
            <p:cNvSpPr txBox="1"/>
            <p:nvPr/>
          </p:nvSpPr>
          <p:spPr>
            <a:xfrm>
              <a:off x="5212276" y="1752690"/>
              <a:ext cx="245745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/>
              <a:r>
                <a:rPr lang="fr" sz="1400" dirty="0"/>
                <a:t>Routine du matin</a:t>
              </a:r>
            </a:p>
            <a:p>
              <a:pPr/>
              <a:r>
                <a:rPr lang="fr" sz="1400" dirty="0"/>
                <a:t>Arriver au travail</a:t>
              </a:r>
            </a:p>
            <a:p>
              <a:pPr/>
              <a:r>
                <a:rPr lang="fr" sz="1400" dirty="0"/>
                <a:t>Vérifiez vos e-mails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18F8398-E423-4B54-8BA8-EC22E046DEBC}"/>
                </a:ext>
              </a:extLst>
            </p:cNvPr>
            <p:cNvSpPr txBox="1"/>
            <p:nvPr/>
          </p:nvSpPr>
          <p:spPr>
            <a:xfrm>
              <a:off x="7437512" y="1743400"/>
              <a:ext cx="245745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/>
              <a:r>
                <a:rPr lang="fr" sz="1400" dirty="0"/>
                <a:t>Routine du matin</a:t>
              </a:r>
            </a:p>
            <a:p>
              <a:pPr/>
              <a:r>
                <a:rPr lang="fr" sz="1400" dirty="0"/>
                <a:t>Arriver au travail</a:t>
              </a:r>
            </a:p>
            <a:p>
              <a:pPr/>
              <a:r>
                <a:rPr lang="fr" sz="1400" dirty="0"/>
                <a:t>Vérifiez vos e-mails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60092CE-7715-4154-AEAF-7DACB523FF04}"/>
                </a:ext>
              </a:extLst>
            </p:cNvPr>
            <p:cNvSpPr txBox="1"/>
            <p:nvPr/>
          </p:nvSpPr>
          <p:spPr>
            <a:xfrm>
              <a:off x="5212276" y="3077803"/>
              <a:ext cx="245745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/>
              <a:r>
                <a:rPr lang="fr" sz="1400" dirty="0"/>
                <a:t>Déjeuner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BD8A959-E13A-4161-AFD0-9FA9A24F51FE}"/>
                </a:ext>
              </a:extLst>
            </p:cNvPr>
            <p:cNvSpPr txBox="1"/>
            <p:nvPr/>
          </p:nvSpPr>
          <p:spPr>
            <a:xfrm>
              <a:off x="7360107" y="3094622"/>
              <a:ext cx="211155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/>
              <a:r>
                <a:rPr lang="fr" sz="1400" dirty="0"/>
                <a:t>Déjeun avec des collègues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2EDFD06-64D8-4A30-B4E9-A793F72845B6}"/>
                </a:ext>
              </a:extLst>
            </p:cNvPr>
            <p:cNvSpPr txBox="1"/>
            <p:nvPr/>
          </p:nvSpPr>
          <p:spPr>
            <a:xfrm>
              <a:off x="5212276" y="3468221"/>
              <a:ext cx="245745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/>
              <a:r>
                <a:rPr lang="fr" sz="1400" dirty="0"/>
                <a:t>Travaux sur le projet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14D3C6B6-EDCE-41B4-B9A5-87078AB54A34}"/>
                </a:ext>
              </a:extLst>
            </p:cNvPr>
            <p:cNvSpPr txBox="1"/>
            <p:nvPr/>
          </p:nvSpPr>
          <p:spPr>
            <a:xfrm>
              <a:off x="5212276" y="4575834"/>
              <a:ext cx="245745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/>
              <a:r>
                <a:rPr lang="fr" sz="1400" dirty="0"/>
                <a:t>Va au supermarché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B95C8CAF-4D81-4622-9DA6-1F55D7543103}"/>
                </a:ext>
              </a:extLst>
            </p:cNvPr>
            <p:cNvSpPr txBox="1"/>
            <p:nvPr/>
          </p:nvSpPr>
          <p:spPr>
            <a:xfrm>
              <a:off x="5212276" y="4959319"/>
              <a:ext cx="2457450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/>
              <a:r>
                <a:rPr lang="fr" sz="1400" dirty="0"/>
                <a:t>Entraînement de natation</a:t>
              </a:r>
            </a:p>
            <a:p>
              <a:pPr/>
              <a:endParaRPr lang="en-US" sz="1400" dirty="0"/>
            </a:p>
            <a:p>
              <a:pPr/>
              <a:endParaRPr lang="en-US" sz="1400" dirty="0"/>
            </a:p>
            <a:p>
              <a:pPr/>
              <a:r>
                <a:rPr lang="fr" sz="1400" dirty="0"/>
                <a:t>Dîner avec l'équipe</a:t>
              </a:r>
            </a:p>
            <a:p>
              <a:pPr/>
              <a:endParaRPr lang="en-US" sz="1400" dirty="0"/>
            </a:p>
            <a:p>
              <a:pPr/>
              <a:r>
                <a:rPr lang="fr" sz="1400" dirty="0"/>
                <a:t>Douche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89816C1-E416-45D4-B60D-EEAB0F76DE67}"/>
                </a:ext>
              </a:extLst>
            </p:cNvPr>
            <p:cNvSpPr txBox="1"/>
            <p:nvPr/>
          </p:nvSpPr>
          <p:spPr>
            <a:xfrm>
              <a:off x="7360107" y="3471514"/>
              <a:ext cx="245745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/>
              <a:r>
                <a:rPr lang="fr" sz="1400" dirty="0"/>
                <a:t>Travaux sur le projet</a:t>
              </a:r>
            </a:p>
            <a:p>
              <a:pPr/>
              <a:endParaRPr lang="en-US" sz="1400" dirty="0"/>
            </a:p>
            <a:p>
              <a:pPr/>
              <a:r>
                <a:rPr lang="fr" sz="1400" dirty="0"/>
                <a:t>Réunion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EE6CC22E-4C43-418F-B197-6D50A429E0E7}"/>
                </a:ext>
              </a:extLst>
            </p:cNvPr>
            <p:cNvSpPr txBox="1"/>
            <p:nvPr/>
          </p:nvSpPr>
          <p:spPr>
            <a:xfrm>
              <a:off x="7437512" y="4939757"/>
              <a:ext cx="2457450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/>
              <a:r>
                <a:rPr lang="fr" sz="1400" dirty="0"/>
                <a:t>Dîner entre amis</a:t>
              </a:r>
            </a:p>
            <a:p>
              <a:pPr/>
              <a:endParaRPr lang="en-US" sz="1400" dirty="0"/>
            </a:p>
            <a:p>
              <a:pPr/>
              <a:r>
                <a:rPr lang="fr" sz="1400" dirty="0"/>
                <a:t>Chambre propre</a:t>
              </a:r>
            </a:p>
            <a:p>
              <a:pPr/>
              <a:r>
                <a:rPr lang="fr" sz="1400" dirty="0"/>
                <a:t>Regardez le film</a:t>
              </a:r>
            </a:p>
            <a:p>
              <a:pPr/>
              <a:endParaRPr lang="en-US" sz="1400" dirty="0"/>
            </a:p>
            <a:p>
              <a:pPr/>
              <a:r>
                <a:rPr lang="fr" sz="1400" dirty="0"/>
                <a:t>Douche</a:t>
              </a:r>
            </a:p>
          </p:txBody>
        </p:sp>
      </p:grpSp>
      <p:sp>
        <p:nvSpPr>
          <p:cNvPr id="20" name="Title 1">
            <a:extLst>
              <a:ext uri="{FF2B5EF4-FFF2-40B4-BE49-F238E27FC236}">
                <a16:creationId xmlns:a16="http://schemas.microsoft.com/office/drawing/2014/main" id="{F90904CD-BB17-4B60-9B6C-EDFB7BBE850F}"/>
              </a:ext>
            </a:extLst>
          </p:cNvPr>
          <p:cNvSpPr txBox="1">
            <a:spLocks/>
          </p:cNvSpPr>
          <p:nvPr/>
        </p:nvSpPr>
        <p:spPr>
          <a:xfrm>
            <a:off x="1441970" y="599948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fr" sz="3200" b="1" dirty="0">
                <a:latin typeface="Ubuntu Light" panose="020B0304030602030204" pitchFamily="34" charset="0"/>
              </a:rPr>
              <a:t>Activité du calendrier</a:t>
            </a:r>
          </a:p>
        </p:txBody>
      </p:sp>
    </p:spTree>
    <p:extLst>
      <p:ext uri="{BB962C8B-B14F-4D97-AF65-F5344CB8AC3E}">
        <p14:creationId xmlns:p14="http://schemas.microsoft.com/office/powerpoint/2010/main" val="4288801155"/>
      </p:ext>
    </p:extLst>
  </p:cSld>
  <p:clrMapOvr>
    <a:masterClrMapping/>
  </p:clrMapOvr>
</p:sld>
</file>

<file path=ppt/slides/slide13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Un gros plan d'un panneau&#10;&#10;Description générée automatiquement">
            <a:extLst>
              <a:ext uri="{FF2B5EF4-FFF2-40B4-BE49-F238E27FC236}">
                <a16:creationId xmlns:a16="http://schemas.microsoft.com/office/drawing/2014/main" id="{23AD8D58-A060-4DFA-904F-7E5730066E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800" y="4445003"/>
            <a:ext cx="1254512" cy="1874612"/>
          </a:xfrm>
          <a:prstGeom prst="rect">
            <a:avLst/>
          </a:prstGeom>
        </p:spPr>
      </p:pic>
      <p:pic>
        <p:nvPicPr>
          <p:cNvPr id="9" name="Picture 8" descr="Un gros plan d'un logo&#10;&#10;Description générée automatiquement">
            <a:extLst>
              <a:ext uri="{FF2B5EF4-FFF2-40B4-BE49-F238E27FC236}">
                <a16:creationId xmlns:a16="http://schemas.microsoft.com/office/drawing/2014/main" id="{777B948A-0A4C-4E33-B2A7-74C23807E1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25944" y="4646701"/>
            <a:ext cx="1356256" cy="1683296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16E41C10-4DA5-432B-8A80-9EDFC490AB31}"/>
              </a:ext>
            </a:extLst>
          </p:cNvPr>
          <p:cNvSpPr txBox="1">
            <a:spLocks/>
          </p:cNvSpPr>
          <p:nvPr/>
        </p:nvSpPr>
        <p:spPr>
          <a:xfrm>
            <a:off x="1457210" y="601608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fr" sz="3200" b="1" dirty="0">
                <a:latin typeface="Ubuntu Light" panose="020B0304030602030204" pitchFamily="34" charset="0"/>
              </a:rPr>
              <a:t>Partager et réfléchir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901F2BC-B8C2-420B-B257-DAC3554CA563}"/>
              </a:ext>
            </a:extLst>
          </p:cNvPr>
          <p:cNvSpPr txBox="1">
            <a:spLocks/>
          </p:cNvSpPr>
          <p:nvPr/>
        </p:nvSpPr>
        <p:spPr>
          <a:xfrm>
            <a:off x="696000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5754" indent="-385754" algn="just">
              <a:lnSpc>
                <a:spcPct val="150000"/>
              </a:lnSpc>
              <a:buFont typeface="+mj-lt"/>
              <a:buAutoNum type="arabicPeriod"/>
            </a:pPr>
            <a:r>
              <a:rPr lang="fr" sz="2000" dirty="0">
                <a:latin typeface="Ubuntu Light" panose="020B0304030602030204" pitchFamily="34" charset="0"/>
              </a:rPr>
              <a:t>Quels grands changements avez-vous apportés à votre calendrier ?</a:t>
            </a:r>
          </a:p>
          <a:p>
            <a:pPr marL="385754" indent="-385754" algn="just">
              <a:lnSpc>
                <a:spcPct val="150000"/>
              </a:lnSpc>
              <a:buFont typeface="+mj-lt"/>
              <a:buAutoNum type="arabicPeriod"/>
            </a:pPr>
            <a:r>
              <a:rPr lang="fr" sz="2000" dirty="0">
                <a:latin typeface="Ubuntu Light" panose="020B0304030602030204" pitchFamily="34" charset="0"/>
              </a:rPr>
              <a:t>Qu'avez-vous ajouté que vous n'avez pas fait à l'origine lorsque vous avez créé votre journal temporel ?  Pourquoi l'as-tu ajouté ?</a:t>
            </a:r>
          </a:p>
          <a:p>
            <a:pPr marL="385754" indent="-385754" algn="just">
              <a:lnSpc>
                <a:spcPct val="150000"/>
              </a:lnSpc>
              <a:buFont typeface="+mj-lt"/>
              <a:buAutoNum type="arabicPeriod"/>
            </a:pPr>
            <a:r>
              <a:rPr lang="fr" sz="2000" dirty="0">
                <a:latin typeface="Ubuntu Light" panose="020B0304030602030204" pitchFamily="34" charset="0"/>
              </a:rPr>
              <a:t>Aimez-vous utiliser le modèle de calendrier pour plan votre semaine ?</a:t>
            </a:r>
          </a:p>
        </p:txBody>
      </p:sp>
    </p:spTree>
    <p:extLst>
      <p:ext uri="{BB962C8B-B14F-4D97-AF65-F5344CB8AC3E}">
        <p14:creationId xmlns:p14="http://schemas.microsoft.com/office/powerpoint/2010/main" val="2643316605"/>
      </p:ext>
    </p:extLst>
  </p:cSld>
  <p:clrMapOvr>
    <a:masterClrMapping/>
  </p:clrMapOvr>
</p:sld>
</file>

<file path=ppt/slides/slide14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nline Media 2" title="Time Management Hack: Weekly Time Budget Sheet">
            <a:hlinkClick r:id="" action="ppaction://media"/>
            <a:extLst>
              <a:ext uri="{FF2B5EF4-FFF2-40B4-BE49-F238E27FC236}">
                <a16:creationId xmlns:a16="http://schemas.microsoft.com/office/drawing/2014/main" id="{0A1C9EE5-D57F-43AB-BD34-E79C01736E2C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773289" y="1455421"/>
            <a:ext cx="8331199" cy="4686299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D121C1B6-EF00-4CFB-9274-0567E816AEFC}"/>
              </a:ext>
            </a:extLst>
          </p:cNvPr>
          <p:cNvSpPr txBox="1">
            <a:spLocks/>
          </p:cNvSpPr>
          <p:nvPr/>
        </p:nvSpPr>
        <p:spPr>
          <a:xfrm>
            <a:off x="1457210" y="599440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fr" sz="3200" b="1" dirty="0">
                <a:latin typeface="Ubuntu Light" panose="020B0304030602030204" pitchFamily="34" charset="0"/>
              </a:rPr>
              <a:t>Roche, Cailloux et Sable</a:t>
            </a:r>
          </a:p>
        </p:txBody>
      </p:sp>
    </p:spTree>
    <p:extLst>
      <p:ext uri="{BB962C8B-B14F-4D97-AF65-F5344CB8AC3E}">
        <p14:creationId xmlns:p14="http://schemas.microsoft.com/office/powerpoint/2010/main" val="3742888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66103E0-525A-4FAB-9F0F-3EB191E6F7B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079" t="22684" r="37415" b="17191"/>
          <a:stretch/>
        </p:blipFill>
        <p:spPr>
          <a:xfrm>
            <a:off x="4148560" y="1307728"/>
            <a:ext cx="3894879" cy="5164576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AEBC4F5C-9A59-4BF8-AF44-A3B317745256}"/>
              </a:ext>
            </a:extLst>
          </p:cNvPr>
          <p:cNvSpPr txBox="1">
            <a:spLocks/>
          </p:cNvSpPr>
          <p:nvPr/>
        </p:nvSpPr>
        <p:spPr>
          <a:xfrm>
            <a:off x="1472450" y="601608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fr" sz="3200" b="1" dirty="0">
                <a:latin typeface="Ubuntu Light" panose="020B0304030602030204" pitchFamily="34" charset="0"/>
              </a:rPr>
              <a:t>Roche, Cailloux et Sable</a:t>
            </a:r>
          </a:p>
        </p:txBody>
      </p:sp>
    </p:spTree>
    <p:extLst>
      <p:ext uri="{BB962C8B-B14F-4D97-AF65-F5344CB8AC3E}">
        <p14:creationId xmlns:p14="http://schemas.microsoft.com/office/powerpoint/2010/main" val="3054028518"/>
      </p:ext>
    </p:extLst>
  </p:cSld>
  <p:clrMapOvr>
    <a:masterClrMapping/>
  </p:clrMapOvr>
</p:sld>
</file>

<file path=ppt/slides/slide16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5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B2F67C9-5558-4B71-B804-56AD1C43DE4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641" t="24041" r="38090" b="41961"/>
          <a:stretch/>
        </p:blipFill>
        <p:spPr>
          <a:xfrm>
            <a:off x="3251263" y="1803741"/>
            <a:ext cx="5677970" cy="447412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F14EE53-F483-4544-B33E-A40E6D44D6E7}"/>
              </a:ext>
            </a:extLst>
          </p:cNvPr>
          <p:cNvSpPr/>
          <p:nvPr/>
        </p:nvSpPr>
        <p:spPr>
          <a:xfrm>
            <a:off x="3251262" y="2537718"/>
            <a:ext cx="2196000" cy="3888482"/>
          </a:xfrm>
          <a:prstGeom prst="rect">
            <a:avLst/>
          </a:prstGeom>
          <a:noFill/>
          <a:ln w="603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86C1A955-1BB8-4A98-A9FD-19C97405376C}"/>
              </a:ext>
            </a:extLst>
          </p:cNvPr>
          <p:cNvSpPr txBox="1">
            <a:spLocks/>
          </p:cNvSpPr>
          <p:nvPr/>
        </p:nvSpPr>
        <p:spPr>
          <a:xfrm>
            <a:off x="1472450" y="598553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fr" sz="3200" b="1" dirty="0">
                <a:latin typeface="Ubuntu Light" panose="020B0304030602030204" pitchFamily="34" charset="0"/>
              </a:rPr>
              <a:t>Améliorer votre calendrier</a:t>
            </a:r>
          </a:p>
        </p:txBody>
      </p:sp>
    </p:spTree>
    <p:extLst>
      <p:ext uri="{BB962C8B-B14F-4D97-AF65-F5344CB8AC3E}">
        <p14:creationId xmlns:p14="http://schemas.microsoft.com/office/powerpoint/2010/main" val="1173654877"/>
      </p:ext>
    </p:extLst>
  </p:cSld>
  <p:clrMapOvr>
    <a:masterClrMapping/>
  </p:clrMapOvr>
</p:sld>
</file>

<file path=ppt/slides/slide17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DC96989-4675-4206-8AEF-BDE32FAD7976}"/>
              </a:ext>
            </a:extLst>
          </p:cNvPr>
          <p:cNvSpPr txBox="1">
            <a:spLocks/>
          </p:cNvSpPr>
          <p:nvPr/>
        </p:nvSpPr>
        <p:spPr>
          <a:xfrm>
            <a:off x="1441970" y="598553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fr" sz="3200" b="1" dirty="0">
                <a:latin typeface="Ubuntu Light" panose="020B0304030602030204" pitchFamily="34" charset="0"/>
              </a:rPr>
              <a:t>Améliorer votre calendrier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2C319AF5-23A5-4106-BBCC-108B5D652C4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641" t="24041" r="38090" b="41961"/>
          <a:stretch/>
        </p:blipFill>
        <p:spPr>
          <a:xfrm>
            <a:off x="3251263" y="1803741"/>
            <a:ext cx="5677970" cy="4474127"/>
          </a:xfrm>
          <a:prstGeom prst="rect">
            <a:avLst/>
          </a:prstGeom>
        </p:spPr>
      </p:pic>
      <p:sp>
        <p:nvSpPr>
          <p:cNvPr id="8" name="Rectangle 5">
            <a:extLst>
              <a:ext uri="{FF2B5EF4-FFF2-40B4-BE49-F238E27FC236}">
                <a16:creationId xmlns:a16="http://schemas.microsoft.com/office/drawing/2014/main" id="{5C8F523A-9E73-4231-A3F7-AFB6EEE96808}"/>
              </a:ext>
            </a:extLst>
          </p:cNvPr>
          <p:cNvSpPr/>
          <p:nvPr/>
        </p:nvSpPr>
        <p:spPr>
          <a:xfrm>
            <a:off x="5467349" y="2537718"/>
            <a:ext cx="1296000" cy="3888482"/>
          </a:xfrm>
          <a:prstGeom prst="rect">
            <a:avLst/>
          </a:prstGeom>
          <a:noFill/>
          <a:ln w="603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213715"/>
      </p:ext>
    </p:extLst>
  </p:cSld>
  <p:clrMapOvr>
    <a:masterClrMapping/>
  </p:clrMapOvr>
</p:sld>
</file>

<file path=ppt/slides/slide18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o 5">
            <a:extLst>
              <a:ext uri="{FF2B5EF4-FFF2-40B4-BE49-F238E27FC236}">
                <a16:creationId xmlns:a16="http://schemas.microsoft.com/office/drawing/2014/main" id="{04654DB2-40F6-4762-87D2-B4D1AD1A2683}"/>
              </a:ext>
            </a:extLst>
          </p:cNvPr>
          <p:cNvGrpSpPr/>
          <p:nvPr/>
        </p:nvGrpSpPr>
        <p:grpSpPr>
          <a:xfrm>
            <a:off x="3095090" y="1534468"/>
            <a:ext cx="6001820" cy="4729314"/>
            <a:chOff x="2684978" y="1222626"/>
            <a:chExt cx="6822042" cy="5375633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0B2F67C9-5558-4B71-B804-56AD1C43DE4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7641" t="24041" r="38090" b="41961"/>
            <a:stretch/>
          </p:blipFill>
          <p:spPr>
            <a:xfrm>
              <a:off x="2684978" y="1222626"/>
              <a:ext cx="6822042" cy="5375633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4633494-4765-479C-B3FF-59635D85A098}"/>
                </a:ext>
              </a:extLst>
            </p:cNvPr>
            <p:cNvSpPr/>
            <p:nvPr/>
          </p:nvSpPr>
          <p:spPr>
            <a:xfrm>
              <a:off x="2839092" y="2640459"/>
              <a:ext cx="6493268" cy="708917"/>
            </a:xfrm>
            <a:prstGeom prst="rect">
              <a:avLst/>
            </a:prstGeom>
            <a:solidFill>
              <a:srgbClr val="FF0000">
                <a:alpha val="46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DE5CEF6-58DA-45BC-9CAA-C69CC136965F}"/>
                </a:ext>
              </a:extLst>
            </p:cNvPr>
            <p:cNvSpPr/>
            <p:nvPr/>
          </p:nvSpPr>
          <p:spPr>
            <a:xfrm>
              <a:off x="2839092" y="4264900"/>
              <a:ext cx="6493268" cy="708917"/>
            </a:xfrm>
            <a:prstGeom prst="rect">
              <a:avLst/>
            </a:prstGeom>
            <a:solidFill>
              <a:srgbClr val="FF0000">
                <a:alpha val="46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3A6449F-5FAC-4E08-8B59-B618A156F3A4}"/>
                </a:ext>
              </a:extLst>
            </p:cNvPr>
            <p:cNvSpPr/>
            <p:nvPr/>
          </p:nvSpPr>
          <p:spPr>
            <a:xfrm>
              <a:off x="2839092" y="5056572"/>
              <a:ext cx="6493268" cy="708917"/>
            </a:xfrm>
            <a:prstGeom prst="rect">
              <a:avLst/>
            </a:prstGeom>
            <a:solidFill>
              <a:srgbClr val="FF0000">
                <a:alpha val="46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2B73F5A-EFF8-43C8-8503-4565A15EA131}"/>
                </a:ext>
              </a:extLst>
            </p:cNvPr>
            <p:cNvSpPr/>
            <p:nvPr/>
          </p:nvSpPr>
          <p:spPr>
            <a:xfrm>
              <a:off x="2839092" y="3411302"/>
              <a:ext cx="6493268" cy="708917"/>
            </a:xfrm>
            <a:prstGeom prst="rect">
              <a:avLst/>
            </a:prstGeom>
            <a:solidFill>
              <a:srgbClr val="00B0F0">
                <a:alpha val="46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033729D3-AD8E-4256-9E6C-1E625483E1C9}"/>
                </a:ext>
              </a:extLst>
            </p:cNvPr>
            <p:cNvSpPr/>
            <p:nvPr/>
          </p:nvSpPr>
          <p:spPr>
            <a:xfrm>
              <a:off x="2839092" y="5827415"/>
              <a:ext cx="6493268" cy="708917"/>
            </a:xfrm>
            <a:prstGeom prst="rect">
              <a:avLst/>
            </a:prstGeom>
            <a:solidFill>
              <a:srgbClr val="00B0F0">
                <a:alpha val="46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Title 1">
            <a:extLst>
              <a:ext uri="{FF2B5EF4-FFF2-40B4-BE49-F238E27FC236}">
                <a16:creationId xmlns:a16="http://schemas.microsoft.com/office/drawing/2014/main" id="{521E8EFE-1F49-49A9-BB88-25B17E54B96D}"/>
              </a:ext>
            </a:extLst>
          </p:cNvPr>
          <p:cNvSpPr txBox="1">
            <a:spLocks/>
          </p:cNvSpPr>
          <p:nvPr/>
        </p:nvSpPr>
        <p:spPr>
          <a:xfrm>
            <a:off x="1457210" y="589073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fr" sz="3200" b="1" dirty="0">
                <a:latin typeface="Ubuntu Light" panose="020B0304030602030204" pitchFamily="34" charset="0"/>
              </a:rPr>
              <a:t>Améliorer votre calendrier</a:t>
            </a:r>
          </a:p>
        </p:txBody>
      </p:sp>
    </p:spTree>
    <p:extLst>
      <p:ext uri="{BB962C8B-B14F-4D97-AF65-F5344CB8AC3E}">
        <p14:creationId xmlns:p14="http://schemas.microsoft.com/office/powerpoint/2010/main" val="284497718"/>
      </p:ext>
    </p:extLst>
  </p:cSld>
  <p:clrMapOvr>
    <a:masterClrMapping/>
  </p:clrMapOvr>
</p:sld>
</file>

<file path=ppt/slides/slide19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2DD078D3-1B5F-4DE6-A89F-C294C13FA859}"/>
              </a:ext>
            </a:extLst>
          </p:cNvPr>
          <p:cNvSpPr txBox="1">
            <a:spLocks/>
          </p:cNvSpPr>
          <p:nvPr/>
        </p:nvSpPr>
        <p:spPr>
          <a:xfrm>
            <a:off x="1457210" y="600721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fr" sz="3200" b="1" dirty="0">
                <a:latin typeface="Ubuntu Light" panose="020B0304030602030204" pitchFamily="34" charset="0"/>
              </a:rPr>
              <a:t>Améliorer votre calendrier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C15737D8-5EEF-48EA-83DB-B2131F8634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641" t="24041" r="38090" b="41961"/>
          <a:stretch/>
        </p:blipFill>
        <p:spPr>
          <a:xfrm>
            <a:off x="3251263" y="1803741"/>
            <a:ext cx="5677970" cy="4474127"/>
          </a:xfrm>
          <a:prstGeom prst="rect">
            <a:avLst/>
          </a:prstGeom>
        </p:spPr>
      </p:pic>
      <p:sp>
        <p:nvSpPr>
          <p:cNvPr id="8" name="Rectangle 5">
            <a:extLst>
              <a:ext uri="{FF2B5EF4-FFF2-40B4-BE49-F238E27FC236}">
                <a16:creationId xmlns:a16="http://schemas.microsoft.com/office/drawing/2014/main" id="{9AD06D4D-3CC3-4BA2-8549-24C04212BF59}"/>
              </a:ext>
            </a:extLst>
          </p:cNvPr>
          <p:cNvSpPr/>
          <p:nvPr/>
        </p:nvSpPr>
        <p:spPr>
          <a:xfrm>
            <a:off x="6705599" y="2537718"/>
            <a:ext cx="2196000" cy="3888482"/>
          </a:xfrm>
          <a:prstGeom prst="rect">
            <a:avLst/>
          </a:prstGeom>
          <a:noFill/>
          <a:ln w="603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57280"/>
      </p:ext>
    </p:extLst>
  </p:cSld>
  <p:clrMapOvr>
    <a:masterClrMapping/>
  </p:clrMapOvr>
</p:sld>
</file>

<file path=ppt/slides/slide20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FFDB8852-DB32-4F5F-9422-E5E4A61DDEB3}"/>
              </a:ext>
            </a:extLst>
          </p:cNvPr>
          <p:cNvSpPr txBox="1">
            <a:spLocks/>
          </p:cNvSpPr>
          <p:nvPr/>
        </p:nvSpPr>
        <p:spPr>
          <a:xfrm>
            <a:off x="1441970" y="599440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fr" sz="3200" b="1" dirty="0">
                <a:latin typeface="Ubuntu Light" panose="020B0304030602030204" pitchFamily="34" charset="0"/>
              </a:rPr>
              <a:t>Discussion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FB4A930-596F-4D11-8425-A7534D762AC5}"/>
              </a:ext>
            </a:extLst>
          </p:cNvPr>
          <p:cNvSpPr txBox="1">
            <a:spLocks/>
          </p:cNvSpPr>
          <p:nvPr/>
        </p:nvSpPr>
        <p:spPr>
          <a:xfrm>
            <a:off x="696000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5754" indent="-385754" algn="just">
              <a:lnSpc>
                <a:spcPct val="150000"/>
              </a:lnSpc>
              <a:buFont typeface="+mj-lt"/>
              <a:buAutoNum type="arabicPeriod"/>
            </a:pPr>
            <a:r>
              <a:rPr lang="fr" sz="2000" dirty="0">
                <a:latin typeface="Ubuntu Light" panose="020B0304030602030204" pitchFamily="34" charset="0"/>
              </a:rPr>
              <a:t>Laquelle de ces techniques préférez-vous ?</a:t>
            </a:r>
          </a:p>
          <a:p>
            <a:pPr marL="385754" indent="-385754" algn="just">
              <a:lnSpc>
                <a:spcPct val="150000"/>
              </a:lnSpc>
              <a:buFont typeface="+mj-lt"/>
              <a:buAutoNum type="arabicPeriod"/>
            </a:pPr>
            <a:r>
              <a:rPr lang="fr" sz="2000" dirty="0">
                <a:latin typeface="Ubuntu Light" panose="020B0304030602030204" pitchFamily="34" charset="0"/>
              </a:rPr>
              <a:t>Quelles autres techniques avez-vous utilisées pour gérer votre temps ?</a:t>
            </a:r>
          </a:p>
        </p:txBody>
      </p:sp>
    </p:spTree>
    <p:extLst>
      <p:ext uri="{BB962C8B-B14F-4D97-AF65-F5344CB8AC3E}">
        <p14:creationId xmlns:p14="http://schemas.microsoft.com/office/powerpoint/2010/main" val="1744542133"/>
      </p:ext>
    </p:extLst>
  </p:cSld>
  <p:clrMapOvr>
    <a:masterClrMapping/>
  </p:clrMapOvr>
</p:sld>
</file>

<file path=ppt/slides/slide21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Un gros plan d'un logo&#10;&#10;Description générée automatiquement">
            <a:extLst>
              <a:ext uri="{FF2B5EF4-FFF2-40B4-BE49-F238E27FC236}">
                <a16:creationId xmlns:a16="http://schemas.microsoft.com/office/drawing/2014/main" id="{BE95BA42-1A0B-4EA6-B883-C6D5C3D3899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9984"/>
          <a:stretch/>
        </p:blipFill>
        <p:spPr>
          <a:xfrm>
            <a:off x="9297742" y="2476498"/>
            <a:ext cx="1979859" cy="1905004"/>
          </a:xfrm>
          <a:prstGeom prst="rect">
            <a:avLst/>
          </a:prstGeom>
        </p:spPr>
      </p:pic>
      <p:sp>
        <p:nvSpPr>
          <p:cNvPr id="5" name="Title 2">
            <a:extLst>
              <a:ext uri="{FF2B5EF4-FFF2-40B4-BE49-F238E27FC236}">
                <a16:creationId xmlns:a16="http://schemas.microsoft.com/office/drawing/2014/main" id="{DF84F888-B04A-40E9-A99E-8E35BBD4CA87}"/>
              </a:ext>
            </a:extLst>
          </p:cNvPr>
          <p:cNvSpPr txBox="1">
            <a:spLocks/>
          </p:cNvSpPr>
          <p:nvPr/>
        </p:nvSpPr>
        <p:spPr>
          <a:xfrm>
            <a:off x="336000" y="820818"/>
            <a:ext cx="11520000" cy="65118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/>
            <a:r>
              <a:rPr lang="fr" sz="3200" b="1" dirty="0">
                <a:solidFill>
                  <a:schemeClr val="bg1"/>
                </a:solidFill>
                <a:latin typeface="Ubuntu Light" panose="020B0304030602030204" pitchFamily="34" charset="0"/>
              </a:rPr>
              <a:t>Leçon 3 : Gérer et ajuster mon temps</a:t>
            </a: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93B460C7-FB59-41C8-8D4D-AB07A6217485}"/>
              </a:ext>
            </a:extLst>
          </p:cNvPr>
          <p:cNvSpPr txBox="1">
            <a:spLocks/>
          </p:cNvSpPr>
          <p:nvPr/>
        </p:nvSpPr>
        <p:spPr>
          <a:xfrm>
            <a:off x="696000" y="1941683"/>
            <a:ext cx="7571700" cy="326350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" b="1" u="sng" dirty="0">
                <a:solidFill>
                  <a:schemeClr val="bg1"/>
                </a:solidFill>
                <a:latin typeface="Ubuntu Light" panose="020B0304030602030204" pitchFamily="34" charset="0"/>
              </a:rPr>
              <a:t>Dans cette leçon, nous allons : </a:t>
            </a:r>
          </a:p>
          <a:p>
            <a:pPr marL="257168" indent="-257168" algn="just">
              <a:lnSpc>
                <a:spcPct val="150000"/>
              </a:lnSpc>
            </a:pPr>
            <a:r>
              <a:rPr lang="fr" sz="2800" dirty="0">
                <a:solidFill>
                  <a:schemeClr val="bg1"/>
                </a:solidFill>
                <a:latin typeface="Ubuntu Light" panose="020B0304030602030204" pitchFamily="34" charset="0"/>
              </a:rPr>
              <a:t>Pratiquez la flexibilité et la résolution de problèmes</a:t>
            </a:r>
          </a:p>
        </p:txBody>
      </p:sp>
    </p:spTree>
    <p:extLst>
      <p:ext uri="{BB962C8B-B14F-4D97-AF65-F5344CB8AC3E}">
        <p14:creationId xmlns:p14="http://schemas.microsoft.com/office/powerpoint/2010/main" val="805906888"/>
      </p:ext>
    </p:extLst>
  </p:cSld>
  <p:clrMapOvr>
    <a:masterClrMapping/>
  </p:clrMapOvr>
</p:sld>
</file>

<file path=ppt/slides/slide22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E514633D-F4DA-42BB-9378-22F7484741FB}"/>
              </a:ext>
            </a:extLst>
          </p:cNvPr>
          <p:cNvSpPr txBox="1">
            <a:spLocks/>
          </p:cNvSpPr>
          <p:nvPr/>
        </p:nvSpPr>
        <p:spPr>
          <a:xfrm>
            <a:off x="1457210" y="599440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fr" sz="3200" b="1" dirty="0">
                <a:latin typeface="Ubuntu Light" panose="020B0304030602030204" pitchFamily="34" charset="0"/>
              </a:rPr>
              <a:t>Questions de débriefing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B1D2994-5930-40C5-9422-D88C59A525FD}"/>
              </a:ext>
            </a:extLst>
          </p:cNvPr>
          <p:cNvSpPr txBox="1">
            <a:spLocks/>
          </p:cNvSpPr>
          <p:nvPr/>
        </p:nvSpPr>
        <p:spPr>
          <a:xfrm>
            <a:off x="696000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5754" indent="-385754" algn="just">
              <a:lnSpc>
                <a:spcPct val="150000"/>
              </a:lnSpc>
              <a:buFont typeface="+mj-lt"/>
              <a:buAutoNum type="arabicPeriod"/>
            </a:pPr>
            <a:r>
              <a:rPr lang="fr" sz="2000" dirty="0">
                <a:latin typeface="Ubuntu Light" panose="020B0304030602030204" pitchFamily="34" charset="0"/>
              </a:rPr>
              <a:t>Quand vous avez dû ajouter la réunion des Special Olympics et le rendez-vous médical, comment avez-vous fait ?</a:t>
            </a:r>
          </a:p>
          <a:p>
            <a:pPr marL="385754" indent="-385754" algn="just">
              <a:lnSpc>
                <a:spcPct val="150000"/>
              </a:lnSpc>
              <a:buFont typeface="+mj-lt"/>
              <a:buAutoNum type="arabicPeriod"/>
            </a:pPr>
            <a:r>
              <a:rPr lang="fr" sz="2000" dirty="0">
                <a:latin typeface="Ubuntu Light" panose="020B0304030602030204" pitchFamily="34" charset="0"/>
              </a:rPr>
              <a:t>Quel a été votre processus de réflexion pour prendre la décision que vous avez prise ?</a:t>
            </a:r>
          </a:p>
          <a:p>
            <a:pPr marL="385754" indent="-385754" algn="just">
              <a:lnSpc>
                <a:spcPct val="150000"/>
              </a:lnSpc>
              <a:buFont typeface="+mj-lt"/>
              <a:buAutoNum type="arabicPeriod"/>
            </a:pPr>
            <a:r>
              <a:rPr lang="fr" sz="2000" dirty="0">
                <a:latin typeface="Ubuntu Light" panose="020B0304030602030204" pitchFamily="34" charset="0"/>
              </a:rPr>
              <a:t>Est-ce que l'un des conseils que nous venons de revoir vous aurait pu aider ?</a:t>
            </a:r>
          </a:p>
        </p:txBody>
      </p:sp>
    </p:spTree>
    <p:extLst>
      <p:ext uri="{BB962C8B-B14F-4D97-AF65-F5344CB8AC3E}">
        <p14:creationId xmlns:p14="http://schemas.microsoft.com/office/powerpoint/2010/main" val="1694245590"/>
      </p:ext>
    </p:extLst>
  </p:cSld>
  <p:clrMapOvr>
    <a:masterClrMapping/>
  </p:clrMapOvr>
</p:sld>
</file>

<file path=ppt/slides/slide23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4D42285C-E5CD-441F-8DF6-81B7A2260A46}"/>
              </a:ext>
            </a:extLst>
          </p:cNvPr>
          <p:cNvSpPr txBox="1">
            <a:spLocks/>
          </p:cNvSpPr>
          <p:nvPr/>
        </p:nvSpPr>
        <p:spPr>
          <a:xfrm>
            <a:off x="1457210" y="591448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fr" sz="3200" b="1" dirty="0">
                <a:latin typeface="Ubuntu Light" panose="020B0304030602030204" pitchFamily="34" charset="0"/>
              </a:rPr>
              <a:t>Appel à l'action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F4915FE-29EC-45E9-B4AF-7FD3DAA76B79}"/>
              </a:ext>
            </a:extLst>
          </p:cNvPr>
          <p:cNvSpPr txBox="1">
            <a:spLocks/>
          </p:cNvSpPr>
          <p:nvPr/>
        </p:nvSpPr>
        <p:spPr>
          <a:xfrm>
            <a:off x="696000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buNone/>
            </a:pPr>
            <a:r>
              <a:rPr lang="fr" sz="2000" u="sng" dirty="0">
                <a:latin typeface="Ubuntu Light" panose="020B0304030602030204" pitchFamily="34" charset="0"/>
              </a:rPr>
              <a:t>Au cours du mois suivant :</a:t>
            </a:r>
          </a:p>
          <a:p>
            <a:pPr algn="just">
              <a:lnSpc>
                <a:spcPct val="150000"/>
              </a:lnSpc>
            </a:pPr>
            <a:r>
              <a:rPr lang="fr" sz="2000" dirty="0">
                <a:latin typeface="Ubuntu Light" panose="020B0304030602030204" pitchFamily="34" charset="0"/>
              </a:rPr>
              <a:t>Travaillez à gérer votre temps en utilisant les techniques que nous avons employées aujourd'hui</a:t>
            </a:r>
          </a:p>
          <a:p>
            <a:pPr algn="just">
              <a:lnSpc>
                <a:spcPct val="150000"/>
              </a:lnSpc>
            </a:pPr>
            <a:r>
              <a:rPr lang="fr" sz="2000" dirty="0">
                <a:latin typeface="Ubuntu Light" panose="020B0304030602030204" pitchFamily="34" charset="0"/>
              </a:rPr>
              <a:t>Faites un suivi avec votre mentor et discutez des réussites et des défis</a:t>
            </a:r>
          </a:p>
          <a:p>
            <a:pPr algn="just">
              <a:lnSpc>
                <a:spcPct val="150000"/>
              </a:lnSpc>
            </a:pPr>
            <a:r>
              <a:rPr lang="fr" sz="2000" dirty="0">
                <a:latin typeface="Ubuntu Light" panose="020B0304030602030204" pitchFamily="34" charset="0"/>
              </a:rPr>
              <a:t>Comment pouvez-vous organiser votre calendrier pour vous donner le temps de travailler sur votre parcours de leadership ?</a:t>
            </a:r>
          </a:p>
        </p:txBody>
      </p:sp>
    </p:spTree>
    <p:extLst>
      <p:ext uri="{BB962C8B-B14F-4D97-AF65-F5344CB8AC3E}">
        <p14:creationId xmlns:p14="http://schemas.microsoft.com/office/powerpoint/2010/main" val="3885834000"/>
      </p:ext>
    </p:extLst>
  </p:cSld>
  <p:clrMapOvr>
    <a:masterClrMapping/>
  </p:clrMapOvr>
</p:sld>
</file>

<file path=ppt/slides/slide24.xml><?xml version="1.0" encoding="utf-8"?>
<p:sld xmlns:a16="http://schemas.microsoft.com/office/drawing/2014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o 4">
            <a:extLst>
              <a:ext uri="{FF2B5EF4-FFF2-40B4-BE49-F238E27FC236}">
                <a16:creationId xmlns:a16="http://schemas.microsoft.com/office/drawing/2014/main" id="{AE10D2D2-0209-40BA-AD90-5F0C447EFA81}"/>
              </a:ext>
            </a:extLst>
          </p:cNvPr>
          <p:cNvGrpSpPr/>
          <p:nvPr/>
        </p:nvGrpSpPr>
        <p:grpSpPr>
          <a:xfrm>
            <a:off x="9669764" y="5221740"/>
            <a:ext cx="1329752" cy="1344626"/>
            <a:chOff x="9151707" y="5367816"/>
            <a:chExt cx="1362459" cy="1377699"/>
          </a:xfrm>
        </p:grpSpPr>
        <p:sp>
          <p:nvSpPr>
            <p:cNvPr id="7" name="Oval 6"/>
            <p:cNvSpPr/>
            <p:nvPr/>
          </p:nvSpPr>
          <p:spPr bwMode="auto">
            <a:xfrm>
              <a:off x="9243677" y="5438695"/>
              <a:ext cx="1178518" cy="1229134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315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51707" y="5367816"/>
              <a:ext cx="1362459" cy="1377699"/>
            </a:xfrm>
            <a:prstGeom prst="rect">
              <a:avLst/>
            </a:prstGeom>
          </p:spPr>
        </p:pic>
      </p:grpSp>
      <p:sp>
        <p:nvSpPr>
          <p:cNvPr id="6" name="Title 1">
            <a:extLst>
              <a:ext uri="{FF2B5EF4-FFF2-40B4-BE49-F238E27FC236}">
                <a16:creationId xmlns:a16="http://schemas.microsoft.com/office/drawing/2014/main" id="{B09B131E-8412-4D00-8259-85BDB6F73BF8}"/>
              </a:ext>
            </a:extLst>
          </p:cNvPr>
          <p:cNvSpPr txBox="1">
            <a:spLocks/>
          </p:cNvSpPr>
          <p:nvPr/>
        </p:nvSpPr>
        <p:spPr>
          <a:xfrm>
            <a:off x="1457210" y="599440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fr" sz="3200" b="1" dirty="0">
                <a:latin typeface="Ubuntu Light" panose="020B0304030602030204" pitchFamily="34" charset="0"/>
              </a:rPr>
              <a:t>Conclusion du module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6549CE6-33A6-4254-8095-EF230C1D0FA4}"/>
              </a:ext>
            </a:extLst>
          </p:cNvPr>
          <p:cNvSpPr txBox="1">
            <a:spLocks/>
          </p:cNvSpPr>
          <p:nvPr/>
        </p:nvSpPr>
        <p:spPr>
          <a:xfrm>
            <a:off x="696000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7168" indent="-257168" algn="just">
              <a:lnSpc>
                <a:spcPct val="130000"/>
              </a:lnSpc>
            </a:pPr>
            <a:r>
              <a:rPr lang="fr" sz="2000" dirty="0">
                <a:latin typeface="Ubuntu Light" panose="020B0304030602030204" pitchFamily="34" charset="0"/>
              </a:rPr>
              <a:t>Chacun gère son temps différemment. Vous devez trouver les outils et techniques qui vous conviennent le mieux.</a:t>
            </a:r>
          </a:p>
          <a:p>
            <a:pPr marL="257168" indent="-257168" algn="just">
              <a:lnSpc>
                <a:spcPct val="130000"/>
              </a:lnSpc>
            </a:pPr>
            <a:r>
              <a:rPr lang="fr" sz="2000" dirty="0">
                <a:latin typeface="Ubuntu Light" panose="020B0304030602030204" pitchFamily="34" charset="0"/>
              </a:rPr>
              <a:t>Réservez d'abord du temps pour vos tâches les plus urgentes et importantes avant d'en ajouter d'autres.</a:t>
            </a:r>
          </a:p>
          <a:p>
            <a:pPr marL="257168" indent="-257168" algn="just">
              <a:lnSpc>
                <a:spcPct val="130000"/>
              </a:lnSpc>
            </a:pPr>
            <a:r>
              <a:rPr lang="fr" sz="2000" dirty="0">
                <a:latin typeface="Ubuntu Light" panose="020B0304030602030204" pitchFamily="34" charset="0"/>
              </a:rPr>
              <a:t>Assurez-vous toujours de planifier du temps pour vos objectifs.</a:t>
            </a:r>
          </a:p>
          <a:p>
            <a:pPr marL="257168" indent="-257168" algn="just">
              <a:lnSpc>
                <a:spcPct val="130000"/>
              </a:lnSpc>
            </a:pPr>
            <a:r>
              <a:rPr lang="fr" sz="2000" dirty="0">
                <a:latin typeface="Ubuntu Light" panose="020B0304030602030204" pitchFamily="34" charset="0"/>
              </a:rPr>
              <a:t>Il est important d'avoir un équilibre entre vie professionnelle et vie privée.</a:t>
            </a:r>
          </a:p>
          <a:p>
            <a:pPr marL="257168" indent="-257168" algn="just">
              <a:lnSpc>
                <a:spcPct val="130000"/>
              </a:lnSpc>
            </a:pPr>
            <a:r>
              <a:rPr lang="fr" sz="2000" dirty="0">
                <a:latin typeface="Ubuntu Light" panose="020B0304030602030204" pitchFamily="34" charset="0"/>
              </a:rPr>
              <a:t>Des événements inattendus peuvent survenir, et ce n'est pas grave !  N'oubliez pas d'être flexible et d'utiliser vos compétences en résolution de problèmes lorsque cela arrive.</a:t>
            </a:r>
          </a:p>
        </p:txBody>
      </p:sp>
    </p:spTree>
    <p:extLst>
      <p:ext uri="{BB962C8B-B14F-4D97-AF65-F5344CB8AC3E}">
        <p14:creationId xmlns:p14="http://schemas.microsoft.com/office/powerpoint/2010/main" val="3920642209"/>
      </p:ext>
    </p:extLst>
  </p:cSld>
  <p:clrMapOvr>
    <a:masterClrMapping/>
  </p:clrMapOvr>
</p:sld>
</file>

<file path=ppt/theme/theme1.xml><?xml version="1.0" encoding="utf-8"?>
<a:theme xmlns:thm15="http://schemas.microsoft.com/office/thememl/2012/main"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thm15="http://schemas.microsoft.com/office/thememl/2012/main" xmlns:a="http://schemas.openxmlformats.org/drawingml/2006/main" name="2_Custom Design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Unknown Document Type" ma:contentTypeID="0x010104" ma:contentTypeVersion="0" ma:contentTypeDescription="" ma:contentTypeScope="" ma:versionID="05d83ceaa0bbd2e3bc716e6e66bd857a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b3d69fe45253d5ff147bb69036b756a7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352DF776-58D8-445B-9C81-734CA97B38F0}"/>
</file>

<file path=customXml/itemProps2.xml><?xml version="1.0" encoding="utf-8"?>
<ds:datastoreItem xmlns:ds="http://schemas.openxmlformats.org/officeDocument/2006/customXml" ds:itemID="{51DF7EFC-84DD-4506-8632-1BB9E629CBAC}"/>
</file>

<file path=customXml/itemProps3.xml><?xml version="1.0" encoding="utf-8"?>
<ds:datastoreItem xmlns:ds="http://schemas.openxmlformats.org/officeDocument/2006/customXml" ds:itemID="{9510DAFA-6037-4E38-BD66-3013F9D0CD85}"/>
</file>

<file path=docProps/app.xml><?xml version="1.0" encoding="utf-8"?>
<Properties xmlns="http://schemas.openxmlformats.org/officeDocument/2006/extended-properties" xmlns:vt="http://schemas.openxmlformats.org/officeDocument/2006/docPropsVTypes">
  <Template>SO_AP_Presentation.potx</Template>
  <TotalTime>2578</TotalTime>
  <Words>897</Words>
  <Application>Microsoft Office PowerPoint</Application>
  <PresentationFormat>Widescreen</PresentationFormat>
  <Paragraphs>166</Paragraphs>
  <Slides>24</Slides>
  <Notes>12</Notes>
  <HiddenSlides>0</HiddenSlides>
  <MMClips>1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24</vt:i4>
      </vt:variant>
    </vt:vector>
  </HeadingPairs>
  <TitlesOfParts>
    <vt:vector size="26" baseType="lpstr">
      <vt:lpstr>1_Custom Design</vt:lpstr>
      <vt:lpstr>2_Custom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Zero-G</Company>
  <LinksUpToDate>false</LinksUpToDate>
  <SharedDoc>false</SharedDoc>
  <HyperlinksChanged>false</HyperlinksChanged>
  <AppVersion>16.0000</AppVersion>
</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Présentation PowerPoint</dc:title>
  <dc:creator>Ciaran OGaora</dc:creator>
  <lastModifiedBy>Yaiguili</lastModifiedBy>
  <revision>104</revision>
  <dcterms:created xsi:type="dcterms:W3CDTF">2012-07-03T15:00:02.0000000Z</dcterms:created>
  <dcterms:modified xsi:type="dcterms:W3CDTF">2026-07-30T17:24:15.0000000Z</dcterms:modified>
</coreProperties>
</file>