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15a1457db847bf" /><Relationship Type="http://schemas.openxmlformats.org/officeDocument/2006/relationships/extended-properties" Target="/docProps/app.xml" Id="Raedbd17d1685426a" /><Relationship Type="http://schemas.openxmlformats.org/officeDocument/2006/relationships/officeDocument" Target="/ppt/presentation.xml" Id="R08fabbf6daad43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d61f5846e147ae"/>
    <p:sldMasterId xmlns:r="http://schemas.openxmlformats.org/officeDocument/2006/relationships" id="2147483667" r:id="R16ec8668cf9e4107"/>
  </p:sldMasterIdLst>
  <p:notesMasterIdLst>
    <p:notesMasterId xmlns:r="http://schemas.openxmlformats.org/officeDocument/2006/relationships" r:id="R8316307b545646b4"/>
  </p:notesMasterIdLst>
  <p:sldIdLst>
    <p:sldId xmlns:r="http://schemas.openxmlformats.org/officeDocument/2006/relationships" id="256" r:id="R0ee327b8b65b426d"/>
    <p:sldId xmlns:r="http://schemas.openxmlformats.org/officeDocument/2006/relationships" id="257" r:id="R0a48bc0821694f02"/>
    <p:sldId xmlns:r="http://schemas.openxmlformats.org/officeDocument/2006/relationships" id="258" r:id="R6b84b1c6b9a74615"/>
    <p:sldId xmlns:r="http://schemas.openxmlformats.org/officeDocument/2006/relationships" id="259" r:id="Rfbf455bbd75041aa"/>
    <p:sldId xmlns:r="http://schemas.openxmlformats.org/officeDocument/2006/relationships" id="260" r:id="R05bf6ece31304772"/>
    <p:sldId xmlns:r="http://schemas.openxmlformats.org/officeDocument/2006/relationships" id="261" r:id="R231f86eaf48346e7"/>
    <p:sldId xmlns:r="http://schemas.openxmlformats.org/officeDocument/2006/relationships" id="262" r:id="Rfcc9f26b4cb34866"/>
    <p:sldId xmlns:r="http://schemas.openxmlformats.org/officeDocument/2006/relationships" id="263" r:id="R60cb7c3463494179"/>
    <p:sldId xmlns:r="http://schemas.openxmlformats.org/officeDocument/2006/relationships" id="264" r:id="R71c44efe65914f00"/>
    <p:sldId xmlns:r="http://schemas.openxmlformats.org/officeDocument/2006/relationships" id="265" r:id="R34255d9cfb6c485b"/>
    <p:sldId xmlns:r="http://schemas.openxmlformats.org/officeDocument/2006/relationships" id="266" r:id="R5aef8b8e7bea42c1"/>
    <p:sldId xmlns:r="http://schemas.openxmlformats.org/officeDocument/2006/relationships" id="267" r:id="R20f0fd7dff0b48db"/>
    <p:sldId xmlns:r="http://schemas.openxmlformats.org/officeDocument/2006/relationships" id="268" r:id="R451aef2da5f54635"/>
    <p:sldId xmlns:r="http://schemas.openxmlformats.org/officeDocument/2006/relationships" id="269" r:id="R273d205a67794673"/>
    <p:sldId xmlns:r="http://schemas.openxmlformats.org/officeDocument/2006/relationships" id="270" r:id="R7ea80eced71f40e8"/>
    <p:sldId xmlns:r="http://schemas.openxmlformats.org/officeDocument/2006/relationships" id="271" r:id="Ra5b51dec8b0d42db"/>
    <p:sldId xmlns:r="http://schemas.openxmlformats.org/officeDocument/2006/relationships" id="272" r:id="Rd62e3077de204ffb"/>
    <p:sldId xmlns:r="http://schemas.openxmlformats.org/officeDocument/2006/relationships" id="273" r:id="R611f92a26ed64b72"/>
    <p:sldId xmlns:r="http://schemas.openxmlformats.org/officeDocument/2006/relationships" id="274" r:id="R7028f59f9b794c32"/>
    <p:sldId xmlns:r="http://schemas.openxmlformats.org/officeDocument/2006/relationships" id="275" r:id="R2402e58186e34fa5"/>
    <p:sldId xmlns:r="http://schemas.openxmlformats.org/officeDocument/2006/relationships" id="276" r:id="R8560abe668da4802"/>
    <p:sldId xmlns:r="http://schemas.openxmlformats.org/officeDocument/2006/relationships" id="277" r:id="R7ea142d076b94607"/>
    <p:sldId xmlns:r="http://schemas.openxmlformats.org/officeDocument/2006/relationships" id="278" r:id="Rd16105b011494be2"/>
    <p:sldId xmlns:r="http://schemas.openxmlformats.org/officeDocument/2006/relationships" id="279" r:id="Rabcdf145061248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d2878b21727543ea" Type="http://schemas.openxmlformats.org/officeDocument/2006/relationships/tableStyles" Target="/ppt/tableStyles.xml"/><Relationship Id="R6b84b1c6b9a74615" Type="http://schemas.openxmlformats.org/officeDocument/2006/relationships/slide" Target="/ppt/slides/slide3.xml"/><Relationship Id="R7ea80eced71f40e8" Type="http://schemas.openxmlformats.org/officeDocument/2006/relationships/slide" Target="/ppt/slides/slide15.xml"/><Relationship Id="R0a48bc0821694f02" Type="http://schemas.openxmlformats.org/officeDocument/2006/relationships/slide" Target="/ppt/slides/slide2.xml"/><Relationship Id="R20f0fd7dff0b48db" Type="http://schemas.openxmlformats.org/officeDocument/2006/relationships/slide" Target="/ppt/slides/slide12.xml"/><Relationship Id="rId3" Type="http://schemas.openxmlformats.org/officeDocument/2006/relationships/customXml" Target="../customXml/item3.xml"/><Relationship Id="R776705c5154043c5" Type="http://schemas.openxmlformats.org/officeDocument/2006/relationships/theme" Target="/ppt/theme/theme1.xml"/><Relationship Id="R71c44efe65914f00" Type="http://schemas.openxmlformats.org/officeDocument/2006/relationships/slide" Target="/ppt/slides/slide9.xml"/><Relationship Id="R273d205a67794673" Type="http://schemas.openxmlformats.org/officeDocument/2006/relationships/slide" Target="/ppt/slides/slide14.xml"/><Relationship Id="Rfcc9f26b4cb34866" Type="http://schemas.openxmlformats.org/officeDocument/2006/relationships/slide" Target="/ppt/slides/slide7.xml"/><Relationship Id="Ra5b51dec8b0d42db" Type="http://schemas.openxmlformats.org/officeDocument/2006/relationships/slide" Target="/ppt/slides/slide16.xml"/><Relationship Id="Rd62e3077de204ffb" Type="http://schemas.openxmlformats.org/officeDocument/2006/relationships/slide" Target="/ppt/slides/slide17.xml"/><Relationship Id="R2402e58186e34fa5" Type="http://schemas.openxmlformats.org/officeDocument/2006/relationships/slide" Target="/ppt/slides/slide20.xml"/><Relationship Id="R7ea142d076b94607" Type="http://schemas.openxmlformats.org/officeDocument/2006/relationships/slide" Target="/ppt/slides/slide22.xml"/><Relationship Id="Rabcdf14506124819" Type="http://schemas.openxmlformats.org/officeDocument/2006/relationships/slide" Target="/ppt/slides/slide24.xml"/><Relationship Id="rId2" Type="http://schemas.openxmlformats.org/officeDocument/2006/relationships/customXml" Target="../customXml/item2.xml"/><Relationship Id="R0ee327b8b65b426d" Type="http://schemas.openxmlformats.org/officeDocument/2006/relationships/slide" Target="/ppt/slides/slide1.xml"/><Relationship Id="Rfbf455bbd75041aa" Type="http://schemas.openxmlformats.org/officeDocument/2006/relationships/slide" Target="/ppt/slides/slide4.xml"/><Relationship Id="R05bf6ece31304772" Type="http://schemas.openxmlformats.org/officeDocument/2006/relationships/slide" Target="/ppt/slides/slide5.xml"/><Relationship Id="rId1" Type="http://schemas.openxmlformats.org/officeDocument/2006/relationships/customXml" Target="../customXml/item1.xml"/><Relationship Id="R8560abe668da4802" Type="http://schemas.openxmlformats.org/officeDocument/2006/relationships/slide" Target="/ppt/slides/slide21.xml"/><Relationship Id="R8dd61f5846e147ae" Type="http://schemas.openxmlformats.org/officeDocument/2006/relationships/slideMaster" Target="/ppt/slideMasters/slideMaster1.xml"/><Relationship Id="Rac3b6b3632b94410" Type="http://schemas.openxmlformats.org/officeDocument/2006/relationships/presProps" Target="/ppt/presProps.xml"/><Relationship Id="R09c3f8a8099e4aa8" Type="http://schemas.openxmlformats.org/officeDocument/2006/relationships/viewProps" Target="/ppt/viewProps.xml"/><Relationship Id="R7028f59f9b794c32" Type="http://schemas.openxmlformats.org/officeDocument/2006/relationships/slide" Target="/ppt/slides/slide19.xml"/><Relationship Id="Rd16105b011494be2" Type="http://schemas.openxmlformats.org/officeDocument/2006/relationships/slide" Target="/ppt/slides/slide23.xml"/><Relationship Id="R16ec8668cf9e4107" Type="http://schemas.openxmlformats.org/officeDocument/2006/relationships/slideMaster" Target="/ppt/slideMasters/slideMaster2.xml"/><Relationship Id="R231f86eaf48346e7" Type="http://schemas.openxmlformats.org/officeDocument/2006/relationships/slide" Target="/ppt/slides/slide6.xml"/><Relationship Id="R34255d9cfb6c485b" Type="http://schemas.openxmlformats.org/officeDocument/2006/relationships/slide" Target="/ppt/slides/slide10.xml"/><Relationship Id="R5aef8b8e7bea42c1" Type="http://schemas.openxmlformats.org/officeDocument/2006/relationships/slide" Target="/ppt/slides/slide11.xml"/><Relationship Id="R451aef2da5f54635" Type="http://schemas.openxmlformats.org/officeDocument/2006/relationships/slide" Target="/ppt/slides/slide13.xml"/><Relationship Id="R611f92a26ed64b72" Type="http://schemas.openxmlformats.org/officeDocument/2006/relationships/slide" Target="/ppt/slides/slide18.xml"/><Relationship Id="R8316307b545646b4" Type="http://schemas.openxmlformats.org/officeDocument/2006/relationships/notesMaster" Target="/ppt/notesMasters/notesMaster1.xml"/><Relationship Id="R60cb7c3463494179" Type="http://schemas.openxmlformats.org/officeDocument/2006/relationships/slide" Target="/ppt/slides/slide8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d5e3e25676ef45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f24daf231c4296" /><Relationship Type="http://schemas.openxmlformats.org/officeDocument/2006/relationships/notesMaster" Target="/ppt/notesMasters/notesMaster1.xml" Id="Rc1575047f4344b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617edfa858445c" /><Relationship Type="http://schemas.openxmlformats.org/officeDocument/2006/relationships/notesMaster" Target="/ppt/notesMasters/notesMaster1.xml" Id="R840db0d526ba41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e132e1d10d4bb4" /><Relationship Type="http://schemas.openxmlformats.org/officeDocument/2006/relationships/notesMaster" Target="/ppt/notesMasters/notesMaster1.xml" Id="Rce472af34f494f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33f397bbb14607" /><Relationship Type="http://schemas.openxmlformats.org/officeDocument/2006/relationships/notesMaster" Target="/ppt/notesMasters/notesMaster1.xml" Id="Re773baefc24049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70ec45a565468f" /><Relationship Type="http://schemas.openxmlformats.org/officeDocument/2006/relationships/notesMaster" Target="/ppt/notesMasters/notesMaster1.xml" Id="Ra46d166730394e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8948f86f324cfc" /><Relationship Type="http://schemas.openxmlformats.org/officeDocument/2006/relationships/notesMaster" Target="/ppt/notesMasters/notesMaster1.xml" Id="R14bbfed3a7e34f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02d9304d6d4438" /><Relationship Type="http://schemas.openxmlformats.org/officeDocument/2006/relationships/notesMaster" Target="/ppt/notesMasters/notesMaster1.xml" Id="R34f30c212bc142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5f3d22cb2d492b" /><Relationship Type="http://schemas.openxmlformats.org/officeDocument/2006/relationships/notesMaster" Target="/ppt/notesMasters/notesMaster1.xml" Id="Rf95dce05afe844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f1f570de6b43ff" /><Relationship Type="http://schemas.openxmlformats.org/officeDocument/2006/relationships/notesMaster" Target="/ppt/notesMasters/notesMaster1.xml" Id="Rc703a33b98ca49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7206ebb4c443f8" /><Relationship Type="http://schemas.openxmlformats.org/officeDocument/2006/relationships/notesMaster" Target="/ppt/notesMasters/notesMaster1.xml" Id="R69bc32fba1f546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dcba6d23ba4cbb" /><Relationship Type="http://schemas.openxmlformats.org/officeDocument/2006/relationships/notesMaster" Target="/ppt/notesMasters/notesMaster1.xml" Id="R9c38433efeed4cb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7c8d153a7a470c" /><Relationship Type="http://schemas.openxmlformats.org/officeDocument/2006/relationships/notesMaster" Target="/ppt/notesMasters/notesMaster1.xml" Id="R3da3b4f906334d1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c0237faab3a47cb" /><Relationship Type="http://schemas.openxmlformats.org/officeDocument/2006/relationships/notesMaster" Target="/ppt/notesMasters/notesMaster1.xml" Id="R89559b387676468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3a61a76336141c3" /><Relationship Type="http://schemas.openxmlformats.org/officeDocument/2006/relationships/notesMaster" Target="/ppt/notesMasters/notesMaster1.xml" Id="R5086b88bbdfc447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843b63dd60e416a" /><Relationship Type="http://schemas.openxmlformats.org/officeDocument/2006/relationships/notesMaster" Target="/ppt/notesMasters/notesMaster1.xml" Id="Ra9833276b2814fa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9fca4e3529b438e" /><Relationship Type="http://schemas.openxmlformats.org/officeDocument/2006/relationships/notesMaster" Target="/ppt/notesMasters/notesMaster1.xml" Id="Re8994ea8bcc243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99f1e15ab9e49b7" /><Relationship Type="http://schemas.openxmlformats.org/officeDocument/2006/relationships/notesMaster" Target="/ppt/notesMasters/notesMaster1.xml" Id="R08ee78ade16e4d0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1152dadb6264c92" /><Relationship Type="http://schemas.openxmlformats.org/officeDocument/2006/relationships/notesMaster" Target="/ppt/notesMasters/notesMaster1.xml" Id="Rb2088136c57e441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070c0749c6a4646" /><Relationship Type="http://schemas.openxmlformats.org/officeDocument/2006/relationships/notesMaster" Target="/ppt/notesMasters/notesMaster1.xml" Id="Rcaccd1d8160643e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04bc7d77b62421a" /><Relationship Type="http://schemas.openxmlformats.org/officeDocument/2006/relationships/notesMaster" Target="/ppt/notesMasters/notesMaster1.xml" Id="Rc3367a44d79845a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446343cef4f4909" /><Relationship Type="http://schemas.openxmlformats.org/officeDocument/2006/relationships/notesMaster" Target="/ppt/notesMasters/notesMaster1.xml" Id="Rfb3dc6ef82fb4af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40ae0a04cb84297" /><Relationship Type="http://schemas.openxmlformats.org/officeDocument/2006/relationships/notesMaster" Target="/ppt/notesMasters/notesMaster1.xml" Id="R87862653459a455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42374e4befd4585" /><Relationship Type="http://schemas.openxmlformats.org/officeDocument/2006/relationships/notesMaster" Target="/ppt/notesMasters/notesMaster1.xml" Id="Rd037584a03f347b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f2e6e22a2694763" /><Relationship Type="http://schemas.openxmlformats.org/officeDocument/2006/relationships/notesMaster" Target="/ppt/notesMasters/notesMaster1.xml" Id="R6ecd67be4ac644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0：26到1：50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e72865898642a8" /><Relationship Type="http://schemas.openxmlformats.org/officeDocument/2006/relationships/image" Target="/ppt/media/image.png" Id="Re93b0a6c24b44efc" /><Relationship Type="http://schemas.openxmlformats.org/officeDocument/2006/relationships/image" Target="/ppt/media/image2.emf" Id="R87387c6aaf48457d" /><Relationship Type="http://schemas.openxmlformats.org/officeDocument/2006/relationships/image" Target="/ppt/media/image3.emf" Id="R47200b4110fd4dbd" /><Relationship Type="http://schemas.openxmlformats.org/officeDocument/2006/relationships/image" Target="/ppt/media/image.emf" Id="R07c670f0e3dc44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52329f56204ce5" /><Relationship Type="http://schemas.openxmlformats.org/officeDocument/2006/relationships/image" Target="/ppt/media/image2.png" Id="R25f502c78a834a14" /><Relationship Type="http://schemas.openxmlformats.org/officeDocument/2006/relationships/image" Target="/ppt/media/image4.emf" Id="R13b5b62ea4d34c15" /><Relationship Type="http://schemas.openxmlformats.org/officeDocument/2006/relationships/image" Target="/ppt/media/image5.emf" Id="R201067a8a3cf44dc" /><Relationship Type="http://schemas.openxmlformats.org/officeDocument/2006/relationships/image" Target="/ppt/media/image2.emf" Id="R282518983f3d410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614a5da9bd46cb" /><Relationship Type="http://schemas.openxmlformats.org/officeDocument/2006/relationships/image" Target="/ppt/media/image5.emf" Id="Rf228d8bc2aa34770" /><Relationship Type="http://schemas.openxmlformats.org/officeDocument/2006/relationships/image" Target="/ppt/media/image2.emf" Id="R3780140b02304cae" /><Relationship Type="http://schemas.openxmlformats.org/officeDocument/2006/relationships/image" Target="/ppt/media/image3.png" Id="R4c361b5637ab44c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8e1f4a8acf4665" /><Relationship Type="http://schemas.openxmlformats.org/officeDocument/2006/relationships/image" Target="/ppt/media/image4.png" Id="R33a2e27ac6a34096" /><Relationship Type="http://schemas.openxmlformats.org/officeDocument/2006/relationships/image" Target="/ppt/media/image6.emf" Id="R635ba99b84c84e1c" /><Relationship Type="http://schemas.openxmlformats.org/officeDocument/2006/relationships/image" Target="/ppt/media/image7.emf" Id="R7db920c8be154b36" /><Relationship Type="http://schemas.openxmlformats.org/officeDocument/2006/relationships/image" Target="/ppt/media/image2.emf" Id="Rf9724e6af183441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1c48a261e34c4d" /><Relationship Type="http://schemas.openxmlformats.org/officeDocument/2006/relationships/image" Target="/ppt/media/image5.png" Id="Rd9081525b6054bce" /><Relationship Type="http://schemas.openxmlformats.org/officeDocument/2006/relationships/image" Target="/ppt/media/image8.emf" Id="R23f77d4749974aef" /><Relationship Type="http://schemas.openxmlformats.org/officeDocument/2006/relationships/image" Target="/ppt/media/image9.emf" Id="R6e4ce84d6b6e429c" /><Relationship Type="http://schemas.openxmlformats.org/officeDocument/2006/relationships/image" Target="/ppt/media/image2.emf" Id="R11cde9a89bde4c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3b81ed67b449c2" /><Relationship Type="http://schemas.openxmlformats.org/officeDocument/2006/relationships/image" Target="/ppt/media/image6.png" Id="R02ba178bb62645fa" /><Relationship Type="http://schemas.openxmlformats.org/officeDocument/2006/relationships/image" Target="/ppt/media/image10.emf" Id="R72842dfa3b96469e" /><Relationship Type="http://schemas.openxmlformats.org/officeDocument/2006/relationships/image" Target="/ppt/media/image11.emf" Id="Rd077c1e61c0a447a" /><Relationship Type="http://schemas.openxmlformats.org/officeDocument/2006/relationships/image" Target="/ppt/media/image2.emf" Id="Rd7d9d01b3287447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005e6b18b84451" /><Relationship Type="http://schemas.openxmlformats.org/officeDocument/2006/relationships/image" Target="/ppt/media/image7.png" Id="R0d8cce37b759443e" /><Relationship Type="http://schemas.openxmlformats.org/officeDocument/2006/relationships/image" Target="/ppt/media/image12.emf" Id="Rede30e7fa4a34754" /><Relationship Type="http://schemas.openxmlformats.org/officeDocument/2006/relationships/image" Target="/ppt/media/image13.emf" Id="R48c294727051440f" /><Relationship Type="http://schemas.openxmlformats.org/officeDocument/2006/relationships/image" Target="/ppt/media/image2.emf" Id="Rc8fe5348bd9e405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67ad4f46c746f7" /><Relationship Type="http://schemas.openxmlformats.org/officeDocument/2006/relationships/image" Target="/ppt/media/image8.png" Id="R896650b8f7694f89" /><Relationship Type="http://schemas.openxmlformats.org/officeDocument/2006/relationships/image" Target="/ppt/media/image14.emf" Id="R641b311a3fc34c67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52e9e18ad145e6" /><Relationship Type="http://schemas.openxmlformats.org/officeDocument/2006/relationships/image" Target="/ppt/media/image9.png" Id="R949a4572e309417b" /><Relationship Type="http://schemas.openxmlformats.org/officeDocument/2006/relationships/image" Target="/ppt/media/image15.emf" Id="R8dc38c2b99104a3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f68b0ebb554f8d" /><Relationship Type="http://schemas.openxmlformats.org/officeDocument/2006/relationships/image" Target="/ppt/media/image10.png" Id="R3698774af15b4e56" /><Relationship Type="http://schemas.openxmlformats.org/officeDocument/2006/relationships/image" Target="/ppt/media/image16.emf" Id="R193de9d9b24a4b6c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198d0a412246f3" /><Relationship Type="http://schemas.openxmlformats.org/officeDocument/2006/relationships/image" Target="/ppt/media/image17.emf" Id="R274d578db6734461" /><Relationship Type="http://schemas.openxmlformats.org/officeDocument/2006/relationships/image" Target="/ppt/media/image18.emf" Id="R8846c0dac2034a1d" /><Relationship Type="http://schemas.openxmlformats.org/officeDocument/2006/relationships/image" Target="/ppt/media/image19.emf" Id="R0babe2d738bb4f11" /><Relationship Type="http://schemas.openxmlformats.org/officeDocument/2006/relationships/image" Target="/ppt/media/image20.emf" Id="Rfd5d49f18aa64b1d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eda35cc8d74155" /><Relationship Type="http://schemas.openxmlformats.org/officeDocument/2006/relationships/image" Target="/ppt/media/image21.emf" Id="Ra2df0c09d1184d93" /><Relationship Type="http://schemas.openxmlformats.org/officeDocument/2006/relationships/image" Target="/ppt/media/image22.emf" Id="Rf3dc1d907f6346ea" /><Relationship Type="http://schemas.openxmlformats.org/officeDocument/2006/relationships/image" Target="/ppt/media/image23.emf" Id="Re84b953e384949c9" /><Relationship Type="http://schemas.openxmlformats.org/officeDocument/2006/relationships/image" Target="/ppt/media/image20.emf" Id="R022f71c0c8c341e0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f5509804d04e31" /><Relationship Type="http://schemas.openxmlformats.org/officeDocument/2006/relationships/image" Target="/ppt/media/image24.emf" Id="R3c60475ed85d4810" /><Relationship Type="http://schemas.openxmlformats.org/officeDocument/2006/relationships/image" Target="/ppt/media/image.jpeg" Id="R8d47125645ac4d10" /><Relationship Type="http://schemas.openxmlformats.org/officeDocument/2006/relationships/image" Target="/ppt/media/image25.emf" Id="R8ae2a3cd3b7d424c" /><Relationship Type="http://schemas.openxmlformats.org/officeDocument/2006/relationships/image" Target="/ppt/media/image20.emf" Id="Rc09e301e0e894de1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5882a2ab9748cd" /><Relationship Type="http://schemas.openxmlformats.org/officeDocument/2006/relationships/image" Target="/ppt/media/image26.emf" Id="Raf7999599d884139" /><Relationship Type="http://schemas.openxmlformats.org/officeDocument/2006/relationships/image" Target="/ppt/media/image2.jpeg" Id="R2d7d36d0709f410e" /><Relationship Type="http://schemas.openxmlformats.org/officeDocument/2006/relationships/image" Target="/ppt/media/image27.emf" Id="R3c0a8bd4cc604a3d" /><Relationship Type="http://schemas.openxmlformats.org/officeDocument/2006/relationships/image" Target="/ppt/media/image20.emf" Id="R053b758f05f340e0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e4270bc4eb4cee" /><Relationship Type="http://schemas.openxmlformats.org/officeDocument/2006/relationships/image" Target="/ppt/media/image28.emf" Id="R59ec43ba3cdb4594" /><Relationship Type="http://schemas.openxmlformats.org/officeDocument/2006/relationships/image" Target="/ppt/media/image29.emf" Id="R8a8b37a594da44a6" /><Relationship Type="http://schemas.openxmlformats.org/officeDocument/2006/relationships/image" Target="/ppt/media/image30.emf" Id="Recbd71d5d29c4602" /><Relationship Type="http://schemas.openxmlformats.org/officeDocument/2006/relationships/image" Target="/ppt/media/image20.emf" Id="Rb11dc2449cec4f30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11f5523a70491e" /><Relationship Type="http://schemas.openxmlformats.org/officeDocument/2006/relationships/image" Target="/ppt/media/image31.emf" Id="Re0e7e4b5ced6435d" /><Relationship Type="http://schemas.openxmlformats.org/officeDocument/2006/relationships/image" Target="/ppt/media/image3.jpeg" Id="R09fba210c0484cb9" /><Relationship Type="http://schemas.openxmlformats.org/officeDocument/2006/relationships/image" Target="/ppt/media/image32.emf" Id="R0b22f7fe343c45b2" /><Relationship Type="http://schemas.openxmlformats.org/officeDocument/2006/relationships/image" Target="/ppt/media/image20.emf" Id="Raed89635ec1b4df3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9cbd042a0443b1" /><Relationship Type="http://schemas.openxmlformats.org/officeDocument/2006/relationships/image" Target="/ppt/media/image23.emf" Id="R8c2c175d0e1442c7" /><Relationship Type="http://schemas.openxmlformats.org/officeDocument/2006/relationships/image" Target="/ppt/media/image11.png" Id="Rbeefa4e2499f4233" /><Relationship Type="http://schemas.openxmlformats.org/officeDocument/2006/relationships/image" Target="/ppt/media/image20.emf" Id="Rc7ccecf970464713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ab864aeaa34a19" /><Relationship Type="http://schemas.openxmlformats.org/officeDocument/2006/relationships/image" Target="/ppt/media/image.png" Id="R53f42f511f464265" /><Relationship Type="http://schemas.openxmlformats.org/officeDocument/2006/relationships/image" Target="/ppt/media/image2.emf" Id="Re70eada3887741bd" /><Relationship Type="http://schemas.openxmlformats.org/officeDocument/2006/relationships/image" Target="/ppt/media/image33.emf" Id="R6d2235d264af4ee4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1c77e98e83b4e54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9961eeb0e0f4426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c85422865524dad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09ede3e9eb944f5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701ec9778f047ff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f11a4335aae41f1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86f907931774ac8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76027f2b7e8473c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2677598b65b4749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64cfead1925431a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0ada063e801450c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cbb820c306946c0" /><Relationship Type="http://schemas.openxmlformats.org/officeDocument/2006/relationships/image" Target="/ppt/media/image12.png" Id="Raf1185328c0f44c3" /><Relationship Type="http://schemas.openxmlformats.org/officeDocument/2006/relationships/image" Target="/ppt/media/image2.emf" Id="Rc1c12c35d0fe4279" /><Relationship Type="http://schemas.openxmlformats.org/officeDocument/2006/relationships/image" Target="/ppt/media/image5.emf" Id="Re51aca0194ef492f" /></Relationships>
</file>

<file path=ppt/slideLayouts/slideLayout1.xml><?xml version="1.0" encoding="utf-8"?>
<p:sldLayout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b0a6c24b44e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87c6aaf48457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  <p:pic>
        <p:nvPicPr>
          <p:cNvPr id="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00b4110fd4db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1" y="1663701"/>
            <a:ext cx="5925897" cy="2024193"/>
          </a:xfrm>
          <a:prstGeom xmlns:a="http://schemas.openxmlformats.org/drawingml/2006/main" prst="rect">
            <a:avLst/>
          </a:prstGeom>
        </p:spPr>
      </p:pic>
      <p:pic>
        <p:nvPicPr>
          <p:cNvPr id="8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670f0e3dc44f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482313"/>
            <a:ext cx="2180037" cy="102189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f502c78a834a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5b62ea4d34c1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1" y="1663700"/>
            <a:ext cx="5618017" cy="1589308"/>
          </a:xfrm>
          <a:prstGeom xmlns:a="http://schemas.openxmlformats.org/drawingml/2006/main" prst="rect">
            <a:avLst/>
          </a:prstGeom>
        </p:spPr>
      </p:pic>
      <p:pic>
        <p:nvPicPr>
          <p:cNvPr id="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1067a8a3cf44d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051" y="485287"/>
            <a:ext cx="2236740" cy="97122"/>
          </a:xfrm>
          <a:prstGeom xmlns:a="http://schemas.openxmlformats.org/drawingml/2006/main" prst="rect">
            <a:avLst/>
          </a:prstGeom>
        </p:spPr>
      </p:pic>
      <p:pic>
        <p:nvPicPr>
          <p:cNvPr id="8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518983f3d410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8d8bc2aa347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051" y="485287"/>
            <a:ext cx="2236740" cy="97122"/>
          </a:xfrm>
          <a:prstGeom xmlns:a="http://schemas.openxmlformats.org/drawingml/2006/main" prst="rect">
            <a:avLst/>
          </a:prstGeom>
        </p:spPr>
      </p:pic>
      <p:pic>
        <p:nvPicPr>
          <p:cNvPr id="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0140b02304ca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  <p:pic>
        <p:nvPicPr>
          <p:cNvPr id="6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c361b5637ab44cc"/>
          <a:srcRect xmlns:a="http://schemas.openxmlformats.org/drawingml/2006/main" l="0" t="7522" r="0" b="752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.xml><?xml version="1.0" encoding="utf-8"?>
<p:sldLayout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2e27ac6a340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ba99b84c84e1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1663701"/>
            <a:ext cx="6119928" cy="2024193"/>
          </a:xfrm>
          <a:prstGeom xmlns:a="http://schemas.openxmlformats.org/drawingml/2006/main" prst="rect">
            <a:avLst/>
          </a:prstGeom>
        </p:spPr>
      </p:pic>
      <p:pic>
        <p:nvPicPr>
          <p:cNvPr id="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920c8be154b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1" y="485288"/>
            <a:ext cx="2130817" cy="97123"/>
          </a:xfrm>
          <a:prstGeom xmlns:a="http://schemas.openxmlformats.org/drawingml/2006/main" prst="rect">
            <a:avLst/>
          </a:prstGeom>
        </p:spPr>
      </p:pic>
      <p:pic>
        <p:nvPicPr>
          <p:cNvPr id="8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24e6af18344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.xml><?xml version="1.0" encoding="utf-8"?>
<p:sldLayout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081525b6054bc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77d4749974ae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1663701"/>
            <a:ext cx="5837453" cy="1356591"/>
          </a:xfrm>
          <a:prstGeom xmlns:a="http://schemas.openxmlformats.org/drawingml/2006/main" prst="rect">
            <a:avLst/>
          </a:prstGeom>
        </p:spPr>
      </p:pic>
      <p:pic>
        <p:nvPicPr>
          <p:cNvPr id="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4ce84d6b6e42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1" y="485287"/>
            <a:ext cx="2366281" cy="97123"/>
          </a:xfrm>
          <a:prstGeom xmlns:a="http://schemas.openxmlformats.org/drawingml/2006/main" prst="rect">
            <a:avLst/>
          </a:prstGeom>
        </p:spPr>
      </p:pic>
      <p:pic>
        <p:nvPicPr>
          <p:cNvPr id="8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cde9a89bde4c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.xml><?xml version="1.0" encoding="utf-8"?>
<p:sldLayout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ba178bb62645f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42dfa3b96469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1" y="1663700"/>
            <a:ext cx="5408660" cy="1380218"/>
          </a:xfrm>
          <a:prstGeom xmlns:a="http://schemas.openxmlformats.org/drawingml/2006/main" prst="rect">
            <a:avLst/>
          </a:prstGeom>
        </p:spPr>
      </p:pic>
      <p:pic>
        <p:nvPicPr>
          <p:cNvPr id="7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7c1e61c0a447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051" y="485285"/>
            <a:ext cx="2048412" cy="99408"/>
          </a:xfrm>
          <a:prstGeom xmlns:a="http://schemas.openxmlformats.org/drawingml/2006/main" prst="rect">
            <a:avLst/>
          </a:prstGeom>
        </p:spPr>
      </p:pic>
      <p:pic>
        <p:nvPicPr>
          <p:cNvPr id="8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9d01b328744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.xml><?xml version="1.0" encoding="utf-8"?>
<p:sldLayout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8cce37b759443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30e7fa4a347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1608285"/>
            <a:ext cx="5837453" cy="1456367"/>
          </a:xfrm>
          <a:prstGeom xmlns:a="http://schemas.openxmlformats.org/drawingml/2006/main" prst="rect">
            <a:avLst/>
          </a:prstGeom>
        </p:spPr>
      </p:pic>
      <p:pic>
        <p:nvPicPr>
          <p:cNvPr id="7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29472705144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051" y="485286"/>
            <a:ext cx="2048412" cy="97123"/>
          </a:xfrm>
          <a:prstGeom xmlns:a="http://schemas.openxmlformats.org/drawingml/2006/main" prst="rect">
            <a:avLst/>
          </a:prstGeom>
        </p:spPr>
      </p:pic>
      <p:pic>
        <p:nvPicPr>
          <p:cNvPr id="8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e5348bd9e40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44960"/>
            <a:ext cx="2316019" cy="60742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8.xml><?xml version="1.0" encoding="utf-8"?>
<p:sldLayout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6650b8f7694f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4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b311a3fc34c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9915" y="1884218"/>
            <a:ext cx="9746156" cy="280843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9.xml><?xml version="1.0" encoding="utf-8"?>
<p:sldLayout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9a4572e30941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c38c2b99104a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94584" y="1893456"/>
            <a:ext cx="9202833" cy="279919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0.xml><?xml version="1.0" encoding="utf-8"?>
<p:sldLayout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98774af15b4e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4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3de9d9b24a4b6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0008" y="1908729"/>
            <a:ext cx="10071985" cy="2799194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1.xml><?xml version="1.0" encoding="utf-8"?>
<p:sldLayout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d578db67344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90087" y="1870677"/>
            <a:ext cx="5540080" cy="6005633"/>
          </a:xfrm>
          <a:prstGeom xmlns:a="http://schemas.openxmlformats.org/drawingml/2006/main" prst="rect">
            <a:avLst/>
          </a:prstGeom>
        </p:spPr>
      </p:pic>
      <p:pic>
        <p:nvPicPr>
          <p:cNvPr id="6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46c0dac2034a1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2747" y="1303481"/>
            <a:ext cx="5323461" cy="1818410"/>
          </a:xfrm>
          <a:prstGeom xmlns:a="http://schemas.openxmlformats.org/drawingml/2006/main" prst="rect">
            <a:avLst/>
          </a:prstGeom>
        </p:spPr>
      </p:pic>
      <p:pic>
        <p:nvPicPr>
          <p:cNvPr id="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abe2d738bb4f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5" y="481246"/>
            <a:ext cx="2196393" cy="102955"/>
          </a:xfrm>
          <a:prstGeom xmlns:a="http://schemas.openxmlformats.org/drawingml/2006/main" prst="rect">
            <a:avLst/>
          </a:prstGeom>
        </p:spPr>
      </p:pic>
      <p:pic>
        <p:nvPicPr>
          <p:cNvPr id="8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d49f18aa64b1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10394" y="332901"/>
            <a:ext cx="840509" cy="63038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2.xml><?xml version="1.0" encoding="utf-8"?>
<p:sldLayout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f0c09d1184d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5" y="1311566"/>
            <a:ext cx="5158607" cy="1459343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dc1d907f6346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85002" y="1597894"/>
            <a:ext cx="8867705" cy="6087751"/>
          </a:xfrm>
          <a:prstGeom xmlns:a="http://schemas.openxmlformats.org/drawingml/2006/main" prst="rect">
            <a:avLst/>
          </a:prstGeom>
        </p:spPr>
      </p:pic>
      <p:pic>
        <p:nvPicPr>
          <p:cNvPr id="7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b953e384949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2747" y="480174"/>
            <a:ext cx="2250044" cy="104026"/>
          </a:xfrm>
          <a:prstGeom xmlns:a="http://schemas.openxmlformats.org/drawingml/2006/main" prst="rect">
            <a:avLst/>
          </a:prstGeom>
        </p:spPr>
      </p:pic>
      <p:pic>
        <p:nvPicPr>
          <p:cNvPr id="8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f71c0c8c341e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10394" y="332901"/>
            <a:ext cx="840509" cy="63038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3.xml><?xml version="1.0" encoding="utf-8"?>
<p:sldLayout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0475ed85d48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5" y="1303481"/>
            <a:ext cx="5479753" cy="1273464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7125645ac4d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40102" y="2411326"/>
            <a:ext cx="6312031" cy="5316982"/>
          </a:xfrm>
          <a:prstGeom xmlns:a="http://schemas.openxmlformats.org/drawingml/2006/main" prst="rect">
            <a:avLst/>
          </a:prstGeom>
        </p:spPr>
      </p:pic>
      <p:pic>
        <p:nvPicPr>
          <p:cNvPr id="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2a3cd3b7d42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9222" y="485287"/>
            <a:ext cx="2366281" cy="103048"/>
          </a:xfrm>
          <a:prstGeom xmlns:a="http://schemas.openxmlformats.org/drawingml/2006/main" prst="rect">
            <a:avLst/>
          </a:prstGeom>
        </p:spPr>
      </p:pic>
      <p:pic>
        <p:nvPicPr>
          <p:cNvPr id="8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e301e0e894de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10394" y="332901"/>
            <a:ext cx="840509" cy="63038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4.xml><?xml version="1.0" encoding="utf-8"?>
<p:sldLayout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999599d8841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4" y="1304925"/>
            <a:ext cx="5574560" cy="1843810"/>
          </a:xfrm>
          <a:prstGeom xmlns:a="http://schemas.openxmlformats.org/drawingml/2006/main" prst="rect">
            <a:avLst/>
          </a:prstGeom>
        </p:spPr>
      </p:pic>
      <p:pic>
        <p:nvPicPr>
          <p:cNvPr id="6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7d36d0709f410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58243" y="2413331"/>
            <a:ext cx="6265893" cy="6151779"/>
          </a:xfrm>
          <a:prstGeom xmlns:a="http://schemas.openxmlformats.org/drawingml/2006/main" prst="rect">
            <a:avLst/>
          </a:prstGeom>
        </p:spPr>
      </p:pic>
      <p:pic>
        <p:nvPicPr>
          <p:cNvPr id="7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a8bd4cc604a3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4" y="479931"/>
            <a:ext cx="2147173" cy="104269"/>
          </a:xfrm>
          <a:prstGeom xmlns:a="http://schemas.openxmlformats.org/drawingml/2006/main" prst="rect">
            <a:avLst/>
          </a:prstGeom>
        </p:spPr>
      </p:pic>
      <p:pic>
        <p:nvPicPr>
          <p:cNvPr id="8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3b758f05f340e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10394" y="332901"/>
            <a:ext cx="840509" cy="63038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5.xml><?xml version="1.0" encoding="utf-8"?>
<p:sldLayout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c43ba3cdb45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4" y="1304925"/>
            <a:ext cx="5343216" cy="1363518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8b37a594da44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20673" y="1951201"/>
            <a:ext cx="7573947" cy="6301276"/>
          </a:xfrm>
          <a:prstGeom xmlns:a="http://schemas.openxmlformats.org/drawingml/2006/main" prst="rect">
            <a:avLst/>
          </a:prstGeom>
        </p:spPr>
      </p:pic>
      <p:pic>
        <p:nvPicPr>
          <p:cNvPr id="7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bd71d5d29c46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480029"/>
            <a:ext cx="2037123" cy="104171"/>
          </a:xfrm>
          <a:prstGeom xmlns:a="http://schemas.openxmlformats.org/drawingml/2006/main" prst="rect">
            <a:avLst/>
          </a:prstGeom>
        </p:spPr>
      </p:pic>
      <p:pic>
        <p:nvPicPr>
          <p:cNvPr id="8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dc2449cec4f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10394" y="332901"/>
            <a:ext cx="840509" cy="63038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6.xml><?xml version="1.0" encoding="utf-8"?>
<p:sldLayout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e7e4b5ced643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5" y="1304925"/>
            <a:ext cx="5428273" cy="1354282"/>
          </a:xfrm>
          <a:prstGeom xmlns:a="http://schemas.openxmlformats.org/drawingml/2006/main" prst="rect">
            <a:avLst/>
          </a:prstGeom>
        </p:spPr>
      </p:pic>
      <p:pic>
        <p:nvPicPr>
          <p:cNvPr id="6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fba210c0484c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15549" y="2295877"/>
            <a:ext cx="9072896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2f7fe343c45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985" y="485285"/>
            <a:ext cx="2053479" cy="103440"/>
          </a:xfrm>
          <a:prstGeom xmlns:a="http://schemas.openxmlformats.org/drawingml/2006/main" prst="rect">
            <a:avLst/>
          </a:prstGeom>
        </p:spPr>
      </p:pic>
      <p:pic>
        <p:nvPicPr>
          <p:cNvPr id="8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89635ec1b4df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10394" y="332901"/>
            <a:ext cx="840509" cy="63038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7.xml><?xml version="1.0" encoding="utf-8"?>
<p:sldLayout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c175d0e1442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84396" y="396580"/>
            <a:ext cx="2167000" cy="133582"/>
          </a:xfrm>
          <a:prstGeom xmlns:a="http://schemas.openxmlformats.org/drawingml/2006/main" prst="rect">
            <a:avLst/>
          </a:prstGeom>
        </p:spPr>
      </p:pic>
      <p:pic>
        <p:nvPicPr>
          <p:cNvPr id="5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fa4e2499f42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5048" y="38100"/>
            <a:ext cx="1389348" cy="1389348"/>
          </a:xfrm>
          <a:prstGeom xmlns:a="http://schemas.openxmlformats.org/drawingml/2006/main" prst="rect">
            <a:avLst/>
          </a:prstGeom>
        </p:spPr>
      </p:pic>
      <p:pic>
        <p:nvPicPr>
          <p:cNvPr id="6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cecf9704647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923533" y="282614"/>
            <a:ext cx="909203" cy="909203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8.xml><?xml version="1.0" encoding="utf-8"?>
<p:sldLayout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f42f511f4642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5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0eada3887741b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9" y="388505"/>
            <a:ext cx="2316019" cy="607422"/>
          </a:xfrm>
          <a:prstGeom xmlns:a="http://schemas.openxmlformats.org/drawingml/2006/main" prst="rect">
            <a:avLst/>
          </a:prstGeom>
        </p:spPr>
      </p:pic>
      <p:pic>
        <p:nvPicPr>
          <p:cNvPr id="6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235d264af4ee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1608284"/>
            <a:ext cx="4495595" cy="1820716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9.xml><?xml version="1.0" encoding="utf-8"?>
<p:sldLayout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3971548-3814-43AF-8F93-34C9FCA9C75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66CE0224-2BB7-476F-A938-888454D4CAA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pPr>
              <a:buNone/>
            </a:pPr>
            <a:r>
              <a:t>Haga clic para modificar el estilo de subtítulo del patrón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DD02543-EE8E-4BFF-B71D-7EA7258D88C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EE1D840-F708-4721-9E3D-282B336FC0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2F4AF66-E504-445D-A2F6-8005D4D143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0.xml><?xml version="1.0" encoding="utf-8"?>
<p:sldLayout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5DF5FD2-21BF-4A60-83F2-70CFED95B0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72FA8C6-323F-4EA2-A71C-4EE125FA611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23745A4-ABE2-42C6-B79E-5BFBC2A22A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B16C7D3-76C1-4522-BC45-FA59D43FA3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B173FDB-E5D3-4A52-A89B-17DF47B411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1.xml><?xml version="1.0" encoding="utf-8"?>
<p:sldLayout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F3BCD52-19E9-4FED-B3CF-DEB76B69A1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E9F4F9C-7BF1-4A07-A873-06D3E37373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7E72277-5DA9-43D3-9CF2-3433DA86959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4869BC7-3588-4AF9-A7E2-7C3E288841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42B4FE-6995-42FB-9D98-4556677D85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2.xml><?xml version="1.0" encoding="utf-8"?>
<p:sldLayout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03D4467-6136-47C4-90A4-25C3A72400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85B69E2-EF40-4188-869A-567DA4FEE7C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2410DC3-8B66-437C-AA8B-91A3E708A1F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69869B5-CA2C-4175-ADA4-60751ADD693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D6826DC-F7E9-4FC0-814A-2D5861A80B5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BC34DF8-5926-47E3-B40E-7E79E86E94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3.xml><?xml version="1.0" encoding="utf-8"?>
<p:sldLayout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A50FB29-BD76-4FFE-81F0-1B24D5E050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E68C643-F237-4575-8AAE-90FF42965D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A8DA41C-D24A-4353-8797-BE4CE62EBAC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3BA42A2-1ECF-4A64-ACCF-0D8EA6972ED6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B52CE3CA-DEA0-497D-9E3E-C6CE54F6049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7C90A544-7319-46D6-8C0A-151073B3EC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0DB0D23F-F10F-4C18-A8C7-993EA34CE49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42BDB38D-6F04-4A23-923B-DF770483C9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4.xml><?xml version="1.0" encoding="utf-8"?>
<p:sldLayout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699A068-842D-4286-8E4B-3C0B8924F4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C408528-06C4-4E42-BD3A-C7ADB3C2A5A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9A231178-5934-4AD8-8B15-50F1ECB8198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001D9824-5A0E-48B4-9CDB-7D8CA107D8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5.xml><?xml version="1.0" encoding="utf-8"?>
<p:sldLayout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C77BA8D-FE91-4EEF-B3A7-51C1EA25F5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76C1D68-027A-4B73-9B4E-E3C2BC2A9BB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C8C7CE4-131A-4933-8F40-99D6A1AF06F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6.xml><?xml version="1.0" encoding="utf-8"?>
<p:sldLayout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A496C53-5D91-4AF0-8909-23A71DA7C3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9E0B754-AC38-4ECF-8992-41FB40E3756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A333AFB-7F0E-48EE-8ACE-5F72BE247A2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EE5EC49-17A0-4CAF-AADA-5575F3E4385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7FC737F-DD6D-43A7-9997-04119809400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3D518A2-C6D9-4117-8A57-62A3E56B0B9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7.xml><?xml version="1.0" encoding="utf-8"?>
<p:sldLayout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39FCDA1-00BA-4F74-8389-18E22EA213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697D283-3BAF-4AA9-8827-F96421843F5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 anchor="t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pPr>
              <a:buNone/>
            </a:pPr>
            <a:r>
              <a:t>Haga clic en el icono para agregar una imagen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013050F-5019-4303-951C-7DE18744A3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6BA9651-BF22-426D-9E0D-9C9A1C77BDD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B021272-B105-488A-B8F4-C33F99632D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2ABB8AE-3C06-4587-ADF4-88FC0D2BFD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8.xml><?xml version="1.0" encoding="utf-8"?>
<p:sldLayout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DB87F8C-C08A-4580-A722-A7B072AFE1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0C5F5DD-B62B-4834-A437-D9AD6D4480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E3B109-59CD-4FF3-9803-4C7A18270A2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92F22F9-F27C-4E04-8B27-95F62A6AD6D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6CEE232-BDD6-4A9A-B659-FE3537B8AA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29.xml><?xml version="1.0" encoding="utf-8"?>
<p:sldLayout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00B9C82C-61E5-4969-BAE8-29023D1534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AA173BD-5171-415D-81C9-CCA4491EAB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25E4543-076B-4EF6-BC71-BFD0CA8F4D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2C80852-3A5B-49C3-82E6-331CB857B6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ED7C507-0087-40DB-ADDA-52AAB9C54FC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</p:spTree>
  </p:cSld>
</p:sldLayout>
</file>

<file path=ppt/slideLayouts/slideLayout30.xml><?xml version="1.0" encoding="utf-8"?>
<p:sldLayout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Imagen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f1185328c0f44c3"/>
          <a:srcRect xmlns:a="http://schemas.openxmlformats.org/drawingml/2006/main" l="0" t="12558" r="0" b="12558"/>
          <a:stretch xmlns:a="http://schemas.openxmlformats.org/drawingml/2006/main"/>
        </p:blipFill>
        <p:spPr>
          <a:xfrm xmlns:a="http://schemas.openxmlformats.org/drawingml/2006/main">
            <a:off x="-9525" y="0"/>
            <a:ext cx="12211050" cy="6858000"/>
          </a:xfrm>
          <a:prstGeom xmlns:a="http://schemas.openxmlformats.org/drawingml/2006/main" prst="rect">
            <a:avLst/>
          </a:prstGeom>
        </p:spPr>
      </p:pic>
      <p:pic>
        <p:nvPicPr>
          <p:cNvPr id="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12c35d0fe42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22568" y="344960"/>
            <a:ext cx="2316019" cy="809897"/>
          </a:xfrm>
          <a:prstGeom xmlns:a="http://schemas.openxmlformats.org/drawingml/2006/main" prst="rect">
            <a:avLst/>
          </a:prstGeom>
        </p:spPr>
      </p:pic>
      <p:pic>
        <p:nvPicPr>
          <p:cNvPr id="6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aca0194ef49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051" y="485287"/>
            <a:ext cx="2462768" cy="142582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emf" Id="R37e01f64f6a44b6a" /><Relationship Type="http://schemas.openxmlformats.org/officeDocument/2006/relationships/theme" Target="/ppt/slideMasters/theme/theme2.xml" Id="R26a1a95b6c5f489f" /><Relationship Type="http://schemas.openxmlformats.org/officeDocument/2006/relationships/slideLayout" Target="/ppt/slideLayouts/slideLayout1.xml" Id="R6d29174b965a4e47" /><Relationship Type="http://schemas.openxmlformats.org/officeDocument/2006/relationships/slideLayout" Target="/ppt/slideLayouts/slideLayout2.xml" Id="R08618dc3f5154d48" /><Relationship Type="http://schemas.openxmlformats.org/officeDocument/2006/relationships/slideLayout" Target="/ppt/slideLayouts/slideLayout3.xml" Id="Ra6ba82afbce04d16" /><Relationship Type="http://schemas.openxmlformats.org/officeDocument/2006/relationships/slideLayout" Target="/ppt/slideLayouts/slideLayout4.xml" Id="R5736e1b4bb86407d" /><Relationship Type="http://schemas.openxmlformats.org/officeDocument/2006/relationships/slideLayout" Target="/ppt/slideLayouts/slideLayout5.xml" Id="Rea50ec36ca1f44c7" /><Relationship Type="http://schemas.openxmlformats.org/officeDocument/2006/relationships/slideLayout" Target="/ppt/slideLayouts/slideLayout6.xml" Id="Rc548b9cbb2074ae1" /><Relationship Type="http://schemas.openxmlformats.org/officeDocument/2006/relationships/slideLayout" Target="/ppt/slideLayouts/slideLayout7.xml" Id="R00457dc19d4c4c03" /><Relationship Type="http://schemas.openxmlformats.org/officeDocument/2006/relationships/slideLayout" Target="/ppt/slideLayouts/slideLayout8.xml" Id="R9de76e7453834369" /><Relationship Type="http://schemas.openxmlformats.org/officeDocument/2006/relationships/slideLayout" Target="/ppt/slideLayouts/slideLayout9.xml" Id="Rb1f9ccf121c24cde" /><Relationship Type="http://schemas.openxmlformats.org/officeDocument/2006/relationships/slideLayout" Target="/ppt/slideLayouts/slideLayout10.xml" Id="R4933affcfa644a25" /><Relationship Type="http://schemas.openxmlformats.org/officeDocument/2006/relationships/slideLayout" Target="/ppt/slideLayouts/slideLayout11.xml" Id="Rd7c6c897a0034a75" /><Relationship Type="http://schemas.openxmlformats.org/officeDocument/2006/relationships/slideLayout" Target="/ppt/slideLayouts/slideLayout12.xml" Id="R280f3d1b17284ccb" /><Relationship Type="http://schemas.openxmlformats.org/officeDocument/2006/relationships/slideLayout" Target="/ppt/slideLayouts/slideLayout13.xml" Id="R9129d8900c654a7c" /><Relationship Type="http://schemas.openxmlformats.org/officeDocument/2006/relationships/slideLayout" Target="/ppt/slideLayouts/slideLayout14.xml" Id="R54314c00904b4cf7" /><Relationship Type="http://schemas.openxmlformats.org/officeDocument/2006/relationships/slideLayout" Target="/ppt/slideLayouts/slideLayout15.xml" Id="R25590482953e47e3" /><Relationship Type="http://schemas.openxmlformats.org/officeDocument/2006/relationships/slideLayout" Target="/ppt/slideLayouts/slideLayout16.xml" Id="R84154003b45f4c6d" /><Relationship Type="http://schemas.openxmlformats.org/officeDocument/2006/relationships/slideLayout" Target="/ppt/slideLayouts/slideLayout17.xml" Id="R951652f6862348f0" /><Relationship Type="http://schemas.openxmlformats.org/officeDocument/2006/relationships/slideLayout" Target="/ppt/slideLayouts/slideLayout18.xml" Id="Re819f070449b4701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.emf" Id="R22398fb1274b4127" /><Relationship Type="http://schemas.openxmlformats.org/officeDocument/2006/relationships/theme" Target="/ppt/slideMasters/theme/theme3.xml" Id="R66f96426dde449d4" /><Relationship Type="http://schemas.openxmlformats.org/officeDocument/2006/relationships/slideLayout" Target="/ppt/slideLayouts/slideLayout19.xml" Id="R4b7e126da2d5425c" /><Relationship Type="http://schemas.openxmlformats.org/officeDocument/2006/relationships/slideLayout" Target="/ppt/slideLayouts/slideLayout20.xml" Id="Re28f47031a5a43fd" /><Relationship Type="http://schemas.openxmlformats.org/officeDocument/2006/relationships/slideLayout" Target="/ppt/slideLayouts/slideLayout21.xml" Id="Rc8a2d942bdc1461a" /><Relationship Type="http://schemas.openxmlformats.org/officeDocument/2006/relationships/slideLayout" Target="/ppt/slideLayouts/slideLayout22.xml" Id="R862a4a9012564db4" /><Relationship Type="http://schemas.openxmlformats.org/officeDocument/2006/relationships/slideLayout" Target="/ppt/slideLayouts/slideLayout23.xml" Id="R20707eca8d6e4710" /><Relationship Type="http://schemas.openxmlformats.org/officeDocument/2006/relationships/slideLayout" Target="/ppt/slideLayouts/slideLayout24.xml" Id="Rd85b2e1e74754238" /><Relationship Type="http://schemas.openxmlformats.org/officeDocument/2006/relationships/slideLayout" Target="/ppt/slideLayouts/slideLayout25.xml" Id="R9e1d9bc256604a09" /><Relationship Type="http://schemas.openxmlformats.org/officeDocument/2006/relationships/slideLayout" Target="/ppt/slideLayouts/slideLayout26.xml" Id="R3c3eac13b6b6409b" /><Relationship Type="http://schemas.openxmlformats.org/officeDocument/2006/relationships/slideLayout" Target="/ppt/slideLayouts/slideLayout27.xml" Id="R770116d40d7e41a1" /><Relationship Type="http://schemas.openxmlformats.org/officeDocument/2006/relationships/slideLayout" Target="/ppt/slideLayouts/slideLayout28.xml" Id="R04516e0b4d124024" /><Relationship Type="http://schemas.openxmlformats.org/officeDocument/2006/relationships/slideLayout" Target="/ppt/slideLayouts/slideLayout29.xml" Id="R0fb832c576db434c" /><Relationship Type="http://schemas.openxmlformats.org/officeDocument/2006/relationships/slideLayout" Target="/ppt/slideLayouts/slideLayout30.xml" Id="R98735b9c8ff04d2f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01f64f6a44b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490780"/>
            <a:ext cx="2180037" cy="102189"/>
          </a:xfrm>
          <a:prstGeom xmlns:a="http://schemas.openxmlformats.org/drawingml/2006/main"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29174b965a4e47"/>
    <p:sldLayoutId xmlns:r="http://schemas.openxmlformats.org/officeDocument/2006/relationships" id="2147483650" r:id="R08618dc3f5154d48"/>
    <p:sldLayoutId xmlns:r="http://schemas.openxmlformats.org/officeDocument/2006/relationships" id="2147483651" r:id="Ra6ba82afbce04d16"/>
    <p:sldLayoutId xmlns:r="http://schemas.openxmlformats.org/officeDocument/2006/relationships" id="2147483652" r:id="R5736e1b4bb86407d"/>
    <p:sldLayoutId xmlns:r="http://schemas.openxmlformats.org/officeDocument/2006/relationships" id="2147483653" r:id="Rea50ec36ca1f44c7"/>
    <p:sldLayoutId xmlns:r="http://schemas.openxmlformats.org/officeDocument/2006/relationships" id="2147483654" r:id="Rc548b9cbb2074ae1"/>
    <p:sldLayoutId xmlns:r="http://schemas.openxmlformats.org/officeDocument/2006/relationships" id="2147483655" r:id="R00457dc19d4c4c03"/>
    <p:sldLayoutId xmlns:r="http://schemas.openxmlformats.org/officeDocument/2006/relationships" id="2147483656" r:id="R9de76e7453834369"/>
    <p:sldLayoutId xmlns:r="http://schemas.openxmlformats.org/officeDocument/2006/relationships" id="2147483657" r:id="Rb1f9ccf121c24cde"/>
    <p:sldLayoutId xmlns:r="http://schemas.openxmlformats.org/officeDocument/2006/relationships" id="2147483658" r:id="R4933affcfa644a25"/>
    <p:sldLayoutId xmlns:r="http://schemas.openxmlformats.org/officeDocument/2006/relationships" id="2147483659" r:id="Rd7c6c897a0034a75"/>
    <p:sldLayoutId xmlns:r="http://schemas.openxmlformats.org/officeDocument/2006/relationships" id="2147483660" r:id="R280f3d1b17284ccb"/>
    <p:sldLayoutId xmlns:r="http://schemas.openxmlformats.org/officeDocument/2006/relationships" id="2147483661" r:id="R9129d8900c654a7c"/>
    <p:sldLayoutId xmlns:r="http://schemas.openxmlformats.org/officeDocument/2006/relationships" id="2147483662" r:id="R54314c00904b4cf7"/>
    <p:sldLayoutId xmlns:r="http://schemas.openxmlformats.org/officeDocument/2006/relationships" id="2147483663" r:id="R25590482953e47e3"/>
    <p:sldLayoutId xmlns:r="http://schemas.openxmlformats.org/officeDocument/2006/relationships" id="2147483664" r:id="R84154003b45f4c6d"/>
    <p:sldLayoutId xmlns:r="http://schemas.openxmlformats.org/officeDocument/2006/relationships" id="2147483665" r:id="R951652f6862348f0"/>
    <p:sldLayoutId xmlns:r="http://schemas.openxmlformats.org/officeDocument/2006/relationships" id="2147483666" r:id="Re819f070449b4701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xmlns:a="http://schemas.openxmlformats.org/drawingml/2006/main" val="F26B43"/>
          </p15:clr>
        </p15:guide>
        <p15:guide id="2" pos="423" userDrawn="1">
          <p15:clr>
            <a:srgbClr xmlns:a="http://schemas.openxmlformats.org/drawingml/2006/main" val="F26B43"/>
          </p15:clr>
        </p15:guide>
        <p15:guide id="3" orient="horz" pos="300" userDrawn="1">
          <p15:clr>
            <a:srgbClr xmlns:a="http://schemas.openxmlformats.org/drawingml/2006/main" val="F26B43"/>
          </p15:clr>
        </p15:guide>
      </p15:sldGuideLst>
    </p:ext>
  </p:extLst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8B11F89-A7B8-4CFD-B796-073BA42DF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t>Haga clic para modificar el estilo de título del patrón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C6D2776-9BCA-47D3-80A4-0C53EDE74CD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Haga clic para modificar los estilos de texto del patrón</a:t>
            </a:r>
          </a:p>
          <a:p xmlns:a="http://schemas.openxmlformats.org/drawingml/2006/main">
            <a:pPr lvl="1">
              <a:buNone/>
            </a:pPr>
            <a:r>
              <a:t>Segundo nivel</a:t>
            </a:r>
          </a:p>
          <a:p xmlns:a="http://schemas.openxmlformats.org/drawingml/2006/main">
            <a:pPr lvl="2">
              <a:buNone/>
            </a:pPr>
            <a:r>
              <a:t>第三颗小子</a:t>
            </a:r>
          </a:p>
          <a:p xmlns:a="http://schemas.openxmlformats.org/drawingml/2006/main">
            <a:pPr lvl="3">
              <a:buNone/>
            </a:pPr>
            <a:r>
              <a:t>cuarto nivel</a:t>
            </a:r>
          </a:p>
          <a:p xmlns:a="http://schemas.openxmlformats.org/drawingml/2006/main">
            <a:pPr lvl="4">
              <a:buNone/>
            </a:pPr>
            <a:r>
              <a:t>昆托·尼维尔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3C61FEC-F5BC-44D7-973E-CF3A7692CD8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pPr>
              <a:buNone/>
            </a:pPr>
            <a:fld id="{C764DE79-268F-4C1A-8933-263129D2AF90}" type="datetimeFigureOut">
              <a:t>7/30/2026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CFD5EDE-C77E-4F1C-9D4C-3B2A5700111A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CEE7DC9-3260-4FA8-9057-025CFE573F4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pPr>
              <a:buNone/>
            </a:pPr>
            <a:fld id="{48F63A3B-78C7-47BE-AE5E-E10140E04643}" type="slidenum">
              <a:t>‹#›</a:t>
            </a:fld>
            <a:endParaRPr/>
          </a:p>
        </p:txBody>
      </p:sp>
      <p:pic>
        <p:nvPicPr>
          <p:cNvPr id="13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98fb1274b41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7340" y="490780"/>
            <a:ext cx="2180037" cy="102189"/>
          </a:xfrm>
          <a:prstGeom xmlns:a="http://schemas.openxmlformats.org/drawingml/2006/main"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8" r:id="R4b7e126da2d5425c"/>
    <p:sldLayoutId xmlns:r="http://schemas.openxmlformats.org/officeDocument/2006/relationships" id="2147483669" r:id="Re28f47031a5a43fd"/>
    <p:sldLayoutId xmlns:r="http://schemas.openxmlformats.org/officeDocument/2006/relationships" id="2147483670" r:id="Rc8a2d942bdc1461a"/>
    <p:sldLayoutId xmlns:r="http://schemas.openxmlformats.org/officeDocument/2006/relationships" id="2147483671" r:id="R862a4a9012564db4"/>
    <p:sldLayoutId xmlns:r="http://schemas.openxmlformats.org/officeDocument/2006/relationships" id="2147483672" r:id="R20707eca8d6e4710"/>
    <p:sldLayoutId xmlns:r="http://schemas.openxmlformats.org/officeDocument/2006/relationships" id="2147483673" r:id="Rd85b2e1e74754238"/>
    <p:sldLayoutId xmlns:r="http://schemas.openxmlformats.org/officeDocument/2006/relationships" id="2147483674" r:id="R9e1d9bc256604a09"/>
    <p:sldLayoutId xmlns:r="http://schemas.openxmlformats.org/officeDocument/2006/relationships" id="2147483675" r:id="R3c3eac13b6b6409b"/>
    <p:sldLayoutId xmlns:r="http://schemas.openxmlformats.org/officeDocument/2006/relationships" id="2147483676" r:id="R770116d40d7e41a1"/>
    <p:sldLayoutId xmlns:r="http://schemas.openxmlformats.org/officeDocument/2006/relationships" id="2147483677" r:id="R04516e0b4d124024"/>
    <p:sldLayoutId xmlns:r="http://schemas.openxmlformats.org/officeDocument/2006/relationships" id="2147483678" r:id="R0fb832c576db434c"/>
    <p:sldLayoutId xmlns:r="http://schemas.openxmlformats.org/officeDocument/2006/relationships" id="2147483679" r:id="R98735b9c8ff04d2f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xmlns:a="http://schemas.openxmlformats.org/drawingml/2006/main" val="F26B43"/>
          </p15:clr>
        </p15:guide>
        <p15:guide id="2" pos="423" userDrawn="1">
          <p15:clr>
            <a:srgbClr xmlns:a="http://schemas.openxmlformats.org/drawingml/2006/main" val="F26B43"/>
          </p15:clr>
        </p15:guide>
        <p15:guide id="3" orient="horz" pos="300" userDrawn="1">
          <p15:clr>
            <a:srgbClr xmlns:a="http://schemas.openxmlformats.org/drawingml/2006/main" val="F26B43"/>
          </p15:clr>
        </p15:guide>
      </p15:sldGuideLst>
    </p:ext>
  </p:extLst>
</p:sldMaster>
</file>

<file path=ppt/slideMasters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0.xml" Id="R0908425a4d584c5b" /><Relationship Type="http://schemas.openxmlformats.org/officeDocument/2006/relationships/image" Target="/ppt/media/image13.png" Id="R85bf2f997f2e4778" /><Relationship Type="http://schemas.openxmlformats.org/officeDocument/2006/relationships/notesSlide" Target="/ppt/notesSlides/notesSlide1.xml" Id="R85e647d443344d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1880f0f0115040f1" /><Relationship Type="http://schemas.openxmlformats.org/officeDocument/2006/relationships/notesSlide" Target="/ppt/notesSlides/notesSlide2.xml" Id="R48253dc32be645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4452761c837749a5" /><Relationship Type="http://schemas.openxmlformats.org/officeDocument/2006/relationships/notesSlide" Target="/ppt/notesSlides/notesSlide3.xml" Id="R9bfb716be54d40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fa8cd7cc140e4fc1" /><Relationship Type="http://schemas.openxmlformats.org/officeDocument/2006/relationships/notesSlide" Target="/ppt/notesSlides/notesSlide4.xml" Id="R79d73f0b59e94c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09205bbaf37a437c" /><Relationship Type="http://schemas.openxmlformats.org/officeDocument/2006/relationships/notesSlide" Target="/ppt/notesSlides/notesSlide5.xml" Id="R4e6d2cd410d447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fd9249cda1524af3" /><Relationship Type="http://schemas.openxmlformats.org/officeDocument/2006/relationships/notesSlide" Target="/ppt/notesSlides/notesSlide6.xml" Id="Rcc6fc21914bd42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6ad1313507aa4315" /><Relationship Type="http://schemas.openxmlformats.org/officeDocument/2006/relationships/image" Target="/ppt/media/image14.png" Id="R759732a887a14212" /><Relationship Type="http://schemas.openxmlformats.org/officeDocument/2006/relationships/notesSlide" Target="/ppt/notesSlides/notesSlide7.xml" Id="R2afc5cb6cae84d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39c78e4ae7ae4291" /><Relationship Type="http://schemas.openxmlformats.org/officeDocument/2006/relationships/image" Target="/ppt/media/image15.png" Id="R0ff988db1b5249bf" /><Relationship Type="http://schemas.openxmlformats.org/officeDocument/2006/relationships/notesSlide" Target="/ppt/notesSlides/notesSlide8.xml" Id="R4dd55839c08647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01e4a45744234eef" /><Relationship Type="http://schemas.openxmlformats.org/officeDocument/2006/relationships/notesSlide" Target="/ppt/notesSlides/notesSlide9.xml" Id="Rd996a08069474f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82020cca177b45ed" /><Relationship Type="http://schemas.openxmlformats.org/officeDocument/2006/relationships/notesSlide" Target="/ppt/notesSlides/notesSlide10.xml" Id="R5c8313e879d44a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fe35e9c38b7b4178" /><Relationship Type="http://schemas.openxmlformats.org/officeDocument/2006/relationships/image" Target="/ppt/media/image16.png" Id="R9d638e6ef3824350" /><Relationship Type="http://schemas.openxmlformats.org/officeDocument/2006/relationships/notesSlide" Target="/ppt/notesSlides/notesSlide11.xml" Id="R4ce16a268edb4a1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f8a3580d38494743" /><Relationship Type="http://schemas.openxmlformats.org/officeDocument/2006/relationships/image" Target="/ppt/media/image17.png" Id="Rb4b382cacdd54916" /><Relationship Type="http://schemas.openxmlformats.org/officeDocument/2006/relationships/notesSlide" Target="/ppt/notesSlides/notesSlide12.xml" Id="R2e4ab4f1e5d547f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62101fdeb84a4a4e" /><Relationship Type="http://schemas.openxmlformats.org/officeDocument/2006/relationships/image" Target="/ppt/media/image18.png" Id="Rb78c197b1b7d4631" /><Relationship Type="http://schemas.openxmlformats.org/officeDocument/2006/relationships/image" Target="/ppt/media/image19.png" Id="Rb0638a309d67432b" /><Relationship Type="http://schemas.openxmlformats.org/officeDocument/2006/relationships/notesSlide" Target="/ppt/notesSlides/notesSlide13.xml" Id="R32184d9e85ab43f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82ac96a9244d49c3" /><Relationship Type="http://schemas.openxmlformats.org/officeDocument/2006/relationships/image" Target="/ppt/media/image4.jpeg" Id="Re7bb5d32ab024336" /><Relationship Type="http://schemas.openxmlformats.org/officeDocument/2006/relationships/notesSlide" Target="/ppt/notesSlides/notesSlide14.xml" Id="R29790f892e53431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6e31858901ce4839" /><Relationship Type="http://schemas.openxmlformats.org/officeDocument/2006/relationships/image" Target="/ppt/media/image20.png" Id="R90f64eca6c46401f" /><Relationship Type="http://schemas.openxmlformats.org/officeDocument/2006/relationships/notesSlide" Target="/ppt/notesSlides/notesSlide15.xml" Id="Re67918890f4545d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bcfcd2132b464dca" /><Relationship Type="http://schemas.openxmlformats.org/officeDocument/2006/relationships/image" Target="/ppt/media/image21.png" Id="R3f880775dcdd4fc1" /><Relationship Type="http://schemas.openxmlformats.org/officeDocument/2006/relationships/notesSlide" Target="/ppt/notesSlides/notesSlide16.xml" Id="Rd0aee99570d643e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23c0579b15c54abc" /><Relationship Type="http://schemas.openxmlformats.org/officeDocument/2006/relationships/image" Target="/ppt/media/image21.png" Id="Rdc7f7e88c0e74952" /><Relationship Type="http://schemas.openxmlformats.org/officeDocument/2006/relationships/notesSlide" Target="/ppt/notesSlides/notesSlide17.xml" Id="R577d02c75cc84e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04c1792c7c48443f" /><Relationship Type="http://schemas.openxmlformats.org/officeDocument/2006/relationships/image" Target="/ppt/media/image21.png" Id="R35732e15f55e4dcc" /><Relationship Type="http://schemas.openxmlformats.org/officeDocument/2006/relationships/notesSlide" Target="/ppt/notesSlides/notesSlide18.xml" Id="R2245c73aa7cd4db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09d0e9169da748f5" /><Relationship Type="http://schemas.openxmlformats.org/officeDocument/2006/relationships/image" Target="/ppt/media/image21.png" Id="Rdcc7e3f4fefd41d8" /><Relationship Type="http://schemas.openxmlformats.org/officeDocument/2006/relationships/notesSlide" Target="/ppt/notesSlides/notesSlide19.xml" Id="R75b041e84fbe4bb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a0e18b1d5fa34c0e" /><Relationship Type="http://schemas.openxmlformats.org/officeDocument/2006/relationships/notesSlide" Target="/ppt/notesSlides/notesSlide20.xml" Id="R56dcc204edd84cc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bf74f356906f4805" /><Relationship Type="http://schemas.openxmlformats.org/officeDocument/2006/relationships/image" Target="/ppt/media/image22.png" Id="R0aefa00287b54f44" /><Relationship Type="http://schemas.openxmlformats.org/officeDocument/2006/relationships/notesSlide" Target="/ppt/notesSlides/notesSlide21.xml" Id="R4ef3c1f8b2d44b4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3086327829114ea3" /><Relationship Type="http://schemas.openxmlformats.org/officeDocument/2006/relationships/notesSlide" Target="/ppt/notesSlides/notesSlide22.xml" Id="R516b026b983e4da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63b5c27026b34f44" /><Relationship Type="http://schemas.openxmlformats.org/officeDocument/2006/relationships/notesSlide" Target="/ppt/notesSlides/notesSlide23.xml" Id="R6ea3d0016b80484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eb55275226134e54" /><Relationship Type="http://schemas.openxmlformats.org/officeDocument/2006/relationships/image" Target="/ppt/media/image13.png" Id="Rdda7bf4aafff4b08" /><Relationship Type="http://schemas.openxmlformats.org/officeDocument/2006/relationships/notesSlide" Target="/ppt/notesSlides/notesSlide24.xml" Id="Rb7f62b27b3d9426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f2f997f2e47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67746" y="4168374"/>
            <a:ext cx="1606139" cy="1624105"/>
          </a:xfrm>
          <a:prstGeom xmlns:a="http://schemas.openxmlformats.org/drawingml/2006/main" prst="rect">
            <a:avLst/>
          </a:prstGeom>
        </p:spPr>
      </p:pic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03D0CC02-3F56-4ADF-BD7A-69618D3E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631" y="5456759"/>
            <a:ext cx="4626366" cy="91598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algn="ctr">
              <a:buNone/>
            </a:pPr>
            <a:r>
              <a:rPr sz="4000" b="1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时间管理</a:t>
            </a:r>
          </a:p>
        </p:txBody>
      </p:sp>
      <p:sp>
        <p:nvSpPr>
          <p:cNvPr id="5" name="CuadroTexto 4">
            <a:extLst xmlns:a="http://schemas.openxmlformats.org/drawingml/2006/main">
              <a:ext uri="{FF2B5EF4-FFF2-40B4-BE49-F238E27FC236}">
                <a16:creationId xmlns:a16="http://schemas.microsoft.com/office/drawing/2014/main" id="{7A217B76-A7B0-4487-954D-2614157B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198" y="2237807"/>
            <a:ext cx="4971233" cy="20410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70000"/>
              </a:lnSpc>
              <a:buNone/>
            </a:pPr>
            <a:r>
              <a:rPr sz="8800">
                <a:solidFill>
                  <a:schemeClr val="bg1"/>
                </a:solidFill>
                <a:latin typeface="GT Walsheim Pro Condensed Black"/>
                <a:ea typeface="GT Walsheim Pro Condensed Black"/>
                <a:cs typeface="GT Walsheim Pro Condensed Black"/>
              </a:rPr>
              <a:t>引领</a:t>
            </a:r>
          </a:p>
          <a:p xmlns:a="http://schemas.openxmlformats.org/drawingml/2006/main">
            <a:pPr>
              <a:lnSpc>
                <a:spcPct val="70000"/>
              </a:lnSpc>
              <a:buNone/>
            </a:pPr>
            <a:r>
              <a:rPr sz="8800">
                <a:solidFill>
                  <a:schemeClr val="bg1"/>
                </a:solidFill>
                <a:latin typeface="GT Walsheim Pro Condensed Black"/>
                <a:ea typeface="GT Walsheim Pro Condensed Black"/>
                <a:cs typeface="GT Walsheim Pro Condensed Black"/>
              </a:rPr>
              <a:t>方向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4F6C6456-A274-47FC-8D24-513FA5CD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模块概述</a:t>
            </a:r>
            <a:endParaRPr sz="3200" b="1"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</p:txBody>
      </p:sp>
      <p:sp>
        <p:nvSpPr>
          <p:cNvPr id="5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DC2DAC5-8DEC-420F-826E-953FAD14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indent="0" algn="just">
              <a:lnSpc>
                <a:spcPct val="150000"/>
              </a:lnSpc>
              <a:buNone/>
            </a:pPr>
            <a:r>
              <a:rPr sz="2000" b="1" u="sng">
                <a:latin typeface="Ubuntu Light"/>
                <a:ea typeface="Ubuntu Light"/>
                <a:cs typeface="Ubuntu Light"/>
              </a:rPr>
              <a:t>第 1 课：思考我的时间安排。</a:t>
            </a:r>
            <a:r>
              <a:rPr sz="2000" b="1">
                <a:latin typeface="Ubuntu Light"/>
                <a:ea typeface="Ubuntu Light"/>
                <a:cs typeface="Ubuntu Light"/>
              </a:rPr>
              <a:t/>
            </a:r>
            <a:r>
              <a:rPr sz="2000">
                <a:latin typeface="Ubuntu Light"/>
                <a:ea typeface="Ubuntu Light"/>
                <a:cs typeface="Ubuntu Light"/>
              </a:rPr>
              <a:t>我们将讨论时间管理的第一步——思考自己如何使用时间。</a:t>
            </a:r>
            <a:endParaRPr sz="2000">
              <a:latin typeface="Ubuntu Light"/>
              <a:ea typeface="Ubuntu Light"/>
              <a:cs typeface="Ubuntu Light"/>
            </a:endParaRPr>
          </a:p>
          <a:p xmlns:a="http://schemas.openxmlformats.org/drawingml/2006/main">
            <a:pPr marL="0" indent="0" algn="just">
              <a:lnSpc>
                <a:spcPct val="150000"/>
              </a:lnSpc>
              <a:buNone/>
            </a:pPr>
            <a:r>
              <a:rPr sz="2000" b="1" u="sng">
                <a:latin typeface="Ubuntu Light"/>
                <a:ea typeface="Ubuntu Light"/>
                <a:cs typeface="Ubuntu Light"/>
              </a:rPr>
              <a:t>第 2 课：安排我的时间。</a:t>
            </a:r>
            <a:r>
              <a:rPr sz="2000">
                <a:latin typeface="Ubuntu Light"/>
                <a:ea typeface="Ubuntu Light"/>
                <a:cs typeface="Ubuntu Light"/>
              </a:rPr>
              <a:t>  </a:t>
            </a:r>
            <a:r>
              <a:rPr sz="2000">
                <a:latin typeface="Ubuntu Light"/>
                <a:ea typeface="Ubuntu Light"/>
                <a:cs typeface="Ubuntu Light"/>
              </a:rPr>
              <a:t>我们将讨论时间管理的第二步——规划每天的时间。</a:t>
            </a:r>
          </a:p>
          <a:p xmlns:a="http://schemas.openxmlformats.org/drawingml/2006/main">
            <a:pPr marL="0" indent="0" algn="just">
              <a:lnSpc>
                <a:spcPct val="150000"/>
              </a:lnSpc>
              <a:buNone/>
            </a:pPr>
            <a:r>
              <a:rPr sz="2000" b="1" u="sng">
                <a:latin typeface="Ubuntu Light"/>
                <a:ea typeface="Ubuntu Light"/>
                <a:cs typeface="Ubuntu Light"/>
              </a:rPr>
              <a:t>第 3 课：管理并调整我的时间安排。</a:t>
            </a:r>
            <a:r>
              <a:rPr sz="2000">
                <a:latin typeface="Ubuntu Light"/>
                <a:ea typeface="Ubuntu Light"/>
                <a:cs typeface="Ubuntu Light"/>
              </a:rPr>
              <a:t>我们将讨论时间管理的第三步——管理并调整日程安排和时间使用方式。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35FC63CB-3B59-4F31-A4D7-26DBFA06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450" y="60160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自我介绍</a:t>
            </a:r>
            <a:endParaRPr sz="3200" b="1"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</p:txBody>
      </p:sp>
      <p:sp>
        <p:nvSpPr>
          <p:cNvPr id="5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CBF2A9E-E8C7-4791-A941-7DF63166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indent="0" algn="just">
              <a:buNone/>
            </a:pPr>
            <a:r>
              <a:rPr sz="2000" b="1" u="sng">
                <a:latin typeface="Ubuntu Light"/>
                <a:ea typeface="Ubuntu Light"/>
                <a:cs typeface="Ubuntu Light"/>
              </a:rPr>
              <a:t>请介绍一下自己：</a:t>
            </a:r>
            <a:r>
              <a:rPr sz="2000" b="1" u="sng">
                <a:latin typeface="Ubuntu Light"/>
                <a:ea typeface="Ubuntu Light"/>
                <a:cs typeface="Ubuntu Light"/>
              </a:rPr>
              <a:t> </a:t>
            </a:r>
          </a:p>
          <a:p xmlns:a="http://schemas.openxmlformats.org/drawingml/2006/main">
            <a:pPr marL="714368" lvl="1" indent="-257168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姓名</a:t>
            </a:r>
          </a:p>
          <a:p xmlns:a="http://schemas.openxmlformats.org/drawingml/2006/main">
            <a:pPr marL="714368" lvl="1" indent="-257168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分享一项自己喜爱的爱好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F75AC107-5AEB-40DA-BE16-0707C69F1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60160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对运动员的期望</a:t>
            </a:r>
            <a:r>
              <a:rPr sz="3200" b="1">
                <a:latin typeface="Ubuntu Light"/>
                <a:ea typeface="Ubuntu Light"/>
                <a:cs typeface="Ubuntu Light"/>
              </a:rPr>
              <a:t> </a:t>
            </a:r>
          </a:p>
        </p:txBody>
      </p:sp>
      <p:sp>
        <p:nvSpPr>
          <p:cNvPr id="6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D2EC0BC-D4C3-42C2-BA88-0E6901FB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尊重正在发言的人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认真参与课堂活动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积极提问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尽量避免分心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379FF566-DC98-4105-B2E2-C7E0575B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60160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对导师的期望 </a:t>
            </a:r>
          </a:p>
        </p:txBody>
      </p:sp>
      <p:sp>
        <p:nvSpPr>
          <p:cNvPr id="5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72AAEA4-3B57-455C-B60E-9F6F31C5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认真倾听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运动员提出请求时，做好提供协助的准备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不要替运动员发言；只有在运动员提出请求时才提供帮助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不要替运动员发言，也不要自行认定其需要帮助——先询问本人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保持热情和积极的态度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尽量避免分心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46E74A47-F5BB-4BD3-9101-A33EE0D7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对引导员的期望</a:t>
            </a:r>
            <a:r>
              <a:rPr sz="3200" b="1">
                <a:latin typeface="Ubuntu Light"/>
                <a:ea typeface="Ubuntu Light"/>
                <a:cs typeface="Ubuntu Light"/>
              </a:rPr>
              <a:t> </a:t>
            </a:r>
          </a:p>
        </p:txBody>
      </p:sp>
      <p:sp>
        <p:nvSpPr>
          <p:cNvPr id="7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278A50A-8691-4DE6-AE5F-37E89B16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做好授课准备，并尽力满足所有运动员的需求。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鼓励参与者进一步了解自己和他人。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为每位运动员创造取得成功和不断成长的机会。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支持并参与能够促进学习的讨论与提问。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以尊重和关爱的态度对待运动员和导师。</a:t>
            </a:r>
          </a:p>
          <a:p xmlns:a="http://schemas.openxmlformats.org/drawingml/2006/main">
            <a:pPr marL="342892" indent="-342892"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 </a:t>
            </a:r>
            <a:r>
              <a:rPr sz="2000">
                <a:latin typeface="Ubuntu Light"/>
                <a:ea typeface="Ubuntu Light"/>
                <a:cs typeface="Ubuntu Light"/>
              </a:rPr>
              <a:t>营造相互尊重、乐于学习的氛围。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59732a887a14212"/>
          <a:srcRect xmlns:a="http://schemas.openxmlformats.org/drawingml/2006/main" l="0" t="0" r="65364" b="0"/>
          <a:stretch xmlns:a="http://schemas.openxmlformats.org/drawingml/2006/main"/>
        </p:blipFill>
        <p:spPr>
          <a:xfrm xmlns:a="http://schemas.openxmlformats.org/drawingml/2006/main">
            <a:off x="9398295" y="2490214"/>
            <a:ext cx="2097705" cy="1877572"/>
          </a:xfrm>
          <a:prstGeom xmlns:a="http://schemas.openxmlformats.org/drawingml/2006/main" prst="rect">
            <a:avLst/>
          </a:prstGeom>
        </p:spPr>
      </p:pic>
      <p:sp>
        <p:nvSpPr>
          <p:cNvPr id="5" name="Title 2">
            <a:extLst xmlns:a="http://schemas.openxmlformats.org/drawingml/2006/main">
              <a:ext uri="{FF2B5EF4-FFF2-40B4-BE49-F238E27FC236}">
                <a16:creationId xmlns:a16="http://schemas.microsoft.com/office/drawing/2014/main" id="{58537591-20B0-4816-941F-D5A857B9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000" y="820818"/>
            <a:ext cx="11520000" cy="65118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>
              <a:buNone/>
            </a:pPr>
            <a:r>
              <a:rPr sz="3200" b="1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第 1 课：思考我的时间安排</a:t>
            </a:r>
          </a:p>
        </p:txBody>
      </p:sp>
      <p:sp>
        <p:nvSpPr>
          <p:cNvPr id="6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D7430EC5-96DF-430D-BF63-0004C177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941683"/>
            <a:ext cx="7571700" cy="326350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indent="0" algn="just">
              <a:buNone/>
            </a:pPr>
            <a:r>
              <a:rPr b="1" u="sng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在本课中，我们将：</a:t>
            </a:r>
          </a:p>
          <a:p xmlns:a="http://schemas.openxmlformats.org/drawingml/2006/main">
            <a:pPr marL="257168" indent="-257168" algn="just">
              <a:lnSpc>
                <a:spcPct val="150000"/>
              </a:lnSpc>
              <a:buNone/>
            </a:pPr>
            <a:r>
              <a:rPr sz="2800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思考我们如何使用时间</a:t>
            </a:r>
          </a:p>
          <a:p xmlns:a="http://schemas.openxmlformats.org/drawingml/2006/main">
            <a:pPr marL="257168" indent="-257168" algn="just">
              <a:lnSpc>
                <a:spcPct val="150000"/>
              </a:lnSpc>
              <a:buNone/>
            </a:pPr>
            <a:r>
              <a:rPr sz="2800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讨论我们希望如何改变时间使用方式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Picture 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ff988db1b5249bf"/>
          <a:srcRect xmlns:a="http://schemas.openxmlformats.org/drawingml/2006/main" l="27753" t="23882" r="29888" b="18990"/>
          <a:stretch xmlns:a="http://schemas.openxmlformats.org/drawingml/2006/main"/>
        </p:blipFill>
        <p:spPr>
          <a:xfrm xmlns:a="http://schemas.openxmlformats.org/drawingml/2006/main" rot="0" flipH="0" flipV="0">
            <a:off x="2748949" y="1488816"/>
            <a:ext cx="6652264" cy="5046544"/>
          </a:xfrm>
          <a:prstGeom xmlns:a="http://schemas.openxmlformats.org/drawingml/2006/main" prst="rect">
            <a:avLst/>
          </a:prstGeom>
        </p:spPr>
      </p:pic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F1160E9-122E-4892-AABA-4896C5942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154457" y="1964672"/>
            <a:ext cx="1882716" cy="1158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刷牙</a:t>
            </a:r>
          </a:p>
          <a:p xmlns:a="http://schemas.openxmlformats.org/drawingml/2006/main">
            <a:pPr>
              <a:buNone/>
            </a:pPr>
            <a:r>
              <a:rPr sz="1400"/>
              <a:t>穿衣</a:t>
            </a:r>
          </a:p>
          <a:p xmlns:a="http://schemas.openxmlformats.org/drawingml/2006/main">
            <a:pPr>
              <a:buNone/>
            </a:pPr>
            <a:r>
              <a:rPr sz="1400"/>
              <a:t>吃早餐</a:t>
            </a:r>
          </a:p>
          <a:p xmlns:a="http://schemas.openxmlformats.org/drawingml/2006/main">
            <a:pPr>
              <a:buNone/>
            </a:pPr>
            <a:r>
              <a:rPr sz="1400"/>
              <a:t>上班</a:t>
            </a:r>
          </a:p>
          <a:p xmlns:a="http://schemas.openxmlformats.org/drawingml/2006/main">
            <a:pPr>
              <a:buNone/>
            </a:pPr>
            <a:r>
              <a:rPr sz="1400"/>
              <a:t>查看邮件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AB9F492-A682-45B9-9AC7-96893446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085262" y="3290937"/>
            <a:ext cx="1882716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吃午餐</a:t>
            </a:r>
          </a:p>
          <a:p xmlns:a="http://schemas.openxmlformats.org/drawingml/2006/main">
            <a:pPr>
              <a:buNone/>
            </a:pPr>
            <a:r>
              <a:rPr sz="1400"/>
              <a:t>开会</a:t>
            </a:r>
          </a:p>
          <a:p xmlns:a="http://schemas.openxmlformats.org/drawingml/2006/main">
            <a:pPr>
              <a:buNone/>
            </a:pPr>
            <a:r>
              <a:rPr sz="1400"/>
              <a:t>看牙医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56840A0-95A0-46FF-8E7C-8C099934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085262" y="4452475"/>
            <a:ext cx="2148228" cy="944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做饭并吃晚餐</a:t>
            </a:r>
          </a:p>
          <a:p xmlns:a="http://schemas.openxmlformats.org/drawingml/2006/main">
            <a:pPr>
              <a:buNone/>
            </a:pPr>
            <a:r>
              <a:rPr sz="1400"/>
              <a:t>看电视</a:t>
            </a:r>
          </a:p>
          <a:p xmlns:a="http://schemas.openxmlformats.org/drawingml/2006/main">
            <a:pPr>
              <a:buNone/>
            </a:pPr>
            <a:r>
              <a:rPr sz="1400"/>
              <a:t>给朋友打电话</a:t>
            </a:r>
          </a:p>
          <a:p xmlns:a="http://schemas.openxmlformats.org/drawingml/2006/main">
            <a:pPr>
              <a:buNone/>
            </a:pPr>
            <a:r>
              <a:rPr sz="1400"/>
              <a:t>洗澡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EBE9AC9-F636-4E0A-8427-ABDA79E7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085262" y="5662714"/>
            <a:ext cx="1882716" cy="69414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我没有按计划打扫卧室，因为时间不够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6344C27-80A5-4CC4-A397-44A8C277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91" y="1973813"/>
            <a:ext cx="1882716" cy="1158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刷牙</a:t>
            </a:r>
          </a:p>
          <a:p xmlns:a="http://schemas.openxmlformats.org/drawingml/2006/main">
            <a:pPr>
              <a:buNone/>
            </a:pPr>
            <a:r>
              <a:rPr sz="1400"/>
              <a:t>穿衣</a:t>
            </a:r>
          </a:p>
          <a:p xmlns:a="http://schemas.openxmlformats.org/drawingml/2006/main">
            <a:pPr>
              <a:buNone/>
            </a:pPr>
            <a:r>
              <a:rPr sz="1400"/>
              <a:t>吃早餐</a:t>
            </a:r>
          </a:p>
          <a:p xmlns:a="http://schemas.openxmlformats.org/drawingml/2006/main">
            <a:pPr>
              <a:buNone/>
            </a:pPr>
            <a:r>
              <a:rPr sz="1400"/>
              <a:t>上班</a:t>
            </a:r>
          </a:p>
          <a:p xmlns:a="http://schemas.openxmlformats.org/drawingml/2006/main">
            <a:pPr>
              <a:buNone/>
            </a:pPr>
            <a:r>
              <a:rPr sz="1400"/>
              <a:t>查看邮件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42764717-5D01-43A6-B0F4-CB626202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90" y="3277720"/>
            <a:ext cx="1882716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吃午餐</a:t>
            </a:r>
          </a:p>
          <a:p xmlns:a="http://schemas.openxmlformats.org/drawingml/2006/main">
            <a:pPr>
              <a:buNone/>
            </a:pPr>
            <a:r>
              <a:rPr sz="1400"/>
              <a:t>处理项目</a:t>
            </a:r>
          </a:p>
          <a:p xmlns:a="http://schemas.openxmlformats.org/drawingml/2006/main">
            <a:pPr>
              <a:buNone/>
            </a:pPr>
            <a:r>
              <a:rPr sz="1400"/>
              <a:t>去超市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3EDCC4E1-88A2-40DC-8968-D6CF7824A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69123" y="4470650"/>
            <a:ext cx="2148228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游泳训练</a:t>
            </a:r>
          </a:p>
          <a:p xmlns:a="http://schemas.openxmlformats.org/drawingml/2006/main">
            <a:pPr>
              <a:buNone/>
            </a:pPr>
            <a:r>
              <a:rPr sz="1400"/>
              <a:t>和队友外出聚餐</a:t>
            </a:r>
          </a:p>
          <a:p xmlns:a="http://schemas.openxmlformats.org/drawingml/2006/main">
            <a:pPr>
              <a:buNone/>
            </a:pPr>
            <a:r>
              <a:rPr sz="1400"/>
              <a:t>洗澡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14F0C5C8-1541-4426-A101-AA97207E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69123" y="5729702"/>
            <a:ext cx="1882716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我完全没有看电视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D5B6CB87-78DE-4F7A-AD48-BCE0E242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17351" y="1978284"/>
            <a:ext cx="1882716" cy="1158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刷牙</a:t>
            </a:r>
          </a:p>
          <a:p xmlns:a="http://schemas.openxmlformats.org/drawingml/2006/main">
            <a:pPr>
              <a:buNone/>
            </a:pPr>
            <a:r>
              <a:rPr sz="1400"/>
              <a:t>穿衣</a:t>
            </a:r>
          </a:p>
          <a:p xmlns:a="http://schemas.openxmlformats.org/drawingml/2006/main">
            <a:pPr>
              <a:buNone/>
            </a:pPr>
            <a:r>
              <a:rPr sz="1400"/>
              <a:t>吃早餐</a:t>
            </a:r>
          </a:p>
          <a:p xmlns:a="http://schemas.openxmlformats.org/drawingml/2006/main">
            <a:pPr>
              <a:buNone/>
            </a:pPr>
            <a:r>
              <a:rPr sz="1400"/>
              <a:t>上班</a:t>
            </a:r>
          </a:p>
          <a:p xmlns:a="http://schemas.openxmlformats.org/drawingml/2006/main">
            <a:pPr>
              <a:buNone/>
            </a:pPr>
            <a:r>
              <a:rPr sz="1400"/>
              <a:t>查看邮件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BD43AA18-DFAC-43D6-B415-A102D151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17351" y="3290937"/>
            <a:ext cx="2125699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和同事外出吃午餐</a:t>
            </a:r>
          </a:p>
          <a:p xmlns:a="http://schemas.openxmlformats.org/drawingml/2006/main">
            <a:pPr>
              <a:buNone/>
            </a:pPr>
            <a:r>
              <a:rPr sz="1400"/>
              <a:t>处理项目</a:t>
            </a:r>
          </a:p>
          <a:p xmlns:a="http://schemas.openxmlformats.org/drawingml/2006/main">
            <a:pPr>
              <a:buNone/>
            </a:pPr>
            <a:r>
              <a:rPr sz="1400"/>
              <a:t>开会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223BE764-D45F-46BA-A7ED-43282D437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294822" y="4483869"/>
            <a:ext cx="2148228" cy="944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和朋友吃晚餐</a:t>
            </a:r>
          </a:p>
          <a:p xmlns:a="http://schemas.openxmlformats.org/drawingml/2006/main">
            <a:pPr>
              <a:buNone/>
            </a:pPr>
            <a:r>
              <a:rPr sz="1400"/>
              <a:t>打扫卧室</a:t>
            </a:r>
          </a:p>
          <a:p xmlns:a="http://schemas.openxmlformats.org/drawingml/2006/main">
            <a:pPr>
              <a:buNone/>
            </a:pPr>
            <a:r>
              <a:rPr sz="1400"/>
              <a:t>看电影</a:t>
            </a:r>
          </a:p>
          <a:p xmlns:a="http://schemas.openxmlformats.org/drawingml/2006/main">
            <a:pPr>
              <a:buNone/>
            </a:pPr>
            <a:r>
              <a:rPr sz="1400"/>
              <a:t>洗澡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9C5E6D51-D87D-4105-A960-64CD4F8E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252983" y="5757200"/>
            <a:ext cx="1882716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今天我在外面吃了两顿饭</a:t>
            </a:r>
          </a:p>
        </p:txBody>
      </p:sp>
      <p:sp>
        <p:nvSpPr>
          <p:cNvPr id="18" name="Title 1">
            <a:extLst xmlns:a="http://schemas.openxmlformats.org/drawingml/2006/main">
              <a:ext uri="{FF2B5EF4-FFF2-40B4-BE49-F238E27FC236}">
                <a16:creationId xmlns:a16="http://schemas.microsoft.com/office/drawing/2014/main" id="{CD71FF8D-15A4-4968-BB67-D84345A5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7690" y="59879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时间日记</a:t>
            </a: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5B51F686-314B-49E4-98B5-CDE54AF7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60160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回顾自己的时间安排</a:t>
            </a:r>
          </a:p>
        </p:txBody>
      </p:sp>
      <p:sp>
        <p:nvSpPr>
          <p:cNvPr id="5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69991B1-C435-46A5-B242-97A08036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分享你在填写时间日记的过程中学到或意识到的一件事。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分享一件本周没有做、但今后希望加入日程的事情。</a:t>
            </a: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D87A87D9-80B4-4164-B1EC-89DFA4E2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问问自己</a:t>
            </a:r>
          </a:p>
        </p:txBody>
      </p:sp>
      <p:sp>
        <p:nvSpPr>
          <p:cNvPr id="5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7353511-2406-41F0-A444-B772EB19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时间日记中，最令你意外的是什么？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一周中，有哪些事情可以少花一些时间？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记录的事项中，是否有不需要做或自己并不喜欢、可以完全取消的事情？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你希望增加哪些活动？是否有某个目标、爱好或其他喜欢的事情，希望纳入每周日程？</a:t>
            </a:r>
          </a:p>
        </p:txBody>
      </p:sp>
    </p:spTree>
    <p:extLst>
      <p:ext uri="{BB962C8B-B14F-4D97-AF65-F5344CB8AC3E}">
        <p14:creationId xmlns:p14="http://schemas.microsoft.com/office/powerpoint/2010/main" val="190356873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d638e6ef3824350"/>
          <a:srcRect xmlns:a="http://schemas.openxmlformats.org/drawingml/2006/main" l="0" t="0" r="63406" b="0"/>
          <a:stretch xmlns:a="http://schemas.openxmlformats.org/drawingml/2006/main"/>
        </p:blipFill>
        <p:spPr>
          <a:xfrm xmlns:a="http://schemas.openxmlformats.org/drawingml/2006/main">
            <a:off x="8820902" y="2182245"/>
            <a:ext cx="2014367" cy="1898908"/>
          </a:xfrm>
          <a:prstGeom xmlns:a="http://schemas.openxmlformats.org/drawingml/2006/main" prst="rect">
            <a:avLst/>
          </a:prstGeom>
        </p:spPr>
      </p:pic>
      <p:sp>
        <p:nvSpPr>
          <p:cNvPr id="5" name="Title 2">
            <a:extLst xmlns:a="http://schemas.openxmlformats.org/drawingml/2006/main">
              <a:ext uri="{FF2B5EF4-FFF2-40B4-BE49-F238E27FC236}">
                <a16:creationId xmlns:a16="http://schemas.microsoft.com/office/drawing/2014/main" id="{A8EBD23D-B1FB-421E-AE26-1A798C01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000" y="820818"/>
            <a:ext cx="11520000" cy="65118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>
              <a:buNone/>
            </a:pPr>
            <a:r>
              <a:rPr sz="3200" b="1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第 2 课：安排我的时间</a:t>
            </a:r>
          </a:p>
        </p:txBody>
      </p:sp>
      <p:sp>
        <p:nvSpPr>
          <p:cNvPr id="6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D5A744F1-4499-4FAF-BA82-8C5A30E0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941683"/>
            <a:ext cx="7571700" cy="326350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indent="0">
              <a:buNone/>
            </a:pPr>
            <a:r>
              <a:rPr b="1" u="sng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在本课中，我们将：</a:t>
            </a:r>
          </a:p>
          <a:p xmlns:a="http://schemas.openxmlformats.org/drawingml/2006/main">
            <a:pPr marL="257168" indent="-257168">
              <a:lnSpc>
                <a:spcPct val="150000"/>
              </a:lnSpc>
              <a:buNone/>
            </a:pPr>
            <a:r>
              <a:rPr sz="2800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回顾时间管理的工具和方法</a:t>
            </a:r>
          </a:p>
          <a:p xmlns:a="http://schemas.openxmlformats.org/drawingml/2006/main">
            <a:pPr marL="257168" indent="-257168">
              <a:lnSpc>
                <a:spcPct val="150000"/>
              </a:lnSpc>
              <a:buNone/>
            </a:pPr>
            <a:r>
              <a:rPr sz="2800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将这些工具和方法运用到自己的日程安排中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4b382cacdd54916"/>
          <a:srcRect xmlns:a="http://schemas.openxmlformats.org/drawingml/2006/main" l="28427" t="23083" r="29775" b="18789"/>
          <a:stretch xmlns:a="http://schemas.openxmlformats.org/drawingml/2006/main"/>
        </p:blipFill>
        <p:spPr>
          <a:xfrm xmlns:a="http://schemas.openxmlformats.org/drawingml/2006/main" rot="0" flipH="0" flipV="0">
            <a:off x="2821441" y="1471558"/>
            <a:ext cx="6412903" cy="5016546"/>
          </a:xfrm>
          <a:prstGeom xmlns:a="http://schemas.openxmlformats.org/drawingml/2006/main" prst="rect">
            <a:avLst/>
          </a:prstGeom>
        </p:spPr>
      </p:pic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65140FE-7A5F-4B56-9EA0-868062E6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92351" y="2196388"/>
            <a:ext cx="2162284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晨间安排</a:t>
            </a:r>
          </a:p>
          <a:p xmlns:a="http://schemas.openxmlformats.org/drawingml/2006/main">
            <a:pPr>
              <a:buNone/>
            </a:pPr>
            <a:r>
              <a:rPr sz="1400"/>
              <a:t>到达单位</a:t>
            </a:r>
          </a:p>
          <a:p xmlns:a="http://schemas.openxmlformats.org/drawingml/2006/main">
            <a:pPr>
              <a:buNone/>
            </a:pPr>
            <a:r>
              <a:rPr sz="1400"/>
              <a:t>查看邮件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C7953E5-ED8F-4F9C-89D7-D75EAAD9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92351" y="2863670"/>
            <a:ext cx="2162284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处理项目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55615A26-B504-4C0A-BD21-0D9BE670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92351" y="4379812"/>
            <a:ext cx="2162284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看牙医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816DAD53-8101-4E25-A6DA-395ADB92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92351" y="3744497"/>
            <a:ext cx="2162284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开会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4F1A101C-E2F6-4241-9729-08C5579E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92351" y="3362017"/>
            <a:ext cx="2162284" cy="27080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午餐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F465342C-F26E-4AB2-9B4D-194DB515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92351" y="4988870"/>
            <a:ext cx="2162284" cy="1158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做饭并吃晚餐</a:t>
            </a:r>
          </a:p>
          <a:p xmlns:a="http://schemas.openxmlformats.org/drawingml/2006/main">
            <a:pPr>
              <a:buNone/>
            </a:pPr>
            <a:r>
              <a:rPr sz="1400"/>
              <a:t>打扫厨房</a:t>
            </a:r>
          </a:p>
          <a:p xmlns:a="http://schemas.openxmlformats.org/drawingml/2006/main">
            <a:pPr>
              <a:buNone/>
            </a:pPr>
            <a:r>
              <a:rPr sz="1400"/>
              <a:t>打电话</a:t>
            </a:r>
            <a:r>
              <a:rPr sz="1400"/>
              <a:t> </a:t>
            </a:r>
          </a:p>
          <a:p xmlns:a="http://schemas.openxmlformats.org/drawingml/2006/main">
            <a:pPr>
              <a:buNone/>
            </a:pPr>
            <a:r>
              <a:rPr sz="1400"/>
              <a:t>看电视</a:t>
            </a:r>
          </a:p>
          <a:p xmlns:a="http://schemas.openxmlformats.org/drawingml/2006/main">
            <a:pPr>
              <a:buNone/>
            </a:pPr>
            <a:endParaRPr sz="1400"/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378C12CD-C803-4584-BC99-CB0B28BE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50313" y="2201131"/>
            <a:ext cx="2162284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晨间安排</a:t>
            </a:r>
          </a:p>
          <a:p xmlns:a="http://schemas.openxmlformats.org/drawingml/2006/main">
            <a:pPr>
              <a:buNone/>
            </a:pPr>
            <a:r>
              <a:rPr sz="1400"/>
              <a:t>到达单位</a:t>
            </a:r>
          </a:p>
          <a:p xmlns:a="http://schemas.openxmlformats.org/drawingml/2006/main">
            <a:pPr>
              <a:buNone/>
            </a:pPr>
            <a:r>
              <a:rPr sz="1400"/>
              <a:t>查看邮件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818F8398-E423-4B54-8BA8-EC22E046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208274" y="2192957"/>
            <a:ext cx="2162284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晨间安排</a:t>
            </a:r>
          </a:p>
          <a:p xmlns:a="http://schemas.openxmlformats.org/drawingml/2006/main">
            <a:pPr>
              <a:buNone/>
            </a:pPr>
            <a:r>
              <a:rPr sz="1400"/>
              <a:t>到达单位</a:t>
            </a:r>
          </a:p>
          <a:p xmlns:a="http://schemas.openxmlformats.org/drawingml/2006/main">
            <a:pPr>
              <a:buNone/>
            </a:pPr>
            <a:r>
              <a:rPr sz="1400"/>
              <a:t>查看邮件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D60092CE-7715-4154-AEAF-7DACB523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50313" y="3367084"/>
            <a:ext cx="2162284" cy="27080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午餐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8BD8A959-E13A-4161-AFD0-9FA9A24F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140167" y="3381883"/>
            <a:ext cx="1857933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和同事外出吃午餐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82EDFD06-64D8-4A30-B4E9-A793F7284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50313" y="3710609"/>
            <a:ext cx="2162284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处理项目</a:t>
            </a: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14D3C6B6-EDCE-41B4-B9A5-87078AB54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50313" y="4685186"/>
            <a:ext cx="2162284" cy="27080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去超市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B95C8CAF-4D81-4622-9DA6-1F55D754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50313" y="5022610"/>
            <a:ext cx="2162284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游泳训练</a:t>
            </a:r>
          </a:p>
          <a:p xmlns:a="http://schemas.openxmlformats.org/drawingml/2006/main">
            <a:pPr>
              <a:buNone/>
            </a:pPr>
            <a:endParaRPr sz="1400"/>
          </a:p>
          <a:p xmlns:a="http://schemas.openxmlformats.org/drawingml/2006/main">
            <a:pPr>
              <a:buNone/>
            </a:pPr>
            <a:endParaRPr sz="1400"/>
          </a:p>
          <a:p xmlns:a="http://schemas.openxmlformats.org/drawingml/2006/main">
            <a:pPr>
              <a:buNone/>
            </a:pPr>
            <a:r>
              <a:rPr sz="1400"/>
              <a:t>和队友吃晚餐</a:t>
            </a:r>
          </a:p>
          <a:p xmlns:a="http://schemas.openxmlformats.org/drawingml/2006/main">
            <a:pPr>
              <a:buNone/>
            </a:pPr>
            <a:endParaRPr sz="1400"/>
          </a:p>
          <a:p xmlns:a="http://schemas.openxmlformats.org/drawingml/2006/main">
            <a:pPr>
              <a:buNone/>
            </a:pPr>
            <a:r>
              <a:rPr sz="1400"/>
              <a:t>洗澡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189816C1-E416-45D4-B60D-EEAB0F76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140167" y="3713506"/>
            <a:ext cx="2162284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处理项目</a:t>
            </a:r>
          </a:p>
          <a:p xmlns:a="http://schemas.openxmlformats.org/drawingml/2006/main">
            <a:pPr>
              <a:buNone/>
            </a:pPr>
            <a:endParaRPr sz="1400"/>
          </a:p>
          <a:p xmlns:a="http://schemas.openxmlformats.org/drawingml/2006/main">
            <a:pPr>
              <a:buNone/>
            </a:pPr>
            <a:r>
              <a:rPr sz="1400"/>
              <a:t>开会</a:t>
            </a:r>
          </a:p>
        </p:txBody>
      </p:sp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EE6CC22E-4C43-418F-B197-6D50A429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208274" y="5005398"/>
            <a:ext cx="2162284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1400"/>
              <a:t>和朋友吃晚餐</a:t>
            </a:r>
          </a:p>
          <a:p xmlns:a="http://schemas.openxmlformats.org/drawingml/2006/main">
            <a:pPr>
              <a:buNone/>
            </a:pPr>
            <a:endParaRPr sz="1400"/>
          </a:p>
          <a:p xmlns:a="http://schemas.openxmlformats.org/drawingml/2006/main">
            <a:pPr>
              <a:buNone/>
            </a:pPr>
            <a:r>
              <a:rPr sz="1400"/>
              <a:t>打扫卧室</a:t>
            </a:r>
          </a:p>
          <a:p xmlns:a="http://schemas.openxmlformats.org/drawingml/2006/main">
            <a:pPr>
              <a:buNone/>
            </a:pPr>
            <a:r>
              <a:rPr sz="1400"/>
              <a:t>看电影</a:t>
            </a:r>
          </a:p>
          <a:p xmlns:a="http://schemas.openxmlformats.org/drawingml/2006/main">
            <a:pPr>
              <a:buNone/>
            </a:pPr>
            <a:endParaRPr sz="1400"/>
          </a:p>
          <a:p xmlns:a="http://schemas.openxmlformats.org/drawingml/2006/main">
            <a:pPr>
              <a:buNone/>
            </a:pPr>
            <a:r>
              <a:rPr sz="1400"/>
              <a:t>洗澡</a:t>
            </a:r>
          </a:p>
        </p:txBody>
      </p:sp>
      <p:sp>
        <p:nvSpPr>
          <p:cNvPr id="20" name="Title 1">
            <a:extLst xmlns:a="http://schemas.openxmlformats.org/drawingml/2006/main">
              <a:ext uri="{FF2B5EF4-FFF2-40B4-BE49-F238E27FC236}">
                <a16:creationId xmlns:a16="http://schemas.microsoft.com/office/drawing/2014/main" id="{F90904CD-BB17-4B60-9B6C-EDFB7BBE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1970" y="59994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日程表活动</a:t>
            </a:r>
          </a:p>
        </p:txBody>
      </p:sp>
    </p:spTree>
    <p:extLst>
      <p:ext uri="{BB962C8B-B14F-4D97-AF65-F5344CB8AC3E}">
        <p14:creationId xmlns:p14="http://schemas.microsoft.com/office/powerpoint/2010/main" val="428880115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8c197b1b7d46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09800" y="4445003"/>
            <a:ext cx="1254512" cy="1874612"/>
          </a:xfrm>
          <a:prstGeom xmlns:a="http://schemas.openxmlformats.org/drawingml/2006/main" prst="rect">
            <a:avLst/>
          </a:prstGeom>
        </p:spPr>
      </p:pic>
      <p:pic>
        <p:nvPicPr>
          <p:cNvPr id="12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38a309d6743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25944" y="4646701"/>
            <a:ext cx="1356256" cy="1683296"/>
          </a:xfrm>
          <a:prstGeom xmlns:a="http://schemas.openxmlformats.org/drawingml/2006/main" prst="rect">
            <a:avLst/>
          </a:prstGeom>
        </p:spPr>
      </p:pic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16E41C10-4DA5-432B-8A80-9EDFC490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60160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分享与反思</a:t>
            </a:r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901F2BC-B8C2-420B-B257-DAC3554C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你对日程安排做了哪些较大的调整？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与最初记录时间日记时相比，你在日程中增加了哪些活动？为什么？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你喜欢使用日程表模板规划一周的时间吗？</a:t>
            </a: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Online Media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b5d32ab0243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73289" y="1455421"/>
            <a:ext cx="8331199" cy="4686299"/>
          </a:xfrm>
          <a:prstGeom xmlns:a="http://schemas.openxmlformats.org/drawingml/2006/main" prst="rect">
            <a:avLst/>
          </a:prstGeom>
        </p:spPr>
      </p:pic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D121C1B6-EF00-4CFB-9274-0567E816A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大石块、小石子与沙子</a:t>
            </a:r>
          </a:p>
        </p:txBody>
      </p:sp>
    </p:spTree>
    <p:extLst>
      <p:ext uri="{BB962C8B-B14F-4D97-AF65-F5344CB8AC3E}">
        <p14:creationId xmlns:p14="http://schemas.microsoft.com/office/powerpoint/2010/main" val="374288839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0f64eca6c46401f"/>
          <a:srcRect xmlns:a="http://schemas.openxmlformats.org/drawingml/2006/main" l="37079" t="22684" r="37415" b="17191"/>
          <a:stretch xmlns:a="http://schemas.openxmlformats.org/drawingml/2006/main"/>
        </p:blipFill>
        <p:spPr>
          <a:xfrm xmlns:a="http://schemas.openxmlformats.org/drawingml/2006/main">
            <a:off x="4148560" y="1307728"/>
            <a:ext cx="3894879" cy="5164576"/>
          </a:xfrm>
          <a:prstGeom xmlns:a="http://schemas.openxmlformats.org/drawingml/2006/main" prst="rect">
            <a:avLst/>
          </a:prstGeom>
        </p:spPr>
      </p:pic>
      <p:sp>
        <p:nvSpPr>
          <p:cNvPr id="4" name="Title 1">
            <a:extLst xmlns:a="http://schemas.openxmlformats.org/drawingml/2006/main">
              <a:ext uri="{FF2B5EF4-FFF2-40B4-BE49-F238E27FC236}">
                <a16:creationId xmlns:a16="http://schemas.microsoft.com/office/drawing/2014/main" id="{AEBC4F5C-9A59-4BF8-AF44-A3B31774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450" y="60160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大石块、小石子与沙子</a:t>
            </a: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chemeClr val="bg1">
            <a:alpha val="52000"/>
          </a:schemeClr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f880775dcdd4fc1"/>
          <a:srcRect xmlns:a="http://schemas.openxmlformats.org/drawingml/2006/main" l="37641" t="24041" r="38090" b="41961"/>
          <a:stretch xmlns:a="http://schemas.openxmlformats.org/drawingml/2006/main"/>
        </p:blipFill>
        <p:spPr>
          <a:xfrm xmlns:a="http://schemas.openxmlformats.org/drawingml/2006/main">
            <a:off x="3251263" y="1803741"/>
            <a:ext cx="5677970" cy="4474127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F14EE53-F483-4544-B33E-A40E6D44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1262" y="2537718"/>
            <a:ext cx="2196000" cy="3888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60325">
            <a:solidFill>
              <a:srgbClr val="FF0000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86C1A955-1BB8-4A98-A9FD-19C97405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450" y="598553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完善你的日程安排</a:t>
            </a:r>
          </a:p>
        </p:txBody>
      </p:sp>
    </p:spTree>
    <p:extLst>
      <p:ext uri="{BB962C8B-B14F-4D97-AF65-F5344CB8AC3E}">
        <p14:creationId xmlns:p14="http://schemas.microsoft.com/office/powerpoint/2010/main" val="117365487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7DC96989-4675-4206-8AEF-BDE32FAD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1970" y="598553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完善你的日程安排</a:t>
            </a:r>
          </a:p>
        </p:txBody>
      </p:sp>
      <p:pic>
        <p:nvPicPr>
          <p:cNvPr id="11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c7f7e88c0e74952"/>
          <a:srcRect xmlns:a="http://schemas.openxmlformats.org/drawingml/2006/main" l="37641" t="24041" r="38090" b="41961"/>
          <a:stretch xmlns:a="http://schemas.openxmlformats.org/drawingml/2006/main"/>
        </p:blipFill>
        <p:spPr>
          <a:xfrm xmlns:a="http://schemas.openxmlformats.org/drawingml/2006/main">
            <a:off x="3251263" y="1803741"/>
            <a:ext cx="5677970" cy="4474127"/>
          </a:xfrm>
          <a:prstGeom xmlns:a="http://schemas.openxmlformats.org/drawingml/2006/main" prst="rect">
            <a:avLst/>
          </a:prstGeom>
        </p:spPr>
      </p:pic>
      <p:sp>
        <p:nvSpPr>
          <p:cNvPr id="8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C8F523A-9E73-4231-A3F7-AFB6EEE9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49" y="2537718"/>
            <a:ext cx="1296000" cy="3888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60325">
            <a:solidFill>
              <a:srgbClr val="FF0000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6213715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5732e15f55e4dcc"/>
          <a:srcRect xmlns:a="http://schemas.openxmlformats.org/drawingml/2006/main" l="37641" t="24041" r="38090" b="41961"/>
          <a:stretch xmlns:a="http://schemas.openxmlformats.org/drawingml/2006/main"/>
        </p:blipFill>
        <p:spPr>
          <a:xfrm xmlns:a="http://schemas.openxmlformats.org/drawingml/2006/main" rot="0" flipH="0" flipV="0">
            <a:off x="3095090" y="1534468"/>
            <a:ext cx="6001820" cy="4729314"/>
          </a:xfrm>
          <a:prstGeom xmlns:a="http://schemas.openxmlformats.org/drawingml/2006/main" prst="rect">
            <a:avLst/>
          </a:prstGeom>
        </p:spPr>
      </p:pic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4633494-4765-479C-B3FF-59635D85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30675" y="2781833"/>
            <a:ext cx="5712574" cy="6236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0000">
              <a:alpha val="46000"/>
            </a:srgbClr>
          </a:solidFill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DE5CEF6-58DA-45BC-9CAA-C69CC136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30675" y="4210965"/>
            <a:ext cx="5712574" cy="6236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0000">
              <a:alpha val="46000"/>
            </a:srgbClr>
          </a:solidFill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E3A6449F-5FAC-4E08-8B59-B618A156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30675" y="4907454"/>
            <a:ext cx="5712574" cy="6236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0000">
              <a:alpha val="46000"/>
            </a:srgbClr>
          </a:solidFill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02B73F5A-EFF8-43C8-8503-4565A15E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30675" y="3459996"/>
            <a:ext cx="5712574" cy="6236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F0">
              <a:alpha val="46000"/>
            </a:srgbClr>
          </a:solidFill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033729D3-AD8E-4256-9E6C-1E625483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30675" y="5585617"/>
            <a:ext cx="5712574" cy="6236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F0">
              <a:alpha val="46000"/>
            </a:srgbClr>
          </a:solidFill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itle 1">
            <a:extLst xmlns:a="http://schemas.openxmlformats.org/drawingml/2006/main">
              <a:ext uri="{FF2B5EF4-FFF2-40B4-BE49-F238E27FC236}">
                <a16:creationId xmlns:a16="http://schemas.microsoft.com/office/drawing/2014/main" id="{521E8EFE-1F49-49A9-BB88-25B17E54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89073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完善你的日程安排</a:t>
            </a:r>
          </a:p>
        </p:txBody>
      </p:sp>
    </p:spTree>
    <p:extLst>
      <p:ext uri="{BB962C8B-B14F-4D97-AF65-F5344CB8AC3E}">
        <p14:creationId xmlns:p14="http://schemas.microsoft.com/office/powerpoint/2010/main" val="28449771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2DD078D3-1B5F-4DE6-A89F-C294C13F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600721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完善你的日程安排</a:t>
            </a:r>
          </a:p>
        </p:txBody>
      </p:sp>
      <p:pic>
        <p:nvPicPr>
          <p:cNvPr id="11" name="Picture 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cc7e3f4fefd41d8"/>
          <a:srcRect xmlns:a="http://schemas.openxmlformats.org/drawingml/2006/main" l="37641" t="24041" r="38090" b="41961"/>
          <a:stretch xmlns:a="http://schemas.openxmlformats.org/drawingml/2006/main"/>
        </p:blipFill>
        <p:spPr>
          <a:xfrm xmlns:a="http://schemas.openxmlformats.org/drawingml/2006/main">
            <a:off x="3251263" y="1803741"/>
            <a:ext cx="5677970" cy="4474127"/>
          </a:xfrm>
          <a:prstGeom xmlns:a="http://schemas.openxmlformats.org/drawingml/2006/main" prst="rect">
            <a:avLst/>
          </a:prstGeom>
        </p:spPr>
      </p:pic>
      <p:sp>
        <p:nvSpPr>
          <p:cNvPr id="8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AD06D4D-3CC3-4BA2-8549-24C04212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599" y="2537718"/>
            <a:ext cx="2196000" cy="3888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60325">
            <a:solidFill>
              <a:srgbClr val="FF0000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57280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FFDB8852-DB32-4F5F-9422-E5E4A61DD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197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讨论</a:t>
            </a:r>
          </a:p>
        </p:txBody>
      </p:sp>
      <p:sp>
        <p:nvSpPr>
          <p:cNvPr id="6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FB4A930-596F-4D11-8425-A7534D76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你最喜欢其中哪种方法？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你还使用过哪些时间管理方法？</a:t>
            </a: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aefa00287b54f44"/>
          <a:srcRect xmlns:a="http://schemas.openxmlformats.org/drawingml/2006/main" l="0" t="0" r="69984" b="0"/>
          <a:stretch xmlns:a="http://schemas.openxmlformats.org/drawingml/2006/main"/>
        </p:blipFill>
        <p:spPr>
          <a:xfrm xmlns:a="http://schemas.openxmlformats.org/drawingml/2006/main">
            <a:off x="9297742" y="2476498"/>
            <a:ext cx="1979859" cy="1905004"/>
          </a:xfrm>
          <a:prstGeom xmlns:a="http://schemas.openxmlformats.org/drawingml/2006/main" prst="rect">
            <a:avLst/>
          </a:prstGeom>
        </p:spPr>
      </p:pic>
      <p:sp>
        <p:nvSpPr>
          <p:cNvPr id="5" name="Title 2">
            <a:extLst xmlns:a="http://schemas.openxmlformats.org/drawingml/2006/main">
              <a:ext uri="{FF2B5EF4-FFF2-40B4-BE49-F238E27FC236}">
                <a16:creationId xmlns:a16="http://schemas.microsoft.com/office/drawing/2014/main" id="{DF84F888-B04A-40E9-A99E-8E35BBD4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000" y="820818"/>
            <a:ext cx="11520000" cy="65118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>
              <a:buNone/>
            </a:pPr>
            <a:r>
              <a:rPr sz="3200" b="1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第 3 课：管理并调整我的时间安排</a:t>
            </a:r>
          </a:p>
        </p:txBody>
      </p:sp>
      <p:sp>
        <p:nvSpPr>
          <p:cNvPr id="6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93B460C7-FB59-41C8-8D4D-AB07A621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941683"/>
            <a:ext cx="7571700" cy="326350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indent="0">
              <a:buNone/>
            </a:pPr>
            <a:r>
              <a:rPr b="1" u="sng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在本课中，我们将： </a:t>
            </a:r>
          </a:p>
          <a:p xmlns:a="http://schemas.openxmlformats.org/drawingml/2006/main">
            <a:pPr marL="257168" indent="-257168" algn="just">
              <a:lnSpc>
                <a:spcPct val="150000"/>
              </a:lnSpc>
              <a:buNone/>
            </a:pPr>
            <a:r>
              <a:rPr sz="2800">
                <a:solidFill>
                  <a:schemeClr val="bg1"/>
                </a:solidFill>
                <a:latin typeface="Ubuntu Light"/>
                <a:ea typeface="Ubuntu Light"/>
                <a:cs typeface="Ubuntu Light"/>
              </a:rPr>
              <a:t>练习灵活应变和解决问题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E514633D-F4DA-42BB-9378-22F748474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回顾问题</a:t>
            </a:r>
          </a:p>
        </p:txBody>
      </p:sp>
      <p:sp>
        <p:nvSpPr>
          <p:cNvPr id="6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B1D2994-5930-40C5-9422-D88C59A5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当你需要把特奥会会议和就诊安排加入日程时，你是如何调整的？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你作出这一决定时是怎样考虑的？</a:t>
            </a:r>
          </a:p>
          <a:p xmlns:a="http://schemas.openxmlformats.org/drawingml/2006/main"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sz="2000">
                <a:latin typeface="Ubuntu Light"/>
                <a:ea typeface="Ubuntu Light"/>
                <a:cs typeface="Ubuntu Light"/>
              </a:rPr>
              <a:t>刚才介绍的这些方法中，是否有能帮助你的？</a:t>
            </a: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4D42285C-E5CD-441F-8DF6-81B7A226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1448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行动起来</a:t>
            </a:r>
          </a:p>
        </p:txBody>
      </p:sp>
      <p:sp>
        <p:nvSpPr>
          <p:cNvPr id="6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F4915FE-29EC-45E9-B4AF-7FD3DAA7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0" indent="0" algn="just">
              <a:lnSpc>
                <a:spcPct val="150000"/>
              </a:lnSpc>
              <a:buNone/>
            </a:pPr>
            <a:r>
              <a:rPr sz="2000" u="sng">
                <a:latin typeface="Ubuntu Light"/>
                <a:ea typeface="Ubuntu Light"/>
                <a:cs typeface="Ubuntu Light"/>
              </a:rPr>
              <a:t>接下来的一个月：</a:t>
            </a:r>
          </a:p>
          <a:p xmlns:a="http://schemas.openxmlformats.org/drawingml/2006/main">
            <a:pPr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运用今天练习的方法管理自己的时间</a:t>
            </a:r>
          </a:p>
          <a:p xmlns:a="http://schemas.openxmlformats.org/drawingml/2006/main">
            <a:pPr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与导师跟进交流，共同讨论进展和遇到的挑战</a:t>
            </a:r>
          </a:p>
          <a:p xmlns:a="http://schemas.openxmlformats.org/drawingml/2006/main">
            <a:pPr algn="just">
              <a:lnSpc>
                <a:spcPct val="15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怎样安排日程，才能留出时间推进自己的领导力成长之旅？</a:t>
            </a: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AD3ADA2E-FAF1-4CBB-84EE-584FC95D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759526" y="5290917"/>
            <a:ext cx="1150226" cy="1199627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 w="25400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xmlns:a="http://schemas.openxmlformats.org/drawingml/2006/main" vert="horz" wrap="square" lIns="68580" tIns="34290" rIns="68580" bIns="34290" anchor="t"/>
          <a:lstStyle xmlns:a="http://schemas.openxmlformats.org/drawingml/2006/main"/>
          <a:p xmlns:a="http://schemas.openxmlformats.org/drawingml/2006/main">
            <a:pPr algn="ctr">
              <a:spcBef>
                <a:spcPct val="0"/>
              </a:spcBef>
              <a:spcAft>
                <a:spcPct val="0"/>
              </a:spcAft>
              <a:buNone/>
            </a:pPr>
            <a:endParaRPr sz="3150">
              <a:solidFill>
                <a:srgbClr val="000000"/>
              </a:solidFill>
              <a:latin typeface="Gill Sans"/>
              <a:ea typeface="Gill Sans"/>
              <a:cs typeface="Gill Sans"/>
            </a:endParaRPr>
          </a:p>
        </p:txBody>
      </p:sp>
      <p:pic>
        <p:nvPicPr>
          <p:cNvPr id="11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7bf4aafff4b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9669764" y="5221740"/>
            <a:ext cx="1329752" cy="1344626"/>
          </a:xfrm>
          <a:prstGeom xmlns:a="http://schemas.openxmlformats.org/drawingml/2006/main" prst="rect">
            <a:avLst/>
          </a:prstGeom>
        </p:spPr>
      </p:pic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B09B131E-8412-4D00-8259-85BDB6F7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210" y="599440"/>
            <a:ext cx="8647278" cy="558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defTabSz="685800">
              <a:spcAft>
                <a:spcPct val="0"/>
              </a:spcAft>
              <a:buNone/>
            </a:pPr>
            <a:r>
              <a:rPr sz="3200" b="1">
                <a:latin typeface="Ubuntu Light"/>
                <a:ea typeface="Ubuntu Light"/>
                <a:cs typeface="Ubuntu Light"/>
              </a:rPr>
              <a:t>模块总结</a:t>
            </a:r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6549CE6-33A6-4254-8095-EF230C1D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000" y="1797050"/>
            <a:ext cx="10800000" cy="326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Autofit/>
          </a:bodyPr>
          <a:lstStyle xmlns:a="http://schemas.openxmlformats.org/drawingml/2006/main"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257168" indent="-257168" algn="just">
              <a:lnSpc>
                <a:spcPct val="13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每个人管理时间的方式各不相同。你需要找到最适合自己的工具和方法。</a:t>
            </a:r>
          </a:p>
          <a:p xmlns:a="http://schemas.openxmlformats.org/drawingml/2006/main">
            <a:pPr marL="257168" indent="-257168" algn="just">
              <a:lnSpc>
                <a:spcPct val="13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先为最紧急、最重要的任务预留时间，再安排其他任务和活动。</a:t>
            </a:r>
          </a:p>
          <a:p xmlns:a="http://schemas.openxmlformats.org/drawingml/2006/main">
            <a:pPr marL="257168" indent="-257168" algn="just">
              <a:lnSpc>
                <a:spcPct val="13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务必为实现自己的目标安排时间。</a:t>
            </a:r>
          </a:p>
          <a:p xmlns:a="http://schemas.openxmlformats.org/drawingml/2006/main">
            <a:pPr marL="257168" indent="-257168" algn="just">
              <a:lnSpc>
                <a:spcPct val="13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保持工作与生活平衡十分重要。</a:t>
            </a:r>
          </a:p>
          <a:p xmlns:a="http://schemas.openxmlformats.org/drawingml/2006/main">
            <a:pPr marL="257168" indent="-257168" algn="just">
              <a:lnSpc>
                <a:spcPct val="130000"/>
              </a:lnSpc>
              <a:buNone/>
            </a:pPr>
            <a:r>
              <a:rPr sz="2000">
                <a:latin typeface="Ubuntu Light"/>
                <a:ea typeface="Ubuntu Light"/>
                <a:cs typeface="Ubuntu Light"/>
              </a:rPr>
              <a:t>意外情况难免发生，这没有关系！遇到这种情况时，要记得灵活应变，并运用解决问题的能力。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A43566-01A7-4A2E-82BE-029941A990F2}"/>
</file>

<file path=customXml/itemProps2.xml><?xml version="1.0" encoding="utf-8"?>
<ds:datastoreItem xmlns:ds="http://schemas.openxmlformats.org/officeDocument/2006/customXml" ds:itemID="{67493545-466F-4B47-A4B1-50E95A6B182B}"/>
</file>

<file path=customXml/itemProps3.xml><?xml version="1.0" encoding="utf-8"?>
<ds:datastoreItem xmlns:ds="http://schemas.openxmlformats.org/officeDocument/2006/customXml" ds:itemID="{3267789D-78D1-44E9-B3E3-D42DA4A89C5C}"/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Walnut Exporter</cp:lastModifiedBy>
  <dcterms:created xsi:type="dcterms:W3CDTF">2026-08-31T14:18:04Z</dcterms:created>
  <dcterms:modified xsi:type="dcterms:W3CDTF">2026-08-31T14:18:04Z</dcterms:modified>
</cp:coreProperties>
</file>