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  <p:sldMasterId id="2147483796" r:id="rId2"/>
  </p:sldMasterIdLst>
  <p:notesMasterIdLst>
    <p:notesMasterId r:id="rId27"/>
  </p:notesMasterIdLst>
  <p:handoutMasterIdLst>
    <p:handoutMasterId r:id="rId28"/>
  </p:handout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304" r:id="rId12"/>
    <p:sldId id="285" r:id="rId13"/>
    <p:sldId id="303" r:id="rId14"/>
    <p:sldId id="287" r:id="rId15"/>
    <p:sldId id="305" r:id="rId16"/>
    <p:sldId id="306" r:id="rId17"/>
    <p:sldId id="307" r:id="rId18"/>
    <p:sldId id="308" r:id="rId19"/>
    <p:sldId id="310" r:id="rId20"/>
    <p:sldId id="309" r:id="rId21"/>
    <p:sldId id="311" r:id="rId22"/>
    <p:sldId id="288" r:id="rId23"/>
    <p:sldId id="312" r:id="rId24"/>
    <p:sldId id="313" r:id="rId25"/>
    <p:sldId id="30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Huffman" initials="SH" lastIdx="12" clrIdx="0">
    <p:extLst>
      <p:ext uri="{19B8F6BF-5375-455C-9EA6-DF929625EA0E}">
        <p15:presenceInfo xmlns:p15="http://schemas.microsoft.com/office/powerpoint/2012/main" userId="S::shuffman@specialolympics.org::ac277a05-3f32-493b-be0f-67750426eb40" providerId="AD"/>
      </p:ext>
    </p:extLst>
  </p:cmAuthor>
  <p:cmAuthor id="2" name="Emily Klinger" initials="EK" lastIdx="13" clrIdx="1">
    <p:extLst>
      <p:ext uri="{19B8F6BF-5375-455C-9EA6-DF929625EA0E}">
        <p15:presenceInfo xmlns:p15="http://schemas.microsoft.com/office/powerpoint/2012/main" userId="S-1-5-21-2897855483-1492041518-4156851567-23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421"/>
    <a:srgbClr val="2E3333"/>
    <a:srgbClr val="1A1A16"/>
    <a:srgbClr val="1A1A10"/>
    <a:srgbClr val="16151E"/>
    <a:srgbClr val="292511"/>
    <a:srgbClr val="000000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0" autoAdjust="0"/>
    <p:restoredTop sz="86388" autoAdjust="0"/>
  </p:normalViewPr>
  <p:slideViewPr>
    <p:cSldViewPr snapToGrid="0" snapToObjects="1">
      <p:cViewPr varScale="1">
        <p:scale>
          <a:sx n="63" d="100"/>
          <a:sy n="63" d="100"/>
        </p:scale>
        <p:origin x="5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0:26 to 1:50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5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1098B-B32E-0948-8784-67408D0D4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A9C8C-2EFF-344C-BF9B-C7035A7BC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1663701"/>
            <a:ext cx="5925897" cy="202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340" y="482313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13C29-9F6E-C546-826F-153BD8D1B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008" y="1908729"/>
            <a:ext cx="10071985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13F1B-F886-EB4B-BB16-CB1C57134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0087" y="1870677"/>
            <a:ext cx="5540080" cy="600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47" y="1303481"/>
            <a:ext cx="5323461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5" y="481246"/>
            <a:ext cx="2196393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11566"/>
            <a:ext cx="5158607" cy="145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5002" y="1597894"/>
            <a:ext cx="8867705" cy="608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747" y="480174"/>
            <a:ext cx="2250044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03481"/>
            <a:ext cx="5479753" cy="12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5ADA3-36C9-EF42-8BEB-47DEB1A09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0102" y="2411326"/>
            <a:ext cx="6312031" cy="531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22" y="485287"/>
            <a:ext cx="236628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4" y="1304925"/>
            <a:ext cx="5574560" cy="184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D6B6-2D1B-5B4E-8AF2-20709B939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8243" y="2413331"/>
            <a:ext cx="6265893" cy="615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4" y="479931"/>
            <a:ext cx="2147173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4" y="1304925"/>
            <a:ext cx="5343216" cy="1363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C700-BEFD-9045-8C0F-E6A9FCD71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673" y="1951201"/>
            <a:ext cx="7573947" cy="630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0" y="480029"/>
            <a:ext cx="2037123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04925"/>
            <a:ext cx="5428273" cy="135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D0F29-56B2-B84A-ACED-4445817B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5549" y="2295877"/>
            <a:ext cx="907289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5" y="485285"/>
            <a:ext cx="205347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43FC7D9A-BCA8-44AC-B621-EFDD7F896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4396" y="396580"/>
            <a:ext cx="2167000" cy="13358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D1C1CC4-87A4-42C4-97D5-EBEA40F42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E1F71DEE-E7B1-40F5-BD0A-AD17E63E0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3533" y="282614"/>
            <a:ext cx="909203" cy="9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D87FF-80D3-CD45-A107-B5D48951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88505"/>
            <a:ext cx="2316019" cy="60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6B601-FDB4-FD44-96D6-7093FB46B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0" y="1608284"/>
            <a:ext cx="4495595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0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71F99743-B863-4A49-9F27-B86CB8464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B5C22D-0508-F542-BFE2-110B4B5E6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1" y="1663700"/>
            <a:ext cx="5618017" cy="1589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7"/>
            <a:ext cx="2236740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0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5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3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0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8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04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91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42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8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051" y="485287"/>
            <a:ext cx="2236740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A5FF56D-1C98-4760-8060-A05EFE83B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A37DC4-018C-41F7-9DBC-BE1A997A1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805904F-A38E-4CA1-8670-47D92AB16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6ABD305-4CE7-4EBC-94B7-C0F2C33A33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7"/>
            <a:ext cx="2462768" cy="1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28958-B591-0043-A53C-4F2CC02D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30B7D-4587-7E43-A824-A2AFD0A4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63701"/>
            <a:ext cx="6119928" cy="202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485288"/>
            <a:ext cx="2130817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D7EDF7-F688-784F-81B7-0C830749A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B374-CA25-DB4C-A007-A871D3F32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63701"/>
            <a:ext cx="5837453" cy="135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485287"/>
            <a:ext cx="236628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0B4D7-CD43-B64C-8F84-BCA0A3593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7162D-D28C-BC42-A35D-93AE3E745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1" y="1663700"/>
            <a:ext cx="5408660" cy="138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5"/>
            <a:ext cx="2048412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305C28-E0C0-2B45-8761-F01135C0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E7F6-1C72-D94B-BE02-7E61CF13B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08285"/>
            <a:ext cx="5837453" cy="145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6"/>
            <a:ext cx="2048412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9740A-7AEB-3E4A-A17E-727C0123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915" y="1884218"/>
            <a:ext cx="9746156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FEB22-D611-584A-A806-FF22FE42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4584" y="1893456"/>
            <a:ext cx="9202833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87340" y="490780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8" r:id="rId2"/>
    <p:sldLayoutId id="2147483795" r:id="rId3"/>
    <p:sldLayoutId id="2147483779" r:id="rId4"/>
    <p:sldLayoutId id="2147483780" r:id="rId5"/>
    <p:sldLayoutId id="2147483781" r:id="rId6"/>
    <p:sldLayoutId id="2147483782" r:id="rId7"/>
    <p:sldLayoutId id="2147483784" r:id="rId8"/>
    <p:sldLayoutId id="2147483785" r:id="rId9"/>
    <p:sldLayoutId id="2147483787" r:id="rId10"/>
    <p:sldLayoutId id="2147483786" r:id="rId11"/>
    <p:sldLayoutId id="2147483789" r:id="rId12"/>
    <p:sldLayoutId id="2147483790" r:id="rId13"/>
    <p:sldLayoutId id="2147483791" r:id="rId14"/>
    <p:sldLayoutId id="2147483792" r:id="rId15"/>
    <p:sldLayoutId id="2147483788" r:id="rId16"/>
    <p:sldLayoutId id="2147483794" r:id="rId17"/>
    <p:sldLayoutId id="21474837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20296A9-040B-4CD4-A839-8227FCA44D8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7340" y="490780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aoBmP9pJnA8?feature=oembed" TargetMode="Externa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46" y="4168374"/>
            <a:ext cx="1606139" cy="16241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D0CC02-3F56-4ADF-BD7A-69618D3E889F}"/>
              </a:ext>
            </a:extLst>
          </p:cNvPr>
          <p:cNvSpPr txBox="1">
            <a:spLocks/>
          </p:cNvSpPr>
          <p:nvPr/>
        </p:nvSpPr>
        <p:spPr>
          <a:xfrm>
            <a:off x="1157631" y="5456759"/>
            <a:ext cx="4626366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Ubuntu Light" panose="020B0304030602030204" pitchFamily="34" charset="0"/>
              </a:rPr>
              <a:t>Managing Time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217B76-A7B0-4487-954D-2614157B8480}"/>
              </a:ext>
            </a:extLst>
          </p:cNvPr>
          <p:cNvSpPr txBox="1"/>
          <p:nvPr/>
        </p:nvSpPr>
        <p:spPr>
          <a:xfrm>
            <a:off x="985198" y="2237807"/>
            <a:ext cx="4971233" cy="204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PA" sz="88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SHOWING</a:t>
            </a:r>
          </a:p>
          <a:p>
            <a:pPr>
              <a:lnSpc>
                <a:spcPct val="70000"/>
              </a:lnSpc>
            </a:pPr>
            <a:r>
              <a:rPr lang="es-PA" sz="88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THE WAY</a:t>
            </a:r>
          </a:p>
        </p:txBody>
      </p:sp>
    </p:spTree>
    <p:extLst>
      <p:ext uri="{BB962C8B-B14F-4D97-AF65-F5344CB8AC3E}">
        <p14:creationId xmlns:p14="http://schemas.microsoft.com/office/powerpoint/2010/main" val="321903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7A87D9-80B4-4164-B1EC-89DFA4E2F388}"/>
              </a:ext>
            </a:extLst>
          </p:cNvPr>
          <p:cNvSpPr txBox="1">
            <a:spLocks/>
          </p:cNvSpPr>
          <p:nvPr/>
        </p:nvSpPr>
        <p:spPr>
          <a:xfrm>
            <a:off x="1457210" y="59944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Reflection Questions to Ask Yourself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353511-2406-41F0-A444-B772EB196B78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What surprised you most about your time diary?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What could you spend less time doing during the week?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Is there anything you wrote down that you could cut out completely because it isn’t needed or you don’t enjoy doing it?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Is there anything you would like to add? Do you have a goal, hobby, or something else you enjoy that you would like to include in your week?</a:t>
            </a:r>
          </a:p>
        </p:txBody>
      </p:sp>
    </p:spTree>
    <p:extLst>
      <p:ext uri="{BB962C8B-B14F-4D97-AF65-F5344CB8AC3E}">
        <p14:creationId xmlns:p14="http://schemas.microsoft.com/office/powerpoint/2010/main" val="190356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CBD1D6A-81BE-4A34-BE3F-67D30A7F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406"/>
          <a:stretch/>
        </p:blipFill>
        <p:spPr>
          <a:xfrm>
            <a:off x="8820902" y="2182245"/>
            <a:ext cx="2014367" cy="189890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8EBD23D-B1FB-421E-AE26-1A798C012A36}"/>
              </a:ext>
            </a:extLst>
          </p:cNvPr>
          <p:cNvSpPr txBox="1">
            <a:spLocks/>
          </p:cNvSpPr>
          <p:nvPr/>
        </p:nvSpPr>
        <p:spPr>
          <a:xfrm>
            <a:off x="336000" y="820818"/>
            <a:ext cx="1152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Lesson 2: Scheduling My 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5A744F1-4499-4FAF-BA82-8C5A30E0E182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7571700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In this lesson we will:</a:t>
            </a:r>
          </a:p>
          <a:p>
            <a:pPr marL="257168" indent="-257168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</a:rPr>
              <a:t>Review tools and techniques for managing time</a:t>
            </a:r>
          </a:p>
          <a:p>
            <a:pPr marL="257168" indent="-257168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</a:rPr>
              <a:t>Apply those tools and techniques to our schedules</a:t>
            </a:r>
          </a:p>
        </p:txBody>
      </p:sp>
    </p:spTree>
    <p:extLst>
      <p:ext uri="{BB962C8B-B14F-4D97-AF65-F5344CB8AC3E}">
        <p14:creationId xmlns:p14="http://schemas.microsoft.com/office/powerpoint/2010/main" val="346532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7D83D26-A65C-4741-92A9-AE20958F60BC}"/>
              </a:ext>
            </a:extLst>
          </p:cNvPr>
          <p:cNvGrpSpPr/>
          <p:nvPr/>
        </p:nvGrpSpPr>
        <p:grpSpPr>
          <a:xfrm>
            <a:off x="2821441" y="1471558"/>
            <a:ext cx="6549118" cy="5016546"/>
            <a:chOff x="2451848" y="923526"/>
            <a:chExt cx="7443114" cy="57013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AF3929-6698-494C-BB5A-7FD38A49E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427" t="23083" r="29775" b="18789"/>
            <a:stretch/>
          </p:blipFill>
          <p:spPr>
            <a:xfrm>
              <a:off x="2451848" y="923526"/>
              <a:ext cx="7288305" cy="57013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5140FE-7A5F-4B56-9EA0-868062E6DB52}"/>
                </a:ext>
              </a:extLst>
            </p:cNvPr>
            <p:cNvSpPr txBox="1"/>
            <p:nvPr/>
          </p:nvSpPr>
          <p:spPr>
            <a:xfrm>
              <a:off x="2987040" y="1747299"/>
              <a:ext cx="2457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Morning Routine</a:t>
              </a:r>
            </a:p>
            <a:p>
              <a:r>
                <a:rPr lang="en-US" sz="1400" dirty="0"/>
                <a:t>Arrive at work</a:t>
              </a:r>
            </a:p>
            <a:p>
              <a:r>
                <a:rPr lang="en-US" sz="1400" dirty="0"/>
                <a:t>Check emails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953E5-ED8F-4F9C-89D7-D75EAAD9D047}"/>
                </a:ext>
              </a:extLst>
            </p:cNvPr>
            <p:cNvSpPr txBox="1"/>
            <p:nvPr/>
          </p:nvSpPr>
          <p:spPr>
            <a:xfrm>
              <a:off x="2987040" y="2505670"/>
              <a:ext cx="2457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Work on project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615A26-B504-4C0A-BD21-0D9BE670BC07}"/>
                </a:ext>
              </a:extLst>
            </p:cNvPr>
            <p:cNvSpPr txBox="1"/>
            <p:nvPr/>
          </p:nvSpPr>
          <p:spPr>
            <a:xfrm>
              <a:off x="2987040" y="4228774"/>
              <a:ext cx="2457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Dentist appointment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6DAD53-8101-4E25-A6DA-395ADB92759D}"/>
                </a:ext>
              </a:extLst>
            </p:cNvPr>
            <p:cNvSpPr txBox="1"/>
            <p:nvPr/>
          </p:nvSpPr>
          <p:spPr>
            <a:xfrm>
              <a:off x="2987040" y="3506735"/>
              <a:ext cx="2457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Meeting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1A101C-E2F6-4241-9729-08C5579E438F}"/>
                </a:ext>
              </a:extLst>
            </p:cNvPr>
            <p:cNvSpPr txBox="1"/>
            <p:nvPr/>
          </p:nvSpPr>
          <p:spPr>
            <a:xfrm>
              <a:off x="2987040" y="3072044"/>
              <a:ext cx="2457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Lunch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65342C-F26E-4AB2-9B4D-194DB515FAF3}"/>
                </a:ext>
              </a:extLst>
            </p:cNvPr>
            <p:cNvSpPr txBox="1"/>
            <p:nvPr/>
          </p:nvSpPr>
          <p:spPr>
            <a:xfrm>
              <a:off x="2987040" y="4920973"/>
              <a:ext cx="24574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Make &amp; eat dinner</a:t>
              </a:r>
            </a:p>
            <a:p>
              <a:r>
                <a:rPr lang="en-US" sz="1400" dirty="0"/>
                <a:t>Clean kitchen</a:t>
              </a:r>
            </a:p>
            <a:p>
              <a:r>
                <a:rPr lang="en-US" sz="1400" dirty="0"/>
                <a:t>Talk on phone </a:t>
              </a:r>
            </a:p>
            <a:p>
              <a:r>
                <a:rPr lang="en-US" sz="1400" dirty="0"/>
                <a:t>Watch TV</a:t>
              </a:r>
            </a:p>
            <a:p>
              <a:endParaRPr 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8C12CD-C803-4584-BC99-CB0B28BEEE65}"/>
                </a:ext>
              </a:extLst>
            </p:cNvPr>
            <p:cNvSpPr txBox="1"/>
            <p:nvPr/>
          </p:nvSpPr>
          <p:spPr>
            <a:xfrm>
              <a:off x="5212276" y="1752690"/>
              <a:ext cx="2457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Morning Routine</a:t>
              </a:r>
            </a:p>
            <a:p>
              <a:r>
                <a:rPr lang="en-US" sz="1400" dirty="0"/>
                <a:t>Arrive at work</a:t>
              </a:r>
            </a:p>
            <a:p>
              <a:r>
                <a:rPr lang="en-US" sz="1400" dirty="0"/>
                <a:t>Check emails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8F8398-E423-4B54-8BA8-EC22E046DEBC}"/>
                </a:ext>
              </a:extLst>
            </p:cNvPr>
            <p:cNvSpPr txBox="1"/>
            <p:nvPr/>
          </p:nvSpPr>
          <p:spPr>
            <a:xfrm>
              <a:off x="7437512" y="1743400"/>
              <a:ext cx="2457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Morning Routine</a:t>
              </a:r>
            </a:p>
            <a:p>
              <a:r>
                <a:rPr lang="en-US" sz="1400" dirty="0"/>
                <a:t>Arrive at work</a:t>
              </a:r>
            </a:p>
            <a:p>
              <a:r>
                <a:rPr lang="en-US" sz="1400" dirty="0"/>
                <a:t>Check emails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0092CE-7715-4154-AEAF-7DACB523FF04}"/>
                </a:ext>
              </a:extLst>
            </p:cNvPr>
            <p:cNvSpPr txBox="1"/>
            <p:nvPr/>
          </p:nvSpPr>
          <p:spPr>
            <a:xfrm>
              <a:off x="5212276" y="3077803"/>
              <a:ext cx="2457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Lunch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D8A959-E13A-4161-AFD0-9FA9A24F51FE}"/>
                </a:ext>
              </a:extLst>
            </p:cNvPr>
            <p:cNvSpPr txBox="1"/>
            <p:nvPr/>
          </p:nvSpPr>
          <p:spPr>
            <a:xfrm>
              <a:off x="7360107" y="3094622"/>
              <a:ext cx="2111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Lunch out with co-workers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EDFD06-64D8-4A30-B4E9-A793F72845B6}"/>
                </a:ext>
              </a:extLst>
            </p:cNvPr>
            <p:cNvSpPr txBox="1"/>
            <p:nvPr/>
          </p:nvSpPr>
          <p:spPr>
            <a:xfrm>
              <a:off x="5212276" y="3468221"/>
              <a:ext cx="2457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Work on project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D3C6B6-EDCE-41B4-B9A5-87078AB54A34}"/>
                </a:ext>
              </a:extLst>
            </p:cNvPr>
            <p:cNvSpPr txBox="1"/>
            <p:nvPr/>
          </p:nvSpPr>
          <p:spPr>
            <a:xfrm>
              <a:off x="5212276" y="4575834"/>
              <a:ext cx="2457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 to grocery store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5C8CAF-4D81-4622-9DA6-1F55D7543103}"/>
                </a:ext>
              </a:extLst>
            </p:cNvPr>
            <p:cNvSpPr txBox="1"/>
            <p:nvPr/>
          </p:nvSpPr>
          <p:spPr>
            <a:xfrm>
              <a:off x="5212276" y="4959319"/>
              <a:ext cx="24574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Swim practice</a:t>
              </a:r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/>
                <a:t>Dinner with team</a:t>
              </a:r>
            </a:p>
            <a:p>
              <a:endParaRPr lang="en-US" sz="1400" dirty="0"/>
            </a:p>
            <a:p>
              <a:r>
                <a:rPr lang="en-US" sz="1400" dirty="0"/>
                <a:t>Shower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9816C1-E416-45D4-B60D-EEAB0F76DE67}"/>
                </a:ext>
              </a:extLst>
            </p:cNvPr>
            <p:cNvSpPr txBox="1"/>
            <p:nvPr/>
          </p:nvSpPr>
          <p:spPr>
            <a:xfrm>
              <a:off x="7360107" y="3471514"/>
              <a:ext cx="2457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Work on project</a:t>
              </a:r>
            </a:p>
            <a:p>
              <a:endParaRPr lang="en-US" sz="1400" dirty="0"/>
            </a:p>
            <a:p>
              <a:r>
                <a:rPr lang="en-US" sz="1400" dirty="0"/>
                <a:t>Meeting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6CC22E-4C43-418F-B197-6D50A429E0E7}"/>
                </a:ext>
              </a:extLst>
            </p:cNvPr>
            <p:cNvSpPr txBox="1"/>
            <p:nvPr/>
          </p:nvSpPr>
          <p:spPr>
            <a:xfrm>
              <a:off x="7437512" y="4939757"/>
              <a:ext cx="24574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Dinner with friends</a:t>
              </a:r>
            </a:p>
            <a:p>
              <a:endParaRPr lang="en-US" sz="1400" dirty="0"/>
            </a:p>
            <a:p>
              <a:r>
                <a:rPr lang="en-US" sz="1400" dirty="0"/>
                <a:t>Clean bedroom</a:t>
              </a:r>
            </a:p>
            <a:p>
              <a:r>
                <a:rPr lang="en-US" sz="1400" dirty="0"/>
                <a:t>Watch movie</a:t>
              </a:r>
            </a:p>
            <a:p>
              <a:endParaRPr lang="en-US" sz="1400" dirty="0"/>
            </a:p>
            <a:p>
              <a:r>
                <a:rPr lang="en-US" sz="1400" dirty="0"/>
                <a:t>Shower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F90904CD-BB17-4B60-9B6C-EDFB7BBE850F}"/>
              </a:ext>
            </a:extLst>
          </p:cNvPr>
          <p:cNvSpPr txBox="1">
            <a:spLocks/>
          </p:cNvSpPr>
          <p:nvPr/>
        </p:nvSpPr>
        <p:spPr>
          <a:xfrm>
            <a:off x="1441970" y="59994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Calendar Activity</a:t>
            </a:r>
          </a:p>
        </p:txBody>
      </p:sp>
    </p:spTree>
    <p:extLst>
      <p:ext uri="{BB962C8B-B14F-4D97-AF65-F5344CB8AC3E}">
        <p14:creationId xmlns:p14="http://schemas.microsoft.com/office/powerpoint/2010/main" val="428880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3AD8D58-A060-4DFA-904F-7E573006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445003"/>
            <a:ext cx="1254512" cy="187461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7B948A-0A4C-4E33-B2A7-74C23807E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944" y="4646701"/>
            <a:ext cx="1356256" cy="16832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E41C10-4DA5-432B-8A80-9EDFC490AB31}"/>
              </a:ext>
            </a:extLst>
          </p:cNvPr>
          <p:cNvSpPr txBox="1">
            <a:spLocks/>
          </p:cNvSpPr>
          <p:nvPr/>
        </p:nvSpPr>
        <p:spPr>
          <a:xfrm>
            <a:off x="1457210" y="60160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Share &amp; Reflect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01F2BC-B8C2-420B-B257-DAC3554CA563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What big changes did you make to your calendar?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What did you add that you did not originally do when you made your time diary?  Why did you add it?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Do you like using the calendar template to plan your week?</a:t>
            </a:r>
          </a:p>
        </p:txBody>
      </p:sp>
    </p:spTree>
    <p:extLst>
      <p:ext uri="{BB962C8B-B14F-4D97-AF65-F5344CB8AC3E}">
        <p14:creationId xmlns:p14="http://schemas.microsoft.com/office/powerpoint/2010/main" val="264331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ime Management Hack: Weekly Time Budget Sheet">
            <a:hlinkClick r:id="" action="ppaction://media"/>
            <a:extLst>
              <a:ext uri="{FF2B5EF4-FFF2-40B4-BE49-F238E27FC236}">
                <a16:creationId xmlns:a16="http://schemas.microsoft.com/office/drawing/2014/main" id="{0A1C9EE5-D57F-43AB-BD34-E79C01736E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3289" y="1455421"/>
            <a:ext cx="8331199" cy="46862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21C1B6-EF00-4CFB-9274-0567E816AEFC}"/>
              </a:ext>
            </a:extLst>
          </p:cNvPr>
          <p:cNvSpPr txBox="1">
            <a:spLocks/>
          </p:cNvSpPr>
          <p:nvPr/>
        </p:nvSpPr>
        <p:spPr>
          <a:xfrm>
            <a:off x="1457210" y="59944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Rock, Pebbles &amp; Sand</a:t>
            </a:r>
          </a:p>
        </p:txBody>
      </p:sp>
    </p:spTree>
    <p:extLst>
      <p:ext uri="{BB962C8B-B14F-4D97-AF65-F5344CB8AC3E}">
        <p14:creationId xmlns:p14="http://schemas.microsoft.com/office/powerpoint/2010/main" val="37428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103E0-525A-4FAB-9F0F-3EB191E6F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79" t="22684" r="37415" b="17191"/>
          <a:stretch/>
        </p:blipFill>
        <p:spPr>
          <a:xfrm>
            <a:off x="4148560" y="1307728"/>
            <a:ext cx="3894879" cy="51645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BC4F5C-9A59-4BF8-AF44-A3B317745256}"/>
              </a:ext>
            </a:extLst>
          </p:cNvPr>
          <p:cNvSpPr txBox="1">
            <a:spLocks/>
          </p:cNvSpPr>
          <p:nvPr/>
        </p:nvSpPr>
        <p:spPr>
          <a:xfrm>
            <a:off x="1472450" y="60160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Rock, Pebbles &amp; Sand</a:t>
            </a:r>
          </a:p>
        </p:txBody>
      </p:sp>
    </p:spTree>
    <p:extLst>
      <p:ext uri="{BB962C8B-B14F-4D97-AF65-F5344CB8AC3E}">
        <p14:creationId xmlns:p14="http://schemas.microsoft.com/office/powerpoint/2010/main" val="305402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F67C9-5558-4B71-B804-56AD1C43D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41" t="24041" r="38090" b="41961"/>
          <a:stretch/>
        </p:blipFill>
        <p:spPr>
          <a:xfrm>
            <a:off x="3251263" y="1803741"/>
            <a:ext cx="5677970" cy="44741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14EE53-F483-4544-B33E-A40E6D44D6E7}"/>
              </a:ext>
            </a:extLst>
          </p:cNvPr>
          <p:cNvSpPr/>
          <p:nvPr/>
        </p:nvSpPr>
        <p:spPr>
          <a:xfrm>
            <a:off x="3251262" y="2537718"/>
            <a:ext cx="2196000" cy="38884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C1A955-1BB8-4A98-A9FD-19C97405376C}"/>
              </a:ext>
            </a:extLst>
          </p:cNvPr>
          <p:cNvSpPr txBox="1">
            <a:spLocks/>
          </p:cNvSpPr>
          <p:nvPr/>
        </p:nvSpPr>
        <p:spPr>
          <a:xfrm>
            <a:off x="1472450" y="598553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Enhancing Your Calendar</a:t>
            </a:r>
          </a:p>
        </p:txBody>
      </p:sp>
    </p:spTree>
    <p:extLst>
      <p:ext uri="{BB962C8B-B14F-4D97-AF65-F5344CB8AC3E}">
        <p14:creationId xmlns:p14="http://schemas.microsoft.com/office/powerpoint/2010/main" val="117365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C96989-4675-4206-8AEF-BDE32FAD7976}"/>
              </a:ext>
            </a:extLst>
          </p:cNvPr>
          <p:cNvSpPr txBox="1">
            <a:spLocks/>
          </p:cNvSpPr>
          <p:nvPr/>
        </p:nvSpPr>
        <p:spPr>
          <a:xfrm>
            <a:off x="1441970" y="598553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Enhancing Your Calendar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C319AF5-23A5-4106-BBCC-108B5D652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41" t="24041" r="38090" b="41961"/>
          <a:stretch/>
        </p:blipFill>
        <p:spPr>
          <a:xfrm>
            <a:off x="3251263" y="1803741"/>
            <a:ext cx="5677970" cy="4474127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5C8F523A-9E73-4231-A3F7-AFB6EEE96808}"/>
              </a:ext>
            </a:extLst>
          </p:cNvPr>
          <p:cNvSpPr/>
          <p:nvPr/>
        </p:nvSpPr>
        <p:spPr>
          <a:xfrm>
            <a:off x="5467349" y="2537718"/>
            <a:ext cx="1296000" cy="38884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4654DB2-40F6-4762-87D2-B4D1AD1A2683}"/>
              </a:ext>
            </a:extLst>
          </p:cNvPr>
          <p:cNvGrpSpPr/>
          <p:nvPr/>
        </p:nvGrpSpPr>
        <p:grpSpPr>
          <a:xfrm>
            <a:off x="3095090" y="1534468"/>
            <a:ext cx="6001820" cy="4729314"/>
            <a:chOff x="2684978" y="1222626"/>
            <a:chExt cx="6822042" cy="5375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2F67C9-5558-4B71-B804-56AD1C43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641" t="24041" r="38090" b="41961"/>
            <a:stretch/>
          </p:blipFill>
          <p:spPr>
            <a:xfrm>
              <a:off x="2684978" y="1222626"/>
              <a:ext cx="6822042" cy="537563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633494-4765-479C-B3FF-59635D85A098}"/>
                </a:ext>
              </a:extLst>
            </p:cNvPr>
            <p:cNvSpPr/>
            <p:nvPr/>
          </p:nvSpPr>
          <p:spPr>
            <a:xfrm>
              <a:off x="2839092" y="2640459"/>
              <a:ext cx="6493268" cy="708917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E5CEF6-58DA-45BC-9CAA-C69CC136965F}"/>
                </a:ext>
              </a:extLst>
            </p:cNvPr>
            <p:cNvSpPr/>
            <p:nvPr/>
          </p:nvSpPr>
          <p:spPr>
            <a:xfrm>
              <a:off x="2839092" y="4264900"/>
              <a:ext cx="6493268" cy="708917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6449F-5FAC-4E08-8B59-B618A156F3A4}"/>
                </a:ext>
              </a:extLst>
            </p:cNvPr>
            <p:cNvSpPr/>
            <p:nvPr/>
          </p:nvSpPr>
          <p:spPr>
            <a:xfrm>
              <a:off x="2839092" y="5056572"/>
              <a:ext cx="6493268" cy="708917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B73F5A-EFF8-43C8-8503-4565A15EA131}"/>
                </a:ext>
              </a:extLst>
            </p:cNvPr>
            <p:cNvSpPr/>
            <p:nvPr/>
          </p:nvSpPr>
          <p:spPr>
            <a:xfrm>
              <a:off x="2839092" y="3411302"/>
              <a:ext cx="6493268" cy="708917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3729D3-AD8E-4256-9E6C-1E625483E1C9}"/>
                </a:ext>
              </a:extLst>
            </p:cNvPr>
            <p:cNvSpPr/>
            <p:nvPr/>
          </p:nvSpPr>
          <p:spPr>
            <a:xfrm>
              <a:off x="2839092" y="5827415"/>
              <a:ext cx="6493268" cy="708917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21E8EFE-1F49-49A9-BB88-25B17E54B96D}"/>
              </a:ext>
            </a:extLst>
          </p:cNvPr>
          <p:cNvSpPr txBox="1">
            <a:spLocks/>
          </p:cNvSpPr>
          <p:nvPr/>
        </p:nvSpPr>
        <p:spPr>
          <a:xfrm>
            <a:off x="1457210" y="589073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Enhancing Your Calendar</a:t>
            </a:r>
          </a:p>
        </p:txBody>
      </p:sp>
    </p:spTree>
    <p:extLst>
      <p:ext uri="{BB962C8B-B14F-4D97-AF65-F5344CB8AC3E}">
        <p14:creationId xmlns:p14="http://schemas.microsoft.com/office/powerpoint/2010/main" val="28449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D078D3-1B5F-4DE6-A89F-C294C13FA859}"/>
              </a:ext>
            </a:extLst>
          </p:cNvPr>
          <p:cNvSpPr txBox="1">
            <a:spLocks/>
          </p:cNvSpPr>
          <p:nvPr/>
        </p:nvSpPr>
        <p:spPr>
          <a:xfrm>
            <a:off x="1457210" y="600721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Enhancing Your Calendar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15737D8-5EEF-48EA-83DB-B2131F863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41" t="24041" r="38090" b="41961"/>
          <a:stretch/>
        </p:blipFill>
        <p:spPr>
          <a:xfrm>
            <a:off x="3251263" y="1803741"/>
            <a:ext cx="5677970" cy="4474127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AD06D4D-3CC3-4BA2-8549-24C04212BF59}"/>
              </a:ext>
            </a:extLst>
          </p:cNvPr>
          <p:cNvSpPr/>
          <p:nvPr/>
        </p:nvSpPr>
        <p:spPr>
          <a:xfrm>
            <a:off x="6705599" y="2537718"/>
            <a:ext cx="2196000" cy="38884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6C6456-A274-47FC-8D24-513FA5CD6E66}"/>
              </a:ext>
            </a:extLst>
          </p:cNvPr>
          <p:cNvSpPr txBox="1">
            <a:spLocks/>
          </p:cNvSpPr>
          <p:nvPr/>
        </p:nvSpPr>
        <p:spPr>
          <a:xfrm>
            <a:off x="1457210" y="59944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Module Overview</a:t>
            </a:r>
            <a:endParaRPr lang="en-US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2DAC5-8DEC-420F-826E-953FAD149F15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b="1" u="sng" dirty="0">
                <a:latin typeface="Ubuntu Light" panose="020B0304030602030204" pitchFamily="34" charset="0"/>
              </a:rPr>
              <a:t>Lesson 1: Thinking About My Time.</a:t>
            </a:r>
            <a:r>
              <a:rPr lang="en-US" sz="2000" b="1" dirty="0">
                <a:latin typeface="Ubuntu Light" panose="020B0304030602030204" pitchFamily="34" charset="0"/>
              </a:rPr>
              <a:t> </a:t>
            </a:r>
            <a:r>
              <a:rPr lang="en-US" sz="2000" dirty="0">
                <a:latin typeface="Ubuntu Light" panose="020B0304030602030204" pitchFamily="34" charset="0"/>
              </a:rPr>
              <a:t>We will discuss the first step of managing time- thinking about how you spend </a:t>
            </a:r>
            <a:r>
              <a:rPr lang="en-US" sz="2000">
                <a:latin typeface="Ubuntu Light" panose="020B0304030602030204" pitchFamily="34" charset="0"/>
              </a:rPr>
              <a:t>your </a:t>
            </a:r>
            <a:r>
              <a:rPr lang="en-US" sz="2000" smtClean="0">
                <a:latin typeface="Ubuntu Light" panose="020B0304030602030204" pitchFamily="34" charset="0"/>
              </a:rPr>
              <a:t>time.</a:t>
            </a:r>
            <a:endParaRPr lang="en-US" sz="2000" dirty="0">
              <a:latin typeface="Ubuntu Light" panose="020B03040306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u="sng" dirty="0">
                <a:latin typeface="Ubuntu Light" panose="020B0304030602030204" pitchFamily="34" charset="0"/>
              </a:rPr>
              <a:t>Lesson 2: Scheduling My Time</a:t>
            </a:r>
            <a:r>
              <a:rPr lang="en-US" sz="2000" b="1" dirty="0">
                <a:latin typeface="Ubuntu Light" panose="020B0304030602030204" pitchFamily="34" charset="0"/>
              </a:rPr>
              <a:t>.</a:t>
            </a:r>
            <a:r>
              <a:rPr lang="en-US" sz="2000" dirty="0">
                <a:latin typeface="Ubuntu Light" panose="020B0304030602030204" pitchFamily="34" charset="0"/>
              </a:rPr>
              <a:t>  We will discuss the second step of managing time- scheduling your days.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u="sng" dirty="0">
                <a:latin typeface="Ubuntu Light" panose="020B0304030602030204" pitchFamily="34" charset="0"/>
              </a:rPr>
              <a:t>Lesson 3: Managing and Adjusting My Time</a:t>
            </a:r>
            <a:r>
              <a:rPr lang="en-US" sz="2000" dirty="0">
                <a:latin typeface="Ubuntu Light" panose="020B0304030602030204" pitchFamily="34" charset="0"/>
              </a:rPr>
              <a:t>.  We will discuss the third step of managing time- managing and adjusting your schedule and how you spend your time.</a:t>
            </a:r>
          </a:p>
        </p:txBody>
      </p:sp>
    </p:spTree>
    <p:extLst>
      <p:ext uri="{BB962C8B-B14F-4D97-AF65-F5344CB8AC3E}">
        <p14:creationId xmlns:p14="http://schemas.microsoft.com/office/powerpoint/2010/main" val="71916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DB8852-DB32-4F5F-9422-E5E4A61DDEB3}"/>
              </a:ext>
            </a:extLst>
          </p:cNvPr>
          <p:cNvSpPr txBox="1">
            <a:spLocks/>
          </p:cNvSpPr>
          <p:nvPr/>
        </p:nvSpPr>
        <p:spPr>
          <a:xfrm>
            <a:off x="1441970" y="59944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Discussion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4A930-596F-4D11-8425-A7534D762AC5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Which of these techniques do you like best?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What other techniques have you used to manage your time?</a:t>
            </a:r>
          </a:p>
        </p:txBody>
      </p:sp>
    </p:spTree>
    <p:extLst>
      <p:ext uri="{BB962C8B-B14F-4D97-AF65-F5344CB8AC3E}">
        <p14:creationId xmlns:p14="http://schemas.microsoft.com/office/powerpoint/2010/main" val="174454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E95BA42-1A0B-4EA6-B883-C6D5C3D38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984"/>
          <a:stretch/>
        </p:blipFill>
        <p:spPr>
          <a:xfrm>
            <a:off x="9297742" y="2476498"/>
            <a:ext cx="1979859" cy="190500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F84F888-B04A-40E9-A99E-8E35BBD4CA87}"/>
              </a:ext>
            </a:extLst>
          </p:cNvPr>
          <p:cNvSpPr txBox="1">
            <a:spLocks/>
          </p:cNvSpPr>
          <p:nvPr/>
        </p:nvSpPr>
        <p:spPr>
          <a:xfrm>
            <a:off x="336000" y="820818"/>
            <a:ext cx="1152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Lesson 3: Managing and Adjusting My 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3B460C7-FB59-41C8-8D4D-AB07A6217485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7571700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In this lesson we will: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</a:rPr>
              <a:t>Practice flexibility and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80590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14633D-F4DA-42BB-9378-22F7484741FB}"/>
              </a:ext>
            </a:extLst>
          </p:cNvPr>
          <p:cNvSpPr txBox="1">
            <a:spLocks/>
          </p:cNvSpPr>
          <p:nvPr/>
        </p:nvSpPr>
        <p:spPr>
          <a:xfrm>
            <a:off x="1457210" y="59944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Debrief Questions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1D2994-5930-40C5-9422-D88C59A525FD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When you had to add in the Special Olympics meeting and doctor’s appointment, how did you do it?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What was your thought process for making the decision you did?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Would any of the tips we just went over have helped you?</a:t>
            </a:r>
          </a:p>
        </p:txBody>
      </p:sp>
    </p:spTree>
    <p:extLst>
      <p:ext uri="{BB962C8B-B14F-4D97-AF65-F5344CB8AC3E}">
        <p14:creationId xmlns:p14="http://schemas.microsoft.com/office/powerpoint/2010/main" val="1694245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42285C-E5CD-441F-8DF6-81B7A2260A46}"/>
              </a:ext>
            </a:extLst>
          </p:cNvPr>
          <p:cNvSpPr txBox="1">
            <a:spLocks/>
          </p:cNvSpPr>
          <p:nvPr/>
        </p:nvSpPr>
        <p:spPr>
          <a:xfrm>
            <a:off x="1457210" y="59144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Call to 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915FE-29EC-45E9-B4AF-7FD3DAA76B79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u="sng" dirty="0">
                <a:latin typeface="Ubuntu Light" panose="020B0304030602030204" pitchFamily="34" charset="0"/>
              </a:rPr>
              <a:t>Over the next month: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Work on managing your time using the techniques we used today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Follow up with your mentor and talk through successes and challenges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How can you schedule your calendar to give you time to work on your leadership journey?</a:t>
            </a:r>
          </a:p>
        </p:txBody>
      </p:sp>
    </p:spTree>
    <p:extLst>
      <p:ext uri="{BB962C8B-B14F-4D97-AF65-F5344CB8AC3E}">
        <p14:creationId xmlns:p14="http://schemas.microsoft.com/office/powerpoint/2010/main" val="388583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AE10D2D2-0209-40BA-AD90-5F0C447EFA81}"/>
              </a:ext>
            </a:extLst>
          </p:cNvPr>
          <p:cNvGrpSpPr/>
          <p:nvPr/>
        </p:nvGrpSpPr>
        <p:grpSpPr>
          <a:xfrm>
            <a:off x="9669764" y="5221740"/>
            <a:ext cx="1329752" cy="1344626"/>
            <a:chOff x="9151707" y="5367816"/>
            <a:chExt cx="1362459" cy="1377699"/>
          </a:xfrm>
        </p:grpSpPr>
        <p:sp>
          <p:nvSpPr>
            <p:cNvPr id="7" name="Oval 6"/>
            <p:cNvSpPr/>
            <p:nvPr/>
          </p:nvSpPr>
          <p:spPr bwMode="auto">
            <a:xfrm>
              <a:off x="9243677" y="5438695"/>
              <a:ext cx="1178518" cy="12291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15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707" y="5367816"/>
              <a:ext cx="1362459" cy="1377699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09B131E-8412-4D00-8259-85BDB6F73BF8}"/>
              </a:ext>
            </a:extLst>
          </p:cNvPr>
          <p:cNvSpPr txBox="1">
            <a:spLocks/>
          </p:cNvSpPr>
          <p:nvPr/>
        </p:nvSpPr>
        <p:spPr>
          <a:xfrm>
            <a:off x="1457210" y="59944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Module Wrap 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49CE6-33A6-4254-8095-EF230C1D0FA4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algn="just">
              <a:lnSpc>
                <a:spcPct val="130000"/>
              </a:lnSpc>
            </a:pPr>
            <a:r>
              <a:rPr lang="en-US" sz="2000" dirty="0">
                <a:latin typeface="Ubuntu Light" panose="020B0304030602030204" pitchFamily="34" charset="0"/>
              </a:rPr>
              <a:t>Everyone manages their time differently. You must find what tools and techniques work best for you.</a:t>
            </a:r>
          </a:p>
          <a:p>
            <a:pPr marL="257168" indent="-257168" algn="just">
              <a:lnSpc>
                <a:spcPct val="130000"/>
              </a:lnSpc>
            </a:pPr>
            <a:r>
              <a:rPr lang="en-US" sz="2000" dirty="0">
                <a:latin typeface="Ubuntu Light" panose="020B0304030602030204" pitchFamily="34" charset="0"/>
              </a:rPr>
              <a:t>Block out time for your most urgent and important tasks first before adding in other tasks and activities.</a:t>
            </a:r>
          </a:p>
          <a:p>
            <a:pPr marL="257168" indent="-257168" algn="just">
              <a:lnSpc>
                <a:spcPct val="130000"/>
              </a:lnSpc>
            </a:pPr>
            <a:r>
              <a:rPr lang="en-US" sz="2000" dirty="0">
                <a:latin typeface="Ubuntu Light" panose="020B0304030602030204" pitchFamily="34" charset="0"/>
              </a:rPr>
              <a:t>Always make sure you are scheduling time for your goals.</a:t>
            </a:r>
          </a:p>
          <a:p>
            <a:pPr marL="257168" indent="-257168" algn="just">
              <a:lnSpc>
                <a:spcPct val="130000"/>
              </a:lnSpc>
            </a:pPr>
            <a:r>
              <a:rPr lang="en-US" sz="2000" dirty="0">
                <a:latin typeface="Ubuntu Light" panose="020B0304030602030204" pitchFamily="34" charset="0"/>
              </a:rPr>
              <a:t>It is important to have a work-life balance.</a:t>
            </a:r>
          </a:p>
          <a:p>
            <a:pPr marL="257168" indent="-257168" algn="just">
              <a:lnSpc>
                <a:spcPct val="130000"/>
              </a:lnSpc>
            </a:pPr>
            <a:r>
              <a:rPr lang="en-US" sz="2000" dirty="0">
                <a:latin typeface="Ubuntu Light" panose="020B0304030602030204" pitchFamily="34" charset="0"/>
              </a:rPr>
              <a:t>Unexpected events will come up and that’s okay!  Remember to be flexible and use your problem-solving skills when this happens.</a:t>
            </a:r>
          </a:p>
        </p:txBody>
      </p:sp>
    </p:spTree>
    <p:extLst>
      <p:ext uri="{BB962C8B-B14F-4D97-AF65-F5344CB8AC3E}">
        <p14:creationId xmlns:p14="http://schemas.microsoft.com/office/powerpoint/2010/main" val="392064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C63CB-3B59-4F31-A4D7-26DBFA06790A}"/>
              </a:ext>
            </a:extLst>
          </p:cNvPr>
          <p:cNvSpPr txBox="1">
            <a:spLocks/>
          </p:cNvSpPr>
          <p:nvPr/>
        </p:nvSpPr>
        <p:spPr>
          <a:xfrm>
            <a:off x="1472450" y="60160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Introductions</a:t>
            </a:r>
            <a:endParaRPr lang="en-US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F2A9E-E8C7-4791-A941-7DF63166780D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u="sng" dirty="0">
                <a:latin typeface="Ubuntu Light" panose="020B0304030602030204" pitchFamily="34" charset="0"/>
              </a:rPr>
              <a:t>Tell us about yourself: </a:t>
            </a:r>
          </a:p>
          <a:p>
            <a:pPr marL="714368" lvl="1" indent="-257168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Name</a:t>
            </a:r>
          </a:p>
          <a:p>
            <a:pPr marL="714368" lvl="1" indent="-257168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Share a favorite hobby</a:t>
            </a:r>
          </a:p>
        </p:txBody>
      </p:sp>
    </p:spTree>
    <p:extLst>
      <p:ext uri="{BB962C8B-B14F-4D97-AF65-F5344CB8AC3E}">
        <p14:creationId xmlns:p14="http://schemas.microsoft.com/office/powerpoint/2010/main" val="206805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5AC107-5AEB-40DA-BE16-0707C69F1E76}"/>
              </a:ext>
            </a:extLst>
          </p:cNvPr>
          <p:cNvSpPr txBox="1">
            <a:spLocks/>
          </p:cNvSpPr>
          <p:nvPr/>
        </p:nvSpPr>
        <p:spPr>
          <a:xfrm>
            <a:off x="1457210" y="60160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Expectations – For Athletes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2EC0BC-D4C3-42C2-BA88-0E6901FB4E31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Be respectful of the person speaking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Engage in the class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Ask questions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Minimize distractions</a:t>
            </a:r>
          </a:p>
        </p:txBody>
      </p:sp>
    </p:spTree>
    <p:extLst>
      <p:ext uri="{BB962C8B-B14F-4D97-AF65-F5344CB8AC3E}">
        <p14:creationId xmlns:p14="http://schemas.microsoft.com/office/powerpoint/2010/main" val="251841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9FF566-DC98-4105-B2E2-C7E0575BE204}"/>
              </a:ext>
            </a:extLst>
          </p:cNvPr>
          <p:cNvSpPr txBox="1">
            <a:spLocks/>
          </p:cNvSpPr>
          <p:nvPr/>
        </p:nvSpPr>
        <p:spPr>
          <a:xfrm>
            <a:off x="1457210" y="60160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Expectations – For Mentors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AAEA4-3B57-455C-B60E-9F6F31C5FA22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Be attentive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Be prepared to assist the athlete participants if they ask for it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Do not speak for the athletes; give help only if the athlete is asking for help 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Don’t speak for athletes or assume they need help – ask them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Be energetic and positive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Minimize distractions</a:t>
            </a:r>
          </a:p>
        </p:txBody>
      </p:sp>
    </p:spTree>
    <p:extLst>
      <p:ext uri="{BB962C8B-B14F-4D97-AF65-F5344CB8AC3E}">
        <p14:creationId xmlns:p14="http://schemas.microsoft.com/office/powerpoint/2010/main" val="67090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E74A47-F5BB-4BD3-9101-A33EE0D71E12}"/>
              </a:ext>
            </a:extLst>
          </p:cNvPr>
          <p:cNvSpPr txBox="1">
            <a:spLocks/>
          </p:cNvSpPr>
          <p:nvPr/>
        </p:nvSpPr>
        <p:spPr>
          <a:xfrm>
            <a:off x="1457210" y="59944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Expectations – For Facilitators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78A50A-8691-4DE6-AE5F-37E89B161AC0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Be prepared to teach and try to meet the needs of all athletes.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Challenge participants to learn something new about themselves and others.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Provide opportunities for each athlete to be successful and grow.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Support and engage in discussion and questioning that lead to learning.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Treat athletes and mentors with respect and care.</a:t>
            </a:r>
          </a:p>
          <a:p>
            <a:pPr marL="342892" indent="-342892" algn="just">
              <a:lnSpc>
                <a:spcPct val="150000"/>
              </a:lnSpc>
            </a:pPr>
            <a:r>
              <a:rPr lang="en-US" sz="2000" dirty="0">
                <a:latin typeface="Ubuntu Light" panose="020B0304030602030204" pitchFamily="34" charset="0"/>
              </a:rPr>
              <a:t> Create an atmosphere of mutual respect and joy of learning.</a:t>
            </a:r>
          </a:p>
        </p:txBody>
      </p:sp>
    </p:spTree>
    <p:extLst>
      <p:ext uri="{BB962C8B-B14F-4D97-AF65-F5344CB8AC3E}">
        <p14:creationId xmlns:p14="http://schemas.microsoft.com/office/powerpoint/2010/main" val="96986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5B8D39E-2FA6-4457-8D9D-97E0C1F2D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64"/>
          <a:stretch/>
        </p:blipFill>
        <p:spPr>
          <a:xfrm>
            <a:off x="9398295" y="2490214"/>
            <a:ext cx="2097705" cy="187757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58537591-20B0-4816-941F-D5A857B9E2D0}"/>
              </a:ext>
            </a:extLst>
          </p:cNvPr>
          <p:cNvSpPr txBox="1">
            <a:spLocks/>
          </p:cNvSpPr>
          <p:nvPr/>
        </p:nvSpPr>
        <p:spPr>
          <a:xfrm>
            <a:off x="336000" y="820818"/>
            <a:ext cx="1152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Lesson 1: Thinking About My 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7430EC5-96DF-430D-BF63-0004C1778623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7571700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In this lesson we will:</a:t>
            </a:r>
          </a:p>
          <a:p>
            <a:pPr marL="257168" indent="-257168"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</a:rPr>
              <a:t>Think about how we spend our time</a:t>
            </a:r>
          </a:p>
          <a:p>
            <a:pPr marL="257168" indent="-257168"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Ubuntu Light" panose="020B0304030602030204" pitchFamily="34" charset="0"/>
              </a:rPr>
              <a:t>Discuss how we would like to change how we spend our time</a:t>
            </a:r>
          </a:p>
        </p:txBody>
      </p:sp>
    </p:spTree>
    <p:extLst>
      <p:ext uri="{BB962C8B-B14F-4D97-AF65-F5344CB8AC3E}">
        <p14:creationId xmlns:p14="http://schemas.microsoft.com/office/powerpoint/2010/main" val="157191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4322D6B-3D29-4C3D-AF50-6C25CCEDFA1D}"/>
              </a:ext>
            </a:extLst>
          </p:cNvPr>
          <p:cNvGrpSpPr/>
          <p:nvPr/>
        </p:nvGrpSpPr>
        <p:grpSpPr>
          <a:xfrm>
            <a:off x="2748949" y="1488816"/>
            <a:ext cx="6694101" cy="5046544"/>
            <a:chOff x="2556553" y="1049456"/>
            <a:chExt cx="7123415" cy="53701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EADFCE-F5C1-46BA-BDD1-B65824AE1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753" t="23882" r="29888" b="18990"/>
            <a:stretch/>
          </p:blipFill>
          <p:spPr>
            <a:xfrm>
              <a:off x="2556553" y="1049456"/>
              <a:ext cx="7078895" cy="53701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1160E9-122E-4892-AABA-4896C594230A}"/>
                </a:ext>
              </a:extLst>
            </p:cNvPr>
            <p:cNvSpPr txBox="1"/>
            <p:nvPr/>
          </p:nvSpPr>
          <p:spPr>
            <a:xfrm>
              <a:off x="2988067" y="1555830"/>
              <a:ext cx="20034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Brushed teeth</a:t>
              </a:r>
            </a:p>
            <a:p>
              <a:r>
                <a:rPr lang="en-US" sz="1400" dirty="0"/>
                <a:t>Got dressed</a:t>
              </a:r>
            </a:p>
            <a:p>
              <a:r>
                <a:rPr lang="en-US" sz="1400" dirty="0"/>
                <a:t>Ate breakfast</a:t>
              </a:r>
            </a:p>
            <a:p>
              <a:r>
                <a:rPr lang="en-US" sz="1400" dirty="0"/>
                <a:t>Went to work</a:t>
              </a:r>
            </a:p>
            <a:p>
              <a:r>
                <a:rPr lang="en-US" sz="1400" dirty="0"/>
                <a:t>Checked emails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B9F492-A682-45B9-9AC7-968934462672}"/>
                </a:ext>
              </a:extLst>
            </p:cNvPr>
            <p:cNvSpPr txBox="1"/>
            <p:nvPr/>
          </p:nvSpPr>
          <p:spPr>
            <a:xfrm>
              <a:off x="2914435" y="2967153"/>
              <a:ext cx="20034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Ate lunch</a:t>
              </a:r>
            </a:p>
            <a:p>
              <a:r>
                <a:rPr lang="en-US" sz="1400" dirty="0"/>
                <a:t>Meeting</a:t>
              </a:r>
            </a:p>
            <a:p>
              <a:r>
                <a:rPr lang="en-US" sz="1400" dirty="0"/>
                <a:t>Dentist appointment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6840A0-95A0-46FF-8E7C-8C0999347450}"/>
                </a:ext>
              </a:extLst>
            </p:cNvPr>
            <p:cNvSpPr txBox="1"/>
            <p:nvPr/>
          </p:nvSpPr>
          <p:spPr>
            <a:xfrm>
              <a:off x="2914435" y="4203184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Made and ate dinner</a:t>
              </a:r>
            </a:p>
            <a:p>
              <a:r>
                <a:rPr lang="en-US" sz="1400" dirty="0"/>
                <a:t>Watched TV</a:t>
              </a:r>
            </a:p>
            <a:p>
              <a:r>
                <a:rPr lang="en-US" sz="1400" dirty="0"/>
                <a:t>Talked to friend on phone</a:t>
              </a:r>
            </a:p>
            <a:p>
              <a:r>
                <a:rPr lang="en-US" sz="1400" dirty="0"/>
                <a:t>Took shower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BE9AC9-F636-4E0A-8427-ABDA79E78570}"/>
                </a:ext>
              </a:extLst>
            </p:cNvPr>
            <p:cNvSpPr txBox="1"/>
            <p:nvPr/>
          </p:nvSpPr>
          <p:spPr>
            <a:xfrm>
              <a:off x="2914435" y="5491040"/>
              <a:ext cx="20034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 didn’t have time to clean my bedroom like I planned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344C27-80A5-4CC4-A397-44A8C27700D6}"/>
                </a:ext>
              </a:extLst>
            </p:cNvPr>
            <p:cNvSpPr txBox="1"/>
            <p:nvPr/>
          </p:nvSpPr>
          <p:spPr>
            <a:xfrm>
              <a:off x="5200436" y="1565558"/>
              <a:ext cx="20034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Brushed teeth</a:t>
              </a:r>
            </a:p>
            <a:p>
              <a:r>
                <a:rPr lang="en-US" sz="1400" dirty="0"/>
                <a:t>Got dressed</a:t>
              </a:r>
            </a:p>
            <a:p>
              <a:r>
                <a:rPr lang="en-US" sz="1400" dirty="0"/>
                <a:t>Ate breakfast</a:t>
              </a:r>
            </a:p>
            <a:p>
              <a:r>
                <a:rPr lang="en-US" sz="1400" dirty="0"/>
                <a:t>Went to work</a:t>
              </a:r>
            </a:p>
            <a:p>
              <a:r>
                <a:rPr lang="en-US" sz="1400" dirty="0"/>
                <a:t>Checked emails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64717-5D01-43A6-B0F4-CB626202D4F2}"/>
                </a:ext>
              </a:extLst>
            </p:cNvPr>
            <p:cNvSpPr txBox="1"/>
            <p:nvPr/>
          </p:nvSpPr>
          <p:spPr>
            <a:xfrm>
              <a:off x="5200435" y="2953088"/>
              <a:ext cx="20034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Ate lunch</a:t>
              </a:r>
            </a:p>
            <a:p>
              <a:r>
                <a:rPr lang="en-US" sz="1400" dirty="0"/>
                <a:t>Worked on project</a:t>
              </a:r>
            </a:p>
            <a:p>
              <a:r>
                <a:rPr lang="en-US" sz="1400" dirty="0"/>
                <a:t>Went to grocery store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DCC4E1-88A2-40DC-8968-D6CF7824A1F4}"/>
                </a:ext>
              </a:extLst>
            </p:cNvPr>
            <p:cNvSpPr txBox="1"/>
            <p:nvPr/>
          </p:nvSpPr>
          <p:spPr>
            <a:xfrm>
              <a:off x="5131940" y="4222525"/>
              <a:ext cx="2286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Swimming practice</a:t>
              </a:r>
            </a:p>
            <a:p>
              <a:r>
                <a:rPr lang="en-US" sz="1400" dirty="0"/>
                <a:t>Out to dinner with team</a:t>
              </a:r>
            </a:p>
            <a:p>
              <a:r>
                <a:rPr lang="en-US" sz="1400" dirty="0"/>
                <a:t>Took shower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F0C5C8-1541-4426-A101-AA97207EC96A}"/>
                </a:ext>
              </a:extLst>
            </p:cNvPr>
            <p:cNvSpPr txBox="1"/>
            <p:nvPr/>
          </p:nvSpPr>
          <p:spPr>
            <a:xfrm>
              <a:off x="5131940" y="5562324"/>
              <a:ext cx="200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 didn’t watch TV at all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B6CB87-78DE-4F7A-AD48-BCE0E242A8DC}"/>
                </a:ext>
              </a:extLst>
            </p:cNvPr>
            <p:cNvSpPr txBox="1"/>
            <p:nvPr/>
          </p:nvSpPr>
          <p:spPr>
            <a:xfrm>
              <a:off x="7417941" y="1570315"/>
              <a:ext cx="20034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Brushed teeth</a:t>
              </a:r>
            </a:p>
            <a:p>
              <a:r>
                <a:rPr lang="en-US" sz="1400" dirty="0"/>
                <a:t>Got dressed</a:t>
              </a:r>
            </a:p>
            <a:p>
              <a:r>
                <a:rPr lang="en-US" sz="1400" dirty="0"/>
                <a:t>Ate breakfast</a:t>
              </a:r>
            </a:p>
            <a:p>
              <a:r>
                <a:rPr lang="en-US" sz="1400" dirty="0"/>
                <a:t>Went to work</a:t>
              </a:r>
            </a:p>
            <a:p>
              <a:r>
                <a:rPr lang="en-US" sz="1400" dirty="0"/>
                <a:t>Checked emails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43AA18-DFAC-43D6-B415-A102D151AA95}"/>
                </a:ext>
              </a:extLst>
            </p:cNvPr>
            <p:cNvSpPr txBox="1"/>
            <p:nvPr/>
          </p:nvSpPr>
          <p:spPr>
            <a:xfrm>
              <a:off x="7417941" y="2967153"/>
              <a:ext cx="22620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Lunch out with co-workers</a:t>
              </a:r>
            </a:p>
            <a:p>
              <a:r>
                <a:rPr lang="en-US" sz="1400" dirty="0"/>
                <a:t>Worked on project</a:t>
              </a:r>
            </a:p>
            <a:p>
              <a:r>
                <a:rPr lang="en-US" sz="1400" dirty="0"/>
                <a:t>Meetings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3BE764-D45F-46BA-A7ED-43282D4377F2}"/>
                </a:ext>
              </a:extLst>
            </p:cNvPr>
            <p:cNvSpPr txBox="1"/>
            <p:nvPr/>
          </p:nvSpPr>
          <p:spPr>
            <a:xfrm>
              <a:off x="7393967" y="4236591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Dinner with friends</a:t>
              </a:r>
            </a:p>
            <a:p>
              <a:r>
                <a:rPr lang="en-US" sz="1400" dirty="0"/>
                <a:t>Cleaned bedroom</a:t>
              </a:r>
            </a:p>
            <a:p>
              <a:r>
                <a:rPr lang="en-US" sz="1400" dirty="0"/>
                <a:t>Watched a movie</a:t>
              </a:r>
            </a:p>
            <a:p>
              <a:r>
                <a:rPr lang="en-US" sz="1400" dirty="0"/>
                <a:t>Took shower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5E6D51-D87D-4105-A960-64CD4F8E3D16}"/>
                </a:ext>
              </a:extLst>
            </p:cNvPr>
            <p:cNvSpPr txBox="1"/>
            <p:nvPr/>
          </p:nvSpPr>
          <p:spPr>
            <a:xfrm>
              <a:off x="7349445" y="5591585"/>
              <a:ext cx="2003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 ate out two times today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CD71FF8D-15A4-4968-BB67-D84345A53D46}"/>
              </a:ext>
            </a:extLst>
          </p:cNvPr>
          <p:cNvSpPr txBox="1">
            <a:spLocks/>
          </p:cNvSpPr>
          <p:nvPr/>
        </p:nvSpPr>
        <p:spPr>
          <a:xfrm>
            <a:off x="1487690" y="59879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Time Diary</a:t>
            </a:r>
          </a:p>
        </p:txBody>
      </p:sp>
    </p:spTree>
    <p:extLst>
      <p:ext uri="{BB962C8B-B14F-4D97-AF65-F5344CB8AC3E}">
        <p14:creationId xmlns:p14="http://schemas.microsoft.com/office/powerpoint/2010/main" val="382440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51F686-314B-49E4-98B5-CDE54AF702B7}"/>
              </a:ext>
            </a:extLst>
          </p:cNvPr>
          <p:cNvSpPr txBox="1">
            <a:spLocks/>
          </p:cNvSpPr>
          <p:nvPr/>
        </p:nvSpPr>
        <p:spPr>
          <a:xfrm>
            <a:off x="1457210" y="60160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latin typeface="Ubuntu Light" panose="020B0304030602030204" pitchFamily="34" charset="0"/>
              </a:rPr>
              <a:t>Reflecting on your Time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9991B1-C435-46A5-B242-97A080369858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Share one thing you learned or realized as you completed your time diary.</a:t>
            </a:r>
          </a:p>
          <a:p>
            <a:pPr marL="385754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Ubuntu Light" panose="020B0304030602030204" pitchFamily="34" charset="0"/>
              </a:rPr>
              <a:t>Share one thing you did not do during your week that you would like to add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0729442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2578</TotalTime>
  <Words>897</Words>
  <Application>Microsoft Office PowerPoint</Application>
  <PresentationFormat>Panorámica</PresentationFormat>
  <Paragraphs>166</Paragraphs>
  <Slides>24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Gill Sans</vt:lpstr>
      <vt:lpstr>GT Walsheim Pro Condensed Black</vt:lpstr>
      <vt:lpstr>Ubuntu Light</vt:lpstr>
      <vt:lpstr>ヒラギノ角ゴ ProN W3</vt:lpstr>
      <vt:lpstr>1_Custom Design</vt:lpstr>
      <vt:lpstr>2_Custom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Yaiguili</cp:lastModifiedBy>
  <cp:revision>103</cp:revision>
  <dcterms:created xsi:type="dcterms:W3CDTF">2012-07-03T15:00:02Z</dcterms:created>
  <dcterms:modified xsi:type="dcterms:W3CDTF">2021-11-12T02:27:03Z</dcterms:modified>
</cp:coreProperties>
</file>