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67" r:id="rId4"/>
    <p:sldMasterId id="2147483796" r:id="rId5"/>
  </p:sldMasterIdLst>
  <p:notesMasterIdLst>
    <p:notesMasterId r:id="rId32"/>
  </p:notesMasterIdLst>
  <p:handoutMasterIdLst>
    <p:handoutMasterId r:id="rId33"/>
  </p:handoutMasterIdLst>
  <p:sldIdLst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7" r:id="rId16"/>
    <p:sldId id="314" r:id="rId17"/>
    <p:sldId id="306" r:id="rId18"/>
    <p:sldId id="311" r:id="rId19"/>
    <p:sldId id="315" r:id="rId20"/>
    <p:sldId id="317" r:id="rId21"/>
    <p:sldId id="316" r:id="rId22"/>
    <p:sldId id="318" r:id="rId23"/>
    <p:sldId id="288" r:id="rId24"/>
    <p:sldId id="312" r:id="rId25"/>
    <p:sldId id="313" r:id="rId26"/>
    <p:sldId id="319" r:id="rId27"/>
    <p:sldId id="320" r:id="rId28"/>
    <p:sldId id="321" r:id="rId29"/>
    <p:sldId id="322" r:id="rId30"/>
    <p:sldId id="302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mantha Huffman" initials="SH" lastIdx="14" clrIdx="0">
    <p:extLst>
      <p:ext uri="{19B8F6BF-5375-455C-9EA6-DF929625EA0E}">
        <p15:presenceInfo xmlns:p15="http://schemas.microsoft.com/office/powerpoint/2012/main" userId="S::shuffman@specialolympics.org::ac277a05-3f32-493b-be0f-67750426eb40" providerId="AD"/>
      </p:ext>
    </p:extLst>
  </p:cmAuthor>
  <p:cmAuthor id="2" name="Emily Klinger" initials="EK" lastIdx="8" clrIdx="1">
    <p:extLst>
      <p:ext uri="{19B8F6BF-5375-455C-9EA6-DF929625EA0E}">
        <p15:presenceInfo xmlns:p15="http://schemas.microsoft.com/office/powerpoint/2012/main" userId="S-1-5-21-2897855483-1492041518-4156851567-236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2563"/>
    <a:srgbClr val="2AC4F4"/>
    <a:srgbClr val="FF7917"/>
    <a:srgbClr val="222421"/>
    <a:srgbClr val="2E3333"/>
    <a:srgbClr val="1A1A16"/>
    <a:srgbClr val="1A1A10"/>
    <a:srgbClr val="16151E"/>
    <a:srgbClr val="292511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FA5C21-B733-4EBF-8B2D-A41EA83C43FF}" v="4" dt="2026-09-17T15:15:36.5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721" autoAdjust="0"/>
    <p:restoredTop sz="89693" autoAdjust="0"/>
  </p:normalViewPr>
  <p:slideViewPr>
    <p:cSldViewPr snapToGrid="0" snapToObjects="1">
      <p:cViewPr varScale="1">
        <p:scale>
          <a:sx n="94" d="100"/>
          <a:sy n="94" d="100"/>
        </p:scale>
        <p:origin x="592" y="52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4" d="100"/>
          <a:sy n="54" d="100"/>
        </p:scale>
        <p:origin x="2820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6/11/relationships/changesInfo" Target="changesInfos/changesInfo1.xml"/><Relationship Id="rId21" Type="http://schemas.openxmlformats.org/officeDocument/2006/relationships/slide" Target="slides/slide16.xml"/><Relationship Id="rId34" Type="http://schemas.openxmlformats.org/officeDocument/2006/relationships/commentAuthors" Target="comment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presProps" Target="pres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ia Padron" userId="af9afbcc-40b7-43dd-a0ac-4166ba243fa8" providerId="ADAL" clId="{906BA4CE-5E15-4B5D-B34E-964B88E128FD}"/>
    <pc:docChg chg="undo custSel modSld">
      <pc:chgData name="Kenia Padron" userId="af9afbcc-40b7-43dd-a0ac-4166ba243fa8" providerId="ADAL" clId="{906BA4CE-5E15-4B5D-B34E-964B88E128FD}" dt="2026-09-17T15:17:10.920" v="991" actId="22"/>
      <pc:docMkLst>
        <pc:docMk/>
      </pc:docMkLst>
      <pc:sldChg chg="modSp mod">
        <pc:chgData name="Kenia Padron" userId="af9afbcc-40b7-43dd-a0ac-4166ba243fa8" providerId="ADAL" clId="{906BA4CE-5E15-4B5D-B34E-964B88E128FD}" dt="2026-09-17T14:03:02.589" v="8" actId="20577"/>
        <pc:sldMkLst>
          <pc:docMk/>
          <pc:sldMk cId="3219037863" sldId="276"/>
        </pc:sldMkLst>
        <pc:spChg chg="mod">
          <ac:chgData name="Kenia Padron" userId="af9afbcc-40b7-43dd-a0ac-4166ba243fa8" providerId="ADAL" clId="{906BA4CE-5E15-4B5D-B34E-964B88E128FD}" dt="2026-09-17T14:03:02.589" v="8" actId="20577"/>
          <ac:spMkLst>
            <pc:docMk/>
            <pc:sldMk cId="3219037863" sldId="276"/>
            <ac:spMk id="4" creationId="{0E279C62-A08D-4B01-B422-CE5914FA6873}"/>
          </ac:spMkLst>
        </pc:spChg>
      </pc:sldChg>
      <pc:sldChg chg="modSp mod">
        <pc:chgData name="Kenia Padron" userId="af9afbcc-40b7-43dd-a0ac-4166ba243fa8" providerId="ADAL" clId="{906BA4CE-5E15-4B5D-B34E-964B88E128FD}" dt="2026-09-17T14:03:25.336" v="27" actId="20577"/>
        <pc:sldMkLst>
          <pc:docMk/>
          <pc:sldMk cId="2518416498" sldId="279"/>
        </pc:sldMkLst>
        <pc:spChg chg="mod">
          <ac:chgData name="Kenia Padron" userId="af9afbcc-40b7-43dd-a0ac-4166ba243fa8" providerId="ADAL" clId="{906BA4CE-5E15-4B5D-B34E-964B88E128FD}" dt="2026-09-17T14:03:25.336" v="27" actId="20577"/>
          <ac:spMkLst>
            <pc:docMk/>
            <pc:sldMk cId="2518416498" sldId="279"/>
            <ac:spMk id="5" creationId="{66DE6316-9A57-4227-8FC8-06498C74FD65}"/>
          </ac:spMkLst>
        </pc:spChg>
      </pc:sldChg>
      <pc:sldChg chg="modSp mod">
        <pc:chgData name="Kenia Padron" userId="af9afbcc-40b7-43dd-a0ac-4166ba243fa8" providerId="ADAL" clId="{906BA4CE-5E15-4B5D-B34E-964B88E128FD}" dt="2026-09-17T14:03:51.589" v="45" actId="20577"/>
        <pc:sldMkLst>
          <pc:docMk/>
          <pc:sldMk cId="670900732" sldId="280"/>
        </pc:sldMkLst>
        <pc:spChg chg="mod">
          <ac:chgData name="Kenia Padron" userId="af9afbcc-40b7-43dd-a0ac-4166ba243fa8" providerId="ADAL" clId="{906BA4CE-5E15-4B5D-B34E-964B88E128FD}" dt="2026-09-17T14:03:51.589" v="45" actId="20577"/>
          <ac:spMkLst>
            <pc:docMk/>
            <pc:sldMk cId="670900732" sldId="280"/>
            <ac:spMk id="5" creationId="{436E87BF-D6C2-449A-8D9C-7E83E41F0506}"/>
          </ac:spMkLst>
        </pc:spChg>
      </pc:sldChg>
      <pc:sldChg chg="modSp mod">
        <pc:chgData name="Kenia Padron" userId="af9afbcc-40b7-43dd-a0ac-4166ba243fa8" providerId="ADAL" clId="{906BA4CE-5E15-4B5D-B34E-964B88E128FD}" dt="2026-09-17T14:04:22.720" v="64" actId="20577"/>
        <pc:sldMkLst>
          <pc:docMk/>
          <pc:sldMk cId="969866403" sldId="281"/>
        </pc:sldMkLst>
        <pc:spChg chg="mod">
          <ac:chgData name="Kenia Padron" userId="af9afbcc-40b7-43dd-a0ac-4166ba243fa8" providerId="ADAL" clId="{906BA4CE-5E15-4B5D-B34E-964B88E128FD}" dt="2026-09-17T14:04:22.720" v="64" actId="20577"/>
          <ac:spMkLst>
            <pc:docMk/>
            <pc:sldMk cId="969866403" sldId="281"/>
            <ac:spMk id="7" creationId="{2607C51C-0A1F-4FF3-A08B-80CBB1141900}"/>
          </ac:spMkLst>
        </pc:spChg>
      </pc:sldChg>
      <pc:sldChg chg="modSp mod">
        <pc:chgData name="Kenia Padron" userId="af9afbcc-40b7-43dd-a0ac-4166ba243fa8" providerId="ADAL" clId="{906BA4CE-5E15-4B5D-B34E-964B88E128FD}" dt="2026-09-17T14:11:41.721" v="106" actId="20577"/>
        <pc:sldMkLst>
          <pc:docMk/>
          <pc:sldMk cId="1571919695" sldId="282"/>
        </pc:sldMkLst>
        <pc:spChg chg="mod">
          <ac:chgData name="Kenia Padron" userId="af9afbcc-40b7-43dd-a0ac-4166ba243fa8" providerId="ADAL" clId="{906BA4CE-5E15-4B5D-B34E-964B88E128FD}" dt="2026-09-17T14:11:41.721" v="106" actId="20577"/>
          <ac:spMkLst>
            <pc:docMk/>
            <pc:sldMk cId="1571919695" sldId="282"/>
            <ac:spMk id="7" creationId="{187D3B0F-857D-457D-8968-B0D9F39CA71C}"/>
          </ac:spMkLst>
        </pc:spChg>
      </pc:sldChg>
      <pc:sldChg chg="addSp modSp mod">
        <pc:chgData name="Kenia Padron" userId="af9afbcc-40b7-43dd-a0ac-4166ba243fa8" providerId="ADAL" clId="{906BA4CE-5E15-4B5D-B34E-964B88E128FD}" dt="2026-09-17T14:16:59.303" v="373" actId="1076"/>
        <pc:sldMkLst>
          <pc:docMk/>
          <pc:sldMk cId="3824406552" sldId="283"/>
        </pc:sldMkLst>
        <pc:spChg chg="add mod">
          <ac:chgData name="Kenia Padron" userId="af9afbcc-40b7-43dd-a0ac-4166ba243fa8" providerId="ADAL" clId="{906BA4CE-5E15-4B5D-B34E-964B88E128FD}" dt="2026-09-17T14:13:04.473" v="137" actId="1076"/>
          <ac:spMkLst>
            <pc:docMk/>
            <pc:sldMk cId="3824406552" sldId="283"/>
            <ac:spMk id="2" creationId="{60931988-F86D-A127-A7A4-5918E0B5FEE3}"/>
          </ac:spMkLst>
        </pc:spChg>
        <pc:spChg chg="add mod">
          <ac:chgData name="Kenia Padron" userId="af9afbcc-40b7-43dd-a0ac-4166ba243fa8" providerId="ADAL" clId="{906BA4CE-5E15-4B5D-B34E-964B88E128FD}" dt="2026-09-17T14:13:23.064" v="164" actId="1076"/>
          <ac:spMkLst>
            <pc:docMk/>
            <pc:sldMk cId="3824406552" sldId="283"/>
            <ac:spMk id="5" creationId="{E068E1E0-02E3-DE6B-9CA8-5FC296FD810B}"/>
          </ac:spMkLst>
        </pc:spChg>
        <pc:spChg chg="mod">
          <ac:chgData name="Kenia Padron" userId="af9afbcc-40b7-43dd-a0ac-4166ba243fa8" providerId="ADAL" clId="{906BA4CE-5E15-4B5D-B34E-964B88E128FD}" dt="2026-09-17T14:11:34.001" v="94" actId="20577"/>
          <ac:spMkLst>
            <pc:docMk/>
            <pc:sldMk cId="3824406552" sldId="283"/>
            <ac:spMk id="9" creationId="{CC2ED32B-0F61-4D78-8947-19838E763BB8}"/>
          </ac:spMkLst>
        </pc:spChg>
        <pc:spChg chg="add mod">
          <ac:chgData name="Kenia Padron" userId="af9afbcc-40b7-43dd-a0ac-4166ba243fa8" providerId="ADAL" clId="{906BA4CE-5E15-4B5D-B34E-964B88E128FD}" dt="2026-09-17T14:13:46.824" v="189" actId="14100"/>
          <ac:spMkLst>
            <pc:docMk/>
            <pc:sldMk cId="3824406552" sldId="283"/>
            <ac:spMk id="11" creationId="{DEEE432C-D4A3-BFEE-B0E3-E8F5EA41B75C}"/>
          </ac:spMkLst>
        </pc:spChg>
        <pc:spChg chg="add mod">
          <ac:chgData name="Kenia Padron" userId="af9afbcc-40b7-43dd-a0ac-4166ba243fa8" providerId="ADAL" clId="{906BA4CE-5E15-4B5D-B34E-964B88E128FD}" dt="2026-09-17T14:14:11.473" v="214" actId="1076"/>
          <ac:spMkLst>
            <pc:docMk/>
            <pc:sldMk cId="3824406552" sldId="283"/>
            <ac:spMk id="13" creationId="{C700371D-81DC-D591-3778-05502FBF475D}"/>
          </ac:spMkLst>
        </pc:spChg>
        <pc:spChg chg="add mod">
          <ac:chgData name="Kenia Padron" userId="af9afbcc-40b7-43dd-a0ac-4166ba243fa8" providerId="ADAL" clId="{906BA4CE-5E15-4B5D-B34E-964B88E128FD}" dt="2026-09-17T14:16:59.303" v="373" actId="1076"/>
          <ac:spMkLst>
            <pc:docMk/>
            <pc:sldMk cId="3824406552" sldId="283"/>
            <ac:spMk id="16" creationId="{677B0C58-D04A-71B2-4FEC-48B181A9B82B}"/>
          </ac:spMkLst>
        </pc:spChg>
        <pc:spChg chg="add mod">
          <ac:chgData name="Kenia Padron" userId="af9afbcc-40b7-43dd-a0ac-4166ba243fa8" providerId="ADAL" clId="{906BA4CE-5E15-4B5D-B34E-964B88E128FD}" dt="2026-09-17T14:16:50.364" v="371" actId="1076"/>
          <ac:spMkLst>
            <pc:docMk/>
            <pc:sldMk cId="3824406552" sldId="283"/>
            <ac:spMk id="18" creationId="{955662B9-1257-2B69-1AFE-341BAFE85B51}"/>
          </ac:spMkLst>
        </pc:spChg>
        <pc:picChg chg="mod modCrop">
          <ac:chgData name="Kenia Padron" userId="af9afbcc-40b7-43dd-a0ac-4166ba243fa8" providerId="ADAL" clId="{906BA4CE-5E15-4B5D-B34E-964B88E128FD}" dt="2026-09-17T14:13:18.047" v="162" actId="732"/>
          <ac:picMkLst>
            <pc:docMk/>
            <pc:sldMk cId="3824406552" sldId="283"/>
            <ac:picMk id="4" creationId="{3E57D85B-69A2-4E79-9DBD-472FC9E0674E}"/>
          </ac:picMkLst>
        </pc:picChg>
        <pc:picChg chg="mod modCrop">
          <ac:chgData name="Kenia Padron" userId="af9afbcc-40b7-43dd-a0ac-4166ba243fa8" providerId="ADAL" clId="{906BA4CE-5E15-4B5D-B34E-964B88E128FD}" dt="2026-09-17T14:13:55.220" v="190" actId="732"/>
          <ac:picMkLst>
            <pc:docMk/>
            <pc:sldMk cId="3824406552" sldId="283"/>
            <ac:picMk id="6" creationId="{FA872FD3-E9C9-4E59-92E7-FB881329A5D3}"/>
          </ac:picMkLst>
        </pc:picChg>
        <pc:picChg chg="mod modCrop">
          <ac:chgData name="Kenia Padron" userId="af9afbcc-40b7-43dd-a0ac-4166ba243fa8" providerId="ADAL" clId="{906BA4CE-5E15-4B5D-B34E-964B88E128FD}" dt="2026-09-17T14:16:55.789" v="372" actId="732"/>
          <ac:picMkLst>
            <pc:docMk/>
            <pc:sldMk cId="3824406552" sldId="283"/>
            <ac:picMk id="8" creationId="{FFBF23FA-3F52-4957-AA75-201FA5D4FA95}"/>
          </ac:picMkLst>
        </pc:picChg>
        <pc:picChg chg="mod modCrop">
          <ac:chgData name="Kenia Padron" userId="af9afbcc-40b7-43dd-a0ac-4166ba243fa8" providerId="ADAL" clId="{906BA4CE-5E15-4B5D-B34E-964B88E128FD}" dt="2026-09-17T14:12:13.009" v="107" actId="732"/>
          <ac:picMkLst>
            <pc:docMk/>
            <pc:sldMk cId="3824406552" sldId="283"/>
            <ac:picMk id="10" creationId="{393BC65A-7ED5-471E-9221-19ABC7083E14}"/>
          </ac:picMkLst>
        </pc:picChg>
        <pc:picChg chg="mod modCrop">
          <ac:chgData name="Kenia Padron" userId="af9afbcc-40b7-43dd-a0ac-4166ba243fa8" providerId="ADAL" clId="{906BA4CE-5E15-4B5D-B34E-964B88E128FD}" dt="2026-09-17T14:16:42.687" v="368" actId="732"/>
          <ac:picMkLst>
            <pc:docMk/>
            <pc:sldMk cId="3824406552" sldId="283"/>
            <ac:picMk id="14" creationId="{7FE1D91A-BC5B-417A-B0C5-C7C78C9A04D9}"/>
          </ac:picMkLst>
        </pc:picChg>
        <pc:picChg chg="mod modCrop">
          <ac:chgData name="Kenia Padron" userId="af9afbcc-40b7-43dd-a0ac-4166ba243fa8" providerId="ADAL" clId="{906BA4CE-5E15-4B5D-B34E-964B88E128FD}" dt="2026-09-17T14:13:31.463" v="165" actId="732"/>
          <ac:picMkLst>
            <pc:docMk/>
            <pc:sldMk cId="3824406552" sldId="283"/>
            <ac:picMk id="28" creationId="{F5EF3461-6220-43D4-83CF-09B40AFF27ED}"/>
          </ac:picMkLst>
        </pc:picChg>
      </pc:sldChg>
      <pc:sldChg chg="modSp mod">
        <pc:chgData name="Kenia Padron" userId="af9afbcc-40b7-43dd-a0ac-4166ba243fa8" providerId="ADAL" clId="{906BA4CE-5E15-4B5D-B34E-964B88E128FD}" dt="2026-09-17T14:23:40.941" v="426" actId="20577"/>
        <pc:sldMkLst>
          <pc:docMk/>
          <pc:sldMk cId="3465324097" sldId="285"/>
        </pc:sldMkLst>
        <pc:spChg chg="mod">
          <ac:chgData name="Kenia Padron" userId="af9afbcc-40b7-43dd-a0ac-4166ba243fa8" providerId="ADAL" clId="{906BA4CE-5E15-4B5D-B34E-964B88E128FD}" dt="2026-09-17T14:23:40.941" v="426" actId="20577"/>
          <ac:spMkLst>
            <pc:docMk/>
            <pc:sldMk cId="3465324097" sldId="285"/>
            <ac:spMk id="6" creationId="{4A078AEF-BE9A-42D9-9A11-DD21A7E930ED}"/>
          </ac:spMkLst>
        </pc:spChg>
      </pc:sldChg>
      <pc:sldChg chg="addSp modSp mod">
        <pc:chgData name="Kenia Padron" userId="af9afbcc-40b7-43dd-a0ac-4166ba243fa8" providerId="ADAL" clId="{906BA4CE-5E15-4B5D-B34E-964B88E128FD}" dt="2026-09-17T15:15:15.983" v="939" actId="403"/>
        <pc:sldMkLst>
          <pc:docMk/>
          <pc:sldMk cId="2643316605" sldId="287"/>
        </pc:sldMkLst>
        <pc:spChg chg="add mod">
          <ac:chgData name="Kenia Padron" userId="af9afbcc-40b7-43dd-a0ac-4166ba243fa8" providerId="ADAL" clId="{906BA4CE-5E15-4B5D-B34E-964B88E128FD}" dt="2026-09-17T15:14:36.131" v="870" actId="1076"/>
          <ac:spMkLst>
            <pc:docMk/>
            <pc:sldMk cId="2643316605" sldId="287"/>
            <ac:spMk id="3" creationId="{7698A774-785B-1155-A00E-FC9D6F3720C4}"/>
          </ac:spMkLst>
        </pc:spChg>
        <pc:spChg chg="add mod">
          <ac:chgData name="Kenia Padron" userId="af9afbcc-40b7-43dd-a0ac-4166ba243fa8" providerId="ADAL" clId="{906BA4CE-5E15-4B5D-B34E-964B88E128FD}" dt="2026-09-17T15:15:01.568" v="908" actId="1076"/>
          <ac:spMkLst>
            <pc:docMk/>
            <pc:sldMk cId="2643316605" sldId="287"/>
            <ac:spMk id="8" creationId="{F035DA31-0C55-152E-485C-6DC8C3F5B6EE}"/>
          </ac:spMkLst>
        </pc:spChg>
        <pc:spChg chg="add mod">
          <ac:chgData name="Kenia Padron" userId="af9afbcc-40b7-43dd-a0ac-4166ba243fa8" providerId="ADAL" clId="{906BA4CE-5E15-4B5D-B34E-964B88E128FD}" dt="2026-09-17T15:15:15.983" v="939" actId="403"/>
          <ac:spMkLst>
            <pc:docMk/>
            <pc:sldMk cId="2643316605" sldId="287"/>
            <ac:spMk id="10" creationId="{EDE214C9-72D9-0BC6-D643-9A1AA95477DB}"/>
          </ac:spMkLst>
        </pc:spChg>
      </pc:sldChg>
      <pc:sldChg chg="modSp mod">
        <pc:chgData name="Kenia Padron" userId="af9afbcc-40b7-43dd-a0ac-4166ba243fa8" providerId="ADAL" clId="{906BA4CE-5E15-4B5D-B34E-964B88E128FD}" dt="2026-09-17T14:56:38.141" v="618" actId="1076"/>
        <pc:sldMkLst>
          <pc:docMk/>
          <pc:sldMk cId="3920642209" sldId="302"/>
        </pc:sldMkLst>
        <pc:spChg chg="mod">
          <ac:chgData name="Kenia Padron" userId="af9afbcc-40b7-43dd-a0ac-4166ba243fa8" providerId="ADAL" clId="{906BA4CE-5E15-4B5D-B34E-964B88E128FD}" dt="2026-09-17T14:56:36.102" v="617" actId="1076"/>
          <ac:spMkLst>
            <pc:docMk/>
            <pc:sldMk cId="3920642209" sldId="302"/>
            <ac:spMk id="8" creationId="{5AB4AC3E-7087-49C4-A18A-BAEDC34E6D14}"/>
          </ac:spMkLst>
        </pc:spChg>
        <pc:grpChg chg="mod">
          <ac:chgData name="Kenia Padron" userId="af9afbcc-40b7-43dd-a0ac-4166ba243fa8" providerId="ADAL" clId="{906BA4CE-5E15-4B5D-B34E-964B88E128FD}" dt="2026-09-17T14:56:38.141" v="618" actId="1076"/>
          <ac:grpSpMkLst>
            <pc:docMk/>
            <pc:sldMk cId="3920642209" sldId="302"/>
            <ac:grpSpMk id="5" creationId="{A83BC352-B1FA-4A29-834E-CA8AD7650CD7}"/>
          </ac:grpSpMkLst>
        </pc:grpChg>
      </pc:sldChg>
      <pc:sldChg chg="addSp modSp mod">
        <pc:chgData name="Kenia Padron" userId="af9afbcc-40b7-43dd-a0ac-4166ba243fa8" providerId="ADAL" clId="{906BA4CE-5E15-4B5D-B34E-964B88E128FD}" dt="2026-09-17T14:24:34.371" v="454" actId="1076"/>
        <pc:sldMkLst>
          <pc:docMk/>
          <pc:sldMk cId="3054028518" sldId="306"/>
        </pc:sldMkLst>
        <pc:spChg chg="add mod">
          <ac:chgData name="Kenia Padron" userId="af9afbcc-40b7-43dd-a0ac-4166ba243fa8" providerId="ADAL" clId="{906BA4CE-5E15-4B5D-B34E-964B88E128FD}" dt="2026-09-17T14:24:34.371" v="454" actId="1076"/>
          <ac:spMkLst>
            <pc:docMk/>
            <pc:sldMk cId="3054028518" sldId="306"/>
            <ac:spMk id="2" creationId="{CBBA4907-97C0-F2FD-5960-55453BCA0C2D}"/>
          </ac:spMkLst>
        </pc:spChg>
        <pc:picChg chg="mod modCrop">
          <ac:chgData name="Kenia Padron" userId="af9afbcc-40b7-43dd-a0ac-4166ba243fa8" providerId="ADAL" clId="{906BA4CE-5E15-4B5D-B34E-964B88E128FD}" dt="2026-09-17T14:24:25.302" v="446" actId="732"/>
          <ac:picMkLst>
            <pc:docMk/>
            <pc:sldMk cId="3054028518" sldId="306"/>
            <ac:picMk id="5" creationId="{7B838F1C-704B-4FC8-B35B-CE7B90892262}"/>
          </ac:picMkLst>
        </pc:picChg>
      </pc:sldChg>
      <pc:sldChg chg="modSp mod">
        <pc:chgData name="Kenia Padron" userId="af9afbcc-40b7-43dd-a0ac-4166ba243fa8" providerId="ADAL" clId="{906BA4CE-5E15-4B5D-B34E-964B88E128FD}" dt="2026-09-17T14:29:18.855" v="503" actId="20577"/>
        <pc:sldMkLst>
          <pc:docMk/>
          <pc:sldMk cId="1744542133" sldId="311"/>
        </pc:sldMkLst>
        <pc:spChg chg="mod">
          <ac:chgData name="Kenia Padron" userId="af9afbcc-40b7-43dd-a0ac-4166ba243fa8" providerId="ADAL" clId="{906BA4CE-5E15-4B5D-B34E-964B88E128FD}" dt="2026-09-17T14:29:18.855" v="503" actId="20577"/>
          <ac:spMkLst>
            <pc:docMk/>
            <pc:sldMk cId="1744542133" sldId="311"/>
            <ac:spMk id="7" creationId="{EDA0DE04-76F6-4BE3-9B14-53ECE1F5B132}"/>
          </ac:spMkLst>
        </pc:spChg>
      </pc:sldChg>
      <pc:sldChg chg="modSp mod">
        <pc:chgData name="Kenia Padron" userId="af9afbcc-40b7-43dd-a0ac-4166ba243fa8" providerId="ADAL" clId="{906BA4CE-5E15-4B5D-B34E-964B88E128FD}" dt="2026-09-17T14:51:59.713" v="559" actId="20577"/>
        <pc:sldMkLst>
          <pc:docMk/>
          <pc:sldMk cId="3885834000" sldId="313"/>
        </pc:sldMkLst>
        <pc:spChg chg="mod">
          <ac:chgData name="Kenia Padron" userId="af9afbcc-40b7-43dd-a0ac-4166ba243fa8" providerId="ADAL" clId="{906BA4CE-5E15-4B5D-B34E-964B88E128FD}" dt="2026-09-17T14:51:59.713" v="559" actId="20577"/>
          <ac:spMkLst>
            <pc:docMk/>
            <pc:sldMk cId="3885834000" sldId="313"/>
            <ac:spMk id="6" creationId="{8A35F95D-8D00-4C26-84F2-93B315BEC0B7}"/>
          </ac:spMkLst>
        </pc:spChg>
      </pc:sldChg>
      <pc:sldChg chg="addSp modSp mod">
        <pc:chgData name="Kenia Padron" userId="af9afbcc-40b7-43dd-a0ac-4166ba243fa8" providerId="ADAL" clId="{906BA4CE-5E15-4B5D-B34E-964B88E128FD}" dt="2026-09-17T15:00:49.659" v="828" actId="1076"/>
        <pc:sldMkLst>
          <pc:docMk/>
          <pc:sldMk cId="4227598075" sldId="314"/>
        </pc:sldMkLst>
        <pc:spChg chg="add mod">
          <ac:chgData name="Kenia Padron" userId="af9afbcc-40b7-43dd-a0ac-4166ba243fa8" providerId="ADAL" clId="{906BA4CE-5E15-4B5D-B34E-964B88E128FD}" dt="2026-09-17T14:59:23.706" v="716" actId="1076"/>
          <ac:spMkLst>
            <pc:docMk/>
            <pc:sldMk cId="4227598075" sldId="314"/>
            <ac:spMk id="2" creationId="{53B9E74B-73D5-E6DC-8FB8-DB11AAC7FB0F}"/>
          </ac:spMkLst>
        </pc:spChg>
        <pc:spChg chg="add mod">
          <ac:chgData name="Kenia Padron" userId="af9afbcc-40b7-43dd-a0ac-4166ba243fa8" providerId="ADAL" clId="{906BA4CE-5E15-4B5D-B34E-964B88E128FD}" dt="2026-09-17T14:59:36.961" v="726" actId="1076"/>
          <ac:spMkLst>
            <pc:docMk/>
            <pc:sldMk cId="4227598075" sldId="314"/>
            <ac:spMk id="7" creationId="{44A3706B-43F4-E780-74F9-971DDC14E3EA}"/>
          </ac:spMkLst>
        </pc:spChg>
        <pc:spChg chg="add mod">
          <ac:chgData name="Kenia Padron" userId="af9afbcc-40b7-43dd-a0ac-4166ba243fa8" providerId="ADAL" clId="{906BA4CE-5E15-4B5D-B34E-964B88E128FD}" dt="2026-09-17T15:00:49.659" v="828" actId="1076"/>
          <ac:spMkLst>
            <pc:docMk/>
            <pc:sldMk cId="4227598075" sldId="314"/>
            <ac:spMk id="9" creationId="{3763DA18-6FD2-7726-91C7-189E2E473C93}"/>
          </ac:spMkLst>
        </pc:spChg>
      </pc:sldChg>
      <pc:sldChg chg="addSp modSp mod">
        <pc:chgData name="Kenia Padron" userId="af9afbcc-40b7-43dd-a0ac-4166ba243fa8" providerId="ADAL" clId="{906BA4CE-5E15-4B5D-B34E-964B88E128FD}" dt="2026-09-17T14:42:33.835" v="523" actId="1076"/>
        <pc:sldMkLst>
          <pc:docMk/>
          <pc:sldMk cId="3621931385" sldId="315"/>
        </pc:sldMkLst>
        <pc:spChg chg="add mod">
          <ac:chgData name="Kenia Padron" userId="af9afbcc-40b7-43dd-a0ac-4166ba243fa8" providerId="ADAL" clId="{906BA4CE-5E15-4B5D-B34E-964B88E128FD}" dt="2026-09-17T14:42:33.835" v="523" actId="1076"/>
          <ac:spMkLst>
            <pc:docMk/>
            <pc:sldMk cId="3621931385" sldId="315"/>
            <ac:spMk id="3" creationId="{8E80B04F-054A-B668-76DD-814C338E4FA5}"/>
          </ac:spMkLst>
        </pc:spChg>
        <pc:picChg chg="mod modCrop">
          <ac:chgData name="Kenia Padron" userId="af9afbcc-40b7-43dd-a0ac-4166ba243fa8" providerId="ADAL" clId="{906BA4CE-5E15-4B5D-B34E-964B88E128FD}" dt="2026-09-17T14:42:21.591" v="506" actId="732"/>
          <ac:picMkLst>
            <pc:docMk/>
            <pc:sldMk cId="3621931385" sldId="315"/>
            <ac:picMk id="5" creationId="{F5DB6863-3B38-400B-8690-A968B987DDCD}"/>
          </ac:picMkLst>
        </pc:picChg>
      </pc:sldChg>
      <pc:sldChg chg="addSp modSp mod">
        <pc:chgData name="Kenia Padron" userId="af9afbcc-40b7-43dd-a0ac-4166ba243fa8" providerId="ADAL" clId="{906BA4CE-5E15-4B5D-B34E-964B88E128FD}" dt="2026-09-17T14:57:21.238" v="644" actId="1076"/>
        <pc:sldMkLst>
          <pc:docMk/>
          <pc:sldMk cId="45747387" sldId="316"/>
        </pc:sldMkLst>
        <pc:spChg chg="add mod">
          <ac:chgData name="Kenia Padron" userId="af9afbcc-40b7-43dd-a0ac-4166ba243fa8" providerId="ADAL" clId="{906BA4CE-5E15-4B5D-B34E-964B88E128FD}" dt="2026-09-17T14:57:21.238" v="644" actId="1076"/>
          <ac:spMkLst>
            <pc:docMk/>
            <pc:sldMk cId="45747387" sldId="316"/>
            <ac:spMk id="3" creationId="{D1B8948D-C88E-D8E3-5AB3-B9259F3F3828}"/>
          </ac:spMkLst>
        </pc:spChg>
        <pc:picChg chg="mod modCrop">
          <ac:chgData name="Kenia Padron" userId="af9afbcc-40b7-43dd-a0ac-4166ba243fa8" providerId="ADAL" clId="{906BA4CE-5E15-4B5D-B34E-964B88E128FD}" dt="2026-09-17T14:56:51.590" v="621" actId="732"/>
          <ac:picMkLst>
            <pc:docMk/>
            <pc:sldMk cId="45747387" sldId="316"/>
            <ac:picMk id="5" creationId="{966FAA8B-F45C-43B3-83FD-D3FD79DEE6A5}"/>
          </ac:picMkLst>
        </pc:picChg>
      </pc:sldChg>
      <pc:sldChg chg="modSp mod">
        <pc:chgData name="Kenia Padron" userId="af9afbcc-40b7-43dd-a0ac-4166ba243fa8" providerId="ADAL" clId="{906BA4CE-5E15-4B5D-B34E-964B88E128FD}" dt="2026-09-17T14:43:16.127" v="554" actId="20577"/>
        <pc:sldMkLst>
          <pc:docMk/>
          <pc:sldMk cId="3813218628" sldId="317"/>
        </pc:sldMkLst>
        <pc:spChg chg="mod">
          <ac:chgData name="Kenia Padron" userId="af9afbcc-40b7-43dd-a0ac-4166ba243fa8" providerId="ADAL" clId="{906BA4CE-5E15-4B5D-B34E-964B88E128FD}" dt="2026-09-17T14:43:16.127" v="554" actId="20577"/>
          <ac:spMkLst>
            <pc:docMk/>
            <pc:sldMk cId="3813218628" sldId="317"/>
            <ac:spMk id="7" creationId="{777B8290-9CA1-4FC1-9568-0860249C4690}"/>
          </ac:spMkLst>
        </pc:spChg>
      </pc:sldChg>
      <pc:sldChg chg="addSp modSp mod">
        <pc:chgData name="Kenia Padron" userId="af9afbcc-40b7-43dd-a0ac-4166ba243fa8" providerId="ADAL" clId="{906BA4CE-5E15-4B5D-B34E-964B88E128FD}" dt="2026-09-17T15:16:54.099" v="989" actId="14100"/>
        <pc:sldMkLst>
          <pc:docMk/>
          <pc:sldMk cId="3349302760" sldId="319"/>
        </pc:sldMkLst>
        <pc:spChg chg="add mod">
          <ac:chgData name="Kenia Padron" userId="af9afbcc-40b7-43dd-a0ac-4166ba243fa8" providerId="ADAL" clId="{906BA4CE-5E15-4B5D-B34E-964B88E128FD}" dt="2026-09-17T15:16:22.362" v="962" actId="1076"/>
          <ac:spMkLst>
            <pc:docMk/>
            <pc:sldMk cId="3349302760" sldId="319"/>
            <ac:spMk id="2" creationId="{1A2349B8-FF9C-6149-F5AE-A15F6FE27DB7}"/>
          </ac:spMkLst>
        </pc:spChg>
        <pc:spChg chg="mod">
          <ac:chgData name="Kenia Padron" userId="af9afbcc-40b7-43dd-a0ac-4166ba243fa8" providerId="ADAL" clId="{906BA4CE-5E15-4B5D-B34E-964B88E128FD}" dt="2026-09-17T14:52:34.204" v="592" actId="20577"/>
          <ac:spMkLst>
            <pc:docMk/>
            <pc:sldMk cId="3349302760" sldId="319"/>
            <ac:spMk id="5" creationId="{501D3C77-5263-47EE-9744-DE3432168B8E}"/>
          </ac:spMkLst>
        </pc:spChg>
        <pc:spChg chg="add mod">
          <ac:chgData name="Kenia Padron" userId="af9afbcc-40b7-43dd-a0ac-4166ba243fa8" providerId="ADAL" clId="{906BA4CE-5E15-4B5D-B34E-964B88E128FD}" dt="2026-09-17T15:16:13.406" v="952" actId="1076"/>
          <ac:spMkLst>
            <pc:docMk/>
            <pc:sldMk cId="3349302760" sldId="319"/>
            <ac:spMk id="8" creationId="{A1CC5277-69C7-F7F8-41A1-94B0B37508AB}"/>
          </ac:spMkLst>
        </pc:spChg>
        <pc:spChg chg="add mod">
          <ac:chgData name="Kenia Padron" userId="af9afbcc-40b7-43dd-a0ac-4166ba243fa8" providerId="ADAL" clId="{906BA4CE-5E15-4B5D-B34E-964B88E128FD}" dt="2026-09-17T15:16:35.725" v="981" actId="14100"/>
          <ac:spMkLst>
            <pc:docMk/>
            <pc:sldMk cId="3349302760" sldId="319"/>
            <ac:spMk id="10" creationId="{9403EEC2-D7C2-95F7-024D-A4C73170EDE2}"/>
          </ac:spMkLst>
        </pc:spChg>
        <pc:spChg chg="add mod">
          <ac:chgData name="Kenia Padron" userId="af9afbcc-40b7-43dd-a0ac-4166ba243fa8" providerId="ADAL" clId="{906BA4CE-5E15-4B5D-B34E-964B88E128FD}" dt="2026-09-17T15:16:54.099" v="989" actId="14100"/>
          <ac:spMkLst>
            <pc:docMk/>
            <pc:sldMk cId="3349302760" sldId="319"/>
            <ac:spMk id="12" creationId="{83BDE6CD-AB46-D8E3-CFD9-2493348D4D63}"/>
          </ac:spMkLst>
        </pc:spChg>
      </pc:sldChg>
      <pc:sldChg chg="addSp modSp mod">
        <pc:chgData name="Kenia Padron" userId="af9afbcc-40b7-43dd-a0ac-4166ba243fa8" providerId="ADAL" clId="{906BA4CE-5E15-4B5D-B34E-964B88E128FD}" dt="2026-09-17T15:17:08.339" v="990" actId="22"/>
        <pc:sldMkLst>
          <pc:docMk/>
          <pc:sldMk cId="4251532660" sldId="320"/>
        </pc:sldMkLst>
        <pc:spChg chg="add">
          <ac:chgData name="Kenia Padron" userId="af9afbcc-40b7-43dd-a0ac-4166ba243fa8" providerId="ADAL" clId="{906BA4CE-5E15-4B5D-B34E-964B88E128FD}" dt="2026-09-17T15:17:08.339" v="990" actId="22"/>
          <ac:spMkLst>
            <pc:docMk/>
            <pc:sldMk cId="4251532660" sldId="320"/>
            <ac:spMk id="3" creationId="{D8CC48A5-7CE4-99FD-88C5-BF82CA291734}"/>
          </ac:spMkLst>
        </pc:spChg>
        <pc:spChg chg="add">
          <ac:chgData name="Kenia Padron" userId="af9afbcc-40b7-43dd-a0ac-4166ba243fa8" providerId="ADAL" clId="{906BA4CE-5E15-4B5D-B34E-964B88E128FD}" dt="2026-09-17T15:17:08.339" v="990" actId="22"/>
          <ac:spMkLst>
            <pc:docMk/>
            <pc:sldMk cId="4251532660" sldId="320"/>
            <ac:spMk id="5" creationId="{237D3046-D94A-BEB1-9FF6-6B2E0A3C5BC1}"/>
          </ac:spMkLst>
        </pc:spChg>
        <pc:spChg chg="mod">
          <ac:chgData name="Kenia Padron" userId="af9afbcc-40b7-43dd-a0ac-4166ba243fa8" providerId="ADAL" clId="{906BA4CE-5E15-4B5D-B34E-964B88E128FD}" dt="2026-09-17T14:52:28.735" v="582" actId="20577"/>
          <ac:spMkLst>
            <pc:docMk/>
            <pc:sldMk cId="4251532660" sldId="320"/>
            <ac:spMk id="6" creationId="{9CE36715-B55F-491A-8DF1-27883478F27B}"/>
          </ac:spMkLst>
        </pc:spChg>
        <pc:spChg chg="add">
          <ac:chgData name="Kenia Padron" userId="af9afbcc-40b7-43dd-a0ac-4166ba243fa8" providerId="ADAL" clId="{906BA4CE-5E15-4B5D-B34E-964B88E128FD}" dt="2026-09-17T15:17:08.339" v="990" actId="22"/>
          <ac:spMkLst>
            <pc:docMk/>
            <pc:sldMk cId="4251532660" sldId="320"/>
            <ac:spMk id="11" creationId="{8BCF44ED-9997-96F5-C26A-FC93668087BF}"/>
          </ac:spMkLst>
        </pc:spChg>
        <pc:spChg chg="add">
          <ac:chgData name="Kenia Padron" userId="af9afbcc-40b7-43dd-a0ac-4166ba243fa8" providerId="ADAL" clId="{906BA4CE-5E15-4B5D-B34E-964B88E128FD}" dt="2026-09-17T15:17:08.339" v="990" actId="22"/>
          <ac:spMkLst>
            <pc:docMk/>
            <pc:sldMk cId="4251532660" sldId="320"/>
            <ac:spMk id="13" creationId="{8241DD39-CBD3-AACF-6803-DEEBC90DFF88}"/>
          </ac:spMkLst>
        </pc:spChg>
      </pc:sldChg>
      <pc:sldChg chg="addSp modSp mod">
        <pc:chgData name="Kenia Padron" userId="af9afbcc-40b7-43dd-a0ac-4166ba243fa8" providerId="ADAL" clId="{906BA4CE-5E15-4B5D-B34E-964B88E128FD}" dt="2026-09-17T15:17:10.920" v="991" actId="22"/>
        <pc:sldMkLst>
          <pc:docMk/>
          <pc:sldMk cId="1478297894" sldId="321"/>
        </pc:sldMkLst>
        <pc:spChg chg="add">
          <ac:chgData name="Kenia Padron" userId="af9afbcc-40b7-43dd-a0ac-4166ba243fa8" providerId="ADAL" clId="{906BA4CE-5E15-4B5D-B34E-964B88E128FD}" dt="2026-09-17T15:17:10.920" v="991" actId="22"/>
          <ac:spMkLst>
            <pc:docMk/>
            <pc:sldMk cId="1478297894" sldId="321"/>
            <ac:spMk id="3" creationId="{2F8EFCA5-89AC-ACF3-BD69-21F0FCE93624}"/>
          </ac:spMkLst>
        </pc:spChg>
        <pc:spChg chg="add">
          <ac:chgData name="Kenia Padron" userId="af9afbcc-40b7-43dd-a0ac-4166ba243fa8" providerId="ADAL" clId="{906BA4CE-5E15-4B5D-B34E-964B88E128FD}" dt="2026-09-17T15:17:10.920" v="991" actId="22"/>
          <ac:spMkLst>
            <pc:docMk/>
            <pc:sldMk cId="1478297894" sldId="321"/>
            <ac:spMk id="5" creationId="{9FF17C8A-2A76-742B-F564-11890F77B857}"/>
          </ac:spMkLst>
        </pc:spChg>
        <pc:spChg chg="mod">
          <ac:chgData name="Kenia Padron" userId="af9afbcc-40b7-43dd-a0ac-4166ba243fa8" providerId="ADAL" clId="{906BA4CE-5E15-4B5D-B34E-964B88E128FD}" dt="2026-09-17T14:52:24.502" v="573" actId="20577"/>
          <ac:spMkLst>
            <pc:docMk/>
            <pc:sldMk cId="1478297894" sldId="321"/>
            <ac:spMk id="6" creationId="{F3E4CDEE-B4BD-4E13-98D5-DCBD8C0D7287}"/>
          </ac:spMkLst>
        </pc:spChg>
        <pc:spChg chg="add">
          <ac:chgData name="Kenia Padron" userId="af9afbcc-40b7-43dd-a0ac-4166ba243fa8" providerId="ADAL" clId="{906BA4CE-5E15-4B5D-B34E-964B88E128FD}" dt="2026-09-17T15:17:10.920" v="991" actId="22"/>
          <ac:spMkLst>
            <pc:docMk/>
            <pc:sldMk cId="1478297894" sldId="321"/>
            <ac:spMk id="11" creationId="{1CF4C718-6D08-AFDA-BCA9-C0F6FF932DD2}"/>
          </ac:spMkLst>
        </pc:spChg>
        <pc:spChg chg="add">
          <ac:chgData name="Kenia Padron" userId="af9afbcc-40b7-43dd-a0ac-4166ba243fa8" providerId="ADAL" clId="{906BA4CE-5E15-4B5D-B34E-964B88E128FD}" dt="2026-09-17T15:17:10.920" v="991" actId="22"/>
          <ac:spMkLst>
            <pc:docMk/>
            <pc:sldMk cId="1478297894" sldId="321"/>
            <ac:spMk id="13" creationId="{AFDD876A-DE77-469B-A79C-F688F0DF7F0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D70A94-535E-A242-8751-E65D819C19D3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442F98-C731-A94C-AA10-6D9C96A04D6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0053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25BBB-A885-FB47-A586-C46B257BEE92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"/>
              <a:t>Haz clic para editar estilos de texto maestro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B4B2F-0019-C942-9AE2-8EB4A07943D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63209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" dirty="0"/>
              <a:t>*menciona cómo los rompehielos pueden ser una gran forma de conectar con tu audiencia desde el principio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B4B2F-0019-C942-9AE2-8EB4A07943D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3309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3922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085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111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557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2348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8337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029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967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532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8625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953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450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7081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7181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D3DC97-A316-4DBB-9FCA-C9C130CE0498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1246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emf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7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1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17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20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29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6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39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0.emf"/><Relationship Id="rId4" Type="http://schemas.openxmlformats.org/officeDocument/2006/relationships/image" Target="../media/image4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4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3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7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ED1098B-B32E-0948-8784-67408D0D42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9BFFBD-4CFD-F74C-8671-23D116989C0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9BA9C8C-2EFF-344C-BF9B-C7035A7BC76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1663701"/>
            <a:ext cx="5925897" cy="202419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563D4EC-2406-B148-9BA1-795D715C697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87340" y="482313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204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Una foto que contiene un paraguas&#10;&#10;Descripción generada automáticamente">
            <a:extLst>
              <a:ext uri="{FF2B5EF4-FFF2-40B4-BE49-F238E27FC236}">
                <a16:creationId xmlns:a16="http://schemas.microsoft.com/office/drawing/2014/main" id="{DBC0B292-6827-477F-87BA-1A1F6B17315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B5C22D-0508-F542-BFE2-110B4B5E60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618017" cy="15893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802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BEB55756-C4E8-6E4E-AF38-2B9CFEB35BF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6051" y="485287"/>
            <a:ext cx="2236740" cy="9712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81DD882-A013-1C44-A714-3783625633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E8A4F25-BCD5-4E1D-9FBB-BA69B8B0C1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t="7522" b="752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887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DC28958-B591-0043-A53C-4F2CC02DB92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E30B7D-4587-7E43-A824-A2AFD0A417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6119928" cy="20241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F8BA1CB-C129-B044-812E-2FA18B6484F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8"/>
            <a:ext cx="2130817" cy="9712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8480D00-73B6-FE46-8318-C8BCB4FA636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994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D7EDF7-F688-784F-81B7-0C830749A0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50B374-CA25-DB4C-A007-A871D3F32F9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63701"/>
            <a:ext cx="5837453" cy="13565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5D78F19-4C5A-4641-83D7-E60856294FA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1" y="485287"/>
            <a:ext cx="2366281" cy="9712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6D246F-94D6-EA42-AD22-D85D5A18E57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07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020B4D7-CD43-B64C-8F84-BCA0A359378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C7162D-D28C-BC42-A35D-93AE3E74528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1" y="1663700"/>
            <a:ext cx="5408660" cy="138021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ACA9856-4683-EC4E-B797-8E435FCA797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5"/>
            <a:ext cx="2048412" cy="994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46B318B-3EA2-7648-A061-40E0DD0564E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023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4305C28-E0C0-2B45-8761-F01135C065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95E7F6-1C72-D94B-BE02-7E61CF13BE4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87340" y="1608285"/>
            <a:ext cx="5837453" cy="14563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6765CF-125E-664E-A275-351B6D6FDFD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6"/>
            <a:ext cx="2048412" cy="971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96BBE7A-BABE-864C-A8B5-DC0E6210F54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322569" y="344960"/>
            <a:ext cx="2316019" cy="607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2835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0F835A8-0BEF-464E-AE1F-3779C0EFBE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809740A-7AEB-3E4A-A17E-727C01231D2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29915" y="1884218"/>
            <a:ext cx="9746156" cy="280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6295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432AF1-7B15-B14A-AFB4-883FBBF943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8FEB22-D611-584A-A806-FF22FE42AB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94584" y="1893456"/>
            <a:ext cx="9202833" cy="279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69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77700A1-4F1C-DD43-B567-5B80208EF3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B313C29-9F6E-C546-826F-153BD8D1BC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60008" y="1908729"/>
            <a:ext cx="10071985" cy="279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242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3913F1B-F886-EB4B-BB16-CB1C571340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490087" y="1870677"/>
            <a:ext cx="5540080" cy="60056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47529C6-E491-0242-B48B-1710690F85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62747" y="1303481"/>
            <a:ext cx="5323461" cy="18184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9DFAD10-9F26-834A-86F7-1A76BFB714D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1246"/>
            <a:ext cx="2196393" cy="1029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6D699ED-30D3-4D42-8E8A-16A218130B2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238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AA7C546-E535-F942-A724-EE3E7ED9B96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11566"/>
            <a:ext cx="5158607" cy="14593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646A00-1F34-BE4A-99A8-251C18B6DF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185002" y="1597894"/>
            <a:ext cx="8867705" cy="60877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841346D-3DF8-8844-BEA9-CACDA0A637A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62747" y="480174"/>
            <a:ext cx="2250044" cy="10402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D6B3D0F-516D-4449-A3CE-D2D7D802521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547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94CAD04-2298-3E41-ACDE-E8C4F85CAF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3481"/>
            <a:ext cx="5479753" cy="127346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D85ADA3-36C9-EF42-8BEB-47DEB1A09B2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40102" y="2411326"/>
            <a:ext cx="6312031" cy="531698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9EA6B1D-0275-5748-8CD0-3020CEDFC45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9222" y="485287"/>
            <a:ext cx="2366281" cy="10304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60ACCD-E9DB-8F40-B5B7-FBE94FB586A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649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28D2DFC-764E-3842-8C73-A89F407FCE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574560" cy="184381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5C6D6B6-2D1B-5B4E-8AF2-20709B93977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58243" y="2413331"/>
            <a:ext cx="6265893" cy="615177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062D68-DF3A-3547-9E44-0FAFC94C366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4" y="479931"/>
            <a:ext cx="2147173" cy="10426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11620E-4B6C-CF49-91F9-CBD3B201B34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180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624F888-09CB-D040-A077-060A8FBA49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4" y="1304925"/>
            <a:ext cx="5343216" cy="136351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CC9C700-BEFD-9045-8C0F-E6A9FCD7112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20673" y="1951201"/>
            <a:ext cx="7573947" cy="6301276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9748ED-4F29-544E-A8D2-ED7A5298D7C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480029"/>
            <a:ext cx="2037123" cy="10417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DD2685F-B1D7-A24B-946D-18EE0EF9798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8944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ECD938-3303-6D47-A05C-F5C8C9CC9B4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0985" y="1304925"/>
            <a:ext cx="5428273" cy="135428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BD0F29-56B2-B84A-ACED-4445817BF1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415549" y="2295877"/>
            <a:ext cx="9072896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53C333C-6CE4-244B-BB6E-6300819F5F9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0985" y="485285"/>
            <a:ext cx="2053479" cy="1034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82C6015-8201-A54B-9DB4-0FC7DFE3F33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810394" y="332901"/>
            <a:ext cx="840509" cy="630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23041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>
            <a:extLst>
              <a:ext uri="{FF2B5EF4-FFF2-40B4-BE49-F238E27FC236}">
                <a16:creationId xmlns:a16="http://schemas.microsoft.com/office/drawing/2014/main" id="{A4E81C46-D5ED-49C4-9438-701E263150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48" y="38100"/>
            <a:ext cx="1389348" cy="1389348"/>
          </a:xfrm>
          <a:prstGeom prst="rect">
            <a:avLst/>
          </a:prstGeom>
        </p:spPr>
      </p:pic>
      <p:pic>
        <p:nvPicPr>
          <p:cNvPr id="7" name="Picture 17">
            <a:extLst>
              <a:ext uri="{FF2B5EF4-FFF2-40B4-BE49-F238E27FC236}">
                <a16:creationId xmlns:a16="http://schemas.microsoft.com/office/drawing/2014/main" id="{78B14F2F-F62F-4ABD-A4DF-2F45781424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923533" y="282614"/>
            <a:ext cx="909203" cy="909203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3C41A16B-6721-4C3F-A039-8DD29209A2B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567158" y="350016"/>
            <a:ext cx="2047804" cy="12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8988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98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AD87FF-80D3-CD45-A107-B5D4895196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2D5E192-F92E-3944-A718-50AC732ECAF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9" y="388505"/>
            <a:ext cx="2316019" cy="60742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86B601-FDB4-FD44-96D6-7093FB46B6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87340" y="1608284"/>
            <a:ext cx="4495595" cy="1820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99808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1039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5887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84766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66585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588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98682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58854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9435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3576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4602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549516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55260AA-B0D5-44A6-B7D9-51C25B156A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12558" b="12558"/>
          <a:stretch/>
        </p:blipFill>
        <p:spPr>
          <a:xfrm>
            <a:off x="-9525" y="0"/>
            <a:ext cx="12211050" cy="6858000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C6D06F8E-8164-41E1-B4BA-321AE83DCBD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22568" y="344960"/>
            <a:ext cx="2316019" cy="809897"/>
          </a:xfrm>
          <a:prstGeom prst="rect">
            <a:avLst/>
          </a:prstGeom>
        </p:spPr>
      </p:pic>
      <p:pic>
        <p:nvPicPr>
          <p:cNvPr id="9" name="Picture 12">
            <a:extLst>
              <a:ext uri="{FF2B5EF4-FFF2-40B4-BE49-F238E27FC236}">
                <a16:creationId xmlns:a16="http://schemas.microsoft.com/office/drawing/2014/main" id="{F5EA33BA-C0C4-46F3-9B1E-1B5C3ECAE30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76051" y="485287"/>
            <a:ext cx="2462768" cy="142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712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65EF09-E786-FE4E-BB60-DF7671C184AD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006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68" r:id="rId2"/>
    <p:sldLayoutId id="2147483795" r:id="rId3"/>
    <p:sldLayoutId id="2147483779" r:id="rId4"/>
    <p:sldLayoutId id="2147483780" r:id="rId5"/>
    <p:sldLayoutId id="2147483781" r:id="rId6"/>
    <p:sldLayoutId id="2147483782" r:id="rId7"/>
    <p:sldLayoutId id="2147483784" r:id="rId8"/>
    <p:sldLayoutId id="2147483785" r:id="rId9"/>
    <p:sldLayoutId id="2147483787" r:id="rId10"/>
    <p:sldLayoutId id="2147483786" r:id="rId11"/>
    <p:sldLayoutId id="2147483789" r:id="rId12"/>
    <p:sldLayoutId id="2147483790" r:id="rId13"/>
    <p:sldLayoutId id="2147483791" r:id="rId14"/>
    <p:sldLayoutId id="2147483792" r:id="rId15"/>
    <p:sldLayoutId id="2147483788" r:id="rId16"/>
    <p:sldLayoutId id="2147483794" r:id="rId17"/>
    <p:sldLayoutId id="2147483793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38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"/>
              <a:t>Haga clic para modificar los estilos de texto del patrón</a:t>
            </a:r>
          </a:p>
          <a:p>
            <a:pPr lvl="1"/>
            <a:r>
              <a:rPr lang="es"/>
              <a:t>Segundo nivel</a:t>
            </a:r>
          </a:p>
          <a:p>
            <a:pPr lvl="2"/>
            <a:r>
              <a:rPr lang="es"/>
              <a:t>Tercer nivel</a:t>
            </a:r>
          </a:p>
          <a:p>
            <a:pPr lvl="3"/>
            <a:r>
              <a:rPr lang="es"/>
              <a:t>Cuarto nivel</a:t>
            </a:r>
          </a:p>
          <a:p>
            <a:pPr lvl="4"/>
            <a:r>
              <a:rPr lang="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9/17/2026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AC251CC7-99C3-48BA-855E-5331D962D2B9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687340" y="490780"/>
            <a:ext cx="2180037" cy="10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4454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  <p:sldLayoutId id="21474838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 userDrawn="1">
          <p15:clr>
            <a:srgbClr val="F26B43"/>
          </p15:clr>
        </p15:guide>
        <p15:guide id="2" pos="423" userDrawn="1">
          <p15:clr>
            <a:srgbClr val="F26B43"/>
          </p15:clr>
        </p15:guide>
        <p15:guide id="3" orient="horz" pos="3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0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1281992" y="5646738"/>
            <a:ext cx="4377645" cy="110331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s" sz="3600" b="1" dirty="0">
                <a:solidFill>
                  <a:schemeClr val="bg1"/>
                </a:solidFill>
                <a:latin typeface="Ubuntu Light" panose="020B0304030602030204" pitchFamily="34" charset="0"/>
              </a:rPr>
              <a:t>Debates principales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808387-D8CE-4523-8854-629DD5BC72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515" y="4069080"/>
            <a:ext cx="2006601" cy="199241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E279C62-A08D-4B01-B422-CE5914FA6873}"/>
              </a:ext>
            </a:extLst>
          </p:cNvPr>
          <p:cNvSpPr txBox="1"/>
          <p:nvPr/>
        </p:nvSpPr>
        <p:spPr>
          <a:xfrm>
            <a:off x="985200" y="2459296"/>
            <a:ext cx="6486071" cy="20410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70000"/>
              </a:lnSpc>
            </a:pPr>
            <a:r>
              <a:rPr lang="es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MOSTRANDO</a:t>
            </a:r>
          </a:p>
          <a:p>
            <a:pPr>
              <a:lnSpc>
                <a:spcPct val="70000"/>
              </a:lnSpc>
            </a:pPr>
            <a:r>
              <a:rPr lang="es" sz="8800" dirty="0">
                <a:solidFill>
                  <a:schemeClr val="bg1"/>
                </a:solidFill>
                <a:latin typeface="GT Walsheim Pro Condensed Black" panose="00000906000000000000" pitchFamily="2" charset="0"/>
              </a:rPr>
              <a:t>EL CAMINO</a:t>
            </a:r>
          </a:p>
        </p:txBody>
      </p:sp>
    </p:spTree>
    <p:extLst>
      <p:ext uri="{BB962C8B-B14F-4D97-AF65-F5344CB8AC3E}">
        <p14:creationId xmlns:p14="http://schemas.microsoft.com/office/powerpoint/2010/main" val="3219037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BBDD487-4A71-411B-9A0B-15B9F3722A5E}"/>
              </a:ext>
            </a:extLst>
          </p:cNvPr>
          <p:cNvSpPr txBox="1">
            <a:spLocks/>
          </p:cNvSpPr>
          <p:nvPr/>
        </p:nvSpPr>
        <p:spPr>
          <a:xfrm>
            <a:off x="1447050" y="50673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Resumen del módulo</a:t>
            </a:r>
            <a:endParaRPr lang="en-US" sz="3200" b="1" dirty="0">
              <a:solidFill>
                <a:prstClr val="black"/>
              </a:solidFill>
              <a:latin typeface="Ubuntu Light" panose="020B0304030602030204" pitchFamily="34" charset="0"/>
              <a:sym typeface="Gill Sans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B79532F-C2DD-49E5-934C-9EC2123756F1}"/>
              </a:ext>
            </a:extLst>
          </p:cNvPr>
          <p:cNvSpPr txBox="1">
            <a:spLocks/>
          </p:cNvSpPr>
          <p:nvPr/>
        </p:nvSpPr>
        <p:spPr>
          <a:xfrm>
            <a:off x="582651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es" sz="2000" b="1" u="sng" dirty="0">
                <a:latin typeface="Ubuntu Light" panose="020B0304030602030204" pitchFamily="34" charset="0"/>
              </a:rPr>
              <a:t>Lección 1: Involucrar a tu audiencia.</a:t>
            </a:r>
            <a:r>
              <a:rPr lang="es" sz="2000" b="1" dirty="0">
                <a:latin typeface="Ubuntu Light" panose="020B0304030602030204" pitchFamily="34" charset="0"/>
              </a:rPr>
              <a:t> </a:t>
            </a:r>
            <a:r>
              <a:rPr lang="es" sz="2000" dirty="0">
                <a:latin typeface="Ubuntu Light" panose="020B0304030602030204" pitchFamily="34" charset="0"/>
              </a:rPr>
              <a:t>Hablaremos de técnicas para mantener una conversación atractiva.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s" sz="2000" b="1" u="sng" dirty="0">
                <a:latin typeface="Ubuntu Light" panose="020B0304030602030204" pitchFamily="34" charset="0"/>
              </a:rPr>
              <a:t>Lección 2: Gestionar la discusión</a:t>
            </a:r>
            <a:r>
              <a:rPr lang="es" sz="2000" b="1" dirty="0">
                <a:latin typeface="Ubuntu Light" panose="020B0304030602030204" pitchFamily="34" charset="0"/>
              </a:rPr>
              <a:t>.</a:t>
            </a:r>
            <a:r>
              <a:rPr lang="es" sz="2000" dirty="0">
                <a:latin typeface="Ubuntu Light" panose="020B0304030602030204" pitchFamily="34" charset="0"/>
              </a:rPr>
              <a:t>  Hablaremos sobre cómo identificar los temas y llegar a compromisos para tomar decisiones con las que todos estén satisfechos.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s" sz="2000" b="1" u="sng" dirty="0">
                <a:latin typeface="Ubuntu Light" panose="020B0304030602030204" pitchFamily="34" charset="0"/>
              </a:rPr>
              <a:t>Lección 3: Planificar y facilitar tu discusión</a:t>
            </a:r>
            <a:r>
              <a:rPr lang="es" sz="2000" dirty="0">
                <a:latin typeface="Ubuntu Light" panose="020B0304030602030204" pitchFamily="34" charset="0"/>
              </a:rPr>
              <a:t>.  Hablaremos sobre cómo crear una agenda para tu debate.</a:t>
            </a:r>
          </a:p>
        </p:txBody>
      </p:sp>
    </p:spTree>
    <p:extLst>
      <p:ext uri="{BB962C8B-B14F-4D97-AF65-F5344CB8AC3E}">
        <p14:creationId xmlns:p14="http://schemas.microsoft.com/office/powerpoint/2010/main" val="7191658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DA2A2C1-D904-4812-849E-CC0A7C5C8755}"/>
              </a:ext>
            </a:extLst>
          </p:cNvPr>
          <p:cNvSpPr txBox="1">
            <a:spLocks/>
          </p:cNvSpPr>
          <p:nvPr/>
        </p:nvSpPr>
        <p:spPr>
          <a:xfrm>
            <a:off x="1440700" y="47625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Introducciones</a:t>
            </a:r>
            <a:endParaRPr lang="en-US" sz="3200" b="1" dirty="0">
              <a:solidFill>
                <a:prstClr val="black"/>
              </a:solidFill>
              <a:latin typeface="Ubuntu Light" panose="020B0304030602030204" pitchFamily="34" charset="0"/>
              <a:sym typeface="Gill Sans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ED2F9CB-33F2-41D2-B29C-363F398AE749}"/>
              </a:ext>
            </a:extLst>
          </p:cNvPr>
          <p:cNvSpPr txBox="1">
            <a:spLocks/>
          </p:cNvSpPr>
          <p:nvPr/>
        </p:nvSpPr>
        <p:spPr>
          <a:xfrm>
            <a:off x="60456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" sz="2000" b="1" u="sng" dirty="0">
                <a:latin typeface="Ubuntu Light" panose="020B0304030602030204" pitchFamily="34" charset="0"/>
              </a:rPr>
              <a:t>Cuéntanos sobre ti: 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Nombre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Comparte tu actividad favorita para romper el hielo</a:t>
            </a:r>
          </a:p>
        </p:txBody>
      </p:sp>
    </p:spTree>
    <p:extLst>
      <p:ext uri="{BB962C8B-B14F-4D97-AF65-F5344CB8AC3E}">
        <p14:creationId xmlns:p14="http://schemas.microsoft.com/office/powerpoint/2010/main" val="2068051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6DE6316-9A57-4227-8FC8-06498C74FD65}"/>
              </a:ext>
            </a:extLst>
          </p:cNvPr>
          <p:cNvSpPr txBox="1">
            <a:spLocks/>
          </p:cNvSpPr>
          <p:nvPr/>
        </p:nvSpPr>
        <p:spPr>
          <a:xfrm>
            <a:off x="1434350" y="46317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Expectativas – Para los atletas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DFA0AFD-D359-4A70-AA94-1FDA615E7BDE}"/>
              </a:ext>
            </a:extLst>
          </p:cNvPr>
          <p:cNvSpPr txBox="1">
            <a:spLocks/>
          </p:cNvSpPr>
          <p:nvPr/>
        </p:nvSpPr>
        <p:spPr>
          <a:xfrm>
            <a:off x="60456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Sé respetuoso con la persona que habla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Participa en la clase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Haz preguntas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Minimiza las distracciones</a:t>
            </a:r>
          </a:p>
        </p:txBody>
      </p:sp>
    </p:spTree>
    <p:extLst>
      <p:ext uri="{BB962C8B-B14F-4D97-AF65-F5344CB8AC3E}">
        <p14:creationId xmlns:p14="http://schemas.microsoft.com/office/powerpoint/2010/main" val="25184164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A95670A-3150-452C-A091-B0F968FE1204}"/>
              </a:ext>
            </a:extLst>
          </p:cNvPr>
          <p:cNvSpPr txBox="1">
            <a:spLocks/>
          </p:cNvSpPr>
          <p:nvPr/>
        </p:nvSpPr>
        <p:spPr>
          <a:xfrm>
            <a:off x="1440700" y="468258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Expectativas – Para mentores 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36E87BF-D6C2-449A-8D9C-7E83E41F0506}"/>
              </a:ext>
            </a:extLst>
          </p:cNvPr>
          <p:cNvSpPr txBox="1">
            <a:spLocks/>
          </p:cNvSpPr>
          <p:nvPr/>
        </p:nvSpPr>
        <p:spPr>
          <a:xfrm>
            <a:off x="572175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Estar atento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Prepárate para ayudar a los atletas si te lo piden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No hables en nombre de los atletas; Da ayuda solo si el atleta está pidiendo ayuda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No hables en nombre de los atletas ni des por hecho que necesitan ayuda: pregúntales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Sé enérgico y positivo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Minimiza las distracciones</a:t>
            </a:r>
          </a:p>
        </p:txBody>
      </p:sp>
    </p:spTree>
    <p:extLst>
      <p:ext uri="{BB962C8B-B14F-4D97-AF65-F5344CB8AC3E}">
        <p14:creationId xmlns:p14="http://schemas.microsoft.com/office/powerpoint/2010/main" val="670900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4360092-2F43-48A5-B872-BF7AE9ED8A2D}"/>
              </a:ext>
            </a:extLst>
          </p:cNvPr>
          <p:cNvSpPr txBox="1">
            <a:spLocks/>
          </p:cNvSpPr>
          <p:nvPr/>
        </p:nvSpPr>
        <p:spPr>
          <a:xfrm>
            <a:off x="1447050" y="463550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latin typeface="Ubuntu Light" panose="020B0304030602030204" pitchFamily="34" charset="0"/>
              </a:rPr>
              <a:t>Expectativas – Para facilitadores 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607C51C-0A1F-4FF3-A08B-80CBB1141900}"/>
              </a:ext>
            </a:extLst>
          </p:cNvPr>
          <p:cNvSpPr txBox="1">
            <a:spLocks/>
          </p:cNvSpPr>
          <p:nvPr/>
        </p:nvSpPr>
        <p:spPr>
          <a:xfrm>
            <a:off x="576937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Prepárate para enseñar e intenta satisfacer las necesidades de todos los atletas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Desafía a los participantes a aprender algo nuevo sobre sí mismos y sobre los demás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Ofrecer oportunidades para que cada atleta tenga éxito y crezca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Apoya y participa en discusiones y cuestionamientos que conduzcan al aprendizaje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Trata a atletas y mentores con respeto </a:t>
            </a:r>
          </a:p>
          <a:p>
            <a:pPr marL="342892" indent="-342892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Crea un ambiente de respeto mutuo y alegría de aprender</a:t>
            </a:r>
          </a:p>
        </p:txBody>
      </p:sp>
    </p:spTree>
    <p:extLst>
      <p:ext uri="{BB962C8B-B14F-4D97-AF65-F5344CB8AC3E}">
        <p14:creationId xmlns:p14="http://schemas.microsoft.com/office/powerpoint/2010/main" val="9698664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Un primer plano de un cartel&#10;&#10;Descripción generada automáticamente">
            <a:extLst>
              <a:ext uri="{FF2B5EF4-FFF2-40B4-BE49-F238E27FC236}">
                <a16:creationId xmlns:a16="http://schemas.microsoft.com/office/drawing/2014/main" id="{88C63134-95E5-436F-AC56-DAEBA3538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39526" y="2407158"/>
            <a:ext cx="2051483" cy="2043683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66EFBE5F-CE4F-4ABC-A135-77FD59C0E06D}"/>
              </a:ext>
            </a:extLst>
          </p:cNvPr>
          <p:cNvSpPr txBox="1">
            <a:spLocks/>
          </p:cNvSpPr>
          <p:nvPr/>
        </p:nvSpPr>
        <p:spPr>
          <a:xfrm>
            <a:off x="551900" y="476250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Lección 1: Involucrar a tu audiencia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187D3B0F-857D-457D-8968-B0D9F39CA71C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7437347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En esta lección haremos lo siguiente: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Piensa en cómo tus acciones pueden fomentar la participaci</a:t>
            </a:r>
            <a:r>
              <a:rPr lang="es-419" sz="2800" dirty="0" err="1">
                <a:solidFill>
                  <a:schemeClr val="bg1"/>
                </a:solidFill>
                <a:latin typeface="Ubuntu Light" panose="020B0304030602030204" pitchFamily="34" charset="0"/>
              </a:rPr>
              <a:t>ón</a:t>
            </a: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 de la audiencia.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Habla sobre técnicas específicas de </a:t>
            </a:r>
            <a:r>
              <a:rPr lang="es" dirty="0">
                <a:solidFill>
                  <a:schemeClr val="bg1"/>
                </a:solidFill>
                <a:latin typeface="Ubuntu Light" panose="020B0304030602030204" pitchFamily="34" charset="0"/>
              </a:rPr>
              <a:t>participa</a:t>
            </a: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ción.</a:t>
            </a:r>
          </a:p>
          <a:p>
            <a:pPr marL="0" indent="0" algn="just">
              <a:buNone/>
            </a:pPr>
            <a:endParaRPr lang="en-US" sz="28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19196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Un primer plano de un cartel&#10;&#10;Descripción generada automáticamente">
            <a:extLst>
              <a:ext uri="{FF2B5EF4-FFF2-40B4-BE49-F238E27FC236}">
                <a16:creationId xmlns:a16="http://schemas.microsoft.com/office/drawing/2014/main" id="{393BC65A-7ED5-471E-9221-19ABC7083E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25705"/>
          <a:stretch>
            <a:fillRect/>
          </a:stretch>
        </p:blipFill>
        <p:spPr>
          <a:xfrm>
            <a:off x="2438399" y="1805176"/>
            <a:ext cx="1215893" cy="129701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E1D91A-BC5B-417A-B0C5-C7C78C9A04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8589"/>
          <a:stretch>
            <a:fillRect/>
          </a:stretch>
        </p:blipFill>
        <p:spPr>
          <a:xfrm>
            <a:off x="4897753" y="4165917"/>
            <a:ext cx="2396494" cy="1198563"/>
          </a:xfrm>
          <a:prstGeom prst="rect">
            <a:avLst/>
          </a:prstGeom>
        </p:spPr>
      </p:pic>
      <p:pic>
        <p:nvPicPr>
          <p:cNvPr id="28" name="Picture 27" descr="Un primer plano de un logo&#10;&#10;Descripción generada automáticamente">
            <a:extLst>
              <a:ext uri="{FF2B5EF4-FFF2-40B4-BE49-F238E27FC236}">
                <a16:creationId xmlns:a16="http://schemas.microsoft.com/office/drawing/2014/main" id="{F5EF3461-6220-43D4-83CF-09B40AFF27E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5895"/>
          <a:stretch>
            <a:fillRect/>
          </a:stretch>
        </p:blipFill>
        <p:spPr>
          <a:xfrm>
            <a:off x="8225746" y="1805176"/>
            <a:ext cx="1455423" cy="1236051"/>
          </a:xfrm>
          <a:prstGeom prst="rect">
            <a:avLst/>
          </a:prstGeom>
        </p:spPr>
      </p:pic>
      <p:pic>
        <p:nvPicPr>
          <p:cNvPr id="4" name="Picture 3" descr="Un primer plano de un cartel&#10;&#10;Descripción generada automáticamente">
            <a:extLst>
              <a:ext uri="{FF2B5EF4-FFF2-40B4-BE49-F238E27FC236}">
                <a16:creationId xmlns:a16="http://schemas.microsoft.com/office/drawing/2014/main" id="{3E57D85B-69A2-4E79-9DBD-472FC9E0674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6382"/>
          <a:stretch>
            <a:fillRect/>
          </a:stretch>
        </p:blipFill>
        <p:spPr>
          <a:xfrm>
            <a:off x="5443992" y="1780128"/>
            <a:ext cx="1304016" cy="1322060"/>
          </a:xfrm>
          <a:prstGeom prst="rect">
            <a:avLst/>
          </a:prstGeom>
        </p:spPr>
      </p:pic>
      <p:pic>
        <p:nvPicPr>
          <p:cNvPr id="6" name="Picture 5" descr="Un primer plano de un logo&#10;&#10;Descripción generada automáticamente">
            <a:extLst>
              <a:ext uri="{FF2B5EF4-FFF2-40B4-BE49-F238E27FC236}">
                <a16:creationId xmlns:a16="http://schemas.microsoft.com/office/drawing/2014/main" id="{FA872FD3-E9C9-4E59-92E7-FB881329A5D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32883"/>
          <a:stretch>
            <a:fillRect/>
          </a:stretch>
        </p:blipFill>
        <p:spPr>
          <a:xfrm>
            <a:off x="1989865" y="4165919"/>
            <a:ext cx="2163035" cy="1279842"/>
          </a:xfrm>
          <a:prstGeom prst="rect">
            <a:avLst/>
          </a:prstGeom>
        </p:spPr>
      </p:pic>
      <p:pic>
        <p:nvPicPr>
          <p:cNvPr id="8" name="Picture 7" descr="Un primer plano de un logo&#10;&#10;Descripción generada automáticamente">
            <a:extLst>
              <a:ext uri="{FF2B5EF4-FFF2-40B4-BE49-F238E27FC236}">
                <a16:creationId xmlns:a16="http://schemas.microsoft.com/office/drawing/2014/main" id="{FFBF23FA-3F52-4957-AA75-201FA5D4FA9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b="34694"/>
          <a:stretch>
            <a:fillRect/>
          </a:stretch>
        </p:blipFill>
        <p:spPr>
          <a:xfrm>
            <a:off x="8437384" y="4165917"/>
            <a:ext cx="1243784" cy="1299017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C2ED32B-0F61-4D78-8947-19838E763BB8}"/>
              </a:ext>
            </a:extLst>
          </p:cNvPr>
          <p:cNvSpPr txBox="1">
            <a:spLocks/>
          </p:cNvSpPr>
          <p:nvPr/>
        </p:nvSpPr>
        <p:spPr>
          <a:xfrm>
            <a:off x="1434349" y="457139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Técnicas de Participación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931988-F86D-A127-A7A4-5918E0B5FEE3}"/>
              </a:ext>
            </a:extLst>
          </p:cNvPr>
          <p:cNvSpPr txBox="1"/>
          <p:nvPr/>
        </p:nvSpPr>
        <p:spPr>
          <a:xfrm>
            <a:off x="2257360" y="3102187"/>
            <a:ext cx="15278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Ubuntu" panose="020B0504030602030204" pitchFamily="34" charset="0"/>
              </a:rPr>
              <a:t>ESCUCHA ACTIVA</a:t>
            </a:r>
            <a:endParaRPr lang="en-US" b="1" dirty="0">
              <a:solidFill>
                <a:srgbClr val="002060"/>
              </a:solidFill>
              <a:latin typeface="Ubuntu" panose="020B05040306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68E1E0-02E3-DE6B-9CA8-5FC296FD810B}"/>
              </a:ext>
            </a:extLst>
          </p:cNvPr>
          <p:cNvSpPr txBox="1"/>
          <p:nvPr/>
        </p:nvSpPr>
        <p:spPr>
          <a:xfrm>
            <a:off x="5024393" y="2987721"/>
            <a:ext cx="1962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Ubuntu" panose="020B0504030602030204" pitchFamily="34" charset="0"/>
              </a:rPr>
              <a:t>ASENTIR CON LA CABEZA</a:t>
            </a:r>
            <a:endParaRPr lang="en-US" b="1" dirty="0">
              <a:solidFill>
                <a:srgbClr val="002060"/>
              </a:solidFill>
              <a:latin typeface="Ubuntu" panose="020B0504030602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EEE432C-D4A3-BFEE-B0E3-E8F5EA41B75C}"/>
              </a:ext>
            </a:extLst>
          </p:cNvPr>
          <p:cNvSpPr txBox="1"/>
          <p:nvPr/>
        </p:nvSpPr>
        <p:spPr>
          <a:xfrm>
            <a:off x="7872580" y="2957240"/>
            <a:ext cx="20620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Ubuntu" panose="020B0504030602030204" pitchFamily="34" charset="0"/>
              </a:rPr>
              <a:t>LIMITAR DISTRACCIONES</a:t>
            </a:r>
            <a:endParaRPr lang="en-US" b="1" dirty="0">
              <a:solidFill>
                <a:srgbClr val="002060"/>
              </a:solidFill>
              <a:latin typeface="Ubuntu" panose="020B0504030602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00371D-81DC-D591-3778-05502FBF475D}"/>
              </a:ext>
            </a:extLst>
          </p:cNvPr>
          <p:cNvSpPr txBox="1"/>
          <p:nvPr/>
        </p:nvSpPr>
        <p:spPr>
          <a:xfrm>
            <a:off x="2139450" y="5445761"/>
            <a:ext cx="1763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Ubuntu" panose="020B0504030602030204" pitchFamily="34" charset="0"/>
              </a:rPr>
              <a:t>TONO DE VOZ POSITIVO</a:t>
            </a:r>
            <a:endParaRPr lang="en-US" b="1" dirty="0">
              <a:solidFill>
                <a:srgbClr val="002060"/>
              </a:solidFill>
              <a:latin typeface="Ubuntu" panose="020B0504030602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77B0C58-D04A-71B2-4FEC-48B181A9B82B}"/>
              </a:ext>
            </a:extLst>
          </p:cNvPr>
          <p:cNvSpPr txBox="1"/>
          <p:nvPr/>
        </p:nvSpPr>
        <p:spPr>
          <a:xfrm>
            <a:off x="8170967" y="5445760"/>
            <a:ext cx="1763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Ubuntu" panose="020B0504030602030204" pitchFamily="34" charset="0"/>
              </a:rPr>
              <a:t>MANTENERSE POSITIVO</a:t>
            </a:r>
            <a:endParaRPr lang="en-US" b="1" dirty="0">
              <a:solidFill>
                <a:srgbClr val="002060"/>
              </a:solidFill>
              <a:latin typeface="Ubuntu" panose="020B050403060203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5662B9-1257-2B69-1AFE-341BAFE85B51}"/>
              </a:ext>
            </a:extLst>
          </p:cNvPr>
          <p:cNvSpPr txBox="1"/>
          <p:nvPr/>
        </p:nvSpPr>
        <p:spPr>
          <a:xfrm>
            <a:off x="4549404" y="5373410"/>
            <a:ext cx="3093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b="1" dirty="0">
                <a:solidFill>
                  <a:srgbClr val="002060"/>
                </a:solidFill>
                <a:latin typeface="Ubuntu" panose="020B0504030602030204" pitchFamily="34" charset="0"/>
              </a:rPr>
              <a:t>LENGUAJE CORPORAL &amp; EXPRESIONES FACIALES POSITIVAS</a:t>
            </a:r>
            <a:endParaRPr lang="en-US" b="1" dirty="0">
              <a:solidFill>
                <a:srgbClr val="002060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4406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FC9988B-374F-4EE4-84E9-6DBF1DAB4757}"/>
              </a:ext>
            </a:extLst>
          </p:cNvPr>
          <p:cNvSpPr txBox="1">
            <a:spLocks/>
          </p:cNvSpPr>
          <p:nvPr/>
        </p:nvSpPr>
        <p:spPr>
          <a:xfrm>
            <a:off x="1434348" y="493654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Reflexionando sobre tu tiempo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80EC4C3-61CE-4209-9771-8AF79B888CFC}"/>
              </a:ext>
            </a:extLst>
          </p:cNvPr>
          <p:cNvSpPr txBox="1">
            <a:spLocks/>
          </p:cNvSpPr>
          <p:nvPr/>
        </p:nvSpPr>
        <p:spPr>
          <a:xfrm>
            <a:off x="572175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¿Cómo sabes cuándo alguien te está escuchando?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¿Cuáles son algunos ejemplos de lenguaje corporal y expresiones faciales positivas?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¿Se te ocurren otras cosas que puedan distraerte en una reunión? ¿Y qué pasa cuando tu reunión es virtual?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¿Se te ocurren otras formas de mantener la atención de tu audiencia y animarles a participar?</a:t>
            </a:r>
          </a:p>
        </p:txBody>
      </p:sp>
    </p:spTree>
    <p:extLst>
      <p:ext uri="{BB962C8B-B14F-4D97-AF65-F5344CB8AC3E}">
        <p14:creationId xmlns:p14="http://schemas.microsoft.com/office/powerpoint/2010/main" val="40729442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a imagen que contiene la habitación&#10;&#10;Descripción generada automáticamente">
            <a:extLst>
              <a:ext uri="{FF2B5EF4-FFF2-40B4-BE49-F238E27FC236}">
                <a16:creationId xmlns:a16="http://schemas.microsoft.com/office/drawing/2014/main" id="{C4D66C8E-DF61-4FDC-9C11-997451DF9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5774" y="2510683"/>
            <a:ext cx="2320325" cy="1836633"/>
          </a:xfrm>
          <a:prstGeom prst="rect">
            <a:avLst/>
          </a:prstGeom>
        </p:spPr>
      </p:pic>
      <p:sp>
        <p:nvSpPr>
          <p:cNvPr id="6" name="Title 2">
            <a:extLst>
              <a:ext uri="{FF2B5EF4-FFF2-40B4-BE49-F238E27FC236}">
                <a16:creationId xmlns:a16="http://schemas.microsoft.com/office/drawing/2014/main" id="{4A078AEF-BE9A-42D9-9A11-DD21A7E930ED}"/>
              </a:ext>
            </a:extLst>
          </p:cNvPr>
          <p:cNvSpPr txBox="1">
            <a:spLocks/>
          </p:cNvSpPr>
          <p:nvPr/>
        </p:nvSpPr>
        <p:spPr>
          <a:xfrm>
            <a:off x="584478" y="820818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Lección 2: Gestionar la Conversación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D82AF36-38A1-490E-B8D7-6F4DED41AF90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7437347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En esta lección haremos lo siguiente:</a:t>
            </a:r>
          </a:p>
          <a:p>
            <a:pPr marL="257168" indent="-257168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Habla sobre cómo identificar temas y tomar decisiones con las que todos estén contentos </a:t>
            </a:r>
          </a:p>
          <a:p>
            <a:pPr marL="257168" indent="-257168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Habla de otras técnicas para mantener la conversación activa y productiva</a:t>
            </a:r>
          </a:p>
          <a:p>
            <a:pPr marL="0" indent="0" algn="just">
              <a:buNone/>
            </a:pPr>
            <a:endParaRPr lang="en-US" sz="28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53240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 primer plano de un logo&#10;&#10;Descripción generada automáticamente">
            <a:extLst>
              <a:ext uri="{FF2B5EF4-FFF2-40B4-BE49-F238E27FC236}">
                <a16:creationId xmlns:a16="http://schemas.microsoft.com/office/drawing/2014/main" id="{12D9FC1D-0FCA-4AA2-AB78-8E0C0BC2B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8247" y="1556708"/>
            <a:ext cx="4155505" cy="4445684"/>
          </a:xfrm>
          <a:prstGeom prst="rect">
            <a:avLst/>
          </a:prstGeom>
        </p:spPr>
      </p:pic>
      <p:pic>
        <p:nvPicPr>
          <p:cNvPr id="7" name="Picture 6" descr="Un primer plano de un cartel&#10;&#10;Descripción generada automáticamente">
            <a:extLst>
              <a:ext uri="{FF2B5EF4-FFF2-40B4-BE49-F238E27FC236}">
                <a16:creationId xmlns:a16="http://schemas.microsoft.com/office/drawing/2014/main" id="{15BE4F1E-DA3B-4CD6-85E4-4A7EB1503D2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5798"/>
          <a:stretch/>
        </p:blipFill>
        <p:spPr>
          <a:xfrm>
            <a:off x="10604092" y="5013950"/>
            <a:ext cx="1329331" cy="137619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5760B70A-FCA5-4336-A72E-8063F12C1BBB}"/>
              </a:ext>
            </a:extLst>
          </p:cNvPr>
          <p:cNvSpPr txBox="1">
            <a:spLocks/>
          </p:cNvSpPr>
          <p:nvPr/>
        </p:nvSpPr>
        <p:spPr>
          <a:xfrm>
            <a:off x="1434346" y="49842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Encontrar un tema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98A774-785B-1155-A00E-FC9D6F3720C4}"/>
              </a:ext>
            </a:extLst>
          </p:cNvPr>
          <p:cNvSpPr txBox="1"/>
          <p:nvPr/>
        </p:nvSpPr>
        <p:spPr>
          <a:xfrm>
            <a:off x="5455918" y="1742420"/>
            <a:ext cx="1280162" cy="523220"/>
          </a:xfrm>
          <a:prstGeom prst="rect">
            <a:avLst/>
          </a:prstGeom>
          <a:solidFill>
            <a:srgbClr val="3C2563"/>
          </a:solidFill>
        </p:spPr>
        <p:txBody>
          <a:bodyPr wrap="square" rtlCol="0">
            <a:spAutoFit/>
          </a:bodyPr>
          <a:lstStyle/>
          <a:p>
            <a:r>
              <a:rPr lang="es-419" sz="1400" b="1" dirty="0">
                <a:solidFill>
                  <a:schemeClr val="bg1"/>
                </a:solidFill>
                <a:latin typeface="Ubuntu" panose="020B0504030602030204" pitchFamily="34" charset="0"/>
              </a:rPr>
              <a:t>Que el tema sea natación</a:t>
            </a:r>
            <a:endParaRPr lang="en-US" sz="14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35DA31-0C55-152E-485C-6DC8C3F5B6EE}"/>
              </a:ext>
            </a:extLst>
          </p:cNvPr>
          <p:cNvSpPr txBox="1"/>
          <p:nvPr/>
        </p:nvSpPr>
        <p:spPr>
          <a:xfrm>
            <a:off x="6800426" y="2336760"/>
            <a:ext cx="1280162" cy="646331"/>
          </a:xfrm>
          <a:prstGeom prst="rect">
            <a:avLst/>
          </a:prstGeom>
          <a:solidFill>
            <a:srgbClr val="3C2563"/>
          </a:solidFill>
        </p:spPr>
        <p:txBody>
          <a:bodyPr wrap="square" rtlCol="0">
            <a:spAutoFit/>
          </a:bodyPr>
          <a:lstStyle/>
          <a:p>
            <a:r>
              <a:rPr lang="es-419" sz="1200" b="1" dirty="0">
                <a:solidFill>
                  <a:schemeClr val="bg1"/>
                </a:solidFill>
                <a:latin typeface="Ubuntu" panose="020B0504030602030204" pitchFamily="34" charset="0"/>
              </a:rPr>
              <a:t>Los colores deben ser azul y verde</a:t>
            </a:r>
            <a:endParaRPr lang="en-US" sz="12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DE214C9-72D9-0BC6-D643-9A1AA95477DB}"/>
              </a:ext>
            </a:extLst>
          </p:cNvPr>
          <p:cNvSpPr txBox="1"/>
          <p:nvPr/>
        </p:nvSpPr>
        <p:spPr>
          <a:xfrm>
            <a:off x="4129175" y="2472187"/>
            <a:ext cx="1280162" cy="738664"/>
          </a:xfrm>
          <a:prstGeom prst="rect">
            <a:avLst/>
          </a:prstGeom>
          <a:solidFill>
            <a:srgbClr val="3C2563"/>
          </a:solidFill>
        </p:spPr>
        <p:txBody>
          <a:bodyPr wrap="square" rtlCol="0">
            <a:spAutoFit/>
          </a:bodyPr>
          <a:lstStyle/>
          <a:p>
            <a:r>
              <a:rPr lang="es-419" sz="1400" b="1" dirty="0">
                <a:solidFill>
                  <a:schemeClr val="bg1"/>
                </a:solidFill>
                <a:latin typeface="Ubuntu" panose="020B0504030602030204" pitchFamily="34" charset="0"/>
              </a:rPr>
              <a:t>El tema debe ser de Disney</a:t>
            </a:r>
            <a:endParaRPr lang="en-US" sz="14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3166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 primer plano de un logo&#10;&#10;Descripción generada automáticamente">
            <a:extLst>
              <a:ext uri="{FF2B5EF4-FFF2-40B4-BE49-F238E27FC236}">
                <a16:creationId xmlns:a16="http://schemas.microsoft.com/office/drawing/2014/main" id="{4A86FE17-7E06-4D5F-B4F6-1975A20D6B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2954" y="1268538"/>
            <a:ext cx="4666091" cy="4985658"/>
          </a:xfrm>
          <a:prstGeom prst="rect">
            <a:avLst/>
          </a:prstGeom>
        </p:spPr>
      </p:pic>
      <p:pic>
        <p:nvPicPr>
          <p:cNvPr id="6" name="Picture 5" descr="Un primer plano de un cartel&#10;&#10;Descripción generada automáticamente">
            <a:extLst>
              <a:ext uri="{FF2B5EF4-FFF2-40B4-BE49-F238E27FC236}">
                <a16:creationId xmlns:a16="http://schemas.microsoft.com/office/drawing/2014/main" id="{9F9091C0-C3A1-4DD3-AB4E-D8886702635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35386"/>
          <a:stretch/>
        </p:blipFill>
        <p:spPr>
          <a:xfrm>
            <a:off x="10546942" y="5010188"/>
            <a:ext cx="1315607" cy="1379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758F989-EBB1-48D0-8340-35F3D26AEB08}"/>
              </a:ext>
            </a:extLst>
          </p:cNvPr>
          <p:cNvSpPr txBox="1">
            <a:spLocks/>
          </p:cNvSpPr>
          <p:nvPr/>
        </p:nvSpPr>
        <p:spPr>
          <a:xfrm>
            <a:off x="1448636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Compromiso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B9E74B-73D5-E6DC-8FB8-DB11AAC7FB0F}"/>
              </a:ext>
            </a:extLst>
          </p:cNvPr>
          <p:cNvSpPr txBox="1"/>
          <p:nvPr/>
        </p:nvSpPr>
        <p:spPr>
          <a:xfrm>
            <a:off x="5425439" y="1571413"/>
            <a:ext cx="1341119" cy="430887"/>
          </a:xfrm>
          <a:prstGeom prst="rect">
            <a:avLst/>
          </a:prstGeom>
          <a:solidFill>
            <a:srgbClr val="2AC4F4"/>
          </a:solidFill>
        </p:spPr>
        <p:txBody>
          <a:bodyPr wrap="square" rtlCol="0">
            <a:spAutoFit/>
          </a:bodyPr>
          <a:lstStyle/>
          <a:p>
            <a:r>
              <a:rPr lang="es-419" sz="1100" b="1" dirty="0">
                <a:solidFill>
                  <a:schemeClr val="bg1"/>
                </a:solidFill>
                <a:latin typeface="Ubuntu" panose="020B0504030602030204" pitchFamily="34" charset="0"/>
              </a:rPr>
              <a:t>¿Qué les parecen medias?</a:t>
            </a:r>
            <a:endParaRPr lang="en-US" sz="11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A3706B-43F4-E780-74F9-971DDC14E3EA}"/>
              </a:ext>
            </a:extLst>
          </p:cNvPr>
          <p:cNvSpPr txBox="1"/>
          <p:nvPr/>
        </p:nvSpPr>
        <p:spPr>
          <a:xfrm>
            <a:off x="3898053" y="2407920"/>
            <a:ext cx="1341119" cy="430887"/>
          </a:xfrm>
          <a:prstGeom prst="rect">
            <a:avLst/>
          </a:prstGeom>
          <a:solidFill>
            <a:srgbClr val="2AC4F4"/>
          </a:solidFill>
        </p:spPr>
        <p:txBody>
          <a:bodyPr wrap="square" rtlCol="0">
            <a:spAutoFit/>
          </a:bodyPr>
          <a:lstStyle/>
          <a:p>
            <a:r>
              <a:rPr lang="es-419" sz="1100" b="1" dirty="0">
                <a:solidFill>
                  <a:schemeClr val="bg1"/>
                </a:solidFill>
                <a:latin typeface="Ubuntu" panose="020B0504030602030204" pitchFamily="34" charset="0"/>
              </a:rPr>
              <a:t>¿Qué les parecen zapatos?</a:t>
            </a:r>
            <a:endParaRPr lang="en-US" sz="11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63DA18-6FD2-7726-91C7-189E2E473C93}"/>
              </a:ext>
            </a:extLst>
          </p:cNvPr>
          <p:cNvSpPr txBox="1"/>
          <p:nvPr/>
        </p:nvSpPr>
        <p:spPr>
          <a:xfrm>
            <a:off x="6766558" y="2148093"/>
            <a:ext cx="1709531" cy="738664"/>
          </a:xfrm>
          <a:prstGeom prst="rect">
            <a:avLst/>
          </a:prstGeom>
          <a:solidFill>
            <a:srgbClr val="2AC4F4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419" sz="1050" b="1" dirty="0">
                <a:solidFill>
                  <a:schemeClr val="bg1"/>
                </a:solidFill>
                <a:latin typeface="Ubuntu" panose="020B0504030602030204" pitchFamily="34" charset="0"/>
              </a:rPr>
              <a:t>No estoy segura de que deba ser, pero debe tener el logo de Olimpiadas Especiales</a:t>
            </a:r>
            <a:endParaRPr lang="en-US" sz="105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75980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 primer plano de un cartel&#10;&#10;Descripción generada automáticamente">
            <a:extLst>
              <a:ext uri="{FF2B5EF4-FFF2-40B4-BE49-F238E27FC236}">
                <a16:creationId xmlns:a16="http://schemas.microsoft.com/office/drawing/2014/main" id="{7B838F1C-704B-4FC8-B35B-CE7B9089226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34108"/>
          <a:stretch>
            <a:fillRect/>
          </a:stretch>
        </p:blipFill>
        <p:spPr>
          <a:xfrm>
            <a:off x="4587620" y="1569718"/>
            <a:ext cx="3016759" cy="311065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B5D1F67-6CAC-4ECA-B8AC-815D443A970A}"/>
              </a:ext>
            </a:extLst>
          </p:cNvPr>
          <p:cNvSpPr txBox="1">
            <a:spLocks/>
          </p:cNvSpPr>
          <p:nvPr/>
        </p:nvSpPr>
        <p:spPr>
          <a:xfrm>
            <a:off x="1453398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Escenario #1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BA4907-97C0-F2FD-5960-55453BCA0C2D}"/>
              </a:ext>
            </a:extLst>
          </p:cNvPr>
          <p:cNvSpPr txBox="1"/>
          <p:nvPr/>
        </p:nvSpPr>
        <p:spPr>
          <a:xfrm>
            <a:off x="4587620" y="4680373"/>
            <a:ext cx="33392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4000" b="1" dirty="0">
                <a:solidFill>
                  <a:srgbClr val="002060"/>
                </a:solidFill>
                <a:latin typeface="Ubuntu" panose="020B0504030602030204" pitchFamily="34" charset="0"/>
              </a:rPr>
              <a:t>HABLANDO MUCHO</a:t>
            </a:r>
            <a:endParaRPr lang="en-US" sz="4000" b="1" dirty="0">
              <a:solidFill>
                <a:srgbClr val="002060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40285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a imagen que contiene un reloj&#10;&#10;Descripción generada automáticamente">
            <a:extLst>
              <a:ext uri="{FF2B5EF4-FFF2-40B4-BE49-F238E27FC236}">
                <a16:creationId xmlns:a16="http://schemas.microsoft.com/office/drawing/2014/main" id="{00925FEF-608B-4E79-9193-73D6B84104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3083" y="5060950"/>
            <a:ext cx="1272592" cy="1272592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68AB198-7F60-464A-A692-48127F7ACB99}"/>
              </a:ext>
            </a:extLst>
          </p:cNvPr>
          <p:cNvSpPr txBox="1">
            <a:spLocks/>
          </p:cNvSpPr>
          <p:nvPr/>
        </p:nvSpPr>
        <p:spPr>
          <a:xfrm>
            <a:off x="1453397" y="470423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Escenario #1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DA0DE04-76F6-4BE3-9B14-53ECE1F5B132}"/>
              </a:ext>
            </a:extLst>
          </p:cNvPr>
          <p:cNvSpPr txBox="1">
            <a:spLocks/>
          </p:cNvSpPr>
          <p:nvPr/>
        </p:nvSpPr>
        <p:spPr>
          <a:xfrm>
            <a:off x="586463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"Eso ha estado genial.  Veamos si podemos darle un turno a alguien más ahora."</a:t>
            </a:r>
          </a:p>
          <a:p>
            <a:pPr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Busca un buen lugar para interrumpir y llamar a alguien nuevo.</a:t>
            </a:r>
          </a:p>
          <a:p>
            <a:pPr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Establece reglas básicas al inicio de la reunión.  Nos gustaría escuchar a todos, así que los participantes no deben dominar la conversación y no deben hablase unos a los otros por mientras alguien más está hablando.</a:t>
            </a:r>
          </a:p>
          <a:p>
            <a:pPr algn="just">
              <a:lnSpc>
                <a:spcPct val="150000"/>
              </a:lnSpc>
            </a:pPr>
            <a:endParaRPr lang="en-US" sz="2000" dirty="0">
              <a:latin typeface="Ubuntu Light" panose="020B0304030602030204" pitchFamily="34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es" sz="2000" b="1" dirty="0">
                <a:latin typeface="Ubuntu Light" panose="020B0304030602030204" pitchFamily="34" charset="0"/>
              </a:rPr>
              <a:t>Nota: </a:t>
            </a:r>
            <a:r>
              <a:rPr lang="es" sz="2000" dirty="0">
                <a:latin typeface="Ubuntu Light" panose="020B0304030602030204" pitchFamily="34" charset="0"/>
              </a:rPr>
              <a:t>Asegúrate de mantener un tono de voz positivo.</a:t>
            </a:r>
          </a:p>
          <a:p>
            <a:pPr marL="0" indent="0"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5421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 primer plano de un cartel&#10;&#10;Descripción generada automáticamente">
            <a:extLst>
              <a:ext uri="{FF2B5EF4-FFF2-40B4-BE49-F238E27FC236}">
                <a16:creationId xmlns:a16="http://schemas.microsoft.com/office/drawing/2014/main" id="{F5DB6863-3B38-400B-8690-A968B987DDC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4800"/>
          <a:stretch>
            <a:fillRect/>
          </a:stretch>
        </p:blipFill>
        <p:spPr>
          <a:xfrm>
            <a:off x="4358639" y="1823465"/>
            <a:ext cx="3474723" cy="3100748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3053FE7-4DDC-4FE9-985A-8ED20670B5E4}"/>
              </a:ext>
            </a:extLst>
          </p:cNvPr>
          <p:cNvSpPr txBox="1">
            <a:spLocks/>
          </p:cNvSpPr>
          <p:nvPr/>
        </p:nvSpPr>
        <p:spPr>
          <a:xfrm>
            <a:off x="1453397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Escenario #2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80B04F-054A-B668-76DD-814C338E4FA5}"/>
              </a:ext>
            </a:extLst>
          </p:cNvPr>
          <p:cNvSpPr txBox="1"/>
          <p:nvPr/>
        </p:nvSpPr>
        <p:spPr>
          <a:xfrm>
            <a:off x="4183570" y="4924213"/>
            <a:ext cx="38248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4000" b="1" dirty="0">
                <a:solidFill>
                  <a:srgbClr val="002060"/>
                </a:solidFill>
                <a:latin typeface="Ubuntu" panose="020B0504030602030204" pitchFamily="34" charset="0"/>
              </a:rPr>
              <a:t>DESACUERDO</a:t>
            </a:r>
            <a:endParaRPr lang="en-US" sz="4000" b="1" dirty="0">
              <a:solidFill>
                <a:srgbClr val="002060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1931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 primer plano de un cartel&#10;&#10;Descripción generada automáticamente">
            <a:extLst>
              <a:ext uri="{FF2B5EF4-FFF2-40B4-BE49-F238E27FC236}">
                <a16:creationId xmlns:a16="http://schemas.microsoft.com/office/drawing/2014/main" id="{4BF422D0-4A7C-4476-8911-0F1BE2EBE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03563" y="5041900"/>
            <a:ext cx="1423909" cy="124829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3C084D1-7D93-47E8-BECC-1403D25A8ABE}"/>
              </a:ext>
            </a:extLst>
          </p:cNvPr>
          <p:cNvSpPr txBox="1">
            <a:spLocks/>
          </p:cNvSpPr>
          <p:nvPr/>
        </p:nvSpPr>
        <p:spPr>
          <a:xfrm>
            <a:off x="1453398" y="461961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Escenario #2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777B8290-9CA1-4FC1-9568-0860249C4690}"/>
              </a:ext>
            </a:extLst>
          </p:cNvPr>
          <p:cNvSpPr txBox="1">
            <a:spLocks/>
          </p:cNvSpPr>
          <p:nvPr/>
        </p:nvSpPr>
        <p:spPr>
          <a:xfrm>
            <a:off x="576935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Recuerda al grupo que las opiniones de todos son válidas e importantes. </a:t>
            </a:r>
          </a:p>
          <a:p>
            <a:pPr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"No es momento de discutir.  Quizá puedan hablar de sus diferencias durante el descanso o después de la reunión."</a:t>
            </a:r>
          </a:p>
          <a:p>
            <a:pPr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Interrumpe y cambia el tema de la conversación.</a:t>
            </a:r>
          </a:p>
          <a:p>
            <a:pPr algn="just">
              <a:lnSpc>
                <a:spcPct val="150000"/>
              </a:lnSpc>
            </a:pPr>
            <a:endParaRPr lang="en-US" sz="2000" dirty="0">
              <a:latin typeface="Ubuntu Light" panose="020B0304030602030204" pitchFamily="34" charset="0"/>
            </a:endParaRPr>
          </a:p>
          <a:p>
            <a:pPr marL="0" indent="0"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32186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a imagen que contiene gráficos&#10;&#10;Descripción generada automáticamente">
            <a:extLst>
              <a:ext uri="{FF2B5EF4-FFF2-40B4-BE49-F238E27FC236}">
                <a16:creationId xmlns:a16="http://schemas.microsoft.com/office/drawing/2014/main" id="{966FAA8B-F45C-43B3-83FD-D3FD79DEE6A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5415"/>
          <a:stretch>
            <a:fillRect/>
          </a:stretch>
        </p:blipFill>
        <p:spPr>
          <a:xfrm>
            <a:off x="4182999" y="1770551"/>
            <a:ext cx="3826003" cy="295723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C0462D65-0C58-47AA-A3A1-26A19FCF3C28}"/>
              </a:ext>
            </a:extLst>
          </p:cNvPr>
          <p:cNvSpPr txBox="1">
            <a:spLocks/>
          </p:cNvSpPr>
          <p:nvPr/>
        </p:nvSpPr>
        <p:spPr>
          <a:xfrm>
            <a:off x="1453394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Escenario #3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B8948D-C88E-D8E3-5AB3-B9259F3F3828}"/>
              </a:ext>
            </a:extLst>
          </p:cNvPr>
          <p:cNvSpPr txBox="1"/>
          <p:nvPr/>
        </p:nvSpPr>
        <p:spPr>
          <a:xfrm>
            <a:off x="4182999" y="4544907"/>
            <a:ext cx="38248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4000" b="1" dirty="0">
                <a:solidFill>
                  <a:srgbClr val="002060"/>
                </a:solidFill>
                <a:latin typeface="Ubuntu" panose="020B0504030602030204" pitchFamily="34" charset="0"/>
              </a:rPr>
              <a:t>FUERA DE TEMA</a:t>
            </a:r>
            <a:endParaRPr lang="en-US" sz="4000" b="1" dirty="0">
              <a:solidFill>
                <a:srgbClr val="002060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473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Un primer plano de un logo&#10;&#10;Descripción generada automáticamente">
            <a:extLst>
              <a:ext uri="{FF2B5EF4-FFF2-40B4-BE49-F238E27FC236}">
                <a16:creationId xmlns:a16="http://schemas.microsoft.com/office/drawing/2014/main" id="{813D77F6-9852-4775-918F-9500FEED25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442" y="5194300"/>
            <a:ext cx="1465641" cy="1072621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BA26CE4-72C0-491F-9FA5-CB5C9D67DE0E}"/>
              </a:ext>
            </a:extLst>
          </p:cNvPr>
          <p:cNvSpPr txBox="1">
            <a:spLocks/>
          </p:cNvSpPr>
          <p:nvPr/>
        </p:nvSpPr>
        <p:spPr>
          <a:xfrm>
            <a:off x="1453395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Escenario #3 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9E40E0A-B69E-4F06-94A0-291F9815B87D}"/>
              </a:ext>
            </a:extLst>
          </p:cNvPr>
          <p:cNvSpPr txBox="1">
            <a:spLocks/>
          </p:cNvSpPr>
          <p:nvPr/>
        </p:nvSpPr>
        <p:spPr>
          <a:xfrm>
            <a:off x="696000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Aparcamiento</a:t>
            </a:r>
          </a:p>
          <a:p>
            <a:pPr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Recuérdalos a todos el tema.</a:t>
            </a:r>
          </a:p>
          <a:p>
            <a:pPr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"Eso es importante, pero ahora tenemos que hablar de _____."</a:t>
            </a:r>
          </a:p>
          <a:p>
            <a:pPr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"Podemos hablar de eso la próxima vez. Ahora tenemos que hablar de _____."</a:t>
            </a:r>
          </a:p>
          <a:p>
            <a:pPr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"Mantengámonos en el tema."</a:t>
            </a:r>
          </a:p>
          <a:p>
            <a:pPr marL="0" indent="0"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6333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F19220E-7EA2-4519-9717-431EEA8F49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8046" y="2343758"/>
            <a:ext cx="1859954" cy="1966440"/>
          </a:xfrm>
          <a:prstGeom prst="rect">
            <a:avLst/>
          </a:prstGeom>
        </p:spPr>
      </p:pic>
      <p:sp>
        <p:nvSpPr>
          <p:cNvPr id="5" name="Title 2">
            <a:extLst>
              <a:ext uri="{FF2B5EF4-FFF2-40B4-BE49-F238E27FC236}">
                <a16:creationId xmlns:a16="http://schemas.microsoft.com/office/drawing/2014/main" id="{6B9C56C9-6935-48E5-8A2C-536DFFF44C9E}"/>
              </a:ext>
            </a:extLst>
          </p:cNvPr>
          <p:cNvSpPr txBox="1">
            <a:spLocks/>
          </p:cNvSpPr>
          <p:nvPr/>
        </p:nvSpPr>
        <p:spPr>
          <a:xfrm>
            <a:off x="550310" y="514354"/>
            <a:ext cx="11520000" cy="65118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" sz="3200" b="1" dirty="0">
                <a:solidFill>
                  <a:schemeClr val="bg1"/>
                </a:solidFill>
                <a:latin typeface="Ubuntu Light" panose="020B0304030602030204" pitchFamily="34" charset="0"/>
              </a:rPr>
              <a:t>Lección 3: Planificación y Facilitación de la Discusión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33231CA5-4369-4031-85D1-56BA755876AC}"/>
              </a:ext>
            </a:extLst>
          </p:cNvPr>
          <p:cNvSpPr txBox="1">
            <a:spLocks/>
          </p:cNvSpPr>
          <p:nvPr/>
        </p:nvSpPr>
        <p:spPr>
          <a:xfrm>
            <a:off x="696000" y="1941683"/>
            <a:ext cx="7437347" cy="326350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" b="1" u="sng" dirty="0">
                <a:solidFill>
                  <a:schemeClr val="bg1"/>
                </a:solidFill>
                <a:latin typeface="Ubuntu Light" panose="020B0304030602030204" pitchFamily="34" charset="0"/>
              </a:rPr>
              <a:t>En esta lección haremos lo siguiente: 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Habla sobre la importancia de tener una agenda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800" dirty="0">
                <a:solidFill>
                  <a:schemeClr val="bg1"/>
                </a:solidFill>
                <a:latin typeface="Ubuntu Light" panose="020B0304030602030204" pitchFamily="34" charset="0"/>
              </a:rPr>
              <a:t>Practica la creación de una agenda</a:t>
            </a:r>
          </a:p>
          <a:p>
            <a:pPr marL="0" indent="0" algn="just">
              <a:buNone/>
            </a:pPr>
            <a:endParaRPr lang="en-US" sz="28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5906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BF1A32D-0AF8-4B9D-BF8F-740014D11C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854" t="22484" r="36966" b="35423"/>
          <a:stretch/>
        </p:blipFill>
        <p:spPr>
          <a:xfrm>
            <a:off x="3445588" y="1414408"/>
            <a:ext cx="5300823" cy="4794132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9185479-F840-47E7-A035-546A8EC4C4B5}"/>
              </a:ext>
            </a:extLst>
          </p:cNvPr>
          <p:cNvSpPr txBox="1">
            <a:spLocks/>
          </p:cNvSpPr>
          <p:nvPr/>
        </p:nvSpPr>
        <p:spPr>
          <a:xfrm>
            <a:off x="1448638" y="461961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Crear una agenda</a:t>
            </a:r>
          </a:p>
        </p:txBody>
      </p:sp>
    </p:spTree>
    <p:extLst>
      <p:ext uri="{BB962C8B-B14F-4D97-AF65-F5344CB8AC3E}">
        <p14:creationId xmlns:p14="http://schemas.microsoft.com/office/powerpoint/2010/main" val="169424559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E8ACC52-1801-443E-834D-7F1551FE3CA9}"/>
              </a:ext>
            </a:extLst>
          </p:cNvPr>
          <p:cNvSpPr txBox="1">
            <a:spLocks/>
          </p:cNvSpPr>
          <p:nvPr/>
        </p:nvSpPr>
        <p:spPr>
          <a:xfrm>
            <a:off x="1434344" y="466724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Discusión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A35F95D-8D00-4C26-84F2-93B315BEC0B7}"/>
              </a:ext>
            </a:extLst>
          </p:cNvPr>
          <p:cNvSpPr txBox="1">
            <a:spLocks/>
          </p:cNvSpPr>
          <p:nvPr/>
        </p:nvSpPr>
        <p:spPr>
          <a:xfrm>
            <a:off x="562646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¿Cuáles fueron los temas principales?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¿Cuánto tiempo programaste para cada tema?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¿Cómo decidiste el orden de los temas?</a:t>
            </a:r>
          </a:p>
          <a:p>
            <a:pPr marL="0" indent="0"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834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E1A076DA-E79E-4212-ADB4-866B4540570D}"/>
              </a:ext>
            </a:extLst>
          </p:cNvPr>
          <p:cNvGrpSpPr/>
          <p:nvPr/>
        </p:nvGrpSpPr>
        <p:grpSpPr>
          <a:xfrm>
            <a:off x="3436907" y="1528708"/>
            <a:ext cx="5318185" cy="4751899"/>
            <a:chOff x="2987616" y="1061757"/>
            <a:chExt cx="6216769" cy="5554801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1DE02602-A4E9-4E26-9823-B727059CCB5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7753" t="23283" r="37978" b="38164"/>
            <a:stretch/>
          </p:blipFill>
          <p:spPr>
            <a:xfrm>
              <a:off x="2987616" y="1061757"/>
              <a:ext cx="6216769" cy="555480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2B453FC-F7FE-4A1E-B806-480F407FA34C}"/>
                </a:ext>
              </a:extLst>
            </p:cNvPr>
            <p:cNvSpPr/>
            <p:nvPr/>
          </p:nvSpPr>
          <p:spPr>
            <a:xfrm>
              <a:off x="3099800" y="2229107"/>
              <a:ext cx="2241821" cy="4387450"/>
            </a:xfrm>
            <a:prstGeom prst="rect">
              <a:avLst/>
            </a:prstGeom>
            <a:noFill/>
            <a:ln w="603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501D3C77-5263-47EE-9744-DE3432168B8E}"/>
              </a:ext>
            </a:extLst>
          </p:cNvPr>
          <p:cNvSpPr txBox="1">
            <a:spLocks/>
          </p:cNvSpPr>
          <p:nvPr/>
        </p:nvSpPr>
        <p:spPr>
          <a:xfrm>
            <a:off x="1434350" y="49530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Mejorando tu agenda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A2349B8-FF9C-6149-F5AE-A15F6FE27DB7}"/>
              </a:ext>
            </a:extLst>
          </p:cNvPr>
          <p:cNvSpPr txBox="1"/>
          <p:nvPr/>
        </p:nvSpPr>
        <p:spPr>
          <a:xfrm>
            <a:off x="4561766" y="2118954"/>
            <a:ext cx="8347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419" b="1" dirty="0">
                <a:solidFill>
                  <a:srgbClr val="7030A0"/>
                </a:solidFill>
                <a:latin typeface="Ubuntu" panose="020B0504030602030204" pitchFamily="34" charset="0"/>
              </a:rPr>
              <a:t>Tema</a:t>
            </a:r>
            <a:endParaRPr lang="en-US" b="1" dirty="0">
              <a:solidFill>
                <a:srgbClr val="7030A0"/>
              </a:solidFill>
              <a:latin typeface="Ubuntu" panose="020B0504030602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CC5277-69C7-F7F8-41A1-94B0B37508AB}"/>
              </a:ext>
            </a:extLst>
          </p:cNvPr>
          <p:cNvSpPr txBox="1"/>
          <p:nvPr/>
        </p:nvSpPr>
        <p:spPr>
          <a:xfrm>
            <a:off x="3638948" y="2118954"/>
            <a:ext cx="7749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419" b="1" dirty="0">
                <a:solidFill>
                  <a:srgbClr val="7030A0"/>
                </a:solidFill>
                <a:latin typeface="Ubuntu" panose="020B0504030602030204" pitchFamily="34" charset="0"/>
              </a:rPr>
              <a:t>Hora</a:t>
            </a:r>
            <a:endParaRPr lang="en-US" b="1" dirty="0">
              <a:solidFill>
                <a:srgbClr val="7030A0"/>
              </a:solidFill>
              <a:latin typeface="Ubuntu" panose="020B0504030602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03EEC2-D7C2-95F7-024D-A4C73170EDE2}"/>
              </a:ext>
            </a:extLst>
          </p:cNvPr>
          <p:cNvSpPr txBox="1"/>
          <p:nvPr/>
        </p:nvSpPr>
        <p:spPr>
          <a:xfrm>
            <a:off x="5757989" y="2114468"/>
            <a:ext cx="17468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419" b="1" dirty="0">
                <a:solidFill>
                  <a:srgbClr val="7030A0"/>
                </a:solidFill>
                <a:latin typeface="Ubuntu" panose="020B0504030602030204" pitchFamily="34" charset="0"/>
              </a:rPr>
              <a:t>Descripción</a:t>
            </a:r>
            <a:endParaRPr lang="en-US" b="1" dirty="0">
              <a:solidFill>
                <a:srgbClr val="7030A0"/>
              </a:solidFill>
              <a:latin typeface="Ubuntu" panose="020B0504030602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3BDE6CD-AB46-D8E3-CFD9-2493348D4D63}"/>
              </a:ext>
            </a:extLst>
          </p:cNvPr>
          <p:cNvSpPr txBox="1"/>
          <p:nvPr/>
        </p:nvSpPr>
        <p:spPr>
          <a:xfrm>
            <a:off x="7633348" y="2112269"/>
            <a:ext cx="11217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419" b="1" dirty="0">
                <a:solidFill>
                  <a:srgbClr val="7030A0"/>
                </a:solidFill>
                <a:latin typeface="Ubuntu" panose="020B0504030602030204" pitchFamily="34" charset="0"/>
              </a:rPr>
              <a:t>Líder</a:t>
            </a:r>
            <a:endParaRPr lang="en-US" b="1" dirty="0">
              <a:solidFill>
                <a:srgbClr val="7030A0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3027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7DFD2139-859D-4B42-8A10-42B16AC880CF}"/>
              </a:ext>
            </a:extLst>
          </p:cNvPr>
          <p:cNvGrpSpPr/>
          <p:nvPr/>
        </p:nvGrpSpPr>
        <p:grpSpPr>
          <a:xfrm>
            <a:off x="3436907" y="1528708"/>
            <a:ext cx="5318185" cy="4751899"/>
            <a:chOff x="2987616" y="1061757"/>
            <a:chExt cx="6216769" cy="5554801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4109188D-63F3-472E-869E-7B60C0A21BB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7753" t="23283" r="37978" b="38164"/>
            <a:stretch/>
          </p:blipFill>
          <p:spPr>
            <a:xfrm>
              <a:off x="2987616" y="1061757"/>
              <a:ext cx="6216769" cy="5554801"/>
            </a:xfrm>
            <a:prstGeom prst="rect">
              <a:avLst/>
            </a:prstGeom>
          </p:spPr>
        </p:pic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862CAD8C-6E24-4A44-ACE8-F860B04CC1FD}"/>
                </a:ext>
              </a:extLst>
            </p:cNvPr>
            <p:cNvSpPr/>
            <p:nvPr/>
          </p:nvSpPr>
          <p:spPr>
            <a:xfrm>
              <a:off x="5408428" y="2229107"/>
              <a:ext cx="2241821" cy="4387450"/>
            </a:xfrm>
            <a:prstGeom prst="rect">
              <a:avLst/>
            </a:prstGeom>
            <a:noFill/>
            <a:ln w="603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9CE36715-B55F-491A-8DF1-27883478F27B}"/>
              </a:ext>
            </a:extLst>
          </p:cNvPr>
          <p:cNvSpPr txBox="1">
            <a:spLocks/>
          </p:cNvSpPr>
          <p:nvPr/>
        </p:nvSpPr>
        <p:spPr>
          <a:xfrm>
            <a:off x="1434350" y="49530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Mejorando tu agenda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CC48A5-7CE4-99FD-88C5-BF82CA291734}"/>
              </a:ext>
            </a:extLst>
          </p:cNvPr>
          <p:cNvSpPr txBox="1"/>
          <p:nvPr/>
        </p:nvSpPr>
        <p:spPr>
          <a:xfrm>
            <a:off x="4561766" y="2118954"/>
            <a:ext cx="8347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419" b="1" dirty="0">
                <a:solidFill>
                  <a:srgbClr val="7030A0"/>
                </a:solidFill>
                <a:latin typeface="Ubuntu" panose="020B0504030602030204" pitchFamily="34" charset="0"/>
              </a:rPr>
              <a:t>Tema</a:t>
            </a:r>
            <a:endParaRPr lang="en-US" b="1" dirty="0">
              <a:solidFill>
                <a:srgbClr val="7030A0"/>
              </a:solidFill>
              <a:latin typeface="Ubuntu" panose="020B05040306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7D3046-D94A-BEB1-9FF6-6B2E0A3C5BC1}"/>
              </a:ext>
            </a:extLst>
          </p:cNvPr>
          <p:cNvSpPr txBox="1"/>
          <p:nvPr/>
        </p:nvSpPr>
        <p:spPr>
          <a:xfrm>
            <a:off x="3638948" y="2118954"/>
            <a:ext cx="7749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419" b="1" dirty="0">
                <a:solidFill>
                  <a:srgbClr val="7030A0"/>
                </a:solidFill>
                <a:latin typeface="Ubuntu" panose="020B0504030602030204" pitchFamily="34" charset="0"/>
              </a:rPr>
              <a:t>Hora</a:t>
            </a:r>
            <a:endParaRPr lang="en-US" b="1" dirty="0">
              <a:solidFill>
                <a:srgbClr val="7030A0"/>
              </a:solidFill>
              <a:latin typeface="Ubuntu" panose="020B0504030602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CF44ED-9997-96F5-C26A-FC93668087BF}"/>
              </a:ext>
            </a:extLst>
          </p:cNvPr>
          <p:cNvSpPr txBox="1"/>
          <p:nvPr/>
        </p:nvSpPr>
        <p:spPr>
          <a:xfrm>
            <a:off x="5757989" y="2114468"/>
            <a:ext cx="17468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419" b="1" dirty="0">
                <a:solidFill>
                  <a:srgbClr val="7030A0"/>
                </a:solidFill>
                <a:latin typeface="Ubuntu" panose="020B0504030602030204" pitchFamily="34" charset="0"/>
              </a:rPr>
              <a:t>Descripción</a:t>
            </a:r>
            <a:endParaRPr lang="en-US" b="1" dirty="0">
              <a:solidFill>
                <a:srgbClr val="7030A0"/>
              </a:solidFill>
              <a:latin typeface="Ubuntu" panose="020B0504030602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41DD39-CBD3-AACF-6803-DEEBC90DFF88}"/>
              </a:ext>
            </a:extLst>
          </p:cNvPr>
          <p:cNvSpPr txBox="1"/>
          <p:nvPr/>
        </p:nvSpPr>
        <p:spPr>
          <a:xfrm>
            <a:off x="7633348" y="2112269"/>
            <a:ext cx="11217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419" b="1" dirty="0">
                <a:solidFill>
                  <a:srgbClr val="7030A0"/>
                </a:solidFill>
                <a:latin typeface="Ubuntu" panose="020B0504030602030204" pitchFamily="34" charset="0"/>
              </a:rPr>
              <a:t>Líder</a:t>
            </a:r>
            <a:endParaRPr lang="en-US" b="1" dirty="0">
              <a:solidFill>
                <a:srgbClr val="7030A0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5326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>
            <a:extLst>
              <a:ext uri="{FF2B5EF4-FFF2-40B4-BE49-F238E27FC236}">
                <a16:creationId xmlns:a16="http://schemas.microsoft.com/office/drawing/2014/main" id="{BFE142B6-3E58-495B-9FF0-46EAFA761A83}"/>
              </a:ext>
            </a:extLst>
          </p:cNvPr>
          <p:cNvGrpSpPr/>
          <p:nvPr/>
        </p:nvGrpSpPr>
        <p:grpSpPr>
          <a:xfrm>
            <a:off x="3436907" y="1528708"/>
            <a:ext cx="5318185" cy="4751899"/>
            <a:chOff x="2987616" y="1061757"/>
            <a:chExt cx="6216769" cy="5554801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0D3DAAAB-146A-4176-BC50-BD9E75E259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37753" t="23283" r="37978" b="38164"/>
            <a:stretch/>
          </p:blipFill>
          <p:spPr>
            <a:xfrm>
              <a:off x="2987616" y="1061757"/>
              <a:ext cx="6216769" cy="5554801"/>
            </a:xfrm>
            <a:prstGeom prst="rect">
              <a:avLst/>
            </a:prstGeom>
          </p:spPr>
        </p:pic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DA59BFB8-66FD-478A-A06F-AD44348C70EB}"/>
                </a:ext>
              </a:extLst>
            </p:cNvPr>
            <p:cNvSpPr/>
            <p:nvPr/>
          </p:nvSpPr>
          <p:spPr>
            <a:xfrm>
              <a:off x="7632546" y="2229107"/>
              <a:ext cx="1571839" cy="4387450"/>
            </a:xfrm>
            <a:prstGeom prst="rect">
              <a:avLst/>
            </a:prstGeom>
            <a:noFill/>
            <a:ln w="603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F3E4CDEE-B4BD-4E13-98D5-DCBD8C0D7287}"/>
              </a:ext>
            </a:extLst>
          </p:cNvPr>
          <p:cNvSpPr txBox="1">
            <a:spLocks/>
          </p:cNvSpPr>
          <p:nvPr/>
        </p:nvSpPr>
        <p:spPr>
          <a:xfrm>
            <a:off x="1434350" y="49530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Mejorando tu agenda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F8EFCA5-89AC-ACF3-BD69-21F0FCE93624}"/>
              </a:ext>
            </a:extLst>
          </p:cNvPr>
          <p:cNvSpPr txBox="1"/>
          <p:nvPr/>
        </p:nvSpPr>
        <p:spPr>
          <a:xfrm>
            <a:off x="4561766" y="2118954"/>
            <a:ext cx="83470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419" b="1" dirty="0">
                <a:solidFill>
                  <a:srgbClr val="7030A0"/>
                </a:solidFill>
                <a:latin typeface="Ubuntu" panose="020B0504030602030204" pitchFamily="34" charset="0"/>
              </a:rPr>
              <a:t>Tema</a:t>
            </a:r>
            <a:endParaRPr lang="en-US" b="1" dirty="0">
              <a:solidFill>
                <a:srgbClr val="7030A0"/>
              </a:solidFill>
              <a:latin typeface="Ubuntu" panose="020B0504030602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FF17C8A-2A76-742B-F564-11890F77B857}"/>
              </a:ext>
            </a:extLst>
          </p:cNvPr>
          <p:cNvSpPr txBox="1"/>
          <p:nvPr/>
        </p:nvSpPr>
        <p:spPr>
          <a:xfrm>
            <a:off x="3638948" y="2118954"/>
            <a:ext cx="7749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419" b="1" dirty="0">
                <a:solidFill>
                  <a:srgbClr val="7030A0"/>
                </a:solidFill>
                <a:latin typeface="Ubuntu" panose="020B0504030602030204" pitchFamily="34" charset="0"/>
              </a:rPr>
              <a:t>Hora</a:t>
            </a:r>
            <a:endParaRPr lang="en-US" b="1" dirty="0">
              <a:solidFill>
                <a:srgbClr val="7030A0"/>
              </a:solidFill>
              <a:latin typeface="Ubuntu" panose="020B0504030602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F4C718-6D08-AFDA-BCA9-C0F6FF932DD2}"/>
              </a:ext>
            </a:extLst>
          </p:cNvPr>
          <p:cNvSpPr txBox="1"/>
          <p:nvPr/>
        </p:nvSpPr>
        <p:spPr>
          <a:xfrm>
            <a:off x="5757989" y="2114468"/>
            <a:ext cx="17468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419" b="1" dirty="0">
                <a:solidFill>
                  <a:srgbClr val="7030A0"/>
                </a:solidFill>
                <a:latin typeface="Ubuntu" panose="020B0504030602030204" pitchFamily="34" charset="0"/>
              </a:rPr>
              <a:t>Descripción</a:t>
            </a:r>
            <a:endParaRPr lang="en-US" b="1" dirty="0">
              <a:solidFill>
                <a:srgbClr val="7030A0"/>
              </a:solidFill>
              <a:latin typeface="Ubuntu" panose="020B0504030602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FDD876A-DE77-469B-A79C-F688F0DF7F09}"/>
              </a:ext>
            </a:extLst>
          </p:cNvPr>
          <p:cNvSpPr txBox="1"/>
          <p:nvPr/>
        </p:nvSpPr>
        <p:spPr>
          <a:xfrm>
            <a:off x="7633348" y="2112269"/>
            <a:ext cx="11217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419" b="1" dirty="0">
                <a:solidFill>
                  <a:srgbClr val="7030A0"/>
                </a:solidFill>
                <a:latin typeface="Ubuntu" panose="020B0504030602030204" pitchFamily="34" charset="0"/>
              </a:rPr>
              <a:t>Líder</a:t>
            </a:r>
            <a:endParaRPr lang="en-US" b="1" dirty="0">
              <a:solidFill>
                <a:srgbClr val="7030A0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2978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3C7EA45-EB49-47D3-90EA-97CC4A547959}"/>
              </a:ext>
            </a:extLst>
          </p:cNvPr>
          <p:cNvSpPr txBox="1">
            <a:spLocks/>
          </p:cNvSpPr>
          <p:nvPr/>
        </p:nvSpPr>
        <p:spPr>
          <a:xfrm>
            <a:off x="1462930" y="493653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Consejos para liderar discusiones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776196F-DDF3-43BA-A88F-055E11589AC6}"/>
              </a:ext>
            </a:extLst>
          </p:cNvPr>
          <p:cNvSpPr txBox="1">
            <a:spLocks/>
          </p:cNvSpPr>
          <p:nvPr/>
        </p:nvSpPr>
        <p:spPr>
          <a:xfrm>
            <a:off x="565374" y="179705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Ve con calma.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Ten en cuenta la capacidad de atención de tus participantes.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Estate abierto a las opiniones de todos.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es" sz="2000" dirty="0">
                <a:latin typeface="Ubuntu Light" panose="020B0304030602030204" pitchFamily="34" charset="0"/>
              </a:rPr>
              <a:t>Conoce a tu audiencia y recuerda que cada uno aprende de forma diferente.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endParaRPr lang="en-US" sz="2000" dirty="0">
              <a:latin typeface="Ubuntu Light" panose="020B0304030602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Ubuntu Light" panose="020B0304030602030204" pitchFamily="34" charset="0"/>
            </a:endParaRPr>
          </a:p>
          <a:p>
            <a:pPr marL="0" indent="0"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1754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AB4AC3E-7087-49C4-A18A-BAEDC34E6D14}"/>
              </a:ext>
            </a:extLst>
          </p:cNvPr>
          <p:cNvSpPr txBox="1">
            <a:spLocks/>
          </p:cNvSpPr>
          <p:nvPr/>
        </p:nvSpPr>
        <p:spPr>
          <a:xfrm>
            <a:off x="572166" y="1512570"/>
            <a:ext cx="10800000" cy="3263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68" indent="-257168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Es importante mantener a tu audiencia comprometida durante las discusiones para que sea lo más productiva posible.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Como facilitador, a menudo tendrás que asegurarte de que todos sientan que su opinión cuenta y puede que tengas que ayudar al grupo a tomar una decisión.  Mantente positivo y trabaja para identificar temas y llegar a compromisos entre los participantes.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Siempre planea tu agenda con anticipación y envíala a los participantes antes de la reunión.</a:t>
            </a:r>
          </a:p>
          <a:p>
            <a:pPr marL="257168" indent="-257168" algn="just">
              <a:lnSpc>
                <a:spcPct val="150000"/>
              </a:lnSpc>
            </a:pPr>
            <a:r>
              <a:rPr lang="es" sz="2000" dirty="0">
                <a:latin typeface="Ubuntu Light" panose="020B0304030602030204" pitchFamily="34" charset="0"/>
              </a:rPr>
              <a:t>Proporciona tantos detalles como puedas en tu agenda para que tu audiencia puede estar preparada para participar.</a:t>
            </a:r>
          </a:p>
          <a:p>
            <a:pPr marL="385754" indent="-385754" algn="just">
              <a:lnSpc>
                <a:spcPct val="150000"/>
              </a:lnSpc>
              <a:buFont typeface="+mj-lt"/>
              <a:buAutoNum type="arabicPeriod"/>
            </a:pPr>
            <a:endParaRPr lang="en-US" sz="2000" dirty="0">
              <a:latin typeface="Ubuntu Light" panose="020B030403060203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Ubuntu Light" panose="020B0304030602030204" pitchFamily="34" charset="0"/>
            </a:endParaRPr>
          </a:p>
          <a:p>
            <a:pPr marL="0" indent="0">
              <a:buNone/>
            </a:pPr>
            <a:endParaRPr lang="en-US" sz="2000" dirty="0">
              <a:latin typeface="Ubuntu Light" panose="020B0304030602030204" pitchFamily="34" charset="0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A83BC352-B1FA-4A29-834E-CA8AD7650CD7}"/>
              </a:ext>
            </a:extLst>
          </p:cNvPr>
          <p:cNvGrpSpPr/>
          <p:nvPr/>
        </p:nvGrpSpPr>
        <p:grpSpPr>
          <a:xfrm>
            <a:off x="10347059" y="5345430"/>
            <a:ext cx="1409047" cy="1229134"/>
            <a:chOff x="9115117" y="5438695"/>
            <a:chExt cx="1409047" cy="1229134"/>
          </a:xfrm>
        </p:grpSpPr>
        <p:sp>
          <p:nvSpPr>
            <p:cNvPr id="7" name="Oval 6"/>
            <p:cNvSpPr/>
            <p:nvPr/>
          </p:nvSpPr>
          <p:spPr bwMode="auto">
            <a:xfrm>
              <a:off x="9243677" y="5438695"/>
              <a:ext cx="1178518" cy="1229134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:p14="http://schemas.microsoft.com/office/powerpoint/2010/main" xmlns:a16="http://schemas.microsoft.com/office/drawing/2014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en-US" sz="3150">
                <a:solidFill>
                  <a:srgbClr val="000000"/>
                </a:solidFill>
                <a:latin typeface="Gill Sans" charset="0"/>
                <a:ea typeface="ヒラギノ角ゴ ProN W3" charset="0"/>
                <a:cs typeface="ヒラギノ角ゴ ProN W3" charset="0"/>
                <a:sym typeface="Gill Sans" charset="0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1CC3447-05A7-4A8B-8C91-2E39D184ED40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15117" y="5438695"/>
              <a:ext cx="1409047" cy="122913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Title 1">
            <a:extLst>
              <a:ext uri="{FF2B5EF4-FFF2-40B4-BE49-F238E27FC236}">
                <a16:creationId xmlns:a16="http://schemas.microsoft.com/office/drawing/2014/main" id="{60C5BFF9-4CF9-499B-A665-6311773558D6}"/>
              </a:ext>
            </a:extLst>
          </p:cNvPr>
          <p:cNvSpPr txBox="1">
            <a:spLocks/>
          </p:cNvSpPr>
          <p:nvPr/>
        </p:nvSpPr>
        <p:spPr>
          <a:xfrm>
            <a:off x="1453400" y="495302"/>
            <a:ext cx="8647278" cy="558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85800" fontAlgn="base">
              <a:spcAft>
                <a:spcPct val="0"/>
              </a:spcAft>
            </a:pPr>
            <a:r>
              <a:rPr lang="es" sz="3200" b="1" dirty="0">
                <a:latin typeface="Ubuntu Light" panose="020B0304030602030204" pitchFamily="34" charset="0"/>
              </a:rPr>
              <a:t>Conclusión del módulo</a:t>
            </a:r>
          </a:p>
        </p:txBody>
      </p:sp>
    </p:spTree>
    <p:extLst>
      <p:ext uri="{BB962C8B-B14F-4D97-AF65-F5344CB8AC3E}">
        <p14:creationId xmlns:p14="http://schemas.microsoft.com/office/powerpoint/2010/main" val="3920642209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Custom Design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FAD838-C99E-4C0C-811D-6ED21860DBF8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F68B407-E114-4BF8-876C-16179D7F25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F6FB209-6499-43F9-B7B8-393C637AFD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SO_AP_Presentation.potx</Template>
  <TotalTime>3435</TotalTime>
  <Words>884</Words>
  <Application>Microsoft Office PowerPoint</Application>
  <PresentationFormat>Widescreen</PresentationFormat>
  <Paragraphs>133</Paragraphs>
  <Slides>26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Calibri</vt:lpstr>
      <vt:lpstr>Calibri Light</vt:lpstr>
      <vt:lpstr>Gill Sans</vt:lpstr>
      <vt:lpstr>GT Walsheim Pro Condensed Black</vt:lpstr>
      <vt:lpstr>Ubuntu</vt:lpstr>
      <vt:lpstr>Ubuntu Light</vt:lpstr>
      <vt:lpstr>1_Custom Design</vt:lpstr>
      <vt:lpstr>2_Custom Design</vt:lpstr>
      <vt:lpstr>Debates principales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Zero-G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Ciaran OGaora</dc:creator>
  <cp:lastModifiedBy>Kenia Padron</cp:lastModifiedBy>
  <cp:revision>123</cp:revision>
  <dcterms:created xsi:type="dcterms:W3CDTF">2012-07-03T15:00:02Z</dcterms:created>
  <dcterms:modified xsi:type="dcterms:W3CDTF">2026-09-17T15:17:20Z</dcterms:modified>
</cp:coreProperties>
</file>