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2"/>
  </p:notesMasterIdLst>
  <p:handoutMasterIdLst>
    <p:handoutMasterId r:id="rId33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7" r:id="rId16"/>
    <p:sldId id="314" r:id="rId17"/>
    <p:sldId id="306" r:id="rId18"/>
    <p:sldId id="311" r:id="rId19"/>
    <p:sldId id="315" r:id="rId20"/>
    <p:sldId id="317" r:id="rId21"/>
    <p:sldId id="316" r:id="rId22"/>
    <p:sldId id="318" r:id="rId23"/>
    <p:sldId id="288" r:id="rId24"/>
    <p:sldId id="312" r:id="rId25"/>
    <p:sldId id="313" r:id="rId26"/>
    <p:sldId id="319" r:id="rId27"/>
    <p:sldId id="320" r:id="rId28"/>
    <p:sldId id="321" r:id="rId29"/>
    <p:sldId id="322" r:id="rId30"/>
    <p:sldId id="30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4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8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917"/>
    <a:srgbClr val="222421"/>
    <a:srgbClr val="2E3333"/>
    <a:srgbClr val="1A1A16"/>
    <a:srgbClr val="1A1A10"/>
    <a:srgbClr val="16151E"/>
    <a:srgbClr val="292511"/>
    <a:srgbClr val="000000"/>
    <a:srgbClr val="FF55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0AAC4-6805-4C60-918F-0CC19CDAD0C4}" v="9" dt="2026-09-02T03:03:15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 autoAdjust="0"/>
    <p:restoredTop sz="89693" autoAdjust="0"/>
  </p:normalViewPr>
  <p:slideViewPr>
    <p:cSldViewPr snapToGrid="0" snapToObjects="1">
      <p:cViewPr>
        <p:scale>
          <a:sx n="69" d="100"/>
          <a:sy n="69" d="100"/>
        </p:scale>
        <p:origin x="840" y="3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28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na Walters" userId="f2cea0ffa02beb95" providerId="LiveId" clId="{1C5D92FF-BA3F-4B5B-BA49-05E5DFD47DB7}"/>
    <pc:docChg chg="undo redo custSel modSld">
      <pc:chgData name="Janina Walters" userId="f2cea0ffa02beb95" providerId="LiveId" clId="{1C5D92FF-BA3F-4B5B-BA49-05E5DFD47DB7}" dt="2026-09-02T03:26:13.306" v="1634" actId="20577"/>
      <pc:docMkLst>
        <pc:docMk/>
      </pc:docMkLst>
      <pc:sldChg chg="modSp mod">
        <pc:chgData name="Janina Walters" userId="f2cea0ffa02beb95" providerId="LiveId" clId="{1C5D92FF-BA3F-4B5B-BA49-05E5DFD47DB7}" dt="2026-09-02T02:34:17.233" v="12" actId="20577"/>
        <pc:sldMkLst>
          <pc:docMk/>
          <pc:sldMk cId="3219037863" sldId="276"/>
        </pc:sldMkLst>
        <pc:spChg chg="mod">
          <ac:chgData name="Janina Walters" userId="f2cea0ffa02beb95" providerId="LiveId" clId="{1C5D92FF-BA3F-4B5B-BA49-05E5DFD47DB7}" dt="2026-09-02T02:34:17.233" v="12" actId="20577"/>
          <ac:spMkLst>
            <pc:docMk/>
            <pc:sldMk cId="3219037863" sldId="276"/>
            <ac:spMk id="4" creationId="{0E279C62-A08D-4B01-B422-CE5914FA6873}"/>
          </ac:spMkLst>
        </pc:spChg>
      </pc:sldChg>
      <pc:sldChg chg="modSp mod">
        <pc:chgData name="Janina Walters" userId="f2cea0ffa02beb95" providerId="LiveId" clId="{1C5D92FF-BA3F-4B5B-BA49-05E5DFD47DB7}" dt="2026-09-02T02:36:01.039" v="25" actId="20577"/>
        <pc:sldMkLst>
          <pc:docMk/>
          <pc:sldMk cId="670900732" sldId="280"/>
        </pc:sldMkLst>
        <pc:spChg chg="mod">
          <ac:chgData name="Janina Walters" userId="f2cea0ffa02beb95" providerId="LiveId" clId="{1C5D92FF-BA3F-4B5B-BA49-05E5DFD47DB7}" dt="2026-09-02T02:36:01.039" v="25" actId="20577"/>
          <ac:spMkLst>
            <pc:docMk/>
            <pc:sldMk cId="670900732" sldId="280"/>
            <ac:spMk id="5" creationId="{436E87BF-D6C2-449A-8D9C-7E83E41F0506}"/>
          </ac:spMkLst>
        </pc:spChg>
      </pc:sldChg>
      <pc:sldChg chg="modSp mod">
        <pc:chgData name="Janina Walters" userId="f2cea0ffa02beb95" providerId="LiveId" clId="{1C5D92FF-BA3F-4B5B-BA49-05E5DFD47DB7}" dt="2026-09-02T02:37:35.278" v="78" actId="20577"/>
        <pc:sldMkLst>
          <pc:docMk/>
          <pc:sldMk cId="969866403" sldId="281"/>
        </pc:sldMkLst>
        <pc:spChg chg="mod">
          <ac:chgData name="Janina Walters" userId="f2cea0ffa02beb95" providerId="LiveId" clId="{1C5D92FF-BA3F-4B5B-BA49-05E5DFD47DB7}" dt="2026-09-02T02:37:35.278" v="78" actId="20577"/>
          <ac:spMkLst>
            <pc:docMk/>
            <pc:sldMk cId="969866403" sldId="281"/>
            <ac:spMk id="7" creationId="{2607C51C-0A1F-4FF3-A08B-80CBB1141900}"/>
          </ac:spMkLst>
        </pc:spChg>
      </pc:sldChg>
      <pc:sldChg chg="modSp mod">
        <pc:chgData name="Janina Walters" userId="f2cea0ffa02beb95" providerId="LiveId" clId="{1C5D92FF-BA3F-4B5B-BA49-05E5DFD47DB7}" dt="2026-09-02T02:37:55.428" v="87" actId="20577"/>
        <pc:sldMkLst>
          <pc:docMk/>
          <pc:sldMk cId="1571919695" sldId="282"/>
        </pc:sldMkLst>
        <pc:spChg chg="mod">
          <ac:chgData name="Janina Walters" userId="f2cea0ffa02beb95" providerId="LiveId" clId="{1C5D92FF-BA3F-4B5B-BA49-05E5DFD47DB7}" dt="2026-09-02T02:37:55.428" v="87" actId="20577"/>
          <ac:spMkLst>
            <pc:docMk/>
            <pc:sldMk cId="1571919695" sldId="282"/>
            <ac:spMk id="7" creationId="{187D3B0F-857D-457D-8968-B0D9F39CA71C}"/>
          </ac:spMkLst>
        </pc:spChg>
      </pc:sldChg>
      <pc:sldChg chg="modSp mod">
        <pc:chgData name="Janina Walters" userId="f2cea0ffa02beb95" providerId="LiveId" clId="{1C5D92FF-BA3F-4B5B-BA49-05E5DFD47DB7}" dt="2026-09-02T03:23:17.027" v="1574" actId="20577"/>
        <pc:sldMkLst>
          <pc:docMk/>
          <pc:sldMk cId="3824406552" sldId="283"/>
        </pc:sldMkLst>
        <pc:spChg chg="mod">
          <ac:chgData name="Janina Walters" userId="f2cea0ffa02beb95" providerId="LiveId" clId="{1C5D92FF-BA3F-4B5B-BA49-05E5DFD47DB7}" dt="2026-09-02T03:23:17.027" v="1574" actId="20577"/>
          <ac:spMkLst>
            <pc:docMk/>
            <pc:sldMk cId="3824406552" sldId="283"/>
            <ac:spMk id="9" creationId="{CC2ED32B-0F61-4D78-8947-19838E763BB8}"/>
          </ac:spMkLst>
        </pc:spChg>
        <pc:picChg chg="mod">
          <ac:chgData name="Janina Walters" userId="f2cea0ffa02beb95" providerId="LiveId" clId="{1C5D92FF-BA3F-4B5B-BA49-05E5DFD47DB7}" dt="2026-09-02T03:23:15.096" v="1573" actId="1076"/>
          <ac:picMkLst>
            <pc:docMk/>
            <pc:sldMk cId="3824406552" sldId="283"/>
            <ac:picMk id="10" creationId="{393BC65A-7ED5-471E-9221-19ABC7083E14}"/>
          </ac:picMkLst>
        </pc:picChg>
      </pc:sldChg>
      <pc:sldChg chg="modSp mod">
        <pc:chgData name="Janina Walters" userId="f2cea0ffa02beb95" providerId="LiveId" clId="{1C5D92FF-BA3F-4B5B-BA49-05E5DFD47DB7}" dt="2026-09-02T03:26:13.306" v="1634" actId="20577"/>
        <pc:sldMkLst>
          <pc:docMk/>
          <pc:sldMk cId="4072944285" sldId="284"/>
        </pc:sldMkLst>
        <pc:spChg chg="mod">
          <ac:chgData name="Janina Walters" userId="f2cea0ffa02beb95" providerId="LiveId" clId="{1C5D92FF-BA3F-4B5B-BA49-05E5DFD47DB7}" dt="2026-09-02T03:26:13.306" v="1634" actId="20577"/>
          <ac:spMkLst>
            <pc:docMk/>
            <pc:sldMk cId="4072944285" sldId="284"/>
            <ac:spMk id="4" creationId="{6FC9988B-374F-4EE4-84E9-6DBF1DAB4757}"/>
          </ac:spMkLst>
        </pc:spChg>
      </pc:sldChg>
      <pc:sldChg chg="modSp mod">
        <pc:chgData name="Janina Walters" userId="f2cea0ffa02beb95" providerId="LiveId" clId="{1C5D92FF-BA3F-4B5B-BA49-05E5DFD47DB7}" dt="2026-09-02T02:41:01.598" v="90" actId="20577"/>
        <pc:sldMkLst>
          <pc:docMk/>
          <pc:sldMk cId="3465324097" sldId="285"/>
        </pc:sldMkLst>
        <pc:spChg chg="mod">
          <ac:chgData name="Janina Walters" userId="f2cea0ffa02beb95" providerId="LiveId" clId="{1C5D92FF-BA3F-4B5B-BA49-05E5DFD47DB7}" dt="2026-09-02T02:41:01.598" v="90" actId="20577"/>
          <ac:spMkLst>
            <pc:docMk/>
            <pc:sldMk cId="3465324097" sldId="285"/>
            <ac:spMk id="7" creationId="{4D82AF36-38A1-490E-B8D7-6F4DED41AF90}"/>
          </ac:spMkLst>
        </pc:spChg>
      </pc:sldChg>
      <pc:sldChg chg="modSp mod">
        <pc:chgData name="Janina Walters" userId="f2cea0ffa02beb95" providerId="LiveId" clId="{1C5D92FF-BA3F-4B5B-BA49-05E5DFD47DB7}" dt="2026-09-02T02:45:07.277" v="180" actId="1076"/>
        <pc:sldMkLst>
          <pc:docMk/>
          <pc:sldMk cId="2643316605" sldId="287"/>
        </pc:sldMkLst>
        <pc:spChg chg="mod">
          <ac:chgData name="Janina Walters" userId="f2cea0ffa02beb95" providerId="LiveId" clId="{1C5D92FF-BA3F-4B5B-BA49-05E5DFD47DB7}" dt="2026-09-02T02:45:04.874" v="178" actId="207"/>
          <ac:spMkLst>
            <pc:docMk/>
            <pc:sldMk cId="2643316605" sldId="287"/>
            <ac:spMk id="6" creationId="{5760B70A-FCA5-4336-A72E-8063F12C1BBB}"/>
          </ac:spMkLst>
        </pc:spChg>
        <pc:picChg chg="mod">
          <ac:chgData name="Janina Walters" userId="f2cea0ffa02beb95" providerId="LiveId" clId="{1C5D92FF-BA3F-4B5B-BA49-05E5DFD47DB7}" dt="2026-09-02T02:45:07.277" v="180" actId="1076"/>
          <ac:picMkLst>
            <pc:docMk/>
            <pc:sldMk cId="2643316605" sldId="287"/>
            <ac:picMk id="5" creationId="{12D9FC1D-0FCA-4AA2-AB78-8E0C0BC2BA3D}"/>
          </ac:picMkLst>
        </pc:picChg>
      </pc:sldChg>
      <pc:sldChg chg="modSp mod">
        <pc:chgData name="Janina Walters" userId="f2cea0ffa02beb95" providerId="LiveId" clId="{1C5D92FF-BA3F-4B5B-BA49-05E5DFD47DB7}" dt="2026-09-02T02:56:49.855" v="481" actId="20577"/>
        <pc:sldMkLst>
          <pc:docMk/>
          <pc:sldMk cId="805906888" sldId="288"/>
        </pc:sldMkLst>
        <pc:spChg chg="mod">
          <ac:chgData name="Janina Walters" userId="f2cea0ffa02beb95" providerId="LiveId" clId="{1C5D92FF-BA3F-4B5B-BA49-05E5DFD47DB7}" dt="2026-09-02T02:56:49.855" v="481" actId="20577"/>
          <ac:spMkLst>
            <pc:docMk/>
            <pc:sldMk cId="805906888" sldId="288"/>
            <ac:spMk id="7" creationId="{33231CA5-4369-4031-85D1-56BA755876AC}"/>
          </ac:spMkLst>
        </pc:spChg>
      </pc:sldChg>
      <pc:sldChg chg="modSp mod">
        <pc:chgData name="Janina Walters" userId="f2cea0ffa02beb95" providerId="LiveId" clId="{1C5D92FF-BA3F-4B5B-BA49-05E5DFD47DB7}" dt="2026-09-02T03:14:08.892" v="1312" actId="20577"/>
        <pc:sldMkLst>
          <pc:docMk/>
          <pc:sldMk cId="3920642209" sldId="302"/>
        </pc:sldMkLst>
        <pc:spChg chg="mod">
          <ac:chgData name="Janina Walters" userId="f2cea0ffa02beb95" providerId="LiveId" clId="{1C5D92FF-BA3F-4B5B-BA49-05E5DFD47DB7}" dt="2026-09-02T03:14:08.892" v="1312" actId="20577"/>
          <ac:spMkLst>
            <pc:docMk/>
            <pc:sldMk cId="3920642209" sldId="302"/>
            <ac:spMk id="8" creationId="{5AB4AC3E-7087-49C4-A18A-BAEDC34E6D14}"/>
          </ac:spMkLst>
        </pc:spChg>
      </pc:sldChg>
      <pc:sldChg chg="modSp mod">
        <pc:chgData name="Janina Walters" userId="f2cea0ffa02beb95" providerId="LiveId" clId="{1C5D92FF-BA3F-4B5B-BA49-05E5DFD47DB7}" dt="2026-09-02T02:49:05.865" v="241" actId="207"/>
        <pc:sldMkLst>
          <pc:docMk/>
          <pc:sldMk cId="3054028518" sldId="306"/>
        </pc:sldMkLst>
        <pc:spChg chg="mod">
          <ac:chgData name="Janina Walters" userId="f2cea0ffa02beb95" providerId="LiveId" clId="{1C5D92FF-BA3F-4B5B-BA49-05E5DFD47DB7}" dt="2026-09-02T02:49:05.865" v="241" actId="207"/>
          <ac:spMkLst>
            <pc:docMk/>
            <pc:sldMk cId="3054028518" sldId="306"/>
            <ac:spMk id="4" creationId="{EB5D1F67-6CAC-4ECA-B8AC-815D443A970A}"/>
          </ac:spMkLst>
        </pc:spChg>
      </pc:sldChg>
      <pc:sldChg chg="modSp mod">
        <pc:chgData name="Janina Walters" userId="f2cea0ffa02beb95" providerId="LiveId" clId="{1C5D92FF-BA3F-4B5B-BA49-05E5DFD47DB7}" dt="2026-09-02T02:50:56.045" v="277" actId="20577"/>
        <pc:sldMkLst>
          <pc:docMk/>
          <pc:sldMk cId="1744542133" sldId="311"/>
        </pc:sldMkLst>
        <pc:spChg chg="mod">
          <ac:chgData name="Janina Walters" userId="f2cea0ffa02beb95" providerId="LiveId" clId="{1C5D92FF-BA3F-4B5B-BA49-05E5DFD47DB7}" dt="2026-09-02T02:50:56.045" v="277" actId="20577"/>
          <ac:spMkLst>
            <pc:docMk/>
            <pc:sldMk cId="1744542133" sldId="311"/>
            <ac:spMk id="7" creationId="{EDA0DE04-76F6-4BE3-9B14-53ECE1F5B132}"/>
          </ac:spMkLst>
        </pc:spChg>
      </pc:sldChg>
      <pc:sldChg chg="modSp mod">
        <pc:chgData name="Janina Walters" userId="f2cea0ffa02beb95" providerId="LiveId" clId="{1C5D92FF-BA3F-4B5B-BA49-05E5DFD47DB7}" dt="2026-09-02T03:01:30.338" v="845" actId="20577"/>
        <pc:sldMkLst>
          <pc:docMk/>
          <pc:sldMk cId="1694245590" sldId="312"/>
        </pc:sldMkLst>
        <pc:spChg chg="mod">
          <ac:chgData name="Janina Walters" userId="f2cea0ffa02beb95" providerId="LiveId" clId="{1C5D92FF-BA3F-4B5B-BA49-05E5DFD47DB7}" dt="2026-09-02T03:01:30.338" v="845" actId="20577"/>
          <ac:spMkLst>
            <pc:docMk/>
            <pc:sldMk cId="1694245590" sldId="312"/>
            <ac:spMk id="4" creationId="{79185479-F840-47E7-A035-546A8EC4C4B5}"/>
          </ac:spMkLst>
        </pc:spChg>
      </pc:sldChg>
      <pc:sldChg chg="modSp mod">
        <pc:chgData name="Janina Walters" userId="f2cea0ffa02beb95" providerId="LiveId" clId="{1C5D92FF-BA3F-4B5B-BA49-05E5DFD47DB7}" dt="2026-09-02T03:00:11.859" v="758" actId="20577"/>
        <pc:sldMkLst>
          <pc:docMk/>
          <pc:sldMk cId="3885834000" sldId="313"/>
        </pc:sldMkLst>
        <pc:spChg chg="mod">
          <ac:chgData name="Janina Walters" userId="f2cea0ffa02beb95" providerId="LiveId" clId="{1C5D92FF-BA3F-4B5B-BA49-05E5DFD47DB7}" dt="2026-09-02T03:00:11.859" v="758" actId="20577"/>
          <ac:spMkLst>
            <pc:docMk/>
            <pc:sldMk cId="3885834000" sldId="313"/>
            <ac:spMk id="6" creationId="{8A35F95D-8D00-4C26-84F2-93B315BEC0B7}"/>
          </ac:spMkLst>
        </pc:spChg>
      </pc:sldChg>
      <pc:sldChg chg="modSp mod">
        <pc:chgData name="Janina Walters" userId="f2cea0ffa02beb95" providerId="LiveId" clId="{1C5D92FF-BA3F-4B5B-BA49-05E5DFD47DB7}" dt="2026-09-02T02:48:15.545" v="213" actId="207"/>
        <pc:sldMkLst>
          <pc:docMk/>
          <pc:sldMk cId="4227598075" sldId="314"/>
        </pc:sldMkLst>
        <pc:spChg chg="mod">
          <ac:chgData name="Janina Walters" userId="f2cea0ffa02beb95" providerId="LiveId" clId="{1C5D92FF-BA3F-4B5B-BA49-05E5DFD47DB7}" dt="2026-09-02T02:48:15.545" v="213" actId="207"/>
          <ac:spMkLst>
            <pc:docMk/>
            <pc:sldMk cId="4227598075" sldId="314"/>
            <ac:spMk id="5" creationId="{3758F989-EBB1-48D0-8340-35F3D26AEB08}"/>
          </ac:spMkLst>
        </pc:spChg>
        <pc:picChg chg="mod">
          <ac:chgData name="Janina Walters" userId="f2cea0ffa02beb95" providerId="LiveId" clId="{1C5D92FF-BA3F-4B5B-BA49-05E5DFD47DB7}" dt="2026-09-02T02:48:03.686" v="212" actId="14100"/>
          <ac:picMkLst>
            <pc:docMk/>
            <pc:sldMk cId="4227598075" sldId="314"/>
            <ac:picMk id="4" creationId="{4A86FE17-7E06-4D5F-B4F6-1975A20D6B43}"/>
          </ac:picMkLst>
        </pc:picChg>
      </pc:sldChg>
      <pc:sldChg chg="modSp mod">
        <pc:chgData name="Janina Walters" userId="f2cea0ffa02beb95" providerId="LiveId" clId="{1C5D92FF-BA3F-4B5B-BA49-05E5DFD47DB7}" dt="2026-09-02T02:54:35.782" v="359" actId="207"/>
        <pc:sldMkLst>
          <pc:docMk/>
          <pc:sldMk cId="3621931385" sldId="315"/>
        </pc:sldMkLst>
        <pc:spChg chg="mod">
          <ac:chgData name="Janina Walters" userId="f2cea0ffa02beb95" providerId="LiveId" clId="{1C5D92FF-BA3F-4B5B-BA49-05E5DFD47DB7}" dt="2026-09-02T02:54:35.782" v="359" actId="207"/>
          <ac:spMkLst>
            <pc:docMk/>
            <pc:sldMk cId="3621931385" sldId="315"/>
            <ac:spMk id="4" creationId="{23053FE7-4DDC-4FE9-985A-8ED20670B5E4}"/>
          </ac:spMkLst>
        </pc:spChg>
      </pc:sldChg>
      <pc:sldChg chg="modSp mod">
        <pc:chgData name="Janina Walters" userId="f2cea0ffa02beb95" providerId="LiveId" clId="{1C5D92FF-BA3F-4B5B-BA49-05E5DFD47DB7}" dt="2026-09-02T02:54:28.549" v="358" actId="207"/>
        <pc:sldMkLst>
          <pc:docMk/>
          <pc:sldMk cId="45747387" sldId="316"/>
        </pc:sldMkLst>
        <pc:spChg chg="mod">
          <ac:chgData name="Janina Walters" userId="f2cea0ffa02beb95" providerId="LiveId" clId="{1C5D92FF-BA3F-4B5B-BA49-05E5DFD47DB7}" dt="2026-09-02T02:54:28.549" v="358" actId="207"/>
          <ac:spMkLst>
            <pc:docMk/>
            <pc:sldMk cId="45747387" sldId="316"/>
            <ac:spMk id="4" creationId="{C0462D65-0C58-47AA-A3A1-26A19FCF3C28}"/>
          </ac:spMkLst>
        </pc:spChg>
      </pc:sldChg>
      <pc:sldChg chg="modSp mod">
        <pc:chgData name="Janina Walters" userId="f2cea0ffa02beb95" providerId="LiveId" clId="{1C5D92FF-BA3F-4B5B-BA49-05E5DFD47DB7}" dt="2026-09-02T02:55:32.498" v="363" actId="20577"/>
        <pc:sldMkLst>
          <pc:docMk/>
          <pc:sldMk cId="3659633386" sldId="318"/>
        </pc:sldMkLst>
        <pc:spChg chg="mod">
          <ac:chgData name="Janina Walters" userId="f2cea0ffa02beb95" providerId="LiveId" clId="{1C5D92FF-BA3F-4B5B-BA49-05E5DFD47DB7}" dt="2026-09-02T02:55:32.498" v="363" actId="20577"/>
          <ac:spMkLst>
            <pc:docMk/>
            <pc:sldMk cId="3659633386" sldId="318"/>
            <ac:spMk id="7" creationId="{F9E40E0A-B69E-4F06-94A0-291F9815B87D}"/>
          </ac:spMkLst>
        </pc:spChg>
      </pc:sldChg>
      <pc:sldChg chg="modSp mod">
        <pc:chgData name="Janina Walters" userId="f2cea0ffa02beb95" providerId="LiveId" clId="{1C5D92FF-BA3F-4B5B-BA49-05E5DFD47DB7}" dt="2026-09-02T03:01:40.595" v="857" actId="20577"/>
        <pc:sldMkLst>
          <pc:docMk/>
          <pc:sldMk cId="3349302760" sldId="319"/>
        </pc:sldMkLst>
        <pc:spChg chg="mod">
          <ac:chgData name="Janina Walters" userId="f2cea0ffa02beb95" providerId="LiveId" clId="{1C5D92FF-BA3F-4B5B-BA49-05E5DFD47DB7}" dt="2026-09-02T03:01:40.595" v="857" actId="20577"/>
          <ac:spMkLst>
            <pc:docMk/>
            <pc:sldMk cId="3349302760" sldId="319"/>
            <ac:spMk id="5" creationId="{501D3C77-5263-47EE-9744-DE3432168B8E}"/>
          </ac:spMkLst>
        </pc:spChg>
      </pc:sldChg>
      <pc:sldChg chg="modSp mod">
        <pc:chgData name="Janina Walters" userId="f2cea0ffa02beb95" providerId="LiveId" clId="{1C5D92FF-BA3F-4B5B-BA49-05E5DFD47DB7}" dt="2026-09-02T03:01:51.341" v="879" actId="20577"/>
        <pc:sldMkLst>
          <pc:docMk/>
          <pc:sldMk cId="4251532660" sldId="320"/>
        </pc:sldMkLst>
        <pc:spChg chg="mod">
          <ac:chgData name="Janina Walters" userId="f2cea0ffa02beb95" providerId="LiveId" clId="{1C5D92FF-BA3F-4B5B-BA49-05E5DFD47DB7}" dt="2026-09-02T03:01:51.341" v="879" actId="20577"/>
          <ac:spMkLst>
            <pc:docMk/>
            <pc:sldMk cId="4251532660" sldId="320"/>
            <ac:spMk id="6" creationId="{9CE36715-B55F-491A-8DF1-27883478F27B}"/>
          </ac:spMkLst>
        </pc:spChg>
      </pc:sldChg>
      <pc:sldChg chg="modSp mod">
        <pc:chgData name="Janina Walters" userId="f2cea0ffa02beb95" providerId="LiveId" clId="{1C5D92FF-BA3F-4B5B-BA49-05E5DFD47DB7}" dt="2026-09-02T03:02:03.163" v="892" actId="20577"/>
        <pc:sldMkLst>
          <pc:docMk/>
          <pc:sldMk cId="1478297894" sldId="321"/>
        </pc:sldMkLst>
        <pc:spChg chg="mod">
          <ac:chgData name="Janina Walters" userId="f2cea0ffa02beb95" providerId="LiveId" clId="{1C5D92FF-BA3F-4B5B-BA49-05E5DFD47DB7}" dt="2026-09-02T03:02:03.163" v="892" actId="20577"/>
          <ac:spMkLst>
            <pc:docMk/>
            <pc:sldMk cId="1478297894" sldId="321"/>
            <ac:spMk id="6" creationId="{F3E4CDEE-B4BD-4E13-98D5-DCBD8C0D7287}"/>
          </ac:spMkLst>
        </pc:spChg>
      </pc:sldChg>
      <pc:sldChg chg="modSp mod">
        <pc:chgData name="Janina Walters" userId="f2cea0ffa02beb95" providerId="LiveId" clId="{1C5D92FF-BA3F-4B5B-BA49-05E5DFD47DB7}" dt="2026-09-02T03:04:28.998" v="1004" actId="20577"/>
        <pc:sldMkLst>
          <pc:docMk/>
          <pc:sldMk cId="2846175475" sldId="322"/>
        </pc:sldMkLst>
        <pc:spChg chg="mod">
          <ac:chgData name="Janina Walters" userId="f2cea0ffa02beb95" providerId="LiveId" clId="{1C5D92FF-BA3F-4B5B-BA49-05E5DFD47DB7}" dt="2026-09-02T03:04:28.998" v="1004" actId="20577"/>
          <ac:spMkLst>
            <pc:docMk/>
            <pc:sldMk cId="2846175475" sldId="322"/>
            <ac:spMk id="6" creationId="{3776196F-DDF3-43BA-A88F-055E11589AC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"/>
              <a:t>Cliquez pour modifier les styles de texte Master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" dirty="0"/>
              <a:t>*mentionnez comment les brise-glaces peuvent être un excellent moyen d'engager votre audience dès le départ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11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29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67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3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50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08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18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photo contenant un parapluie&#10;&#10;Description générée automatiquement">
            <a:extLst>
              <a:ext uri="{FF2B5EF4-FFF2-40B4-BE49-F238E27FC236}">
                <a16:creationId xmlns:a16="http://schemas.microsoft.com/office/drawing/2014/main" id="{DBC0B292-6827-477F-87BA-1A1F6B173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E8A4F25-BCD5-4E1D-9FBB-BA69B8B0C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A4E81C46-D5ED-49C4-9438-701E263150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78B14F2F-F62F-4ABD-A4DF-2F45781424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3C41A16B-6721-4C3F-A039-8DD29209A2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67158" y="350016"/>
            <a:ext cx="2047804" cy="1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03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88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76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58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8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6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88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43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57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60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495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5260AA-B0D5-44A6-B7D9-51C25B156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6D06F8E-8164-41E1-B4BA-321AE83DCB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5EA33BA-C0C4-46F3-9B1E-1B5C3ECAE3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1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C251CC7-99C3-48BA-855E-5331D962D2B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4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81992" y="5646738"/>
            <a:ext cx="4377645" cy="11033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fr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Discussions principales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08387-D8CE-4523-8854-629DD5BC72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515" y="4069080"/>
            <a:ext cx="2006601" cy="19924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279C62-A08D-4B01-B422-CE5914FA6873}"/>
              </a:ext>
            </a:extLst>
          </p:cNvPr>
          <p:cNvSpPr txBox="1"/>
          <p:nvPr/>
        </p:nvSpPr>
        <p:spPr>
          <a:xfrm>
            <a:off x="985200" y="2459296"/>
            <a:ext cx="5298245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MONTRER</a:t>
            </a:r>
          </a:p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LE CHEMIN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BDD487-4A71-411B-9A0B-15B9F3722A5E}"/>
              </a:ext>
            </a:extLst>
          </p:cNvPr>
          <p:cNvSpPr txBox="1">
            <a:spLocks/>
          </p:cNvSpPr>
          <p:nvPr/>
        </p:nvSpPr>
        <p:spPr>
          <a:xfrm>
            <a:off x="1447050" y="50673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Aperçu du module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79532F-C2DD-49E5-934C-9EC2123756F1}"/>
              </a:ext>
            </a:extLst>
          </p:cNvPr>
          <p:cNvSpPr txBox="1">
            <a:spLocks/>
          </p:cNvSpPr>
          <p:nvPr/>
        </p:nvSpPr>
        <p:spPr>
          <a:xfrm>
            <a:off x="582651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1 : Engager votre public.</a:t>
            </a:r>
            <a:r>
              <a:rPr lang="fr" sz="2000" b="1" dirty="0">
                <a:latin typeface="Ubuntu Light" panose="020B0304030602030204" pitchFamily="34" charset="0"/>
              </a:rPr>
              <a:t> </a:t>
            </a:r>
            <a:r>
              <a:rPr lang="fr" sz="2000" dirty="0">
                <a:latin typeface="Ubuntu Light" panose="020B0304030602030204" pitchFamily="34" charset="0"/>
              </a:rPr>
              <a:t>Nous discuterons des techniques pour avoir une discussion engageante.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2 : Gérer la discussion</a:t>
            </a:r>
            <a:r>
              <a:rPr lang="fr" sz="2000" b="1" dirty="0">
                <a:latin typeface="Ubuntu Light" panose="020B0304030602030204" pitchFamily="34" charset="0"/>
              </a:rPr>
              <a:t>.</a:t>
            </a:r>
            <a:r>
              <a:rPr lang="fr" sz="2000" dirty="0">
                <a:latin typeface="Ubuntu Light" panose="020B0304030602030204" pitchFamily="34" charset="0"/>
              </a:rPr>
              <a:t>  Nous discuterons de la manière d'identifier les thèmes et de compromis pour prendre des décisions qui plaisent à tout le monde.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3 : Planification et animation de votre discussion</a:t>
            </a:r>
            <a:r>
              <a:rPr lang="fr" sz="2000" dirty="0">
                <a:latin typeface="Ubuntu Light" panose="020B0304030602030204" pitchFamily="34" charset="0"/>
              </a:rPr>
              <a:t>.  Nous discuterons de la création d'un ordre du jour pour votre discussion.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A2A2C1-D904-4812-849E-CC0A7C5C8755}"/>
              </a:ext>
            </a:extLst>
          </p:cNvPr>
          <p:cNvSpPr txBox="1">
            <a:spLocks/>
          </p:cNvSpPr>
          <p:nvPr/>
        </p:nvSpPr>
        <p:spPr>
          <a:xfrm>
            <a:off x="1440700" y="4762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Introductions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D2F9CB-33F2-41D2-B29C-363F398AE749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Parlez-nous de vous 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Nom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Partagez votre activité brise-glace préférée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DE6316-9A57-4227-8FC8-06498C74FD65}"/>
              </a:ext>
            </a:extLst>
          </p:cNvPr>
          <p:cNvSpPr txBox="1">
            <a:spLocks/>
          </p:cNvSpPr>
          <p:nvPr/>
        </p:nvSpPr>
        <p:spPr>
          <a:xfrm>
            <a:off x="1434350" y="4631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Attentes – Pour les athlètes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FA0AFD-D359-4A70-AA94-1FDA615E7BDE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respectueux envers la personne qui parle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Participez au cours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Posez des questions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95670A-3150-452C-A091-B0F968FE1204}"/>
              </a:ext>
            </a:extLst>
          </p:cNvPr>
          <p:cNvSpPr txBox="1">
            <a:spLocks/>
          </p:cNvSpPr>
          <p:nvPr/>
        </p:nvSpPr>
        <p:spPr>
          <a:xfrm>
            <a:off x="1440700" y="46825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Attentes – Pour les mentors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6E87BF-D6C2-449A-8D9C-7E83E41F0506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attentif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prêt à aider les participants athlètes s'ils le demandent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; Ne donnez de l'aide que si l'athlète demande de l'aide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et ne supposez pas qu'ils ont besoin d'aide – demandez-leur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énergique et positif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360092-2F43-48A5-B872-BF7AE9ED8A2D}"/>
              </a:ext>
            </a:extLst>
          </p:cNvPr>
          <p:cNvSpPr txBox="1">
            <a:spLocks/>
          </p:cNvSpPr>
          <p:nvPr/>
        </p:nvSpPr>
        <p:spPr>
          <a:xfrm>
            <a:off x="1447050" y="4635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Attentes – Pour les facilitateurs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07C51C-0A1F-4FF3-A08B-80CBB1141900}"/>
              </a:ext>
            </a:extLst>
          </p:cNvPr>
          <p:cNvSpPr txBox="1">
            <a:spLocks/>
          </p:cNvSpPr>
          <p:nvPr/>
        </p:nvSpPr>
        <p:spPr>
          <a:xfrm>
            <a:off x="576937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Préparez-vous à enseigner et essayez de répondre aux besoins de tous les athlètes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Mettez les participants au défi d'apprendre quelque chose de nouveau sur eux-mêmes et sur les autres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Offrez à chaque athlète des opportunités de réussir et de s’épanouir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Soutenez et participez à des discussions et des questions qui mènent à l'apprentissage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Traitez les athlètes et mentors avec respect et soin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 Créez une atmosphère de respect mutuel et de joie d'apprendre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 gros plan d'un panneau&#10;&#10;Description générée automatiquement">
            <a:extLst>
              <a:ext uri="{FF2B5EF4-FFF2-40B4-BE49-F238E27FC236}">
                <a16:creationId xmlns:a16="http://schemas.microsoft.com/office/drawing/2014/main" id="{88C63134-95E5-436F-AC56-DAEBA353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526" y="2407158"/>
            <a:ext cx="2051483" cy="204368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EFBE5F-CE4F-4ABC-A135-77FD59C0E06D}"/>
              </a:ext>
            </a:extLst>
          </p:cNvPr>
          <p:cNvSpPr txBox="1">
            <a:spLocks/>
          </p:cNvSpPr>
          <p:nvPr/>
        </p:nvSpPr>
        <p:spPr>
          <a:xfrm>
            <a:off x="551900" y="476250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1 : Engager votre public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87D3B0F-857D-457D-8968-B0D9F39CA71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Réfléchir à la manière dont vos actions peuvent encourager l'engagement du public.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des techniques spécifiques d'engagement.</a:t>
            </a: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 gros plan d'un panneau&#10;&#10;Description générée automatiquement">
            <a:extLst>
              <a:ext uri="{FF2B5EF4-FFF2-40B4-BE49-F238E27FC236}">
                <a16:creationId xmlns:a16="http://schemas.microsoft.com/office/drawing/2014/main" id="{393BC65A-7ED5-471E-9221-19ABC708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435" y="1830223"/>
            <a:ext cx="1215893" cy="1745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E1D91A-BC5B-417A-B0C5-C7C78C9A0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753" y="4165917"/>
            <a:ext cx="2396494" cy="1951704"/>
          </a:xfrm>
          <a:prstGeom prst="rect">
            <a:avLst/>
          </a:prstGeom>
        </p:spPr>
      </p:pic>
      <p:pic>
        <p:nvPicPr>
          <p:cNvPr id="28" name="Picture 27" descr="Un gros plan d'un logo&#10;&#10;Description générée automatiquement">
            <a:extLst>
              <a:ext uri="{FF2B5EF4-FFF2-40B4-BE49-F238E27FC236}">
                <a16:creationId xmlns:a16="http://schemas.microsoft.com/office/drawing/2014/main" id="{F5EF3461-6220-43D4-83CF-09B40AFF27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746" y="1805176"/>
            <a:ext cx="1455423" cy="1667991"/>
          </a:xfrm>
          <a:prstGeom prst="rect">
            <a:avLst/>
          </a:prstGeom>
        </p:spPr>
      </p:pic>
      <p:pic>
        <p:nvPicPr>
          <p:cNvPr id="4" name="Picture 3" descr="Un gros plan d'un panneau&#10;&#10;Description générée automatiquement">
            <a:extLst>
              <a:ext uri="{FF2B5EF4-FFF2-40B4-BE49-F238E27FC236}">
                <a16:creationId xmlns:a16="http://schemas.microsoft.com/office/drawing/2014/main" id="{3E57D85B-69A2-4E79-9DBD-472FC9E06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992" y="1780127"/>
            <a:ext cx="1304016" cy="1795841"/>
          </a:xfrm>
          <a:prstGeom prst="rect">
            <a:avLst/>
          </a:prstGeom>
        </p:spPr>
      </p:pic>
      <p:pic>
        <p:nvPicPr>
          <p:cNvPr id="6" name="Picture 5" descr="Un gros plan d'un logo&#10;&#10;Description générée automatiquement">
            <a:extLst>
              <a:ext uri="{FF2B5EF4-FFF2-40B4-BE49-F238E27FC236}">
                <a16:creationId xmlns:a16="http://schemas.microsoft.com/office/drawing/2014/main" id="{FA872FD3-E9C9-4E59-92E7-FB881329A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9865" y="4165918"/>
            <a:ext cx="2163035" cy="1906885"/>
          </a:xfrm>
          <a:prstGeom prst="rect">
            <a:avLst/>
          </a:prstGeom>
        </p:spPr>
      </p:pic>
      <p:pic>
        <p:nvPicPr>
          <p:cNvPr id="8" name="Picture 7" descr="Un gros plan d'un logo&#10;&#10;Description générée automatiquement">
            <a:extLst>
              <a:ext uri="{FF2B5EF4-FFF2-40B4-BE49-F238E27FC236}">
                <a16:creationId xmlns:a16="http://schemas.microsoft.com/office/drawing/2014/main" id="{FFBF23FA-3F52-4957-AA75-201FA5D4F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384" y="4165917"/>
            <a:ext cx="1243784" cy="198914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C2ED32B-0F61-4D78-8947-19838E763BB8}"/>
              </a:ext>
            </a:extLst>
          </p:cNvPr>
          <p:cNvSpPr txBox="1">
            <a:spLocks/>
          </p:cNvSpPr>
          <p:nvPr/>
        </p:nvSpPr>
        <p:spPr>
          <a:xfrm>
            <a:off x="1434349" y="685424"/>
            <a:ext cx="9159310" cy="479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8600" b="1" dirty="0">
                <a:latin typeface="Ubuntu Light" panose="020B0304030602030204" pitchFamily="34" charset="0"/>
              </a:rPr>
              <a:t>Techniques d'engagement</a:t>
            </a:r>
          </a:p>
          <a:p>
            <a:pPr defTabSz="685800" fontAlgn="base">
              <a:spcAft>
                <a:spcPct val="0"/>
              </a:spcAft>
            </a:pPr>
            <a:r>
              <a:rPr lang="fr" sz="6400" b="1" dirty="0">
                <a:solidFill>
                  <a:srgbClr val="FF0000"/>
                </a:solidFill>
                <a:latin typeface="Ubuntu Light" panose="020B0304030602030204" pitchFamily="34" charset="0"/>
              </a:rPr>
              <a:t>Écoute active    Hocher la tête      Lmiter les distractions   Ton positif   Langage corporel et expressions faciales positifs    Rester positif</a:t>
            </a: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C9988B-374F-4EE4-84E9-6DBF1DAB4757}"/>
              </a:ext>
            </a:extLst>
          </p:cNvPr>
          <p:cNvSpPr txBox="1">
            <a:spLocks/>
          </p:cNvSpPr>
          <p:nvPr/>
        </p:nvSpPr>
        <p:spPr>
          <a:xfrm>
            <a:off x="1434348" y="553199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Réfléchir à votre intervention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0EC4C3-61CE-4209-9771-8AF79B888CFC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Comment savoir quand quelqu'un vous écoute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Quels sont quelques exemples de langage corporel positif et d'expressions faciales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Pouvez-vous penser à d'autres choses qui pourraient vous distraire lors d'une réunion ? Qu'en est-il lorsque votre réunion est virtuelle 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Pouvez-vous imaginer d'autres moyens de capter l'attention de votre public et de les encourager à participer ?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e image contenant une pièce&#10;&#10;Description générée automatiquement">
            <a:extLst>
              <a:ext uri="{FF2B5EF4-FFF2-40B4-BE49-F238E27FC236}">
                <a16:creationId xmlns:a16="http://schemas.microsoft.com/office/drawing/2014/main" id="{C4D66C8E-DF61-4FDC-9C11-997451DF9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774" y="2510683"/>
            <a:ext cx="2320325" cy="183663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4A078AEF-BE9A-42D9-9A11-DD21A7E930ED}"/>
              </a:ext>
            </a:extLst>
          </p:cNvPr>
          <p:cNvSpPr txBox="1">
            <a:spLocks/>
          </p:cNvSpPr>
          <p:nvPr/>
        </p:nvSpPr>
        <p:spPr>
          <a:xfrm>
            <a:off x="584478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2 : Gérer la discussion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D82AF36-38A1-490E-B8D7-6F4DED41AF90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la manière d'identifier les thèmes et de prendre des décisions qui satisfont tout le monde 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d'autres techniques pour maintenir la conversation vivante et productive</a:t>
            </a: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gros plan d'un logo&#10;&#10;Description générée automatiquement">
            <a:extLst>
              <a:ext uri="{FF2B5EF4-FFF2-40B4-BE49-F238E27FC236}">
                <a16:creationId xmlns:a16="http://schemas.microsoft.com/office/drawing/2014/main" id="{12D9FC1D-0FCA-4AA2-AB78-8E0C0BC2B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636" y="1944459"/>
            <a:ext cx="4155505" cy="4445684"/>
          </a:xfrm>
          <a:prstGeom prst="rect">
            <a:avLst/>
          </a:prstGeom>
        </p:spPr>
      </p:pic>
      <p:pic>
        <p:nvPicPr>
          <p:cNvPr id="7" name="Picture 6" descr="Un gros plan d'un panneau&#10;&#10;Description générée automatiquement">
            <a:extLst>
              <a:ext uri="{FF2B5EF4-FFF2-40B4-BE49-F238E27FC236}">
                <a16:creationId xmlns:a16="http://schemas.microsoft.com/office/drawing/2014/main" id="{15BE4F1E-DA3B-4CD6-85E4-4A7EB1503D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798"/>
          <a:stretch/>
        </p:blipFill>
        <p:spPr>
          <a:xfrm>
            <a:off x="10604092" y="5013950"/>
            <a:ext cx="1329331" cy="137619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60B70A-FCA5-4336-A72E-8063F12C1BBB}"/>
              </a:ext>
            </a:extLst>
          </p:cNvPr>
          <p:cNvSpPr txBox="1">
            <a:spLocks/>
          </p:cNvSpPr>
          <p:nvPr/>
        </p:nvSpPr>
        <p:spPr>
          <a:xfrm>
            <a:off x="1434346" y="4984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Trouver un thème</a:t>
            </a:r>
          </a:p>
          <a:p>
            <a:br>
              <a:rPr lang="es-PA" dirty="0"/>
            </a:br>
            <a:endParaRPr lang="es-PA" sz="5600" dirty="0"/>
          </a:p>
          <a:p>
            <a:endParaRPr lang="fr-FR" sz="8000" dirty="0"/>
          </a:p>
          <a:p>
            <a:endParaRPr lang="fr-FR" sz="8000" dirty="0"/>
          </a:p>
          <a:p>
            <a:endParaRPr lang="fr-FR" sz="8000" dirty="0"/>
          </a:p>
          <a:p>
            <a:endParaRPr lang="fr-FR" sz="8000" dirty="0"/>
          </a:p>
          <a:p>
            <a:endParaRPr lang="fr-FR" sz="8000" dirty="0"/>
          </a:p>
          <a:p>
            <a:r>
              <a:rPr lang="fr-FR" sz="8000" dirty="0">
                <a:solidFill>
                  <a:srgbClr val="FF0000"/>
                </a:solidFill>
              </a:rPr>
              <a:t>Je pense qu'on devrait choisir un thème Disney.</a:t>
            </a:r>
          </a:p>
          <a:p>
            <a:endParaRPr lang="fr-FR" sz="8000" dirty="0">
              <a:solidFill>
                <a:srgbClr val="FF0000"/>
              </a:solidFill>
            </a:endParaRPr>
          </a:p>
          <a:p>
            <a:r>
              <a:rPr lang="fr-FR" sz="8000" dirty="0">
                <a:solidFill>
                  <a:srgbClr val="FF0000"/>
                </a:solidFill>
              </a:rPr>
              <a:t>Choisissons un thème autour de la natation.</a:t>
            </a:r>
          </a:p>
          <a:p>
            <a:br>
              <a:rPr lang="es-PA" sz="8000" dirty="0">
                <a:solidFill>
                  <a:srgbClr val="FF0000"/>
                </a:solidFill>
              </a:rPr>
            </a:br>
            <a:r>
              <a:rPr lang="es-PA" sz="8000" dirty="0">
                <a:solidFill>
                  <a:srgbClr val="FF0000"/>
                </a:solidFill>
              </a:rPr>
              <a:t>Nos </a:t>
            </a:r>
            <a:r>
              <a:rPr lang="es-PA" sz="8000" dirty="0" err="1">
                <a:solidFill>
                  <a:srgbClr val="FF0000"/>
                </a:solidFill>
              </a:rPr>
              <a:t>couleurs</a:t>
            </a:r>
            <a:r>
              <a:rPr lang="es-PA" sz="8000" dirty="0">
                <a:solidFill>
                  <a:srgbClr val="FF0000"/>
                </a:solidFill>
              </a:rPr>
              <a:t> </a:t>
            </a:r>
            <a:r>
              <a:rPr lang="es-PA" sz="8000" dirty="0" err="1">
                <a:solidFill>
                  <a:srgbClr val="FF0000"/>
                </a:solidFill>
              </a:rPr>
              <a:t>devraient</a:t>
            </a:r>
            <a:r>
              <a:rPr lang="es-PA" sz="8000" dirty="0">
                <a:solidFill>
                  <a:srgbClr val="FF0000"/>
                </a:solidFill>
              </a:rPr>
              <a:t> </a:t>
            </a:r>
            <a:r>
              <a:rPr lang="es-PA" sz="8000" dirty="0" err="1">
                <a:solidFill>
                  <a:srgbClr val="FF0000"/>
                </a:solidFill>
              </a:rPr>
              <a:t>être</a:t>
            </a:r>
            <a:r>
              <a:rPr lang="es-PA" sz="8000" dirty="0">
                <a:solidFill>
                  <a:srgbClr val="FF0000"/>
                </a:solidFill>
              </a:rPr>
              <a:t> le </a:t>
            </a:r>
            <a:r>
              <a:rPr lang="es-PA" sz="8000" dirty="0" err="1">
                <a:solidFill>
                  <a:srgbClr val="FF0000"/>
                </a:solidFill>
              </a:rPr>
              <a:t>bleu</a:t>
            </a:r>
            <a:r>
              <a:rPr lang="es-PA" sz="8000" dirty="0">
                <a:solidFill>
                  <a:srgbClr val="FF0000"/>
                </a:solidFill>
              </a:rPr>
              <a:t> et le </a:t>
            </a:r>
            <a:r>
              <a:rPr lang="es-PA" sz="8000" dirty="0" err="1">
                <a:solidFill>
                  <a:srgbClr val="FF0000"/>
                </a:solidFill>
              </a:rPr>
              <a:t>vert</a:t>
            </a:r>
            <a:r>
              <a:rPr lang="es-PA" sz="8000" dirty="0">
                <a:solidFill>
                  <a:srgbClr val="FF0000"/>
                </a:solidFill>
              </a:rPr>
              <a:t>.</a:t>
            </a:r>
            <a:endParaRPr lang="fr-FR" sz="8000" dirty="0">
              <a:solidFill>
                <a:srgbClr val="FF0000"/>
              </a:solidFill>
            </a:endParaRPr>
          </a:p>
          <a:p>
            <a:endParaRPr lang="fr-FR" sz="5600" dirty="0">
              <a:solidFill>
                <a:srgbClr val="FF0000"/>
              </a:solidFill>
            </a:endParaRPr>
          </a:p>
          <a:p>
            <a:endParaRPr lang="es-PA" sz="5600" dirty="0"/>
          </a:p>
          <a:p>
            <a:endParaRPr lang="es-PA" dirty="0"/>
          </a:p>
          <a:p>
            <a:br>
              <a:rPr lang="es-PA" sz="3200" dirty="0"/>
            </a:b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 gros plan d'un logo&#10;&#10;Description générée automatiquement">
            <a:extLst>
              <a:ext uri="{FF2B5EF4-FFF2-40B4-BE49-F238E27FC236}">
                <a16:creationId xmlns:a16="http://schemas.microsoft.com/office/drawing/2014/main" id="{4A86FE17-7E06-4D5F-B4F6-1975A20D6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230" y="2003952"/>
            <a:ext cx="3977815" cy="4250244"/>
          </a:xfrm>
          <a:prstGeom prst="rect">
            <a:avLst/>
          </a:prstGeom>
        </p:spPr>
      </p:pic>
      <p:pic>
        <p:nvPicPr>
          <p:cNvPr id="6" name="Picture 5" descr="Un gros plan d'un panneau&#10;&#10;Description générée automatiquement">
            <a:extLst>
              <a:ext uri="{FF2B5EF4-FFF2-40B4-BE49-F238E27FC236}">
                <a16:creationId xmlns:a16="http://schemas.microsoft.com/office/drawing/2014/main" id="{9F9091C0-C3A1-4DD3-AB4E-D888670263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386"/>
          <a:stretch/>
        </p:blipFill>
        <p:spPr>
          <a:xfrm>
            <a:off x="10546942" y="5010188"/>
            <a:ext cx="1315607" cy="1379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58F989-EBB1-48D0-8340-35F3D26AEB08}"/>
              </a:ext>
            </a:extLst>
          </p:cNvPr>
          <p:cNvSpPr txBox="1">
            <a:spLocks/>
          </p:cNvSpPr>
          <p:nvPr/>
        </p:nvSpPr>
        <p:spPr>
          <a:xfrm>
            <a:off x="1448636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r>
              <a:rPr lang="fr" sz="16000" b="1" dirty="0">
                <a:latin typeface="Ubuntu Light" panose="020B0304030602030204" pitchFamily="34" charset="0"/>
              </a:rPr>
              <a:t>Compromis</a:t>
            </a:r>
          </a:p>
          <a:p>
            <a:pPr defTabSz="685800" fontAlgn="base">
              <a:spcAft>
                <a:spcPct val="0"/>
              </a:spcAft>
            </a:pPr>
            <a:br>
              <a:rPr lang="es-PA" sz="3200" dirty="0">
                <a:solidFill>
                  <a:srgbClr val="FF0000"/>
                </a:solidFill>
              </a:rPr>
            </a:br>
            <a:r>
              <a:rPr lang="es-PA" sz="8000" dirty="0">
                <a:solidFill>
                  <a:srgbClr val="FF0000"/>
                </a:solidFill>
              </a:rPr>
              <a:t>Et les </a:t>
            </a:r>
            <a:r>
              <a:rPr lang="es-PA" sz="8000" dirty="0" err="1">
                <a:solidFill>
                  <a:srgbClr val="FF0000"/>
                </a:solidFill>
              </a:rPr>
              <a:t>chaussures</a:t>
            </a:r>
            <a:r>
              <a:rPr lang="es-PA" sz="8000" dirty="0">
                <a:solidFill>
                  <a:srgbClr val="FF0000"/>
                </a:solidFill>
              </a:rPr>
              <a:t> ?</a:t>
            </a:r>
          </a:p>
          <a:p>
            <a:pPr defTabSz="685800" fontAlgn="base">
              <a:spcAft>
                <a:spcPct val="0"/>
              </a:spcAft>
            </a:pPr>
            <a:endParaRPr lang="es-PA" sz="8000" dirty="0">
              <a:solidFill>
                <a:srgbClr val="FF0000"/>
              </a:solidFill>
            </a:endParaRPr>
          </a:p>
          <a:p>
            <a:pPr defTabSz="685800" fontAlgn="base">
              <a:spcAft>
                <a:spcPct val="0"/>
              </a:spcAft>
            </a:pPr>
            <a:r>
              <a:rPr lang="fr-FR" sz="8000" dirty="0">
                <a:solidFill>
                  <a:srgbClr val="FF0000"/>
                </a:solidFill>
              </a:rPr>
              <a:t>Et les chaussettes ?</a:t>
            </a:r>
          </a:p>
          <a:p>
            <a:pPr defTabSz="685800" fontAlgn="base">
              <a:spcAft>
                <a:spcPct val="0"/>
              </a:spcAft>
            </a:pPr>
            <a:endParaRPr lang="fr-FR" sz="8000" dirty="0">
              <a:solidFill>
                <a:srgbClr val="FF0000"/>
              </a:solidFill>
            </a:endParaRPr>
          </a:p>
          <a:p>
            <a:r>
              <a:rPr lang="fr-FR" sz="8000" dirty="0">
                <a:solidFill>
                  <a:srgbClr val="FF0000"/>
                </a:solidFill>
              </a:rPr>
              <a:t>Je ne sais pas exactement ce qu'il faut, mais il faut absolument qu'il y ait le logo des Jeux olympiques spéciaux dessus.</a:t>
            </a:r>
            <a:endParaRPr lang="es-PA" sz="8000" dirty="0">
              <a:solidFill>
                <a:srgbClr val="FF0000"/>
              </a:solidFill>
            </a:endParaRPr>
          </a:p>
          <a:p>
            <a:br>
              <a:rPr lang="es-PA" dirty="0"/>
            </a:br>
            <a:endParaRPr lang="fr-FR" dirty="0"/>
          </a:p>
          <a:p>
            <a:pPr defTabSz="685800" fontAlgn="base">
              <a:spcAft>
                <a:spcPct val="0"/>
              </a:spcAft>
            </a:pPr>
            <a:endParaRPr lang="es-PA" dirty="0"/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  <a:p>
            <a:pPr defTabSz="685800" fontAlgn="base">
              <a:spcAft>
                <a:spcPct val="0"/>
              </a:spcAft>
            </a:pPr>
            <a:endParaRPr lang="fr" sz="3200" b="1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98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gros plan d'un panneau&#10;&#10;Description générée automatiquement">
            <a:extLst>
              <a:ext uri="{FF2B5EF4-FFF2-40B4-BE49-F238E27FC236}">
                <a16:creationId xmlns:a16="http://schemas.microsoft.com/office/drawing/2014/main" id="{7B838F1C-704B-4FC8-B35B-CE7B90892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20" y="1569718"/>
            <a:ext cx="3016759" cy="472088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5D1F67-6CAC-4ECA-B8AC-815D443A970A}"/>
              </a:ext>
            </a:extLst>
          </p:cNvPr>
          <p:cNvSpPr txBox="1">
            <a:spLocks/>
          </p:cNvSpPr>
          <p:nvPr/>
        </p:nvSpPr>
        <p:spPr>
          <a:xfrm>
            <a:off x="1453398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#1</a:t>
            </a:r>
          </a:p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srgbClr val="FF0000"/>
                </a:solidFill>
                <a:latin typeface="Ubuntu Light" panose="020B0304030602030204" pitchFamily="34" charset="0"/>
              </a:rPr>
              <a:t>Parler trop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e image contenant une horloge&#10;&#10;Description générée automatiquement">
            <a:extLst>
              <a:ext uri="{FF2B5EF4-FFF2-40B4-BE49-F238E27FC236}">
                <a16:creationId xmlns:a16="http://schemas.microsoft.com/office/drawing/2014/main" id="{00925FEF-608B-4E79-9193-73D6B8410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083" y="5060950"/>
            <a:ext cx="1272592" cy="1272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8AB198-7F60-464A-A692-48127F7ACB99}"/>
              </a:ext>
            </a:extLst>
          </p:cNvPr>
          <p:cNvSpPr txBox="1">
            <a:spLocks/>
          </p:cNvSpPr>
          <p:nvPr/>
        </p:nvSpPr>
        <p:spPr>
          <a:xfrm>
            <a:off x="1453397" y="47042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#1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A0DE04-76F6-4BE3-9B14-53ECE1F5B132}"/>
              </a:ext>
            </a:extLst>
          </p:cNvPr>
          <p:cNvSpPr txBox="1">
            <a:spLocks/>
          </p:cNvSpPr>
          <p:nvPr/>
        </p:nvSpPr>
        <p:spPr>
          <a:xfrm>
            <a:off x="586463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« C'était super.  Voyons si on peut laisser quelqu'un d'autre essayer maintenant. »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Trouvez un bon endroit pour interrompre et appeler quelqu'un de nouveau.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Fixez des règles de base au début de la réunion.  Nous aimerions entendre tout le monde : les participants ne doivent pas dominer la conversation, et ne doivent pas parler les uns aux autres.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dirty="0">
                <a:latin typeface="Ubuntu Light" panose="020B0304030602030204" pitchFamily="34" charset="0"/>
              </a:rPr>
              <a:t>Note : </a:t>
            </a:r>
            <a:r>
              <a:rPr lang="fr" sz="2000" dirty="0">
                <a:latin typeface="Ubuntu Light" panose="020B0304030602030204" pitchFamily="34" charset="0"/>
              </a:rPr>
              <a:t>Veillez à garder un ton de voix positif.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gros plan d'un panneau&#10;&#10;Description générée automatiquement">
            <a:extLst>
              <a:ext uri="{FF2B5EF4-FFF2-40B4-BE49-F238E27FC236}">
                <a16:creationId xmlns:a16="http://schemas.microsoft.com/office/drawing/2014/main" id="{F5DB6863-3B38-400B-8690-A968B987D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639" y="1823465"/>
            <a:ext cx="3474723" cy="41233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053FE7-4DDC-4FE9-985A-8ED20670B5E4}"/>
              </a:ext>
            </a:extLst>
          </p:cNvPr>
          <p:cNvSpPr txBox="1">
            <a:spLocks/>
          </p:cNvSpPr>
          <p:nvPr/>
        </p:nvSpPr>
        <p:spPr>
          <a:xfrm>
            <a:off x="1453397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#2</a:t>
            </a:r>
          </a:p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srgbClr val="FF0000"/>
                </a:solidFill>
                <a:latin typeface="Ubuntu Light" panose="020B0304030602030204" pitchFamily="34" charset="0"/>
              </a:rPr>
              <a:t>Désaccord</a:t>
            </a:r>
          </a:p>
        </p:txBody>
      </p:sp>
    </p:spTree>
    <p:extLst>
      <p:ext uri="{BB962C8B-B14F-4D97-AF65-F5344CB8AC3E}">
        <p14:creationId xmlns:p14="http://schemas.microsoft.com/office/powerpoint/2010/main" val="362193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gros plan d'un panneau&#10;&#10;Description générée automatiquement">
            <a:extLst>
              <a:ext uri="{FF2B5EF4-FFF2-40B4-BE49-F238E27FC236}">
                <a16:creationId xmlns:a16="http://schemas.microsoft.com/office/drawing/2014/main" id="{4BF422D0-4A7C-4476-8911-0F1BE2EBE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63" y="5041900"/>
            <a:ext cx="1423909" cy="12482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C084D1-7D93-47E8-BECC-1403D25A8ABE}"/>
              </a:ext>
            </a:extLst>
          </p:cNvPr>
          <p:cNvSpPr txBox="1">
            <a:spLocks/>
          </p:cNvSpPr>
          <p:nvPr/>
        </p:nvSpPr>
        <p:spPr>
          <a:xfrm>
            <a:off x="145339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#2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7B8290-9CA1-4FC1-9568-0860249C4690}"/>
              </a:ext>
            </a:extLst>
          </p:cNvPr>
          <p:cNvSpPr txBox="1">
            <a:spLocks/>
          </p:cNvSpPr>
          <p:nvPr/>
        </p:nvSpPr>
        <p:spPr>
          <a:xfrm>
            <a:off x="57693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Rappelez au groupe que l'opinion de chacun est importante et compte. 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« Ce n'est pas le moment de discuter.  Peut-être pourriez-vous discuter de vos différends pendant la pause ou après la réunion. »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Interrompez et changez de sujet de conversation.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21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e image contenant des graphismes&#10;&#10;Description générée automatiquement">
            <a:extLst>
              <a:ext uri="{FF2B5EF4-FFF2-40B4-BE49-F238E27FC236}">
                <a16:creationId xmlns:a16="http://schemas.microsoft.com/office/drawing/2014/main" id="{966FAA8B-F45C-43B3-83FD-D3FD79DEE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999" y="1770551"/>
            <a:ext cx="3826003" cy="39649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0462D65-0C58-47AA-A3A1-26A19FCF3C28}"/>
              </a:ext>
            </a:extLst>
          </p:cNvPr>
          <p:cNvSpPr txBox="1">
            <a:spLocks/>
          </p:cNvSpPr>
          <p:nvPr/>
        </p:nvSpPr>
        <p:spPr>
          <a:xfrm>
            <a:off x="145339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#3</a:t>
            </a:r>
          </a:p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srgbClr val="FF0000"/>
                </a:solidFill>
                <a:latin typeface="Ubuntu Light" panose="020B0304030602030204" pitchFamily="34" charset="0"/>
              </a:rPr>
              <a:t>Hors Sujet</a:t>
            </a:r>
          </a:p>
        </p:txBody>
      </p:sp>
    </p:spTree>
    <p:extLst>
      <p:ext uri="{BB962C8B-B14F-4D97-AF65-F5344CB8AC3E}">
        <p14:creationId xmlns:p14="http://schemas.microsoft.com/office/powerpoint/2010/main" val="45747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gros plan d'un logo&#10;&#10;Description générée automatiquement">
            <a:extLst>
              <a:ext uri="{FF2B5EF4-FFF2-40B4-BE49-F238E27FC236}">
                <a16:creationId xmlns:a16="http://schemas.microsoft.com/office/drawing/2014/main" id="{813D77F6-9852-4775-918F-9500FEED2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442" y="5194300"/>
            <a:ext cx="1465641" cy="10726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A26CE4-72C0-491F-9FA5-CB5C9D67DE0E}"/>
              </a:ext>
            </a:extLst>
          </p:cNvPr>
          <p:cNvSpPr txBox="1">
            <a:spLocks/>
          </p:cNvSpPr>
          <p:nvPr/>
        </p:nvSpPr>
        <p:spPr>
          <a:xfrm>
            <a:off x="1453395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Scénario #3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E40E0A-B69E-4F06-94A0-291F9815B87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Parking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Rappelez à tout le monde le sujet.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« C'est important, mais pour l'instant il faut qu'on parle de _____. »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« On pourra en parler la prochaine fois. Pour l'instant, il faut qu'on parle de _____. »</a:t>
            </a:r>
          </a:p>
          <a:p>
            <a:pPr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« Restons sur le sujet. »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33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19220E-7EA2-4519-9717-431EEA8F4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046" y="2343758"/>
            <a:ext cx="1859954" cy="196644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B9C56C9-6935-48E5-8A2C-536DFFF44C9E}"/>
              </a:ext>
            </a:extLst>
          </p:cNvPr>
          <p:cNvSpPr txBox="1">
            <a:spLocks/>
          </p:cNvSpPr>
          <p:nvPr/>
        </p:nvSpPr>
        <p:spPr>
          <a:xfrm>
            <a:off x="550310" y="514354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3 : Planification et animation de votre discussion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3231CA5-4369-4031-85D1-56BA755876A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l'importance d'avoir un ordre du jour ou agenda.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dirty="0">
                <a:solidFill>
                  <a:schemeClr val="bg1"/>
                </a:solidFill>
                <a:latin typeface="Ubuntu Light" panose="020B0304030602030204" pitchFamily="34" charset="0"/>
              </a:rPr>
              <a:t>Vous e</a:t>
            </a: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ntraîner à créer un ordre du jour </a:t>
            </a:r>
          </a:p>
          <a:p>
            <a:pPr marL="257168" indent="-257168" algn="just">
              <a:lnSpc>
                <a:spcPct val="150000"/>
              </a:lnSpc>
            </a:pPr>
            <a:endParaRPr lang="fr" sz="2800" dirty="0">
              <a:solidFill>
                <a:schemeClr val="bg1"/>
              </a:solidFill>
              <a:latin typeface="Ubuntu Light" panose="020B0304030602030204" pitchFamily="34" charset="0"/>
            </a:endParaRP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1A32D-0AF8-4B9D-BF8F-740014D11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54" t="22484" r="36966" b="35423"/>
          <a:stretch/>
        </p:blipFill>
        <p:spPr>
          <a:xfrm>
            <a:off x="3445588" y="1414408"/>
            <a:ext cx="5300823" cy="47941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9185479-F840-47E7-A035-546A8EC4C4B5}"/>
              </a:ext>
            </a:extLst>
          </p:cNvPr>
          <p:cNvSpPr txBox="1">
            <a:spLocks/>
          </p:cNvSpPr>
          <p:nvPr/>
        </p:nvSpPr>
        <p:spPr>
          <a:xfrm>
            <a:off x="1448638" y="42359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9000" b="1" dirty="0">
                <a:latin typeface="Ubuntu Light" panose="020B0304030602030204" pitchFamily="34" charset="0"/>
              </a:rPr>
              <a:t>Créer un ordre du jour</a:t>
            </a:r>
          </a:p>
          <a:p>
            <a:pPr defTabSz="685800" fontAlgn="base">
              <a:spcAft>
                <a:spcPct val="0"/>
              </a:spcAft>
            </a:pPr>
            <a:r>
              <a:rPr lang="fr" sz="6400" b="1" dirty="0">
                <a:solidFill>
                  <a:srgbClr val="FF0000"/>
                </a:solidFill>
                <a:latin typeface="Ubuntu Light" panose="020B0304030602030204" pitchFamily="34" charset="0"/>
              </a:rPr>
              <a:t>Ordre du jour de la réunion. Date_________________</a:t>
            </a:r>
          </a:p>
          <a:p>
            <a:pPr defTabSz="685800" fontAlgn="base">
              <a:spcAft>
                <a:spcPct val="0"/>
              </a:spcAft>
            </a:pPr>
            <a:r>
              <a:rPr lang="fr" sz="6400" b="1" dirty="0">
                <a:solidFill>
                  <a:srgbClr val="FF0000"/>
                </a:solidFill>
                <a:latin typeface="Ubuntu Light" panose="020B0304030602030204" pitchFamily="34" charset="0"/>
              </a:rPr>
              <a:t>Temps prévu (Time) Topic (Sujet</a:t>
            </a:r>
            <a:r>
              <a:rPr lang="fr" sz="8000" b="1" dirty="0">
                <a:latin typeface="Ubuntu Light" panose="020B0304030602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E8ACC52-1801-443E-834D-7F1551FE3CA9}"/>
              </a:ext>
            </a:extLst>
          </p:cNvPr>
          <p:cNvSpPr txBox="1">
            <a:spLocks/>
          </p:cNvSpPr>
          <p:nvPr/>
        </p:nvSpPr>
        <p:spPr>
          <a:xfrm>
            <a:off x="143434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Discussion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35F95D-8D00-4C26-84F2-93B315BEC0B7}"/>
              </a:ext>
            </a:extLst>
          </p:cNvPr>
          <p:cNvSpPr txBox="1">
            <a:spLocks/>
          </p:cNvSpPr>
          <p:nvPr/>
        </p:nvSpPr>
        <p:spPr>
          <a:xfrm>
            <a:off x="56264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Quels étaient vos principaux sujets à l’ordre du jour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Combien de temps avez-vous prévu pour chaque sujet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Comment avez-vous choisi l'ordre des sujets ?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1A076DA-E79E-4212-ADB4-866B4540570D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DE02602-A4E9-4E26-9823-B727059CC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B453FC-F7FE-4A1E-B806-480F407FA34C}"/>
                </a:ext>
              </a:extLst>
            </p:cNvPr>
            <p:cNvSpPr/>
            <p:nvPr/>
          </p:nvSpPr>
          <p:spPr>
            <a:xfrm>
              <a:off x="3099800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501D3C77-5263-47EE-9744-DE3432168B8E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4500" b="1" dirty="0">
                <a:latin typeface="Ubuntu Light" panose="020B0304030602030204" pitchFamily="34" charset="0"/>
              </a:rPr>
              <a:t>Améliorer votre ordre du jour</a:t>
            </a:r>
          </a:p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srgbClr val="FF0000"/>
                </a:solidFill>
                <a:latin typeface="Ubuntu Light" panose="020B0304030602030204" pitchFamily="34" charset="0"/>
              </a:rPr>
              <a:t>Temps prévu    Sujet     Description     Leader</a:t>
            </a:r>
          </a:p>
        </p:txBody>
      </p:sp>
    </p:spTree>
    <p:extLst>
      <p:ext uri="{BB962C8B-B14F-4D97-AF65-F5344CB8AC3E}">
        <p14:creationId xmlns:p14="http://schemas.microsoft.com/office/powerpoint/2010/main" val="3349302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DFD2139-859D-4B42-8A10-42B16AC880CF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109188D-63F3-472E-869E-7B60C0A21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862CAD8C-6E24-4A44-ACE8-F860B04CC1FD}"/>
                </a:ext>
              </a:extLst>
            </p:cNvPr>
            <p:cNvSpPr/>
            <p:nvPr/>
          </p:nvSpPr>
          <p:spPr>
            <a:xfrm>
              <a:off x="5408428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CE36715-B55F-491A-8DF1-27883478F27B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ordre du jour</a:t>
            </a:r>
          </a:p>
        </p:txBody>
      </p:sp>
    </p:spTree>
    <p:extLst>
      <p:ext uri="{BB962C8B-B14F-4D97-AF65-F5344CB8AC3E}">
        <p14:creationId xmlns:p14="http://schemas.microsoft.com/office/powerpoint/2010/main" val="4251532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FE142B6-3E58-495B-9FF0-46EAFA761A83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0D3DAAAB-146A-4176-BC50-BD9E75E25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DA59BFB8-66FD-478A-A06F-AD44348C70EB}"/>
                </a:ext>
              </a:extLst>
            </p:cNvPr>
            <p:cNvSpPr/>
            <p:nvPr/>
          </p:nvSpPr>
          <p:spPr>
            <a:xfrm>
              <a:off x="7632546" y="2229107"/>
              <a:ext cx="1571839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3E4CDEE-B4BD-4E13-98D5-DCBD8C0D7287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Améliorer votre ordre du jour</a:t>
            </a:r>
          </a:p>
        </p:txBody>
      </p:sp>
    </p:spTree>
    <p:extLst>
      <p:ext uri="{BB962C8B-B14F-4D97-AF65-F5344CB8AC3E}">
        <p14:creationId xmlns:p14="http://schemas.microsoft.com/office/powerpoint/2010/main" val="1478297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C7EA45-EB49-47D3-90EA-97CC4A547959}"/>
              </a:ext>
            </a:extLst>
          </p:cNvPr>
          <p:cNvSpPr txBox="1">
            <a:spLocks/>
          </p:cNvSpPr>
          <p:nvPr/>
        </p:nvSpPr>
        <p:spPr>
          <a:xfrm>
            <a:off x="1462930" y="4936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Conseils pour animer des discussions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776196F-DDF3-43BA-A88F-055E11589AC6}"/>
              </a:ext>
            </a:extLst>
          </p:cNvPr>
          <p:cNvSpPr txBox="1">
            <a:spLocks/>
          </p:cNvSpPr>
          <p:nvPr/>
        </p:nvSpPr>
        <p:spPr>
          <a:xfrm>
            <a:off x="565374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Gérez bien votre rythme.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Tenez compte de la capacité d'attention de vos participants.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Soyez ouvert aux opinions de chacun.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Connaissez votre public et souvenez-vous que chacun apprend différemment.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75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B4AC3E-7087-49C4-A18A-BAEDC34E6D14}"/>
              </a:ext>
            </a:extLst>
          </p:cNvPr>
          <p:cNvSpPr txBox="1">
            <a:spLocks/>
          </p:cNvSpPr>
          <p:nvPr/>
        </p:nvSpPr>
        <p:spPr>
          <a:xfrm>
            <a:off x="57216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Il est important de maintenir votre audience engagée lors des discussions afin qu'elle soit aussi productive que possible.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En tant que facilitateur, vous devrez souvent veiller á ce que chacun sente que son opinion compte et peut-</a:t>
            </a:r>
            <a:r>
              <a:rPr lang="es-MX" sz="2000" dirty="0">
                <a:latin typeface="Ubuntu Light" panose="020B0304030602030204" pitchFamily="34" charset="0"/>
              </a:rPr>
              <a:t>ê</a:t>
            </a:r>
            <a:r>
              <a:rPr lang="fr" sz="2000" dirty="0">
                <a:latin typeface="Ubuntu Light" panose="020B0304030602030204" pitchFamily="34" charset="0"/>
              </a:rPr>
              <a:t>tre aider le groupe à prendre une décision.  Restez positif et éfforcez-vous d’identifier des thèmes communs, ainsi que des compromis entre les participants.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Préparez toujour votre ordre du jour à l’avance et envoyez-le aux participants avant la réunion.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Fournissez autant de détails que possible dans votre ordre du jour afin que votre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     public </a:t>
            </a:r>
            <a:r>
              <a:rPr lang="fr" sz="2000">
                <a:latin typeface="Ubuntu Light" panose="020B0304030602030204" pitchFamily="34" charset="0"/>
              </a:rPr>
              <a:t>puisse participer</a:t>
            </a:r>
            <a:r>
              <a:rPr lang="fr" sz="2000" dirty="0">
                <a:latin typeface="Ubuntu Light" panose="020B0304030602030204" pitchFamily="34" charset="0"/>
              </a:rPr>
              <a:t>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83BC352-B1FA-4A29-834E-CA8AD7650CD7}"/>
              </a:ext>
            </a:extLst>
          </p:cNvPr>
          <p:cNvGrpSpPr/>
          <p:nvPr/>
        </p:nvGrpSpPr>
        <p:grpSpPr>
          <a:xfrm>
            <a:off x="10524164" y="5060950"/>
            <a:ext cx="1409047" cy="1229134"/>
            <a:chOff x="9115117" y="5438695"/>
            <a:chExt cx="1409047" cy="1229134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6="http://schemas.microsoft.com/office/drawing/2014/main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1CC3447-05A7-4A8B-8C91-2E39D184ED40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5117" y="5438695"/>
              <a:ext cx="1409047" cy="12291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60C5BFF9-4CF9-499B-A665-6311773558D6}"/>
              </a:ext>
            </a:extLst>
          </p:cNvPr>
          <p:cNvSpPr txBox="1">
            <a:spLocks/>
          </p:cNvSpPr>
          <p:nvPr/>
        </p:nvSpPr>
        <p:spPr>
          <a:xfrm>
            <a:off x="145340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Conclusion du module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FAD838-C99E-4C0C-811D-6ED21860DBF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6FB209-6499-43F9-B7B8-393C637AF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F68B407-E114-4BF8-876C-16179D7F25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3426</TotalTime>
  <Words>936</Words>
  <Application>Microsoft Office PowerPoint</Application>
  <PresentationFormat>Widescreen</PresentationFormat>
  <Paragraphs>148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Discussions principales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Ciaran OGaora</dc:creator>
  <cp:lastModifiedBy>Janina Walters</cp:lastModifiedBy>
  <cp:revision>123</cp:revision>
  <dcterms:created xsi:type="dcterms:W3CDTF">2012-07-03T15:00:02Z</dcterms:created>
  <dcterms:modified xsi:type="dcterms:W3CDTF">2026-09-02T03:26:17Z</dcterms:modified>
</cp:coreProperties>
</file>