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7" r:id="rId1"/>
    <p:sldMasterId id="2147483796" r:id="rId2"/>
    <p:sldMasterId id="2147483800" r:id="rId3"/>
    <p:sldMasterId id="2147483823" r:id="rId4"/>
    <p:sldMasterId id="2147483836" r:id="rId5"/>
    <p:sldMasterId id="2147483849" r:id="rId6"/>
  </p:sldMasterIdLst>
  <p:notesMasterIdLst>
    <p:notesMasterId r:id="rId41"/>
  </p:notesMasterIdLst>
  <p:handoutMasterIdLst>
    <p:handoutMasterId r:id="rId42"/>
  </p:handoutMasterIdLst>
  <p:sldIdLst>
    <p:sldId id="319" r:id="rId7"/>
    <p:sldId id="278" r:id="rId8"/>
    <p:sldId id="279" r:id="rId9"/>
    <p:sldId id="280" r:id="rId10"/>
    <p:sldId id="281" r:id="rId11"/>
    <p:sldId id="282" r:id="rId12"/>
    <p:sldId id="329" r:id="rId13"/>
    <p:sldId id="283" r:id="rId14"/>
    <p:sldId id="284" r:id="rId15"/>
    <p:sldId id="285" r:id="rId16"/>
    <p:sldId id="297" r:id="rId17"/>
    <p:sldId id="298" r:id="rId18"/>
    <p:sldId id="299" r:id="rId19"/>
    <p:sldId id="300" r:id="rId20"/>
    <p:sldId id="301" r:id="rId21"/>
    <p:sldId id="316" r:id="rId22"/>
    <p:sldId id="318" r:id="rId23"/>
    <p:sldId id="305" r:id="rId24"/>
    <p:sldId id="306" r:id="rId25"/>
    <p:sldId id="328" r:id="rId26"/>
    <p:sldId id="333" r:id="rId27"/>
    <p:sldId id="332" r:id="rId28"/>
    <p:sldId id="331" r:id="rId29"/>
    <p:sldId id="330" r:id="rId30"/>
    <p:sldId id="334" r:id="rId31"/>
    <p:sldId id="307" r:id="rId32"/>
    <p:sldId id="309" r:id="rId33"/>
    <p:sldId id="308" r:id="rId34"/>
    <p:sldId id="310" r:id="rId35"/>
    <p:sldId id="312" r:id="rId36"/>
    <p:sldId id="335" r:id="rId37"/>
    <p:sldId id="314" r:id="rId38"/>
    <p:sldId id="315" r:id="rId39"/>
    <p:sldId id="274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98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ily Klinger" initials="EK" lastIdx="1" clrIdx="0">
    <p:extLst>
      <p:ext uri="{19B8F6BF-5375-455C-9EA6-DF929625EA0E}">
        <p15:presenceInfo xmlns:p15="http://schemas.microsoft.com/office/powerpoint/2012/main" userId="S::eklinger@specialolympics.org::32fd7057-244c-48f8-a445-f523d89347a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3D4"/>
    <a:srgbClr val="FF0000"/>
    <a:srgbClr val="C22022"/>
    <a:srgbClr val="142661"/>
    <a:srgbClr val="3F8979"/>
    <a:srgbClr val="209A85"/>
    <a:srgbClr val="668CCF"/>
    <a:srgbClr val="FFFFFF"/>
    <a:srgbClr val="0C77C3"/>
    <a:srgbClr val="2294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42" autoAdjust="0"/>
    <p:restoredTop sz="94249" autoAdjust="0"/>
  </p:normalViewPr>
  <p:slideViewPr>
    <p:cSldViewPr snapToGrid="0" snapToObjects="1">
      <p:cViewPr varScale="1">
        <p:scale>
          <a:sx n="86" d="100"/>
          <a:sy n="86" d="100"/>
        </p:scale>
        <p:origin x="542" y="58"/>
      </p:cViewPr>
      <p:guideLst>
        <p:guide orient="horz" pos="2160"/>
        <p:guide pos="98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01" d="100"/>
          <a:sy n="101" d="100"/>
        </p:scale>
        <p:origin x="-3232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commentAuthors" Target="commentAuthors.xml"/><Relationship Id="rId48" Type="http://schemas.microsoft.com/office/2016/11/relationships/changesInfo" Target="changesInfos/changesInfo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heme" Target="theme/theme1.xml"/><Relationship Id="rId20" Type="http://schemas.openxmlformats.org/officeDocument/2006/relationships/slide" Target="slides/slide14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ducciones PTY" userId="5bfa9bb023ce78d1" providerId="LiveId" clId="{051D9605-6515-4C16-9589-56A25E5754A4}"/>
    <pc:docChg chg="modSld">
      <pc:chgData name="Traducciones PTY" userId="5bfa9bb023ce78d1" providerId="LiveId" clId="{051D9605-6515-4C16-9589-56A25E5754A4}" dt="2021-06-27T22:40:38.888" v="9" actId="20577"/>
      <pc:docMkLst>
        <pc:docMk/>
      </pc:docMkLst>
      <pc:sldChg chg="modSp mod">
        <pc:chgData name="Traducciones PTY" userId="5bfa9bb023ce78d1" providerId="LiveId" clId="{051D9605-6515-4C16-9589-56A25E5754A4}" dt="2021-06-27T22:39:37.543" v="3" actId="20577"/>
        <pc:sldMkLst>
          <pc:docMk/>
          <pc:sldMk cId="682700822" sldId="278"/>
        </pc:sldMkLst>
        <pc:spChg chg="mod">
          <ac:chgData name="Traducciones PTY" userId="5bfa9bb023ce78d1" providerId="LiveId" clId="{051D9605-6515-4C16-9589-56A25E5754A4}" dt="2021-06-27T22:39:34.616" v="1" actId="20577"/>
          <ac:spMkLst>
            <pc:docMk/>
            <pc:sldMk cId="682700822" sldId="278"/>
            <ac:spMk id="2" creationId="{0ED05D5F-9CB7-914D-A202-7F32A63F48F0}"/>
          </ac:spMkLst>
        </pc:spChg>
        <pc:spChg chg="mod">
          <ac:chgData name="Traducciones PTY" userId="5bfa9bb023ce78d1" providerId="LiveId" clId="{051D9605-6515-4C16-9589-56A25E5754A4}" dt="2021-06-27T22:39:37.543" v="3" actId="20577"/>
          <ac:spMkLst>
            <pc:docMk/>
            <pc:sldMk cId="682700822" sldId="278"/>
            <ac:spMk id="3" creationId="{A05C308E-1212-4B41-8238-CC796F20B39C}"/>
          </ac:spMkLst>
        </pc:spChg>
      </pc:sldChg>
      <pc:sldChg chg="modSp mod">
        <pc:chgData name="Traducciones PTY" userId="5bfa9bb023ce78d1" providerId="LiveId" clId="{051D9605-6515-4C16-9589-56A25E5754A4}" dt="2021-06-27T22:40:38.888" v="9" actId="20577"/>
        <pc:sldMkLst>
          <pc:docMk/>
          <pc:sldMk cId="2427463792" sldId="281"/>
        </pc:sldMkLst>
        <pc:spChg chg="mod">
          <ac:chgData name="Traducciones PTY" userId="5bfa9bb023ce78d1" providerId="LiveId" clId="{051D9605-6515-4C16-9589-56A25E5754A4}" dt="2021-06-27T22:40:38.888" v="9" actId="20577"/>
          <ac:spMkLst>
            <pc:docMk/>
            <pc:sldMk cId="2427463792" sldId="281"/>
            <ac:spMk id="2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D70A94-535E-A242-8751-E65D819C19D3}" type="datetimeFigureOut">
              <a:rPr lang="en-US" smtClean="0"/>
              <a:pPr/>
              <a:t>11/14/2021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442F98-C731-A94C-AA10-6D9C96A04D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0053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25BBB-A885-FB47-A586-C46B257BEE92}" type="datetimeFigureOut">
              <a:rPr lang="en-US" smtClean="0"/>
              <a:pPr/>
              <a:t>11/14/2021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6B4B2F-0019-C942-9AE2-8EB4A07943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63209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="1" i="1" dirty="0"/>
              <a:t>Utilice la guía del facilitador para obtener notas sobre qué decir y cuánto tiempo debe tomar cada sección. En general, esta formación debería durar entre 2 y 2.5 horas.</a:t>
            </a:r>
          </a:p>
          <a:p>
            <a:endParaRPr lang="en-US" b="1" i="1" dirty="0"/>
          </a:p>
          <a:p>
            <a:r>
              <a:rPr lang="en-US" b="1" i="1" dirty="0" err="1"/>
              <a:t>Actualizado</a:t>
            </a:r>
            <a:r>
              <a:rPr lang="en-US" b="1" i="1" dirty="0"/>
              <a:t> Mayo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B4B2F-0019-C942-9AE2-8EB4A07943D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09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A" b="1" i="1" noProof="0" dirty="0"/>
              <a:t>OPCIONAL – remover </a:t>
            </a:r>
            <a:r>
              <a:rPr lang="es-PA" b="1" i="1" noProof="0" dirty="0" err="1"/>
              <a:t>diapositive</a:t>
            </a:r>
            <a:r>
              <a:rPr lang="es-PA" b="1" i="1" noProof="0" dirty="0"/>
              <a:t> si no se utiliza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B4B2F-0019-C942-9AE2-8EB4A07943D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41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B4B2F-0019-C942-9AE2-8EB4A07943D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354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="1" i="1" dirty="0"/>
              <a:t>En mayo de 2021, todavía no tenemos los números del censo actualizados para compartir con todos. Actualice estos números una vez que salga la información actualizada</a:t>
            </a:r>
            <a:r>
              <a:rPr lang="en-US" b="1" i="1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B4B2F-0019-C942-9AE2-8EB4A07943D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387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/>
              <a:t>Feel free to add your own categories and make this whatever you want it to be.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B4B2F-0019-C942-9AE2-8EB4A07943D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9035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 also available on YouTube: https://www.youtube.com/watch?v=nkgZ2lI0aDc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B4B2F-0019-C942-9AE2-8EB4A07943D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8208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B4B2F-0019-C942-9AE2-8EB4A07943DA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6878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/>
              <a:t>Please make sure all athlete leaders take the evaluation.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B4B2F-0019-C942-9AE2-8EB4A07943DA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473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emf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emf"/><Relationship Id="rId4" Type="http://schemas.openxmlformats.org/officeDocument/2006/relationships/image" Target="../media/image33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emf"/><Relationship Id="rId4" Type="http://schemas.openxmlformats.org/officeDocument/2006/relationships/image" Target="../media/image36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emf"/><Relationship Id="rId4" Type="http://schemas.openxmlformats.org/officeDocument/2006/relationships/image" Target="../media/image39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emf"/><Relationship Id="rId4" Type="http://schemas.openxmlformats.org/officeDocument/2006/relationships/image" Target="../media/image42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emf"/><Relationship Id="rId4" Type="http://schemas.openxmlformats.org/officeDocument/2006/relationships/image" Target="../media/image45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0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6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emf"/><Relationship Id="rId4" Type="http://schemas.openxmlformats.org/officeDocument/2006/relationships/image" Target="../media/image7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emf"/><Relationship Id="rId4" Type="http://schemas.openxmlformats.org/officeDocument/2006/relationships/image" Target="../media/image7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emf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6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7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45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8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3.png"/><Relationship Id="rId4" Type="http://schemas.openxmlformats.org/officeDocument/2006/relationships/image" Target="../media/image30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4.png"/><Relationship Id="rId4" Type="http://schemas.openxmlformats.org/officeDocument/2006/relationships/image" Target="../media/image30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4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5.png"/><Relationship Id="rId4" Type="http://schemas.openxmlformats.org/officeDocument/2006/relationships/image" Target="../media/image30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emf"/><Relationship Id="rId4" Type="http://schemas.openxmlformats.org/officeDocument/2006/relationships/image" Target="../media/image11.e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7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6.png"/><Relationship Id="rId4" Type="http://schemas.openxmlformats.org/officeDocument/2006/relationships/image" Target="../media/image30.em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0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7.png"/><Relationship Id="rId4" Type="http://schemas.openxmlformats.org/officeDocument/2006/relationships/image" Target="../media/image30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3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8.png"/><Relationship Id="rId4" Type="http://schemas.openxmlformats.org/officeDocument/2006/relationships/image" Target="../media/image30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emf"/><Relationship Id="rId4" Type="http://schemas.openxmlformats.org/officeDocument/2006/relationships/image" Target="../media/image14.emf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emf"/><Relationship Id="rId4" Type="http://schemas.openxmlformats.org/officeDocument/2006/relationships/image" Target="../media/image17.emf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emf"/><Relationship Id="rId4" Type="http://schemas.openxmlformats.org/officeDocument/2006/relationships/image" Target="../media/image20.emf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ED1098B-B32E-0948-8784-67408D0D42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9BFFBD-4CFD-F74C-8671-23D116989C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22569" y="344960"/>
            <a:ext cx="2316019" cy="6074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BA9C8C-2EFF-344C-BF9B-C7035A7BC76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87341" y="1663701"/>
            <a:ext cx="5925897" cy="20241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63D4EC-2406-B148-9BA1-795D715C697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87340" y="482313"/>
            <a:ext cx="2180037" cy="10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204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7700A1-4F1C-DD43-B567-5B80208EF3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313C29-9F6E-C546-826F-153BD8D1BCD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0008" y="1908729"/>
            <a:ext cx="10071985" cy="279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242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3913F1B-F886-EB4B-BB16-CB1C57134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90087" y="1870677"/>
            <a:ext cx="5540080" cy="60056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7529C6-E491-0242-B48B-1710690F85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2747" y="1303481"/>
            <a:ext cx="5323461" cy="18184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DFAD10-9F26-834A-86F7-1A76BFB714D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0985" y="481246"/>
            <a:ext cx="2196393" cy="1029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D699ED-30D3-4D42-8E8A-16A218130B2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810394" y="332901"/>
            <a:ext cx="840509" cy="63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1238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AA7C546-E535-F942-A724-EE3E7ED9B9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985" y="1311566"/>
            <a:ext cx="5158607" cy="14593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646A00-1F34-BE4A-99A8-251C18B6DF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85002" y="1597894"/>
            <a:ext cx="8867705" cy="608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841346D-3DF8-8844-BEA9-CACDA0A637A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2747" y="480174"/>
            <a:ext cx="2250044" cy="10402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D6B3D0F-516D-4449-A3CE-D2D7D802521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810394" y="332901"/>
            <a:ext cx="840509" cy="63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5474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94CAD04-2298-3E41-ACDE-E8C4F85CAF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985" y="1303481"/>
            <a:ext cx="5479753" cy="12734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85ADA3-36C9-EF42-8BEB-47DEB1A09B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40102" y="2411326"/>
            <a:ext cx="6312031" cy="53169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EA6B1D-0275-5748-8CD0-3020CEDFC4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9222" y="485287"/>
            <a:ext cx="2366281" cy="1030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60ACCD-E9DB-8F40-B5B7-FBE94FB586A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810394" y="332901"/>
            <a:ext cx="840509" cy="63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649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28D2DFC-764E-3842-8C73-A89F407FCE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984" y="1304925"/>
            <a:ext cx="5574560" cy="18438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C6D6B6-2D1B-5B4E-8AF2-20709B9397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58243" y="2413331"/>
            <a:ext cx="6265893" cy="61517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062D68-DF3A-3547-9E44-0FAFC94C36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0984" y="479931"/>
            <a:ext cx="2147173" cy="1042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11620E-4B6C-CF49-91F9-CBD3B201B34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810394" y="332901"/>
            <a:ext cx="840509" cy="63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180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624F888-09CB-D040-A077-060A8FBA49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984" y="1304925"/>
            <a:ext cx="5343216" cy="13635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C9C700-BEFD-9045-8C0F-E6A9FCD711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20673" y="1951201"/>
            <a:ext cx="7573947" cy="63012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E9748ED-4F29-544E-A8D2-ED7A5298D7C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87340" y="480029"/>
            <a:ext cx="2037123" cy="1041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D2685F-B1D7-A24B-946D-18EE0EF9798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810394" y="332901"/>
            <a:ext cx="840509" cy="63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8944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ECD938-3303-6D47-A05C-F5C8C9CC9B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985" y="1304925"/>
            <a:ext cx="5428273" cy="13542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BD0F29-56B2-B84A-ACED-4445817BF1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15549" y="2295877"/>
            <a:ext cx="9072896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3C333C-6CE4-244B-BB6E-6300819F5F9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0985" y="485285"/>
            <a:ext cx="2053479" cy="1034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2C6015-8201-A54B-9DB4-0FC7DFE3F33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810394" y="332901"/>
            <a:ext cx="840509" cy="63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304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A646A00-1F34-BE4A-99A8-251C18B6DF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42395"/>
            <a:ext cx="1641492" cy="11268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841346D-3DF8-8844-BEA9-CACDA0A63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74655" y="236302"/>
            <a:ext cx="2003275" cy="926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D6B3D0F-516D-4449-A3CE-D2D7D802521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10394" y="332901"/>
            <a:ext cx="840509" cy="63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8988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D87FF-80D3-CD45-A107-B5D4895196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D5E192-F92E-3944-A718-50AC732ECA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22569" y="388505"/>
            <a:ext cx="2316019" cy="6074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86B601-FDB4-FD44-96D6-7093FB46B69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87340" y="1608284"/>
            <a:ext cx="4495595" cy="182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9808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2FC09F3-CE9B-324B-B73C-0E51FD0A17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B5C22D-0508-F542-BFE2-110B4B5E60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6052" y="1506050"/>
            <a:ext cx="5805525" cy="14788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B55756-C4E8-6E4E-AF38-2B9CFEB35BF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051" y="485287"/>
            <a:ext cx="2236740" cy="971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1DD882-A013-1C44-A714-37836256336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322569" y="344960"/>
            <a:ext cx="2316019" cy="60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602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2FC09F3-CE9B-324B-B73C-0E51FD0A17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B5C22D-0508-F542-BFE2-110B4B5E60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7341" y="1663700"/>
            <a:ext cx="5618017" cy="15893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B55756-C4E8-6E4E-AF38-2B9CFEB35BF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051" y="485287"/>
            <a:ext cx="2236740" cy="971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1DD882-A013-1C44-A714-37836256336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322569" y="344960"/>
            <a:ext cx="2316019" cy="60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8020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EB55756-C4E8-6E4E-AF38-2B9CFEB35B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6051" y="485287"/>
            <a:ext cx="2236740" cy="971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1DD882-A013-1C44-A714-3783625633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22569" y="344960"/>
            <a:ext cx="2316019" cy="6074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91799D-85BB-F547-9628-0AE35DA4A09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809204" y="0"/>
            <a:ext cx="138104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3508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D6B3D0F-516D-4449-A3CE-D2D7D80252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0396" y="332901"/>
            <a:ext cx="840509" cy="6303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4" y="1"/>
            <a:ext cx="1284377" cy="96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1129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s, drawing, computer&#10;&#10;Description automatically generated">
            <a:extLst>
              <a:ext uri="{FF2B5EF4-FFF2-40B4-BE49-F238E27FC236}">
                <a16:creationId xmlns:a16="http://schemas.microsoft.com/office/drawing/2014/main" id="{FBEBA2B4-EBCF-5A42-810C-F432237200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0855"/>
          <a:stretch/>
        </p:blipFill>
        <p:spPr>
          <a:xfrm>
            <a:off x="-119272" y="0"/>
            <a:ext cx="1231127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9BFFBD-4CFD-F74C-8671-23D116989C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22569" y="344960"/>
            <a:ext cx="2316019" cy="6074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63D4EC-2406-B148-9BA1-795D715C697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87340" y="482313"/>
            <a:ext cx="2180037" cy="10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3864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30592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F554D614-FA1F-E94F-90BC-87FA201240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908" r="481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8BA1CB-C129-B044-812E-2FA18B6484F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7341" y="485288"/>
            <a:ext cx="2130817" cy="971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480D00-73B6-FE46-8318-C8BCB4FA636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22569" y="344960"/>
            <a:ext cx="2316019" cy="60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9881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lock&#10;&#10;Description automatically generated">
            <a:extLst>
              <a:ext uri="{FF2B5EF4-FFF2-40B4-BE49-F238E27FC236}">
                <a16:creationId xmlns:a16="http://schemas.microsoft.com/office/drawing/2014/main" id="{5FC857A0-6BB4-3C4F-9C8B-3D08B82815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859" r="58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D78F19-4C5A-4641-83D7-E60856294F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7341" y="485287"/>
            <a:ext cx="2366281" cy="971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6D246F-94D6-EA42-AD22-D85D5A18E57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22569" y="344960"/>
            <a:ext cx="2316019" cy="60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7963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umbrella, drawing&#10;&#10;Description automatically generated">
            <a:extLst>
              <a:ext uri="{FF2B5EF4-FFF2-40B4-BE49-F238E27FC236}">
                <a16:creationId xmlns:a16="http://schemas.microsoft.com/office/drawing/2014/main" id="{883B87D8-0D3E-4740-B14D-2844765CF4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748" r="-3748"/>
          <a:stretch/>
        </p:blipFill>
        <p:spPr>
          <a:xfrm>
            <a:off x="-1" y="0"/>
            <a:ext cx="13810408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CA9856-4683-EC4E-B797-8E435FCA797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6051" y="485285"/>
            <a:ext cx="2048412" cy="994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6B318B-3EA2-7648-A061-40E0DD0564E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22569" y="344960"/>
            <a:ext cx="2316019" cy="60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3226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14CE71AB-FBF0-8C4D-B5F9-A086366EF7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859" r="-5859"/>
          <a:stretch/>
        </p:blipFill>
        <p:spPr>
          <a:xfrm>
            <a:off x="-1" y="0"/>
            <a:ext cx="13810408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6765CF-125E-664E-A275-351B6D6FDF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6051" y="485286"/>
            <a:ext cx="2048412" cy="971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6BBE7A-BABE-864C-A8B5-DC0E6210F54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22569" y="344960"/>
            <a:ext cx="2316019" cy="60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4299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82C6015-8201-A54B-9DB4-0FC7DFE3F3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0394" y="332901"/>
            <a:ext cx="840509" cy="63038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8556861-65B5-E647-AFCD-C6E97B44C2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32516" y="524620"/>
            <a:ext cx="9402233" cy="737650"/>
          </a:xfrm>
          <a:prstGeom prst="rect">
            <a:avLst/>
          </a:prstGeom>
        </p:spPr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</a:lstStyle>
          <a:p>
            <a:r>
              <a:rPr lang="en-US" altLang="en-US" b="1" dirty="0"/>
              <a:t>Slide </a:t>
            </a:r>
            <a:r>
              <a:rPr lang="en-US" altLang="en-US" dirty="0"/>
              <a:t>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A4BB79-CE8F-CA4C-920F-7D76D3C760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3006" y="229947"/>
            <a:ext cx="2196393" cy="102955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00D6D430-FC8F-6642-AE86-84C6A033B87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96852" y="279642"/>
            <a:ext cx="1519019" cy="1149029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A062E0CC-C89D-9049-A935-E5FC49A5E8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1701" y="1938683"/>
            <a:ext cx="7394161" cy="774700"/>
          </a:xfrm>
          <a:prstGeom prst="rect">
            <a:avLst/>
          </a:prstGeom>
        </p:spPr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  <a:lvl2pPr>
              <a:defRPr>
                <a:latin typeface="Ubuntu" panose="020B0504030602030204" pitchFamily="34" charset="0"/>
              </a:defRPr>
            </a:lvl2pPr>
            <a:lvl3pPr>
              <a:defRPr>
                <a:latin typeface="Ubuntu" panose="020B0504030602030204" pitchFamily="34" charset="0"/>
              </a:defRPr>
            </a:lvl3pPr>
            <a:lvl4pPr>
              <a:defRPr>
                <a:latin typeface="Ubuntu" panose="020B0504030602030204" pitchFamily="34" charset="0"/>
              </a:defRPr>
            </a:lvl4pPr>
            <a:lvl5pPr>
              <a:defRPr>
                <a:latin typeface="Ubuntu" panose="020B0504030602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49574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82C6015-8201-A54B-9DB4-0FC7DFE3F3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0394" y="332901"/>
            <a:ext cx="840509" cy="63038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8556861-65B5-E647-AFCD-C6E97B44C2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32516" y="524620"/>
            <a:ext cx="9402233" cy="737650"/>
          </a:xfrm>
          <a:prstGeom prst="rect">
            <a:avLst/>
          </a:prstGeom>
        </p:spPr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</a:lstStyle>
          <a:p>
            <a:r>
              <a:rPr lang="en-US" altLang="en-US" b="1" dirty="0"/>
              <a:t>Slide </a:t>
            </a:r>
            <a:r>
              <a:rPr lang="en-US" altLang="en-US" dirty="0"/>
              <a:t>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2ABF7E-0266-6849-8798-E92E46EEF2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9007" y="217853"/>
            <a:ext cx="2250044" cy="104026"/>
          </a:xfrm>
          <a:prstGeom prst="rect">
            <a:avLst/>
          </a:prstGeom>
        </p:spPr>
      </p:pic>
      <p:pic>
        <p:nvPicPr>
          <p:cNvPr id="10" name="Picture 9" descr="A picture containing clock&#10;&#10;Description automatically generated">
            <a:extLst>
              <a:ext uri="{FF2B5EF4-FFF2-40B4-BE49-F238E27FC236}">
                <a16:creationId xmlns:a16="http://schemas.microsoft.com/office/drawing/2014/main" id="{6EB5A63E-0FDF-4F4E-B3F6-F413706B260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1098" y="308013"/>
            <a:ext cx="1422249" cy="1120656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D792839-7876-E049-94E5-9902B9AF09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1701" y="1938683"/>
            <a:ext cx="7394161" cy="774700"/>
          </a:xfrm>
          <a:prstGeom prst="rect">
            <a:avLst/>
          </a:prstGeom>
        </p:spPr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  <a:lvl2pPr>
              <a:defRPr>
                <a:latin typeface="Ubuntu" panose="020B0504030602030204" pitchFamily="34" charset="0"/>
              </a:defRPr>
            </a:lvl2pPr>
            <a:lvl3pPr>
              <a:defRPr>
                <a:latin typeface="Ubuntu" panose="020B0504030602030204" pitchFamily="34" charset="0"/>
              </a:defRPr>
            </a:lvl3pPr>
            <a:lvl4pPr>
              <a:defRPr>
                <a:latin typeface="Ubuntu" panose="020B0504030602030204" pitchFamily="34" charset="0"/>
              </a:defRPr>
            </a:lvl4pPr>
            <a:lvl5pPr>
              <a:defRPr>
                <a:latin typeface="Ubuntu" panose="020B0504030602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5817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EB55756-C4E8-6E4E-AF38-2B9CFEB35B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6051" y="485287"/>
            <a:ext cx="2236740" cy="971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1DD882-A013-1C44-A714-3783625633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22569" y="344960"/>
            <a:ext cx="2316019" cy="607422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01F2B15-241D-4683-9FD4-FF1805A3DF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7522" b="75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8878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82C6015-8201-A54B-9DB4-0FC7DFE3F3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0394" y="332901"/>
            <a:ext cx="840509" cy="63038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8556861-65B5-E647-AFCD-C6E97B44C2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32516" y="524620"/>
            <a:ext cx="9402233" cy="737650"/>
          </a:xfrm>
          <a:prstGeom prst="rect">
            <a:avLst/>
          </a:prstGeom>
        </p:spPr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</a:lstStyle>
          <a:p>
            <a:r>
              <a:rPr lang="en-US" altLang="en-US" b="1" dirty="0"/>
              <a:t>Slide </a:t>
            </a:r>
            <a:r>
              <a:rPr lang="en-US" altLang="en-US" dirty="0"/>
              <a:t>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9B3E71-904D-C14F-A30A-FCA8D3F843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1986" y="216930"/>
            <a:ext cx="2366281" cy="103048"/>
          </a:xfrm>
          <a:prstGeom prst="rect">
            <a:avLst/>
          </a:prstGeom>
        </p:spPr>
      </p:pic>
      <p:pic>
        <p:nvPicPr>
          <p:cNvPr id="9" name="Picture 8" descr="A picture containing lamp&#10;&#10;Description automatically generated">
            <a:extLst>
              <a:ext uri="{FF2B5EF4-FFF2-40B4-BE49-F238E27FC236}">
                <a16:creationId xmlns:a16="http://schemas.microsoft.com/office/drawing/2014/main" id="{CFFBA05F-4E5F-AD44-B7FF-D28695C8F34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2702" y="293054"/>
            <a:ext cx="1545401" cy="1217694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380C1EE-8372-2F45-AF73-454D4041E8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1701" y="1938683"/>
            <a:ext cx="7394161" cy="774700"/>
          </a:xfrm>
          <a:prstGeom prst="rect">
            <a:avLst/>
          </a:prstGeom>
        </p:spPr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  <a:lvl2pPr>
              <a:defRPr>
                <a:latin typeface="Ubuntu" panose="020B0504030602030204" pitchFamily="34" charset="0"/>
              </a:defRPr>
            </a:lvl2pPr>
            <a:lvl3pPr>
              <a:defRPr>
                <a:latin typeface="Ubuntu" panose="020B0504030602030204" pitchFamily="34" charset="0"/>
              </a:defRPr>
            </a:lvl3pPr>
            <a:lvl4pPr>
              <a:defRPr>
                <a:latin typeface="Ubuntu" panose="020B0504030602030204" pitchFamily="34" charset="0"/>
              </a:defRPr>
            </a:lvl4pPr>
            <a:lvl5pPr>
              <a:defRPr>
                <a:latin typeface="Ubuntu" panose="020B0504030602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4790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82C6015-8201-A54B-9DB4-0FC7DFE3F3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0394" y="332901"/>
            <a:ext cx="840509" cy="63038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8556861-65B5-E647-AFCD-C6E97B44C2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32516" y="524620"/>
            <a:ext cx="9402233" cy="737650"/>
          </a:xfrm>
          <a:prstGeom prst="rect">
            <a:avLst/>
          </a:prstGeom>
        </p:spPr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</a:lstStyle>
          <a:p>
            <a:r>
              <a:rPr lang="en-US" altLang="en-US" b="1" dirty="0"/>
              <a:t>Slide </a:t>
            </a:r>
            <a:r>
              <a:rPr lang="en-US" altLang="en-US" dirty="0"/>
              <a:t>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B518A4-8346-8845-A72D-FE7675EC53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7252" y="217854"/>
            <a:ext cx="2147173" cy="104269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61D44165-20BD-194D-9861-01F9A63DB79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1098" y="293145"/>
            <a:ext cx="1474543" cy="116186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539D87-70B2-A448-A9F2-997A501195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1701" y="1938683"/>
            <a:ext cx="7394161" cy="774700"/>
          </a:xfrm>
          <a:prstGeom prst="rect">
            <a:avLst/>
          </a:prstGeom>
        </p:spPr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  <a:lvl2pPr>
              <a:defRPr>
                <a:latin typeface="Ubuntu" panose="020B0504030602030204" pitchFamily="34" charset="0"/>
              </a:defRPr>
            </a:lvl2pPr>
            <a:lvl3pPr>
              <a:defRPr>
                <a:latin typeface="Ubuntu" panose="020B0504030602030204" pitchFamily="34" charset="0"/>
              </a:defRPr>
            </a:lvl3pPr>
            <a:lvl4pPr>
              <a:defRPr>
                <a:latin typeface="Ubuntu" panose="020B0504030602030204" pitchFamily="34" charset="0"/>
              </a:defRPr>
            </a:lvl4pPr>
            <a:lvl5pPr>
              <a:defRPr>
                <a:latin typeface="Ubuntu" panose="020B0504030602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39495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82C6015-8201-A54B-9DB4-0FC7DFE3F3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0394" y="332901"/>
            <a:ext cx="840509" cy="63038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8556861-65B5-E647-AFCD-C6E97B44C2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32516" y="524620"/>
            <a:ext cx="9402233" cy="737650"/>
          </a:xfrm>
          <a:prstGeom prst="rect">
            <a:avLst/>
          </a:prstGeom>
        </p:spPr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</a:lstStyle>
          <a:p>
            <a:r>
              <a:rPr lang="en-US" altLang="en-US" b="1" dirty="0"/>
              <a:t>Slide </a:t>
            </a:r>
            <a:r>
              <a:rPr lang="en-US" altLang="en-US" dirty="0"/>
              <a:t>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DCB62D-670B-B841-AB4B-0492EFC210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7252" y="217854"/>
            <a:ext cx="2037123" cy="104171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9FAA8AB2-AEBD-BE4E-B0D4-8C296876B41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4595" y="293081"/>
            <a:ext cx="1587365" cy="1200729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FF694AF4-24A4-254D-B5B9-570D0EC48E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1701" y="1938683"/>
            <a:ext cx="7394161" cy="774700"/>
          </a:xfrm>
          <a:prstGeom prst="rect">
            <a:avLst/>
          </a:prstGeom>
        </p:spPr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  <a:lvl2pPr>
              <a:defRPr>
                <a:latin typeface="Ubuntu" panose="020B0504030602030204" pitchFamily="34" charset="0"/>
              </a:defRPr>
            </a:lvl2pPr>
            <a:lvl3pPr>
              <a:defRPr>
                <a:latin typeface="Ubuntu" panose="020B0504030602030204" pitchFamily="34" charset="0"/>
              </a:defRPr>
            </a:lvl3pPr>
            <a:lvl4pPr>
              <a:defRPr>
                <a:latin typeface="Ubuntu" panose="020B0504030602030204" pitchFamily="34" charset="0"/>
              </a:defRPr>
            </a:lvl4pPr>
            <a:lvl5pPr>
              <a:defRPr>
                <a:latin typeface="Ubuntu" panose="020B0504030602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93946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53C333C-6CE4-244B-BB6E-6300819F5F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985" y="229461"/>
            <a:ext cx="2053479" cy="1034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2C6015-8201-A54B-9DB4-0FC7DFE3F3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0394" y="332901"/>
            <a:ext cx="840509" cy="630382"/>
          </a:xfrm>
          <a:prstGeom prst="rect">
            <a:avLst/>
          </a:prstGeom>
        </p:spPr>
      </p:pic>
      <p:pic>
        <p:nvPicPr>
          <p:cNvPr id="3" name="Picture 2" descr="A picture containing room&#10;&#10;Description automatically generated">
            <a:extLst>
              <a:ext uri="{FF2B5EF4-FFF2-40B4-BE49-F238E27FC236}">
                <a16:creationId xmlns:a16="http://schemas.microsoft.com/office/drawing/2014/main" id="{DA8FC290-D544-3F42-B75D-B4B4724BB0E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1098" y="284879"/>
            <a:ext cx="1491417" cy="112815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8556861-65B5-E647-AFCD-C6E97B44C2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32516" y="524620"/>
            <a:ext cx="9402233" cy="737650"/>
          </a:xfrm>
          <a:prstGeom prst="rect">
            <a:avLst/>
          </a:prstGeom>
        </p:spPr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</a:lstStyle>
          <a:p>
            <a:r>
              <a:rPr lang="en-US" altLang="en-US" b="1" dirty="0"/>
              <a:t>Slide </a:t>
            </a:r>
            <a:r>
              <a:rPr lang="en-US" altLang="en-US" dirty="0"/>
              <a:t>Title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73F2C43-9718-8A47-89D1-089F318A8B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1701" y="1938683"/>
            <a:ext cx="7394161" cy="774700"/>
          </a:xfrm>
          <a:prstGeom prst="rect">
            <a:avLst/>
          </a:prstGeom>
        </p:spPr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  <a:lvl2pPr>
              <a:defRPr>
                <a:latin typeface="Ubuntu" panose="020B0504030602030204" pitchFamily="34" charset="0"/>
              </a:defRPr>
            </a:lvl2pPr>
            <a:lvl3pPr>
              <a:defRPr>
                <a:latin typeface="Ubuntu" panose="020B0504030602030204" pitchFamily="34" charset="0"/>
              </a:defRPr>
            </a:lvl3pPr>
            <a:lvl4pPr>
              <a:defRPr>
                <a:latin typeface="Ubuntu" panose="020B0504030602030204" pitchFamily="34" charset="0"/>
              </a:defRPr>
            </a:lvl4pPr>
            <a:lvl5pPr>
              <a:defRPr>
                <a:latin typeface="Ubuntu" panose="020B0504030602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71621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F835A8-0BEF-464E-AE1F-3779C0EFBE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6300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432AF1-7B15-B14A-AFB4-883FBBF943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8670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7700A1-4F1C-DD43-B567-5B80208EF3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0735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47529C6-E491-0242-B48B-1710690F85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2747" y="1303481"/>
            <a:ext cx="5323461" cy="18184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DFAD10-9F26-834A-86F7-1A76BFB714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0985" y="481246"/>
            <a:ext cx="2196393" cy="1029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D699ED-30D3-4D42-8E8A-16A218130B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10394" y="332901"/>
            <a:ext cx="840509" cy="630382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B44A8503-08D2-DD43-BE52-0E12E70FA3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66267" y="1174266"/>
            <a:ext cx="7376307" cy="557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0043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AA7C546-E535-F942-A724-EE3E7ED9B9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985" y="1311566"/>
            <a:ext cx="5158607" cy="14593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841346D-3DF8-8844-BEA9-CACDA0A63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2747" y="480174"/>
            <a:ext cx="2250044" cy="10402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D6B3D0F-516D-4449-A3CE-D2D7D802521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10394" y="332901"/>
            <a:ext cx="840509" cy="630382"/>
          </a:xfrm>
          <a:prstGeom prst="rect">
            <a:avLst/>
          </a:prstGeom>
        </p:spPr>
      </p:pic>
      <p:pic>
        <p:nvPicPr>
          <p:cNvPr id="3" name="Picture 2" descr="A picture containing clock&#10;&#10;Description automatically generated">
            <a:extLst>
              <a:ext uri="{FF2B5EF4-FFF2-40B4-BE49-F238E27FC236}">
                <a16:creationId xmlns:a16="http://schemas.microsoft.com/office/drawing/2014/main" id="{DAF21B3B-55CC-D84D-8363-68B269C318F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472242" y="1249612"/>
            <a:ext cx="6608417" cy="520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0084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94CAD04-2298-3E41-ACDE-E8C4F85CAF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985" y="1303481"/>
            <a:ext cx="5479753" cy="12734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EA6B1D-0275-5748-8CD0-3020CEDFC4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9222" y="485287"/>
            <a:ext cx="2366281" cy="1030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60ACCD-E9DB-8F40-B5B7-FBE94FB586A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10394" y="332901"/>
            <a:ext cx="840509" cy="630382"/>
          </a:xfrm>
          <a:prstGeom prst="rect">
            <a:avLst/>
          </a:prstGeom>
        </p:spPr>
      </p:pic>
      <p:pic>
        <p:nvPicPr>
          <p:cNvPr id="3" name="Picture 2" descr="A picture containing lamp&#10;&#10;Description automatically generated">
            <a:extLst>
              <a:ext uri="{FF2B5EF4-FFF2-40B4-BE49-F238E27FC236}">
                <a16:creationId xmlns:a16="http://schemas.microsoft.com/office/drawing/2014/main" id="{9BD22BEF-672E-C943-9B5F-FEF5627345F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340627" y="1513926"/>
            <a:ext cx="7023652" cy="553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820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DC28958-B591-0043-A53C-4F2CC02DB9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E30B7D-4587-7E43-A824-A2AFD0A417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7340" y="1663701"/>
            <a:ext cx="6119928" cy="20241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8BA1CB-C129-B044-812E-2FA18B6484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87341" y="485288"/>
            <a:ext cx="2130817" cy="971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480D00-73B6-FE46-8318-C8BCB4FA636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322569" y="344960"/>
            <a:ext cx="2316019" cy="60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9942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28D2DFC-764E-3842-8C73-A89F407FCE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984" y="1304925"/>
            <a:ext cx="5574560" cy="18438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062D68-DF3A-3547-9E44-0FAFC94C36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0984" y="479931"/>
            <a:ext cx="2147173" cy="1042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11620E-4B6C-CF49-91F9-CBD3B201B34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10394" y="332901"/>
            <a:ext cx="840509" cy="630382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DF506C01-4D7A-B945-8970-E347F92B022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331791" y="1115984"/>
            <a:ext cx="7085496" cy="558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5715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624F888-09CB-D040-A077-060A8FBA49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984" y="1304925"/>
            <a:ext cx="5343216" cy="13635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E9748ED-4F29-544E-A8D2-ED7A5298D7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7340" y="480029"/>
            <a:ext cx="2037123" cy="1041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D2685F-B1D7-A24B-946D-18EE0EF9798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10394" y="332901"/>
            <a:ext cx="840509" cy="630382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1CDA010E-FF22-8D41-8C02-B708C43B8E9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332527" y="1304925"/>
            <a:ext cx="7430781" cy="562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8672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ECD938-3303-6D47-A05C-F5C8C9CC9B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985" y="1304925"/>
            <a:ext cx="5428273" cy="13542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3C333C-6CE4-244B-BB6E-6300819F5F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0985" y="485285"/>
            <a:ext cx="2053479" cy="1034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2C6015-8201-A54B-9DB4-0FC7DFE3F3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10394" y="332901"/>
            <a:ext cx="840509" cy="630382"/>
          </a:xfrm>
          <a:prstGeom prst="rect">
            <a:avLst/>
          </a:prstGeom>
        </p:spPr>
      </p:pic>
      <p:pic>
        <p:nvPicPr>
          <p:cNvPr id="3" name="Picture 2" descr="A picture containing room&#10;&#10;Description automatically generated">
            <a:extLst>
              <a:ext uri="{FF2B5EF4-FFF2-40B4-BE49-F238E27FC236}">
                <a16:creationId xmlns:a16="http://schemas.microsoft.com/office/drawing/2014/main" id="{DA8FC290-D544-3F42-B75D-B4B4724BB0E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98419" y="1304925"/>
            <a:ext cx="7544155" cy="570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8973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s, drawing, computer&#10;&#10;Description automatically generated">
            <a:extLst>
              <a:ext uri="{FF2B5EF4-FFF2-40B4-BE49-F238E27FC236}">
                <a16:creationId xmlns:a16="http://schemas.microsoft.com/office/drawing/2014/main" id="{CE6F39AD-7609-324E-A5D3-587CCF267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0855"/>
          <a:stretch/>
        </p:blipFill>
        <p:spPr>
          <a:xfrm>
            <a:off x="-119272" y="0"/>
            <a:ext cx="12311272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D5E192-F92E-3944-A718-50AC732ECA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22569" y="388505"/>
            <a:ext cx="2316019" cy="60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9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7925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5542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5998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6801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2813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541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6D7EDF7-F688-784F-81B7-0C830749A0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50B374-CA25-DB4C-A007-A871D3F32F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7340" y="1663701"/>
            <a:ext cx="5837453" cy="13565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D78F19-4C5A-4641-83D7-E60856294FA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87341" y="485287"/>
            <a:ext cx="2366281" cy="971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6D246F-94D6-EA42-AD22-D85D5A18E57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322569" y="344960"/>
            <a:ext cx="2316019" cy="60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0075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6356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4709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1396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9873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4633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E7DDCD5-4D7E-4833-82E7-1F63D5E71B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558" b="12558"/>
          <a:stretch/>
        </p:blipFill>
        <p:spPr>
          <a:xfrm>
            <a:off x="-9525" y="0"/>
            <a:ext cx="12211050" cy="6858000"/>
          </a:xfrm>
          <a:prstGeom prst="rect">
            <a:avLst/>
          </a:prstGeom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94B8BFE3-A237-40DF-8913-46F77466DC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22568" y="281775"/>
            <a:ext cx="2316019" cy="80989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B083941-81B5-43E0-B06F-BE6C23E0692F}"/>
              </a:ext>
            </a:extLst>
          </p:cNvPr>
          <p:cNvSpPr txBox="1"/>
          <p:nvPr userDrawn="1"/>
        </p:nvSpPr>
        <p:spPr>
          <a:xfrm>
            <a:off x="600489" y="348170"/>
            <a:ext cx="29787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1600" b="1" dirty="0">
                <a:solidFill>
                  <a:schemeClr val="bg1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LEADERSHIP DES ATHLÈTES</a:t>
            </a:r>
            <a:endParaRPr lang="de-DE" sz="1600" b="1" dirty="0">
              <a:solidFill>
                <a:schemeClr val="bg1"/>
              </a:solidFill>
              <a:latin typeface="Ubuntu" panose="020B05040306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7850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982" userDrawn="1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8651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5998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3603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695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020B4D7-CD43-B64C-8F84-BCA0A35937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C7162D-D28C-BC42-A35D-93AE3E7452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7341" y="1663700"/>
            <a:ext cx="5408660" cy="13802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CA9856-4683-EC4E-B797-8E435FCA797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051" y="485285"/>
            <a:ext cx="2048412" cy="994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6B318B-3EA2-7648-A061-40E0DD0564E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322569" y="344960"/>
            <a:ext cx="2316019" cy="60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02340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452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8943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0623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4111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7430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4874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76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id="{F382B1D6-CA73-4E91-B881-7EA07550F1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48" y="38100"/>
            <a:ext cx="1389348" cy="138934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974E29F-0693-4783-9471-E2648D8AC13D}"/>
              </a:ext>
            </a:extLst>
          </p:cNvPr>
          <p:cNvSpPr txBox="1"/>
          <p:nvPr userDrawn="1"/>
        </p:nvSpPr>
        <p:spPr>
          <a:xfrm>
            <a:off x="1463746" y="253329"/>
            <a:ext cx="26324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1400" b="1" dirty="0">
                <a:solidFill>
                  <a:srgbClr val="0093D4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LEADERSHIP DES ATHLÈTES</a:t>
            </a:r>
            <a:endParaRPr lang="de-DE" sz="1400" b="1" dirty="0">
              <a:solidFill>
                <a:srgbClr val="0093D4"/>
              </a:solidFill>
              <a:latin typeface="Ubuntu" panose="020B05040306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17">
            <a:extLst>
              <a:ext uri="{FF2B5EF4-FFF2-40B4-BE49-F238E27FC236}">
                <a16:creationId xmlns:a16="http://schemas.microsoft.com/office/drawing/2014/main" id="{575B910A-8C19-4AAE-A641-C94769C6E3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23533" y="282614"/>
            <a:ext cx="909203" cy="90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4478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982" userDrawn="1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5723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174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4305C28-E0C0-2B45-8761-F01135C065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95E7F6-1C72-D94B-BE02-7E61CF13BE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7340" y="1608285"/>
            <a:ext cx="5837453" cy="14563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6765CF-125E-664E-A275-351B6D6FDFD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051" y="485286"/>
            <a:ext cx="2048412" cy="971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6BBE7A-BABE-864C-A8B5-DC0E6210F54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322569" y="344960"/>
            <a:ext cx="2316019" cy="60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28359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9819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26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20733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26400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96430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51390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01770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77472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83574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EB55756-C4E8-6E4E-AF38-2B9CFEB35B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6051" y="485287"/>
            <a:ext cx="2236740" cy="971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1DD882-A013-1C44-A714-3783625633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22569" y="344960"/>
            <a:ext cx="2316019" cy="607422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A2C6E504-3593-4609-A81E-C5E3D1EDB9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7522" b="75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876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F835A8-0BEF-464E-AE1F-3779C0EFBE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09740A-7AEB-3E4A-A17E-727C01231D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9915" y="1884218"/>
            <a:ext cx="9746156" cy="280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629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432AF1-7B15-B14A-AFB4-883FBBF943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8FEB22-D611-584A-A806-FF22FE42AB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94584" y="1893456"/>
            <a:ext cx="9202833" cy="279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669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.emf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image" Target="../media/image1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1.em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65EF09-E786-FE4E-BB60-DF7671C184AD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687340" y="490780"/>
            <a:ext cx="2180037" cy="10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066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68" r:id="rId2"/>
    <p:sldLayoutId id="2147483795" r:id="rId3"/>
    <p:sldLayoutId id="2147483779" r:id="rId4"/>
    <p:sldLayoutId id="2147483780" r:id="rId5"/>
    <p:sldLayoutId id="2147483781" r:id="rId6"/>
    <p:sldLayoutId id="2147483782" r:id="rId7"/>
    <p:sldLayoutId id="2147483784" r:id="rId8"/>
    <p:sldLayoutId id="2147483785" r:id="rId9"/>
    <p:sldLayoutId id="2147483787" r:id="rId10"/>
    <p:sldLayoutId id="2147483786" r:id="rId11"/>
    <p:sldLayoutId id="2147483789" r:id="rId12"/>
    <p:sldLayoutId id="2147483790" r:id="rId13"/>
    <p:sldLayoutId id="2147483791" r:id="rId14"/>
    <p:sldLayoutId id="2147483792" r:id="rId15"/>
    <p:sldLayoutId id="2147483788" r:id="rId16"/>
    <p:sldLayoutId id="2147483794" r:id="rId17"/>
    <p:sldLayoutId id="2147483793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8" userDrawn="1">
          <p15:clr>
            <a:srgbClr val="F26B43"/>
          </p15:clr>
        </p15:guide>
        <p15:guide id="2" pos="423" userDrawn="1">
          <p15:clr>
            <a:srgbClr val="F26B43"/>
          </p15:clr>
        </p15:guide>
        <p15:guide id="3" orient="horz" pos="30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65EF09-E786-FE4E-BB60-DF7671C184A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87340" y="490784"/>
            <a:ext cx="2180037" cy="10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14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8" userDrawn="1">
          <p15:clr>
            <a:srgbClr val="F26B43"/>
          </p15:clr>
        </p15:guide>
        <p15:guide id="2" pos="423" userDrawn="1">
          <p15:clr>
            <a:srgbClr val="F26B43"/>
          </p15:clr>
        </p15:guide>
        <p15:guide id="3" orient="horz" pos="30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65EF09-E786-FE4E-BB60-DF7671C184AD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687340" y="490780"/>
            <a:ext cx="2180037" cy="10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137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  <p:sldLayoutId id="2147483815" r:id="rId15"/>
    <p:sldLayoutId id="2147483816" r:id="rId16"/>
    <p:sldLayoutId id="2147483817" r:id="rId17"/>
    <p:sldLayoutId id="2147483818" r:id="rId18"/>
    <p:sldLayoutId id="2147483819" r:id="rId19"/>
    <p:sldLayoutId id="2147483820" r:id="rId20"/>
    <p:sldLayoutId id="2147483821" r:id="rId21"/>
    <p:sldLayoutId id="214748382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8" userDrawn="1">
          <p15:clr>
            <a:srgbClr val="F26B43"/>
          </p15:clr>
        </p15:guide>
        <p15:guide id="2" pos="423" userDrawn="1">
          <p15:clr>
            <a:srgbClr val="F26B43"/>
          </p15:clr>
        </p15:guide>
        <p15:guide id="3" orient="horz" pos="30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A97AB980-0A3A-48C4-B1A4-72103C42F40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687340" y="490780"/>
            <a:ext cx="2180037" cy="10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680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  <p:sldLayoutId id="214748383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8" userDrawn="1">
          <p15:clr>
            <a:srgbClr val="F26B43"/>
          </p15:clr>
        </p15:guide>
        <p15:guide id="2" pos="423" userDrawn="1">
          <p15:clr>
            <a:srgbClr val="F26B43"/>
          </p15:clr>
        </p15:guide>
        <p15:guide id="3" orient="horz" pos="30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00446D3F-C985-4F83-B33A-07742BF133C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687340" y="490784"/>
            <a:ext cx="2180037" cy="10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088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8" userDrawn="1">
          <p15:clr>
            <a:srgbClr val="F26B43"/>
          </p15:clr>
        </p15:guide>
        <p15:guide id="2" pos="423" userDrawn="1">
          <p15:clr>
            <a:srgbClr val="F26B43"/>
          </p15:clr>
        </p15:guide>
        <p15:guide id="3" orient="horz" pos="300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F99E90DB-24DA-4B6A-89AC-601C7FDB5AC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687340" y="490780"/>
            <a:ext cx="2180037" cy="10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595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8" userDrawn="1">
          <p15:clr>
            <a:srgbClr val="F26B43"/>
          </p15:clr>
        </p15:guide>
        <p15:guide id="2" pos="423" userDrawn="1">
          <p15:clr>
            <a:srgbClr val="F26B43"/>
          </p15:clr>
        </p15:guide>
        <p15:guide id="3" orient="horz" pos="30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7.xml"/><Relationship Id="rId4" Type="http://schemas.openxmlformats.org/officeDocument/2006/relationships/hyperlink" Target="https://www.dropbox.com/sh/1suf81qstl81c2m/AACt8VEKZoxHvovgqIuyzH2Ea?dl=0&amp;preview=Unified+Leadership+-+Let+them+lead.mp4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6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6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6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6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specialolympics.qualtrics.com/jfe/form/SV_5cZHOzU0qemAkDP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D3700F2-82EC-484C-97EE-B62F5DB7B58F}"/>
              </a:ext>
            </a:extLst>
          </p:cNvPr>
          <p:cNvSpPr txBox="1">
            <a:spLocks/>
          </p:cNvSpPr>
          <p:nvPr/>
        </p:nvSpPr>
        <p:spPr>
          <a:xfrm>
            <a:off x="551588" y="5607195"/>
            <a:ext cx="5952325" cy="915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600" b="1" dirty="0">
                <a:solidFill>
                  <a:schemeClr val="bg1"/>
                </a:solidFill>
                <a:latin typeface="Ubuntu Light" panose="020B0304030602030204" pitchFamily="34" charset="0"/>
              </a:rPr>
              <a:t>Introduction au Leadership des Athlètes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DE58300-3C19-4945-94AD-699F5F39FEAC}"/>
              </a:ext>
            </a:extLst>
          </p:cNvPr>
          <p:cNvSpPr txBox="1"/>
          <p:nvPr/>
        </p:nvSpPr>
        <p:spPr>
          <a:xfrm>
            <a:off x="881032" y="2442092"/>
            <a:ext cx="5293437" cy="20410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s-PA" sz="8800" dirty="0">
                <a:solidFill>
                  <a:schemeClr val="bg1"/>
                </a:solidFill>
                <a:latin typeface="GT Walsheim Pro Condensed Black" panose="00000906000000000000" pitchFamily="2" charset="0"/>
              </a:rPr>
              <a:t>MONTRER </a:t>
            </a:r>
          </a:p>
          <a:p>
            <a:pPr algn="ctr">
              <a:lnSpc>
                <a:spcPct val="70000"/>
              </a:lnSpc>
            </a:pPr>
            <a:r>
              <a:rPr lang="es-PA" sz="8800" dirty="0">
                <a:solidFill>
                  <a:schemeClr val="bg1"/>
                </a:solidFill>
                <a:latin typeface="GT Walsheim Pro Condensed Black" panose="00000906000000000000" pitchFamily="2" charset="0"/>
              </a:rPr>
              <a:t>LE CHEMIN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A1FDD35B-E104-4B10-A313-67AF78B228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231" y="4045169"/>
            <a:ext cx="1875038" cy="1857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6236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3C15B21-EA4E-487C-84CE-1153457C4FF2}"/>
              </a:ext>
            </a:extLst>
          </p:cNvPr>
          <p:cNvSpPr txBox="1">
            <a:spLocks/>
          </p:cNvSpPr>
          <p:nvPr/>
        </p:nvSpPr>
        <p:spPr>
          <a:xfrm>
            <a:off x="1438275" y="693184"/>
            <a:ext cx="8647278" cy="558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base">
              <a:spcAft>
                <a:spcPct val="0"/>
              </a:spcAft>
            </a:pPr>
            <a:r>
              <a:rPr lang="fr-FR" sz="3200" b="1" dirty="0">
                <a:solidFill>
                  <a:prstClr val="black"/>
                </a:solidFill>
                <a:latin typeface="Ubuntu Light" panose="020B0304030602030204" pitchFamily="34" charset="0"/>
                <a:sym typeface="Gill Sans" charset="0"/>
              </a:rPr>
              <a:t>Déclaration de Mission des Olympiques Spéciaux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F54307E-13E9-47E5-A5CA-648D077A12FF}"/>
              </a:ext>
            </a:extLst>
          </p:cNvPr>
          <p:cNvSpPr txBox="1">
            <a:spLocks/>
          </p:cNvSpPr>
          <p:nvPr/>
        </p:nvSpPr>
        <p:spPr>
          <a:xfrm>
            <a:off x="562650" y="1797050"/>
            <a:ext cx="10800000" cy="42053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s-ES" sz="2000" dirty="0" err="1">
                <a:latin typeface="Ubuntu Light" panose="020B0304030602030204" pitchFamily="34" charset="0"/>
              </a:rPr>
              <a:t>Fournir</a:t>
            </a:r>
            <a:r>
              <a:rPr lang="es-ES" sz="2000" dirty="0">
                <a:latin typeface="Ubuntu Light" panose="020B0304030602030204" pitchFamily="34" charset="0"/>
              </a:rPr>
              <a:t> </a:t>
            </a:r>
            <a:r>
              <a:rPr lang="es-ES" sz="2000" dirty="0">
                <a:solidFill>
                  <a:srgbClr val="0070C0"/>
                </a:solidFill>
                <a:latin typeface="Ubuntu Light" panose="020B0304030602030204" pitchFamily="34" charset="0"/>
              </a:rPr>
              <a:t>un </a:t>
            </a:r>
            <a:r>
              <a:rPr lang="es-ES" sz="2000" dirty="0" err="1">
                <a:solidFill>
                  <a:srgbClr val="0070C0"/>
                </a:solidFill>
                <a:latin typeface="Ubuntu Light" panose="020B0304030602030204" pitchFamily="34" charset="0"/>
              </a:rPr>
              <a:t>entrainement</a:t>
            </a:r>
            <a:r>
              <a:rPr lang="es-ES" sz="2000" dirty="0">
                <a:solidFill>
                  <a:srgbClr val="0070C0"/>
                </a:solidFill>
                <a:latin typeface="Ubuntu Light" panose="020B0304030602030204" pitchFamily="34" charset="0"/>
              </a:rPr>
              <a:t> </a:t>
            </a:r>
            <a:r>
              <a:rPr lang="es-ES" sz="2000" dirty="0" err="1">
                <a:solidFill>
                  <a:srgbClr val="0070C0"/>
                </a:solidFill>
                <a:latin typeface="Ubuntu Light" panose="020B0304030602030204" pitchFamily="34" charset="0"/>
              </a:rPr>
              <a:t>sportif</a:t>
            </a:r>
            <a:r>
              <a:rPr lang="es-ES" sz="2000" dirty="0">
                <a:latin typeface="Ubuntu Light" panose="020B0304030602030204" pitchFamily="34" charset="0"/>
              </a:rPr>
              <a:t> et des </a:t>
            </a:r>
            <a:r>
              <a:rPr lang="es-ES" sz="2000" b="1" dirty="0" err="1">
                <a:solidFill>
                  <a:srgbClr val="FF0000"/>
                </a:solidFill>
                <a:latin typeface="Ubuntu Light" panose="020B0304030602030204" pitchFamily="34" charset="0"/>
              </a:rPr>
              <a:t>compétitions</a:t>
            </a:r>
            <a:r>
              <a:rPr lang="es-ES" sz="2000" b="1" dirty="0">
                <a:solidFill>
                  <a:srgbClr val="FF0000"/>
                </a:solidFill>
                <a:latin typeface="Ubuntu Light" panose="020B0304030602030204" pitchFamily="34" charset="0"/>
              </a:rPr>
              <a:t> sportives </a:t>
            </a:r>
            <a:r>
              <a:rPr lang="es-ES" sz="2000" dirty="0" err="1">
                <a:latin typeface="Ubuntu Light" panose="020B0304030602030204" pitchFamily="34" charset="0"/>
              </a:rPr>
              <a:t>tout</a:t>
            </a:r>
            <a:r>
              <a:rPr lang="es-ES" sz="2000" dirty="0">
                <a:latin typeface="Ubuntu Light" panose="020B0304030602030204" pitchFamily="34" charset="0"/>
              </a:rPr>
              <a:t> </a:t>
            </a:r>
            <a:r>
              <a:rPr lang="es-ES" sz="2000" dirty="0" err="1">
                <a:latin typeface="Ubuntu Light" panose="020B0304030602030204" pitchFamily="34" charset="0"/>
              </a:rPr>
              <a:t>au</a:t>
            </a:r>
            <a:r>
              <a:rPr lang="es-ES" sz="2000" dirty="0">
                <a:latin typeface="Ubuntu Light" panose="020B0304030602030204" pitchFamily="34" charset="0"/>
              </a:rPr>
              <a:t> </a:t>
            </a:r>
            <a:r>
              <a:rPr lang="es-ES" sz="2000" dirty="0" err="1">
                <a:latin typeface="Ubuntu Light" panose="020B0304030602030204" pitchFamily="34" charset="0"/>
              </a:rPr>
              <a:t>long</a:t>
            </a:r>
            <a:r>
              <a:rPr lang="es-ES" sz="2000" dirty="0">
                <a:latin typeface="Ubuntu Light" panose="020B0304030602030204" pitchFamily="34" charset="0"/>
              </a:rPr>
              <a:t> de </a:t>
            </a:r>
            <a:r>
              <a:rPr lang="es-ES" sz="2000" dirty="0" err="1">
                <a:latin typeface="Ubuntu Light" panose="020B0304030602030204" pitchFamily="34" charset="0"/>
              </a:rPr>
              <a:t>l´année</a:t>
            </a:r>
            <a:r>
              <a:rPr lang="es-ES" sz="2000" dirty="0">
                <a:latin typeface="Ubuntu Light" panose="020B0304030602030204" pitchFamily="34" charset="0"/>
              </a:rPr>
              <a:t> </a:t>
            </a:r>
            <a:r>
              <a:rPr lang="es-ES" sz="2000" dirty="0" err="1">
                <a:latin typeface="Ubuntu Light" panose="020B0304030602030204" pitchFamily="34" charset="0"/>
              </a:rPr>
              <a:t>dans</a:t>
            </a:r>
            <a:r>
              <a:rPr lang="es-ES" sz="2000" dirty="0">
                <a:latin typeface="Ubuntu Light" panose="020B0304030602030204" pitchFamily="34" charset="0"/>
              </a:rPr>
              <a:t> une </a:t>
            </a:r>
            <a:r>
              <a:rPr lang="es-ES" sz="2000" dirty="0" err="1">
                <a:latin typeface="Ubuntu Light" panose="020B0304030602030204" pitchFamily="34" charset="0"/>
              </a:rPr>
              <a:t>vairété</a:t>
            </a:r>
            <a:r>
              <a:rPr lang="es-ES" sz="2000" dirty="0">
                <a:latin typeface="Ubuntu Light" panose="020B0304030602030204" pitchFamily="34" charset="0"/>
              </a:rPr>
              <a:t> de </a:t>
            </a:r>
            <a:r>
              <a:rPr lang="es-ES" sz="2000" b="1" dirty="0" err="1">
                <a:solidFill>
                  <a:srgbClr val="668CCF"/>
                </a:solidFill>
                <a:latin typeface="Ubuntu Light" panose="020B0304030602030204" pitchFamily="34" charset="0"/>
              </a:rPr>
              <a:t>sports</a:t>
            </a:r>
            <a:r>
              <a:rPr lang="es-ES" sz="2000" b="1" dirty="0">
                <a:solidFill>
                  <a:srgbClr val="668CCF"/>
                </a:solidFill>
                <a:latin typeface="Ubuntu Light" panose="020B0304030602030204" pitchFamily="34" charset="0"/>
              </a:rPr>
              <a:t> de </a:t>
            </a:r>
            <a:r>
              <a:rPr lang="es-ES" sz="2000" b="1" dirty="0" err="1">
                <a:solidFill>
                  <a:srgbClr val="668CCF"/>
                </a:solidFill>
                <a:latin typeface="Ubuntu Light" panose="020B0304030602030204" pitchFamily="34" charset="0"/>
              </a:rPr>
              <a:t>type</a:t>
            </a:r>
            <a:r>
              <a:rPr lang="es-ES" sz="2000" b="1" dirty="0">
                <a:solidFill>
                  <a:srgbClr val="668CCF"/>
                </a:solidFill>
                <a:latin typeface="Ubuntu Light" panose="020B0304030602030204" pitchFamily="34" charset="0"/>
              </a:rPr>
              <a:t> </a:t>
            </a:r>
            <a:r>
              <a:rPr lang="es-ES" sz="2000" b="1" dirty="0" err="1">
                <a:solidFill>
                  <a:srgbClr val="668CCF"/>
                </a:solidFill>
                <a:latin typeface="Ubuntu Light" panose="020B0304030602030204" pitchFamily="34" charset="0"/>
              </a:rPr>
              <a:t>olympique</a:t>
            </a:r>
            <a:r>
              <a:rPr lang="es-ES" sz="2000" dirty="0">
                <a:latin typeface="Ubuntu Light" panose="020B0304030602030204" pitchFamily="34" charset="0"/>
              </a:rPr>
              <a:t> </a:t>
            </a:r>
            <a:r>
              <a:rPr lang="es-ES" sz="2000" dirty="0" err="1">
                <a:latin typeface="Ubuntu Light" panose="020B0304030602030204" pitchFamily="34" charset="0"/>
              </a:rPr>
              <a:t>pour</a:t>
            </a:r>
            <a:r>
              <a:rPr lang="es-ES" sz="2000" dirty="0">
                <a:latin typeface="Ubuntu Light" panose="020B0304030602030204" pitchFamily="34" charset="0"/>
              </a:rPr>
              <a:t> </a:t>
            </a:r>
            <a:r>
              <a:rPr lang="es-ES" sz="2000" b="1" dirty="0" err="1">
                <a:solidFill>
                  <a:srgbClr val="FF0000"/>
                </a:solidFill>
                <a:latin typeface="Ubuntu Light" panose="020B0304030602030204" pitchFamily="34" charset="0"/>
              </a:rPr>
              <a:t>enfants</a:t>
            </a:r>
            <a:r>
              <a:rPr lang="es-ES" sz="2000" b="1" dirty="0">
                <a:solidFill>
                  <a:srgbClr val="FF0000"/>
                </a:solidFill>
                <a:latin typeface="Ubuntu Light" panose="020B0304030602030204" pitchFamily="34" charset="0"/>
              </a:rPr>
              <a:t> et adultes </a:t>
            </a:r>
            <a:r>
              <a:rPr lang="es-ES" sz="2000" dirty="0" err="1">
                <a:latin typeface="Ubuntu Light" panose="020B0304030602030204" pitchFamily="34" charset="0"/>
              </a:rPr>
              <a:t>présentant</a:t>
            </a:r>
            <a:r>
              <a:rPr lang="es-ES" sz="2000" dirty="0">
                <a:latin typeface="Ubuntu Light" panose="020B0304030602030204" pitchFamily="34" charset="0"/>
              </a:rPr>
              <a:t> de </a:t>
            </a:r>
            <a:r>
              <a:rPr lang="es-ES" sz="2000" b="1" dirty="0" err="1">
                <a:solidFill>
                  <a:srgbClr val="668CCF"/>
                </a:solidFill>
                <a:latin typeface="Ubuntu Light" panose="020B0304030602030204" pitchFamily="34" charset="0"/>
              </a:rPr>
              <a:t>déficiences</a:t>
            </a:r>
            <a:r>
              <a:rPr lang="es-ES" sz="2000" b="1" dirty="0">
                <a:solidFill>
                  <a:srgbClr val="668CCF"/>
                </a:solidFill>
                <a:latin typeface="Ubuntu Light" panose="020B0304030602030204" pitchFamily="34" charset="0"/>
              </a:rPr>
              <a:t> </a:t>
            </a:r>
            <a:r>
              <a:rPr lang="es-ES" sz="2000" b="1" dirty="0" err="1">
                <a:solidFill>
                  <a:srgbClr val="668CCF"/>
                </a:solidFill>
                <a:latin typeface="Ubuntu Light" panose="020B0304030602030204" pitchFamily="34" charset="0"/>
              </a:rPr>
              <a:t>intellectuelles</a:t>
            </a:r>
            <a:r>
              <a:rPr lang="es-ES" sz="2000" b="1" dirty="0">
                <a:solidFill>
                  <a:srgbClr val="668CCF"/>
                </a:solidFill>
                <a:latin typeface="Ubuntu Light" panose="020B0304030602030204" pitchFamily="34" charset="0"/>
              </a:rPr>
              <a:t>, </a:t>
            </a:r>
            <a:r>
              <a:rPr lang="es-ES" sz="2000" dirty="0">
                <a:latin typeface="Ubuntu Light" panose="020B0304030602030204" pitchFamily="34" charset="0"/>
              </a:rPr>
              <a:t>en </a:t>
            </a:r>
            <a:r>
              <a:rPr lang="es-ES" sz="2000" dirty="0" err="1">
                <a:latin typeface="Ubuntu Light" panose="020B0304030602030204" pitchFamily="34" charset="0"/>
              </a:rPr>
              <a:t>leur</a:t>
            </a:r>
            <a:r>
              <a:rPr lang="es-ES" sz="2000" dirty="0">
                <a:latin typeface="Ubuntu Light" panose="020B0304030602030204" pitchFamily="34" charset="0"/>
              </a:rPr>
              <a:t> </a:t>
            </a:r>
            <a:r>
              <a:rPr lang="es-ES" sz="2000" dirty="0" err="1">
                <a:latin typeface="Ubuntu Light" panose="020B0304030602030204" pitchFamily="34" charset="0"/>
              </a:rPr>
              <a:t>offrant</a:t>
            </a:r>
            <a:r>
              <a:rPr lang="es-ES" sz="2000" dirty="0">
                <a:latin typeface="Ubuntu Light" panose="020B0304030602030204" pitchFamily="34" charset="0"/>
              </a:rPr>
              <a:t> des </a:t>
            </a:r>
            <a:r>
              <a:rPr lang="es-ES" sz="2000" dirty="0" err="1">
                <a:latin typeface="Ubuntu Light" panose="020B0304030602030204" pitchFamily="34" charset="0"/>
              </a:rPr>
              <a:t>occasions</a:t>
            </a:r>
            <a:r>
              <a:rPr lang="es-ES" sz="2000" dirty="0">
                <a:latin typeface="Ubuntu Light" panose="020B0304030602030204" pitchFamily="34" charset="0"/>
              </a:rPr>
              <a:t> continues </a:t>
            </a:r>
            <a:r>
              <a:rPr lang="es-ES" sz="2000" dirty="0" err="1">
                <a:latin typeface="Ubuntu Light" panose="020B0304030602030204" pitchFamily="34" charset="0"/>
              </a:rPr>
              <a:t>pour</a:t>
            </a:r>
            <a:r>
              <a:rPr lang="es-ES" sz="2000" dirty="0">
                <a:latin typeface="Ubuntu Light" panose="020B0304030602030204" pitchFamily="34" charset="0"/>
              </a:rPr>
              <a:t> </a:t>
            </a:r>
            <a:r>
              <a:rPr lang="es-ES" sz="2000" b="1" dirty="0" err="1">
                <a:solidFill>
                  <a:srgbClr val="FF0000"/>
                </a:solidFill>
                <a:latin typeface="Ubuntu Light" panose="020B0304030602030204" pitchFamily="34" charset="0"/>
              </a:rPr>
              <a:t>développer</a:t>
            </a:r>
            <a:r>
              <a:rPr lang="es-ES" sz="2000" b="1" dirty="0">
                <a:solidFill>
                  <a:srgbClr val="FF0000"/>
                </a:solidFill>
                <a:latin typeface="Ubuntu Light" panose="020B0304030602030204" pitchFamily="34" charset="0"/>
              </a:rPr>
              <a:t> </a:t>
            </a:r>
            <a:r>
              <a:rPr lang="es-ES" sz="2000" b="1" dirty="0" err="1">
                <a:solidFill>
                  <a:srgbClr val="FF0000"/>
                </a:solidFill>
                <a:latin typeface="Ubuntu Light" panose="020B0304030602030204" pitchFamily="34" charset="0"/>
              </a:rPr>
              <a:t>leur</a:t>
            </a:r>
            <a:r>
              <a:rPr lang="es-ES" sz="2000" b="1" dirty="0">
                <a:solidFill>
                  <a:srgbClr val="FF0000"/>
                </a:solidFill>
                <a:latin typeface="Ubuntu Light" panose="020B0304030602030204" pitchFamily="34" charset="0"/>
              </a:rPr>
              <a:t> forme </a:t>
            </a:r>
            <a:r>
              <a:rPr lang="es-ES" sz="2000" b="1" dirty="0" err="1">
                <a:solidFill>
                  <a:srgbClr val="FF0000"/>
                </a:solidFill>
                <a:latin typeface="Ubuntu Light" panose="020B0304030602030204" pitchFamily="34" charset="0"/>
              </a:rPr>
              <a:t>physique</a:t>
            </a:r>
            <a:r>
              <a:rPr lang="es-ES" sz="2000" b="1" dirty="0">
                <a:solidFill>
                  <a:srgbClr val="FF0000"/>
                </a:solidFill>
                <a:latin typeface="Ubuntu Light" panose="020B0304030602030204" pitchFamily="34" charset="0"/>
              </a:rPr>
              <a:t>, </a:t>
            </a:r>
            <a:r>
              <a:rPr lang="es-ES" sz="2000" b="1" dirty="0">
                <a:solidFill>
                  <a:srgbClr val="668CCF"/>
                </a:solidFill>
                <a:latin typeface="Ubuntu Light" panose="020B0304030602030204" pitchFamily="34" charset="0"/>
              </a:rPr>
              <a:t>faire </a:t>
            </a:r>
            <a:r>
              <a:rPr lang="es-ES" sz="2000" b="1" dirty="0" err="1">
                <a:solidFill>
                  <a:srgbClr val="668CCF"/>
                </a:solidFill>
                <a:latin typeface="Ubuntu Light" panose="020B0304030602030204" pitchFamily="34" charset="0"/>
              </a:rPr>
              <a:t>preuve</a:t>
            </a:r>
            <a:r>
              <a:rPr lang="es-ES" sz="2000" b="1" dirty="0">
                <a:solidFill>
                  <a:srgbClr val="668CCF"/>
                </a:solidFill>
                <a:latin typeface="Ubuntu Light" panose="020B0304030602030204" pitchFamily="34" charset="0"/>
              </a:rPr>
              <a:t> de </a:t>
            </a:r>
            <a:r>
              <a:rPr lang="es-ES" sz="2000" b="1" dirty="0" err="1">
                <a:solidFill>
                  <a:srgbClr val="668CCF"/>
                </a:solidFill>
                <a:latin typeface="Ubuntu Light" panose="020B0304030602030204" pitchFamily="34" charset="0"/>
              </a:rPr>
              <a:t>courage</a:t>
            </a:r>
            <a:r>
              <a:rPr lang="es-ES" sz="2000" b="1" dirty="0">
                <a:solidFill>
                  <a:srgbClr val="668CCF"/>
                </a:solidFill>
                <a:latin typeface="Ubuntu Light" panose="020B0304030602030204" pitchFamily="34" charset="0"/>
              </a:rPr>
              <a:t>, </a:t>
            </a:r>
            <a:r>
              <a:rPr lang="es-ES" sz="2000" b="1" dirty="0" err="1">
                <a:solidFill>
                  <a:srgbClr val="FF0000"/>
                </a:solidFill>
                <a:latin typeface="Ubuntu Light" panose="020B0304030602030204" pitchFamily="34" charset="0"/>
              </a:rPr>
              <a:t>éprouver</a:t>
            </a:r>
            <a:r>
              <a:rPr lang="es-ES" sz="2000" b="1" dirty="0">
                <a:solidFill>
                  <a:srgbClr val="FF0000"/>
                </a:solidFill>
                <a:latin typeface="Ubuntu Light" panose="020B0304030602030204" pitchFamily="34" charset="0"/>
              </a:rPr>
              <a:t> de la </a:t>
            </a:r>
            <a:r>
              <a:rPr lang="es-ES" sz="2000" b="1" dirty="0" err="1">
                <a:solidFill>
                  <a:srgbClr val="FF0000"/>
                </a:solidFill>
                <a:latin typeface="Ubuntu Light" panose="020B0304030602030204" pitchFamily="34" charset="0"/>
              </a:rPr>
              <a:t>joie</a:t>
            </a:r>
            <a:r>
              <a:rPr lang="es-ES" sz="2000" b="1" dirty="0">
                <a:solidFill>
                  <a:srgbClr val="FF0000"/>
                </a:solidFill>
                <a:latin typeface="Ubuntu Light" panose="020B0304030602030204" pitchFamily="34" charset="0"/>
              </a:rPr>
              <a:t> </a:t>
            </a:r>
            <a:r>
              <a:rPr lang="es-ES" sz="2000" dirty="0">
                <a:latin typeface="Ubuntu Light" panose="020B0304030602030204" pitchFamily="34" charset="0"/>
              </a:rPr>
              <a:t>et </a:t>
            </a:r>
            <a:r>
              <a:rPr lang="es-ES" sz="2000" dirty="0" err="1">
                <a:latin typeface="Ubuntu Light" panose="020B0304030602030204" pitchFamily="34" charset="0"/>
              </a:rPr>
              <a:t>participer</a:t>
            </a:r>
            <a:r>
              <a:rPr lang="es-ES" sz="2000" dirty="0">
                <a:latin typeface="Ubuntu Light" panose="020B0304030602030204" pitchFamily="34" charset="0"/>
              </a:rPr>
              <a:t> </a:t>
            </a:r>
            <a:r>
              <a:rPr lang="es-ES" sz="2000" dirty="0" err="1">
                <a:latin typeface="Ubuntu Light" panose="020B0304030602030204" pitchFamily="34" charset="0"/>
              </a:rPr>
              <a:t>au</a:t>
            </a:r>
            <a:r>
              <a:rPr lang="es-ES" sz="2000" dirty="0">
                <a:latin typeface="Ubuntu Light" panose="020B0304030602030204" pitchFamily="34" charset="0"/>
              </a:rPr>
              <a:t> </a:t>
            </a:r>
            <a:r>
              <a:rPr lang="es-ES" sz="2000" b="1" dirty="0" err="1">
                <a:solidFill>
                  <a:srgbClr val="668CCF"/>
                </a:solidFill>
                <a:latin typeface="Ubuntu Light" panose="020B0304030602030204" pitchFamily="34" charset="0"/>
              </a:rPr>
              <a:t>partage</a:t>
            </a:r>
            <a:r>
              <a:rPr lang="es-ES" sz="2000" b="1" dirty="0">
                <a:solidFill>
                  <a:srgbClr val="668CCF"/>
                </a:solidFill>
                <a:latin typeface="Ubuntu Light" panose="020B0304030602030204" pitchFamily="34" charset="0"/>
              </a:rPr>
              <a:t> de </a:t>
            </a:r>
            <a:r>
              <a:rPr lang="es-ES" sz="2000" b="1" dirty="0" err="1">
                <a:solidFill>
                  <a:srgbClr val="668CCF"/>
                </a:solidFill>
                <a:latin typeface="Ubuntu Light" panose="020B0304030602030204" pitchFamily="34" charset="0"/>
              </a:rPr>
              <a:t>dons</a:t>
            </a:r>
            <a:r>
              <a:rPr lang="es-ES" sz="2000" b="1" dirty="0">
                <a:solidFill>
                  <a:srgbClr val="668CCF"/>
                </a:solidFill>
                <a:latin typeface="Ubuntu Light" panose="020B0304030602030204" pitchFamily="34" charset="0"/>
              </a:rPr>
              <a:t>, de </a:t>
            </a:r>
            <a:r>
              <a:rPr lang="es-ES" sz="2000" b="1" dirty="0" err="1">
                <a:solidFill>
                  <a:srgbClr val="668CCF"/>
                </a:solidFill>
                <a:latin typeface="Ubuntu Light" panose="020B0304030602030204" pitchFamily="34" charset="0"/>
              </a:rPr>
              <a:t>compétences</a:t>
            </a:r>
            <a:r>
              <a:rPr lang="es-ES" sz="2000" b="1" dirty="0">
                <a:solidFill>
                  <a:srgbClr val="668CCF"/>
                </a:solidFill>
                <a:latin typeface="Ubuntu Light" panose="020B0304030602030204" pitchFamily="34" charset="0"/>
              </a:rPr>
              <a:t> et de </a:t>
            </a:r>
            <a:r>
              <a:rPr lang="es-ES" sz="2000" b="1" dirty="0" err="1">
                <a:solidFill>
                  <a:srgbClr val="668CCF"/>
                </a:solidFill>
                <a:latin typeface="Ubuntu Light" panose="020B0304030602030204" pitchFamily="34" charset="0"/>
              </a:rPr>
              <a:t>l´amitié</a:t>
            </a:r>
            <a:r>
              <a:rPr lang="es-ES" sz="2000" b="1" dirty="0">
                <a:solidFill>
                  <a:srgbClr val="668CCF"/>
                </a:solidFill>
                <a:latin typeface="Ubuntu Light" panose="020B0304030602030204" pitchFamily="34" charset="0"/>
              </a:rPr>
              <a:t> </a:t>
            </a:r>
            <a:r>
              <a:rPr lang="es-ES" sz="2000" b="1" dirty="0" err="1">
                <a:solidFill>
                  <a:srgbClr val="668CCF"/>
                </a:solidFill>
                <a:latin typeface="Ubuntu Light" panose="020B0304030602030204" pitchFamily="34" charset="0"/>
              </a:rPr>
              <a:t>avec</a:t>
            </a:r>
            <a:r>
              <a:rPr lang="es-ES" sz="2000" b="1" dirty="0">
                <a:solidFill>
                  <a:srgbClr val="668CCF"/>
                </a:solidFill>
                <a:latin typeface="Ubuntu Light" panose="020B0304030602030204" pitchFamily="34" charset="0"/>
              </a:rPr>
              <a:t> </a:t>
            </a:r>
            <a:r>
              <a:rPr lang="es-ES" sz="2000" b="1" dirty="0" err="1">
                <a:solidFill>
                  <a:srgbClr val="668CCF"/>
                </a:solidFill>
                <a:latin typeface="Ubuntu Light" panose="020B0304030602030204" pitchFamily="34" charset="0"/>
              </a:rPr>
              <a:t>leurs</a:t>
            </a:r>
            <a:r>
              <a:rPr lang="es-ES" sz="2000" b="1" dirty="0">
                <a:solidFill>
                  <a:srgbClr val="668CCF"/>
                </a:solidFill>
                <a:latin typeface="Ubuntu Light" panose="020B0304030602030204" pitchFamily="34" charset="0"/>
              </a:rPr>
              <a:t> </a:t>
            </a:r>
            <a:r>
              <a:rPr lang="es-ES" sz="2000" b="1" dirty="0" err="1">
                <a:solidFill>
                  <a:srgbClr val="668CCF"/>
                </a:solidFill>
                <a:latin typeface="Ubuntu Light" panose="020B0304030602030204" pitchFamily="34" charset="0"/>
              </a:rPr>
              <a:t>familles</a:t>
            </a:r>
            <a:r>
              <a:rPr lang="es-ES" sz="2000" b="1" dirty="0">
                <a:solidFill>
                  <a:srgbClr val="668CCF"/>
                </a:solidFill>
                <a:latin typeface="Ubuntu Light" panose="020B0304030602030204" pitchFamily="34" charset="0"/>
              </a:rPr>
              <a:t>, </a:t>
            </a:r>
            <a:r>
              <a:rPr lang="es-ES" sz="2000" dirty="0" err="1">
                <a:latin typeface="Ubuntu Light" panose="020B0304030602030204" pitchFamily="34" charset="0"/>
              </a:rPr>
              <a:t>d´autres</a:t>
            </a:r>
            <a:r>
              <a:rPr lang="es-ES" sz="2000" dirty="0">
                <a:latin typeface="Ubuntu Light" panose="020B0304030602030204" pitchFamily="34" charset="0"/>
              </a:rPr>
              <a:t> </a:t>
            </a:r>
            <a:r>
              <a:rPr lang="es-ES" sz="2000" dirty="0" err="1">
                <a:latin typeface="Ubuntu Light" panose="020B0304030602030204" pitchFamily="34" charset="0"/>
              </a:rPr>
              <a:t>athlètes</a:t>
            </a:r>
            <a:r>
              <a:rPr lang="es-ES" sz="2000" dirty="0">
                <a:latin typeface="Ubuntu Light" panose="020B0304030602030204" pitchFamily="34" charset="0"/>
              </a:rPr>
              <a:t> des </a:t>
            </a:r>
            <a:r>
              <a:rPr lang="es-ES" sz="2000" dirty="0" err="1">
                <a:latin typeface="Ubuntu Light" panose="020B0304030602030204" pitchFamily="34" charset="0"/>
              </a:rPr>
              <a:t>Olympiques</a:t>
            </a:r>
            <a:r>
              <a:rPr lang="es-ES" sz="2000" dirty="0">
                <a:latin typeface="Ubuntu Light" panose="020B0304030602030204" pitchFamily="34" charset="0"/>
              </a:rPr>
              <a:t> </a:t>
            </a:r>
            <a:r>
              <a:rPr lang="es-ES" sz="2000" dirty="0" err="1">
                <a:latin typeface="Ubuntu Light" panose="020B0304030602030204" pitchFamily="34" charset="0"/>
              </a:rPr>
              <a:t>Spéciaux</a:t>
            </a:r>
            <a:r>
              <a:rPr lang="es-ES" sz="2000" dirty="0">
                <a:latin typeface="Ubuntu Light" panose="020B0304030602030204" pitchFamily="34" charset="0"/>
              </a:rPr>
              <a:t> et la </a:t>
            </a:r>
            <a:r>
              <a:rPr lang="es-ES" sz="2000" dirty="0" err="1">
                <a:latin typeface="Ubuntu Light" panose="020B0304030602030204" pitchFamily="34" charset="0"/>
              </a:rPr>
              <a:t>communauté</a:t>
            </a:r>
            <a:r>
              <a:rPr lang="en-US" sz="2000" dirty="0">
                <a:latin typeface="Ubuntu Light" panose="020B0304030602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70996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E27BA94-9C97-48DC-AAB0-D5663B253437}"/>
              </a:ext>
            </a:extLst>
          </p:cNvPr>
          <p:cNvSpPr txBox="1">
            <a:spLocks/>
          </p:cNvSpPr>
          <p:nvPr/>
        </p:nvSpPr>
        <p:spPr>
          <a:xfrm>
            <a:off x="1459750" y="584200"/>
            <a:ext cx="9519400" cy="7125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base">
              <a:spcAft>
                <a:spcPct val="0"/>
              </a:spcAft>
            </a:pPr>
            <a:r>
              <a:rPr lang="fr-FR" sz="3200" b="1" dirty="0">
                <a:solidFill>
                  <a:prstClr val="black"/>
                </a:solidFill>
                <a:latin typeface="Ubuntu Light" panose="020B0304030602030204" pitchFamily="34" charset="0"/>
                <a:sym typeface="Gill Sans" charset="0"/>
              </a:rPr>
              <a:t>Qu´est ce qui rend les Jeux Olympiques Spéciaux uniques ?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A14C35E-165A-4F0A-BF82-22C07338D864}"/>
              </a:ext>
            </a:extLst>
          </p:cNvPr>
          <p:cNvSpPr txBox="1">
            <a:spLocks/>
          </p:cNvSpPr>
          <p:nvPr/>
        </p:nvSpPr>
        <p:spPr>
          <a:xfrm>
            <a:off x="562650" y="1797050"/>
            <a:ext cx="10800000" cy="42053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s-PA" sz="2000" dirty="0">
                <a:latin typeface="Ubuntu Light" panose="020B0304030602030204" pitchFamily="34" charset="0"/>
              </a:rPr>
              <a:t>Les </a:t>
            </a:r>
            <a:r>
              <a:rPr lang="es-PA" sz="2000" dirty="0" err="1">
                <a:latin typeface="Ubuntu Light" panose="020B0304030602030204" pitchFamily="34" charset="0"/>
              </a:rPr>
              <a:t>Olympiques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Spéciaux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offrent</a:t>
            </a:r>
            <a:r>
              <a:rPr lang="es-PA" sz="2000" dirty="0">
                <a:latin typeface="Ubuntu Light" panose="020B0304030602030204" pitchFamily="34" charset="0"/>
              </a:rPr>
              <a:t> une </a:t>
            </a:r>
            <a:r>
              <a:rPr lang="es-PA" sz="2000" dirty="0" err="1">
                <a:latin typeface="Ubuntu Light" panose="020B0304030602030204" pitchFamily="34" charset="0"/>
              </a:rPr>
              <a:t>variété</a:t>
            </a:r>
            <a:r>
              <a:rPr lang="es-PA" sz="2000" dirty="0">
                <a:latin typeface="Ubuntu Light" panose="020B0304030602030204" pitchFamily="34" charset="0"/>
              </a:rPr>
              <a:t>  de </a:t>
            </a:r>
            <a:r>
              <a:rPr lang="es-PA" sz="2000" dirty="0" err="1">
                <a:latin typeface="Ubuntu Light" panose="020B0304030602030204" pitchFamily="34" charset="0"/>
              </a:rPr>
              <a:t>possibilités</a:t>
            </a:r>
            <a:r>
              <a:rPr lang="es-PA" sz="2000" dirty="0">
                <a:latin typeface="Ubuntu Light" panose="020B0304030602030204" pitchFamily="34" charset="0"/>
              </a:rPr>
              <a:t> sportives </a:t>
            </a:r>
            <a:r>
              <a:rPr lang="es-PA" sz="2000" b="1" dirty="0" err="1">
                <a:solidFill>
                  <a:srgbClr val="FF0000"/>
                </a:solidFill>
                <a:latin typeface="Ubuntu Light" panose="020B0304030602030204" pitchFamily="34" charset="0"/>
              </a:rPr>
              <a:t>pour</a:t>
            </a:r>
            <a:r>
              <a:rPr lang="es-PA" sz="2000" b="1" dirty="0">
                <a:solidFill>
                  <a:srgbClr val="FF0000"/>
                </a:solidFill>
                <a:latin typeface="Ubuntu Light" panose="020B0304030602030204" pitchFamily="34" charset="0"/>
              </a:rPr>
              <a:t> </a:t>
            </a:r>
            <a:r>
              <a:rPr lang="es-PA" sz="2000" b="1" dirty="0" err="1">
                <a:solidFill>
                  <a:srgbClr val="FF0000"/>
                </a:solidFill>
                <a:latin typeface="Ubuntu Light" panose="020B0304030602030204" pitchFamily="34" charset="0"/>
              </a:rPr>
              <a:t>tous</a:t>
            </a:r>
            <a:r>
              <a:rPr lang="es-PA" sz="2000" b="1" dirty="0">
                <a:solidFill>
                  <a:srgbClr val="FF0000"/>
                </a:solidFill>
                <a:latin typeface="Ubuntu Light" panose="020B0304030602030204" pitchFamily="34" charset="0"/>
              </a:rPr>
              <a:t> les </a:t>
            </a:r>
            <a:r>
              <a:rPr lang="es-PA" sz="2000" b="1" dirty="0" err="1">
                <a:solidFill>
                  <a:srgbClr val="FF0000"/>
                </a:solidFill>
                <a:latin typeface="Ubuntu Light" panose="020B0304030602030204" pitchFamily="34" charset="0"/>
              </a:rPr>
              <a:t>niveaux</a:t>
            </a:r>
            <a:r>
              <a:rPr lang="es-PA" sz="2000" b="1" dirty="0">
                <a:solidFill>
                  <a:srgbClr val="FF0000"/>
                </a:solidFill>
                <a:latin typeface="Ubuntu Light" panose="020B0304030602030204" pitchFamily="34" charset="0"/>
              </a:rPr>
              <a:t> de </a:t>
            </a:r>
            <a:r>
              <a:rPr lang="es-PA" sz="2000" b="1" dirty="0" err="1">
                <a:solidFill>
                  <a:srgbClr val="FF0000"/>
                </a:solidFill>
                <a:latin typeface="Ubuntu Light" panose="020B0304030602030204" pitchFamily="34" charset="0"/>
              </a:rPr>
              <a:t>capacités</a:t>
            </a:r>
            <a:r>
              <a:rPr lang="es-PA" sz="2000" dirty="0">
                <a:latin typeface="Ubuntu Light" panose="020B0304030602030204" pitchFamily="34" charset="0"/>
              </a:rPr>
              <a:t>.</a:t>
            </a:r>
            <a:r>
              <a:rPr lang="es-PA" sz="2000" dirty="0">
                <a:solidFill>
                  <a:srgbClr val="FF0000"/>
                </a:solidFill>
                <a:latin typeface="Ubuntu Light" panose="020B0304030602030204" pitchFamily="34" charset="0"/>
              </a:rPr>
              <a:t>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s-PA" sz="2000" dirty="0">
                <a:latin typeface="Ubuntu Light" panose="020B0304030602030204" pitchFamily="34" charset="0"/>
              </a:rPr>
              <a:t>Les </a:t>
            </a:r>
            <a:r>
              <a:rPr lang="es-PA" sz="2000" dirty="0" err="1">
                <a:latin typeface="Ubuntu Light" panose="020B0304030602030204" pitchFamily="34" charset="0"/>
              </a:rPr>
              <a:t>athlètes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b="1" dirty="0" err="1">
                <a:solidFill>
                  <a:srgbClr val="FF0000"/>
                </a:solidFill>
                <a:latin typeface="Ubuntu Light" panose="020B0304030602030204" pitchFamily="34" charset="0"/>
              </a:rPr>
              <a:t>sont</a:t>
            </a:r>
            <a:r>
              <a:rPr lang="es-PA" sz="2000" b="1" dirty="0">
                <a:solidFill>
                  <a:srgbClr val="FF0000"/>
                </a:solidFill>
                <a:latin typeface="Ubuntu Light" panose="020B0304030602030204" pitchFamily="34" charset="0"/>
              </a:rPr>
              <a:t> </a:t>
            </a:r>
            <a:r>
              <a:rPr lang="es-PA" sz="2000" b="1" dirty="0" err="1">
                <a:solidFill>
                  <a:srgbClr val="FF0000"/>
                </a:solidFill>
                <a:latin typeface="Ubuntu Light" panose="020B0304030602030204" pitchFamily="34" charset="0"/>
              </a:rPr>
              <a:t>regroupés</a:t>
            </a:r>
            <a:r>
              <a:rPr lang="es-PA" sz="2000" b="1" dirty="0">
                <a:solidFill>
                  <a:srgbClr val="FF0000"/>
                </a:solidFill>
                <a:latin typeface="Ubuntu Light" panose="020B0304030602030204" pitchFamily="34" charset="0"/>
              </a:rPr>
              <a:t> en </a:t>
            </a:r>
            <a:r>
              <a:rPr lang="es-PA" sz="2000" b="1" dirty="0" err="1">
                <a:solidFill>
                  <a:srgbClr val="FF0000"/>
                </a:solidFill>
                <a:latin typeface="Ubuntu Light" panose="020B0304030602030204" pitchFamily="34" charset="0"/>
              </a:rPr>
              <a:t>fonction</a:t>
            </a:r>
            <a:r>
              <a:rPr lang="es-PA" sz="2000" b="1" dirty="0">
                <a:solidFill>
                  <a:srgbClr val="FF0000"/>
                </a:solidFill>
                <a:latin typeface="Ubuntu Light" panose="020B0304030602030204" pitchFamily="34" charset="0"/>
              </a:rPr>
              <a:t> de </a:t>
            </a:r>
            <a:r>
              <a:rPr lang="es-PA" sz="2000" b="1" dirty="0" err="1">
                <a:solidFill>
                  <a:srgbClr val="FF0000"/>
                </a:solidFill>
                <a:latin typeface="Ubuntu Light" panose="020B0304030602030204" pitchFamily="34" charset="0"/>
              </a:rPr>
              <a:t>leurs</a:t>
            </a:r>
            <a:r>
              <a:rPr lang="es-PA" sz="2000" b="1" dirty="0">
                <a:solidFill>
                  <a:srgbClr val="FF0000"/>
                </a:solidFill>
                <a:latin typeface="Ubuntu Light" panose="020B0304030602030204" pitchFamily="34" charset="0"/>
              </a:rPr>
              <a:t> </a:t>
            </a:r>
            <a:r>
              <a:rPr lang="es-PA" sz="2000" b="1" dirty="0" err="1">
                <a:solidFill>
                  <a:srgbClr val="FF0000"/>
                </a:solidFill>
                <a:latin typeface="Ubuntu Light" panose="020B0304030602030204" pitchFamily="34" charset="0"/>
              </a:rPr>
              <a:t>capacités</a:t>
            </a:r>
            <a:r>
              <a:rPr lang="es-PA" sz="2000" b="1" dirty="0">
                <a:solidFill>
                  <a:srgbClr val="FF0000"/>
                </a:solidFill>
                <a:latin typeface="Ubuntu Light" panose="020B0304030602030204" pitchFamily="34" charset="0"/>
              </a:rPr>
              <a:t> </a:t>
            </a:r>
            <a:r>
              <a:rPr lang="es-PA" sz="2000" dirty="0">
                <a:latin typeface="Ubuntu Light" panose="020B0304030602030204" pitchFamily="34" charset="0"/>
              </a:rPr>
              <a:t>par un </a:t>
            </a:r>
            <a:r>
              <a:rPr lang="es-PA" sz="2000" dirty="0" err="1">
                <a:latin typeface="Ubuntu Light" panose="020B0304030602030204" pitchFamily="34" charset="0"/>
              </a:rPr>
              <a:t>processus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appelé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b="1" dirty="0" err="1">
                <a:solidFill>
                  <a:srgbClr val="FF0000"/>
                </a:solidFill>
                <a:latin typeface="Ubuntu Light" panose="020B0304030602030204" pitchFamily="34" charset="0"/>
              </a:rPr>
              <a:t>division</a:t>
            </a:r>
            <a:r>
              <a:rPr lang="es-PA" sz="2000" dirty="0">
                <a:latin typeface="Ubuntu Light" panose="020B0304030602030204" pitchFamily="34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s-PA" sz="2000" dirty="0">
                <a:latin typeface="Ubuntu Light" panose="020B0304030602030204" pitchFamily="34" charset="0"/>
              </a:rPr>
              <a:t>Des </a:t>
            </a:r>
            <a:r>
              <a:rPr lang="es-PA" sz="2000" dirty="0" err="1">
                <a:latin typeface="Ubuntu Light" panose="020B0304030602030204" pitchFamily="34" charset="0"/>
              </a:rPr>
              <a:t>prix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sont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remis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b="1" dirty="0">
                <a:solidFill>
                  <a:srgbClr val="FF0000"/>
                </a:solidFill>
                <a:latin typeface="Ubuntu Light" panose="020B0304030602030204" pitchFamily="34" charset="0"/>
              </a:rPr>
              <a:t>à </a:t>
            </a:r>
            <a:r>
              <a:rPr lang="es-PA" sz="2000" b="1" dirty="0" err="1">
                <a:solidFill>
                  <a:srgbClr val="FF0000"/>
                </a:solidFill>
                <a:latin typeface="Ubuntu Light" panose="020B0304030602030204" pitchFamily="34" charset="0"/>
              </a:rPr>
              <a:t>tous</a:t>
            </a:r>
            <a:r>
              <a:rPr lang="es-PA" sz="2000" b="1" dirty="0">
                <a:solidFill>
                  <a:srgbClr val="FF0000"/>
                </a:solidFill>
                <a:latin typeface="Ubuntu Light" panose="020B0304030602030204" pitchFamily="34" charset="0"/>
              </a:rPr>
              <a:t> les </a:t>
            </a:r>
            <a:r>
              <a:rPr lang="es-PA" sz="2000" b="1" dirty="0" err="1">
                <a:solidFill>
                  <a:srgbClr val="FF0000"/>
                </a:solidFill>
                <a:latin typeface="Ubuntu Light" panose="020B0304030602030204" pitchFamily="34" charset="0"/>
              </a:rPr>
              <a:t>participants</a:t>
            </a:r>
            <a:r>
              <a:rPr lang="es-PA" sz="2000" b="1" dirty="0">
                <a:solidFill>
                  <a:srgbClr val="FF0000"/>
                </a:solidFill>
                <a:latin typeface="Ubuntu Light" panose="020B0304030602030204" pitchFamily="34" charset="0"/>
              </a:rPr>
              <a:t> </a:t>
            </a:r>
            <a:r>
              <a:rPr lang="es-PA" sz="2000" dirty="0">
                <a:latin typeface="Ubuntu Light" panose="020B0304030602030204" pitchFamily="34" charset="0"/>
              </a:rPr>
              <a:t>qui </a:t>
            </a:r>
            <a:r>
              <a:rPr lang="es-PA" sz="2000" dirty="0" err="1">
                <a:latin typeface="Ubuntu Light" panose="020B0304030602030204" pitchFamily="34" charset="0"/>
              </a:rPr>
              <a:t>participent</a:t>
            </a:r>
            <a:r>
              <a:rPr lang="es-PA" sz="2000" dirty="0">
                <a:latin typeface="Ubuntu Light" panose="020B0304030602030204" pitchFamily="34" charset="0"/>
              </a:rPr>
              <a:t>.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s-PA" sz="2000" dirty="0">
                <a:latin typeface="Ubuntu Light" panose="020B0304030602030204" pitchFamily="34" charset="0"/>
              </a:rPr>
              <a:t>Les </a:t>
            </a:r>
            <a:r>
              <a:rPr lang="es-PA" sz="2000" dirty="0" err="1">
                <a:latin typeface="Ubuntu Light" panose="020B0304030602030204" pitchFamily="34" charset="0"/>
              </a:rPr>
              <a:t>Olympiques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Spéciaux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b="1" dirty="0" err="1">
                <a:solidFill>
                  <a:srgbClr val="FF0000"/>
                </a:solidFill>
                <a:latin typeface="Ubuntu Light" panose="020B0304030602030204" pitchFamily="34" charset="0"/>
              </a:rPr>
              <a:t>ne</a:t>
            </a:r>
            <a:r>
              <a:rPr lang="es-PA" sz="2000" b="1" dirty="0">
                <a:solidFill>
                  <a:srgbClr val="FF0000"/>
                </a:solidFill>
                <a:latin typeface="Ubuntu Light" panose="020B0304030602030204" pitchFamily="34" charset="0"/>
              </a:rPr>
              <a:t> </a:t>
            </a:r>
            <a:r>
              <a:rPr lang="es-PA" sz="2000" b="1" dirty="0" err="1">
                <a:solidFill>
                  <a:srgbClr val="FF0000"/>
                </a:solidFill>
                <a:latin typeface="Ubuntu Light" panose="020B0304030602030204" pitchFamily="34" charset="0"/>
              </a:rPr>
              <a:t>font</a:t>
            </a:r>
            <a:r>
              <a:rPr lang="es-PA" sz="2000" b="1" dirty="0">
                <a:solidFill>
                  <a:srgbClr val="FF0000"/>
                </a:solidFill>
                <a:latin typeface="Ubuntu Light" panose="020B0304030602030204" pitchFamily="34" charset="0"/>
              </a:rPr>
              <a:t> </a:t>
            </a:r>
            <a:r>
              <a:rPr lang="es-PA" sz="2000" b="1" dirty="0" err="1">
                <a:solidFill>
                  <a:srgbClr val="FF0000"/>
                </a:solidFill>
                <a:latin typeface="Ubuntu Light" panose="020B0304030602030204" pitchFamily="34" charset="0"/>
              </a:rPr>
              <a:t>pas</a:t>
            </a:r>
            <a:r>
              <a:rPr lang="es-PA" sz="2000" b="1" dirty="0">
                <a:solidFill>
                  <a:srgbClr val="FF0000"/>
                </a:solidFill>
                <a:latin typeface="Ubuntu Light" panose="020B0304030602030204" pitchFamily="34" charset="0"/>
              </a:rPr>
              <a:t> </a:t>
            </a:r>
            <a:r>
              <a:rPr lang="es-PA" sz="2000" b="1" dirty="0" err="1">
                <a:solidFill>
                  <a:srgbClr val="FF0000"/>
                </a:solidFill>
                <a:latin typeface="Ubuntu Light" panose="020B0304030602030204" pitchFamily="34" charset="0"/>
              </a:rPr>
              <a:t>payer</a:t>
            </a:r>
            <a:r>
              <a:rPr lang="es-PA" sz="2000" b="1" dirty="0">
                <a:solidFill>
                  <a:srgbClr val="FF0000"/>
                </a:solidFill>
                <a:latin typeface="Ubuntu Light" panose="020B0304030602030204" pitchFamily="34" charset="0"/>
              </a:rPr>
              <a:t> les </a:t>
            </a:r>
            <a:r>
              <a:rPr lang="es-PA" sz="2000" b="1" dirty="0" err="1">
                <a:solidFill>
                  <a:srgbClr val="FF0000"/>
                </a:solidFill>
                <a:latin typeface="Ubuntu Light" panose="020B0304030602030204" pitchFamily="34" charset="0"/>
              </a:rPr>
              <a:t>athlètes</a:t>
            </a:r>
            <a:r>
              <a:rPr lang="es-PA" sz="2000" b="1" dirty="0">
                <a:solidFill>
                  <a:srgbClr val="FF0000"/>
                </a:solidFill>
                <a:latin typeface="Ubuntu Light" panose="020B0304030602030204" pitchFamily="34" charset="0"/>
              </a:rPr>
              <a:t> </a:t>
            </a:r>
            <a:r>
              <a:rPr lang="es-PA" sz="2000" dirty="0">
                <a:latin typeface="Ubuntu Light" panose="020B0304030602030204" pitchFamily="34" charset="0"/>
              </a:rPr>
              <a:t>(ni </a:t>
            </a:r>
            <a:r>
              <a:rPr lang="es-PA" sz="2000" dirty="0" err="1">
                <a:latin typeface="Ubuntu Light" panose="020B0304030602030204" pitchFamily="34" charset="0"/>
              </a:rPr>
              <a:t>leurs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familles</a:t>
            </a:r>
            <a:r>
              <a:rPr lang="es-PA" sz="2000" dirty="0">
                <a:latin typeface="Ubuntu Light" panose="020B0304030602030204" pitchFamily="34" charset="0"/>
              </a:rPr>
              <a:t>) </a:t>
            </a:r>
            <a:r>
              <a:rPr lang="es-PA" sz="2000" dirty="0" err="1">
                <a:latin typeface="Ubuntu Light" panose="020B0304030602030204" pitchFamily="34" charset="0"/>
              </a:rPr>
              <a:t>pour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s´entraîner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ou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participer</a:t>
            </a:r>
            <a:r>
              <a:rPr lang="es-PA" sz="2000" dirty="0">
                <a:latin typeface="Ubuntu Light" panose="020B030403060203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463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Texto&#10;&#10;Descripción generada automáticamente con confianza media">
            <a:extLst>
              <a:ext uri="{FF2B5EF4-FFF2-40B4-BE49-F238E27FC236}">
                <a16:creationId xmlns:a16="http://schemas.microsoft.com/office/drawing/2014/main" id="{4ABB5F44-4BF7-40F4-AD4F-48D62A613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2904" y="3732222"/>
            <a:ext cx="2083096" cy="227017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6D5D709-53BF-473B-A839-CC4D500DEFD7}"/>
              </a:ext>
            </a:extLst>
          </p:cNvPr>
          <p:cNvSpPr txBox="1">
            <a:spLocks/>
          </p:cNvSpPr>
          <p:nvPr/>
        </p:nvSpPr>
        <p:spPr>
          <a:xfrm>
            <a:off x="575350" y="1797050"/>
            <a:ext cx="10800000" cy="42053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PA" sz="2000" dirty="0">
                <a:latin typeface="Ubuntu Light" panose="020B0304030602030204" pitchFamily="34" charset="0"/>
              </a:rPr>
              <a:t>___ </a:t>
            </a:r>
            <a:r>
              <a:rPr lang="es-PA" sz="2000" dirty="0" err="1">
                <a:latin typeface="Ubuntu Light" panose="020B0304030602030204" pitchFamily="34" charset="0"/>
              </a:rPr>
              <a:t>états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ou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pays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ont</a:t>
            </a:r>
            <a:r>
              <a:rPr lang="es-PA" sz="2000" dirty="0">
                <a:latin typeface="Ubuntu Light" panose="020B0304030602030204" pitchFamily="34" charset="0"/>
              </a:rPr>
              <a:t> des </a:t>
            </a:r>
            <a:r>
              <a:rPr lang="es-PA" sz="2000" dirty="0" err="1">
                <a:latin typeface="Ubuntu Light" panose="020B0304030602030204" pitchFamily="34" charset="0"/>
              </a:rPr>
              <a:t>programmes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d´OS</a:t>
            </a:r>
            <a:endParaRPr lang="es-PA" sz="2000" dirty="0">
              <a:latin typeface="Ubuntu Light" panose="020B0304030602030204" pitchFamily="34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PA" sz="2000" dirty="0">
                <a:latin typeface="Ubuntu Light" panose="020B0304030602030204" pitchFamily="34" charset="0"/>
              </a:rPr>
              <a:t>Plus de ___ </a:t>
            </a:r>
            <a:r>
              <a:rPr lang="es-PA" sz="2000" dirty="0" err="1">
                <a:latin typeface="Ubuntu Light" panose="020B0304030602030204" pitchFamily="34" charset="0"/>
              </a:rPr>
              <a:t>millions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d´athlètes</a:t>
            </a:r>
            <a:endParaRPr lang="es-PA" sz="2000" dirty="0">
              <a:latin typeface="Ubuntu Light" panose="020B0304030602030204" pitchFamily="34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PA" sz="2000" dirty="0">
                <a:latin typeface="Ubuntu Light" panose="020B0304030602030204" pitchFamily="34" charset="0"/>
              </a:rPr>
              <a:t>Plus de ___ </a:t>
            </a:r>
            <a:r>
              <a:rPr lang="es-PA" sz="2000" dirty="0" err="1">
                <a:latin typeface="Ubuntu Light" panose="020B0304030602030204" pitchFamily="34" charset="0"/>
              </a:rPr>
              <a:t>jeunes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athlètes</a:t>
            </a:r>
            <a:endParaRPr lang="es-PA" sz="2000" dirty="0">
              <a:latin typeface="Ubuntu Light" panose="020B0304030602030204" pitchFamily="34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PA" sz="2000" dirty="0">
                <a:latin typeface="Ubuntu Light" panose="020B0304030602030204" pitchFamily="34" charset="0"/>
              </a:rPr>
              <a:t>Plus de___ </a:t>
            </a:r>
            <a:r>
              <a:rPr lang="es-PA" sz="2000" dirty="0" err="1">
                <a:latin typeface="Ubuntu Light" panose="020B0304030602030204" pitchFamily="34" charset="0"/>
              </a:rPr>
              <a:t>compétitions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annuelles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PA" sz="2000" dirty="0">
                <a:latin typeface="Ubuntu Light" panose="020B0304030602030204" pitchFamily="34" charset="0"/>
              </a:rPr>
              <a:t>Plus de ___  </a:t>
            </a:r>
            <a:r>
              <a:rPr lang="es-PA" sz="2000" dirty="0" err="1">
                <a:latin typeface="Ubuntu Light" panose="020B0304030602030204" pitchFamily="34" charset="0"/>
              </a:rPr>
              <a:t>Athlètes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Leaders</a:t>
            </a:r>
            <a:r>
              <a:rPr lang="es-PA" sz="2000" dirty="0">
                <a:latin typeface="Ubuntu Light" panose="020B0304030602030204" pitchFamily="34" charset="0"/>
              </a:rPr>
              <a:t> aves des </a:t>
            </a:r>
            <a:r>
              <a:rPr lang="es-PA" sz="2000" dirty="0" err="1">
                <a:latin typeface="Ubuntu Light" panose="020B0304030602030204" pitchFamily="34" charset="0"/>
              </a:rPr>
              <a:t>rôles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significatifs</a:t>
            </a:r>
            <a:endParaRPr lang="es-PA" sz="2000" dirty="0">
              <a:latin typeface="Ubuntu Light" panose="020B0304030602030204" pitchFamily="34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PA" sz="2000" dirty="0">
                <a:latin typeface="Ubuntu Light" panose="020B0304030602030204" pitchFamily="34" charset="0"/>
              </a:rPr>
              <a:t>Presque ___ </a:t>
            </a:r>
            <a:r>
              <a:rPr lang="es-PA" sz="2000" dirty="0" err="1">
                <a:latin typeface="Ubuntu Light" panose="020B0304030602030204" pitchFamily="34" charset="0"/>
              </a:rPr>
              <a:t>jeunes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leaders</a:t>
            </a:r>
            <a:endParaRPr lang="es-PA" sz="2000" dirty="0">
              <a:latin typeface="Ubuntu Light" panose="020B030403060203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A456BF1-CC72-4B23-A2CB-8CA00A32AD73}"/>
              </a:ext>
            </a:extLst>
          </p:cNvPr>
          <p:cNvSpPr txBox="1">
            <a:spLocks/>
          </p:cNvSpPr>
          <p:nvPr/>
        </p:nvSpPr>
        <p:spPr>
          <a:xfrm>
            <a:off x="1440700" y="501650"/>
            <a:ext cx="8647278" cy="558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base">
              <a:spcAft>
                <a:spcPct val="0"/>
              </a:spcAft>
            </a:pPr>
            <a:r>
              <a:rPr lang="fr-FR" sz="3200" b="1" dirty="0">
                <a:solidFill>
                  <a:prstClr val="black"/>
                </a:solidFill>
                <a:latin typeface="Ubuntu Light" panose="020B0304030602030204" pitchFamily="34" charset="0"/>
                <a:sym typeface="Gill Sans" charset="0"/>
              </a:rPr>
              <a:t>Données Globales pour 2019 </a:t>
            </a:r>
          </a:p>
        </p:txBody>
      </p:sp>
    </p:spTree>
    <p:extLst>
      <p:ext uri="{BB962C8B-B14F-4D97-AF65-F5344CB8AC3E}">
        <p14:creationId xmlns:p14="http://schemas.microsoft.com/office/powerpoint/2010/main" val="3781661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Texto&#10;&#10;Descripción generada automáticamente con confianza media">
            <a:extLst>
              <a:ext uri="{FF2B5EF4-FFF2-40B4-BE49-F238E27FC236}">
                <a16:creationId xmlns:a16="http://schemas.microsoft.com/office/drawing/2014/main" id="{963DAEE4-3A13-49A8-87A4-4EC74525F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5067" y="3647394"/>
            <a:ext cx="2160933" cy="2354998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D3EDB76-4341-4491-9027-C7B1E5B83046}"/>
              </a:ext>
            </a:extLst>
          </p:cNvPr>
          <p:cNvSpPr txBox="1">
            <a:spLocks/>
          </p:cNvSpPr>
          <p:nvPr/>
        </p:nvSpPr>
        <p:spPr>
          <a:xfrm>
            <a:off x="569000" y="1797050"/>
            <a:ext cx="10800000" cy="42053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PA" sz="2000" dirty="0">
                <a:latin typeface="Ubuntu Light" panose="020B0304030602030204" pitchFamily="34" charset="0"/>
              </a:rPr>
              <a:t>216 </a:t>
            </a:r>
            <a:r>
              <a:rPr lang="es-PA" sz="2000" dirty="0" err="1">
                <a:latin typeface="Ubuntu Light" panose="020B0304030602030204" pitchFamily="34" charset="0"/>
              </a:rPr>
              <a:t>États</a:t>
            </a:r>
            <a:r>
              <a:rPr lang="es-PA" sz="2000" dirty="0">
                <a:latin typeface="Ubuntu Light" panose="020B0304030602030204" pitchFamily="34" charset="0"/>
              </a:rPr>
              <a:t> et </a:t>
            </a:r>
            <a:r>
              <a:rPr lang="es-PA" sz="2000" dirty="0" err="1">
                <a:latin typeface="Ubuntu Light" panose="020B0304030602030204" pitchFamily="34" charset="0"/>
              </a:rPr>
              <a:t>pays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ont</a:t>
            </a:r>
            <a:r>
              <a:rPr lang="es-PA" sz="2000" dirty="0">
                <a:latin typeface="Ubuntu Light" panose="020B0304030602030204" pitchFamily="34" charset="0"/>
              </a:rPr>
              <a:t> des </a:t>
            </a:r>
            <a:r>
              <a:rPr lang="es-PA" sz="2000" dirty="0" err="1">
                <a:latin typeface="Ubuntu Light" panose="020B0304030602030204" pitchFamily="34" charset="0"/>
              </a:rPr>
              <a:t>programmes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d´Olympiques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Spéciaux</a:t>
            </a:r>
            <a:endParaRPr lang="es-PA" sz="2000" dirty="0">
              <a:latin typeface="Ubuntu Light" panose="020B0304030602030204" pitchFamily="34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PA" sz="2000" dirty="0">
                <a:latin typeface="Ubuntu Light" panose="020B0304030602030204" pitchFamily="34" charset="0"/>
              </a:rPr>
              <a:t>Plus 5.7 </a:t>
            </a:r>
            <a:r>
              <a:rPr lang="es-PA" sz="2000" dirty="0" err="1">
                <a:latin typeface="Ubuntu Light" panose="020B0304030602030204" pitchFamily="34" charset="0"/>
              </a:rPr>
              <a:t>millions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d´athlètes</a:t>
            </a:r>
            <a:endParaRPr lang="es-PA" sz="2000" dirty="0">
              <a:latin typeface="Ubuntu Light" panose="020B0304030602030204" pitchFamily="34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PA" sz="2000" dirty="0">
                <a:latin typeface="Ubuntu Light" panose="020B0304030602030204" pitchFamily="34" charset="0"/>
              </a:rPr>
              <a:t>Plus de 500,000 </a:t>
            </a:r>
            <a:r>
              <a:rPr lang="es-PA" sz="2000" dirty="0" err="1">
                <a:latin typeface="Ubuntu Light" panose="020B0304030602030204" pitchFamily="34" charset="0"/>
              </a:rPr>
              <a:t>jeunes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athlètes</a:t>
            </a:r>
            <a:endParaRPr lang="es-PA" sz="2000" dirty="0">
              <a:latin typeface="Ubuntu Light" panose="020B0304030602030204" pitchFamily="34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PA" sz="2000" dirty="0">
                <a:latin typeface="Ubuntu Light" panose="020B0304030602030204" pitchFamily="34" charset="0"/>
              </a:rPr>
              <a:t>Plus de 100,000 </a:t>
            </a:r>
            <a:r>
              <a:rPr lang="es-PA" sz="2000" dirty="0" err="1">
                <a:latin typeface="Ubuntu Light" panose="020B0304030602030204" pitchFamily="34" charset="0"/>
              </a:rPr>
              <a:t>compétitions</a:t>
            </a:r>
            <a:r>
              <a:rPr lang="es-PA" sz="2000" dirty="0">
                <a:latin typeface="Ubuntu Light" panose="020B0304030602030204" pitchFamily="34" charset="0"/>
              </a:rPr>
              <a:t> par </a:t>
            </a:r>
            <a:r>
              <a:rPr lang="es-PA" sz="2000" dirty="0" err="1">
                <a:latin typeface="Ubuntu Light" panose="020B0304030602030204" pitchFamily="34" charset="0"/>
              </a:rPr>
              <a:t>an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PA" sz="2000" dirty="0">
                <a:latin typeface="Ubuntu Light" panose="020B0304030602030204" pitchFamily="34" charset="0"/>
              </a:rPr>
              <a:t>Plus de 50,000 </a:t>
            </a:r>
            <a:r>
              <a:rPr lang="es-PA" sz="2000" dirty="0" err="1">
                <a:latin typeface="Ubuntu Light" panose="020B0304030602030204" pitchFamily="34" charset="0"/>
              </a:rPr>
              <a:t>athlètes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leaders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jouant</a:t>
            </a:r>
            <a:r>
              <a:rPr lang="es-PA" sz="2000" dirty="0">
                <a:latin typeface="Ubuntu Light" panose="020B0304030602030204" pitchFamily="34" charset="0"/>
              </a:rPr>
              <a:t> des </a:t>
            </a:r>
            <a:r>
              <a:rPr lang="es-PA" sz="2000" dirty="0" err="1">
                <a:latin typeface="Ubuntu Light" panose="020B0304030602030204" pitchFamily="34" charset="0"/>
              </a:rPr>
              <a:t>rôles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significatifs</a:t>
            </a:r>
            <a:r>
              <a:rPr lang="es-PA" sz="2000" dirty="0">
                <a:latin typeface="Ubuntu Light" panose="020B0304030602030204" pitchFamily="34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PA" sz="2000" dirty="0">
                <a:latin typeface="Ubuntu Light" panose="020B0304030602030204" pitchFamily="34" charset="0"/>
              </a:rPr>
              <a:t>Presque 100,000 </a:t>
            </a:r>
            <a:r>
              <a:rPr lang="es-PA" sz="2000" dirty="0" err="1">
                <a:latin typeface="Ubuntu Light" panose="020B0304030602030204" pitchFamily="34" charset="0"/>
              </a:rPr>
              <a:t>Jeunes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Leaders</a:t>
            </a:r>
            <a:endParaRPr lang="es-PA" sz="2000" dirty="0">
              <a:latin typeface="Ubuntu Light" panose="020B030403060203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AED46C4-ACBE-416A-B6A3-F622D04669A3}"/>
              </a:ext>
            </a:extLst>
          </p:cNvPr>
          <p:cNvSpPr txBox="1">
            <a:spLocks/>
          </p:cNvSpPr>
          <p:nvPr/>
        </p:nvSpPr>
        <p:spPr>
          <a:xfrm>
            <a:off x="1440700" y="506358"/>
            <a:ext cx="8647278" cy="558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base">
              <a:spcAft>
                <a:spcPct val="0"/>
              </a:spcAft>
            </a:pPr>
            <a:r>
              <a:rPr lang="fr-FR" sz="3200" b="1" dirty="0">
                <a:solidFill>
                  <a:prstClr val="black"/>
                </a:solidFill>
                <a:latin typeface="Ubuntu Light" panose="020B0304030602030204" pitchFamily="34" charset="0"/>
                <a:sym typeface="Gill Sans" charset="0"/>
              </a:rPr>
              <a:t>Données Globales 2019</a:t>
            </a:r>
          </a:p>
        </p:txBody>
      </p:sp>
    </p:spTree>
    <p:extLst>
      <p:ext uri="{BB962C8B-B14F-4D97-AF65-F5344CB8AC3E}">
        <p14:creationId xmlns:p14="http://schemas.microsoft.com/office/powerpoint/2010/main" val="21746720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EDB21682-DC4B-4250-8871-B6C9B0CA0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2836" y="3687626"/>
            <a:ext cx="3163164" cy="231476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C62915F-7601-4C65-B8CF-3FD548779FDF}"/>
              </a:ext>
            </a:extLst>
          </p:cNvPr>
          <p:cNvSpPr txBox="1">
            <a:spLocks/>
          </p:cNvSpPr>
          <p:nvPr/>
        </p:nvSpPr>
        <p:spPr>
          <a:xfrm>
            <a:off x="556300" y="1797050"/>
            <a:ext cx="10800000" cy="42053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PA" sz="2000" dirty="0">
                <a:highlight>
                  <a:srgbClr val="FFFF00"/>
                </a:highlight>
                <a:latin typeface="Ubuntu Light" panose="020B0304030602030204" pitchFamily="34" charset="0"/>
              </a:rPr>
              <a:t>Plus de (#) </a:t>
            </a:r>
            <a:r>
              <a:rPr lang="es-PA" sz="2000" dirty="0" err="1">
                <a:highlight>
                  <a:srgbClr val="FFFF00"/>
                </a:highlight>
                <a:latin typeface="Ubuntu Light" panose="020B0304030602030204" pitchFamily="34" charset="0"/>
              </a:rPr>
              <a:t>Athlètes</a:t>
            </a:r>
            <a:endParaRPr lang="es-PA" sz="2000" dirty="0">
              <a:highlight>
                <a:srgbClr val="FFFF00"/>
              </a:highlight>
              <a:latin typeface="Ubuntu Light" panose="020B0304030602030204" pitchFamily="34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PA" sz="2000" dirty="0">
                <a:highlight>
                  <a:srgbClr val="FFFF00"/>
                </a:highlight>
                <a:latin typeface="Ubuntu Light" panose="020B0304030602030204" pitchFamily="34" charset="0"/>
              </a:rPr>
              <a:t>(#) </a:t>
            </a:r>
            <a:r>
              <a:rPr lang="es-PA" sz="2000" dirty="0" err="1">
                <a:highlight>
                  <a:srgbClr val="FFFF00"/>
                </a:highlight>
                <a:latin typeface="Ubuntu Light" panose="020B0304030602030204" pitchFamily="34" charset="0"/>
              </a:rPr>
              <a:t>Jeunes</a:t>
            </a:r>
            <a:r>
              <a:rPr lang="es-PA" sz="2000" dirty="0">
                <a:highlight>
                  <a:srgbClr val="FFFF00"/>
                </a:highlight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highlight>
                  <a:srgbClr val="FFFF00"/>
                </a:highlight>
                <a:latin typeface="Ubuntu Light" panose="020B0304030602030204" pitchFamily="34" charset="0"/>
              </a:rPr>
              <a:t>Athlètes</a:t>
            </a:r>
            <a:endParaRPr lang="es-PA" sz="2000" dirty="0">
              <a:highlight>
                <a:srgbClr val="FFFF00"/>
              </a:highlight>
              <a:latin typeface="Ubuntu Light" panose="020B0304030602030204" pitchFamily="34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PA" sz="2000" dirty="0">
                <a:highlight>
                  <a:srgbClr val="FFFF00"/>
                </a:highlight>
                <a:latin typeface="Ubuntu Light" panose="020B0304030602030204" pitchFamily="34" charset="0"/>
              </a:rPr>
              <a:t>(#) </a:t>
            </a:r>
            <a:r>
              <a:rPr lang="es-PA" sz="2000" dirty="0" err="1">
                <a:highlight>
                  <a:srgbClr val="FFFF00"/>
                </a:highlight>
                <a:latin typeface="Ubuntu Light" panose="020B0304030602030204" pitchFamily="34" charset="0"/>
              </a:rPr>
              <a:t>Compétitions</a:t>
            </a:r>
            <a:r>
              <a:rPr lang="es-PA" sz="2000" dirty="0">
                <a:highlight>
                  <a:srgbClr val="FFFF00"/>
                </a:highlight>
                <a:latin typeface="Ubuntu Light" panose="020B0304030602030204" pitchFamily="34" charset="0"/>
              </a:rPr>
              <a:t>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PA" sz="2000" dirty="0">
                <a:highlight>
                  <a:srgbClr val="FFFF00"/>
                </a:highlight>
                <a:latin typeface="Ubuntu Light" panose="020B0304030602030204" pitchFamily="34" charset="0"/>
              </a:rPr>
              <a:t>(#) </a:t>
            </a:r>
            <a:r>
              <a:rPr lang="es-PA" sz="2000" dirty="0" err="1">
                <a:highlight>
                  <a:srgbClr val="FFFF00"/>
                </a:highlight>
                <a:latin typeface="Ubuntu Light" panose="020B0304030602030204" pitchFamily="34" charset="0"/>
              </a:rPr>
              <a:t>Athlètes</a:t>
            </a:r>
            <a:r>
              <a:rPr lang="es-PA" sz="2000" dirty="0">
                <a:highlight>
                  <a:srgbClr val="FFFF00"/>
                </a:highlight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highlight>
                  <a:srgbClr val="FFFF00"/>
                </a:highlight>
                <a:latin typeface="Ubuntu Light" panose="020B0304030602030204" pitchFamily="34" charset="0"/>
              </a:rPr>
              <a:t>Leaders</a:t>
            </a:r>
            <a:endParaRPr lang="es-PA" sz="2000" dirty="0">
              <a:highlight>
                <a:srgbClr val="FFFF00"/>
              </a:highlight>
              <a:latin typeface="Ubuntu Light" panose="020B0304030602030204" pitchFamily="34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PA" sz="2000" dirty="0">
                <a:highlight>
                  <a:srgbClr val="FFFF00"/>
                </a:highlight>
                <a:latin typeface="Ubuntu Light" panose="020B0304030602030204" pitchFamily="34" charset="0"/>
              </a:rPr>
              <a:t>(#) </a:t>
            </a:r>
            <a:r>
              <a:rPr lang="es-PA" sz="2000" dirty="0" err="1">
                <a:highlight>
                  <a:srgbClr val="FFFF00"/>
                </a:highlight>
                <a:latin typeface="Ubuntu Light" panose="020B0304030602030204" pitchFamily="34" charset="0"/>
              </a:rPr>
              <a:t>Jeunes</a:t>
            </a:r>
            <a:r>
              <a:rPr lang="es-PA" sz="2000" dirty="0">
                <a:highlight>
                  <a:srgbClr val="FFFF00"/>
                </a:highlight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highlight>
                  <a:srgbClr val="FFFF00"/>
                </a:highlight>
                <a:latin typeface="Ubuntu Light" panose="020B0304030602030204" pitchFamily="34" charset="0"/>
              </a:rPr>
              <a:t>Leaders</a:t>
            </a:r>
            <a:endParaRPr lang="es-PA" sz="2000" dirty="0">
              <a:highlight>
                <a:srgbClr val="FFFF00"/>
              </a:highlight>
              <a:latin typeface="Ubuntu Light" panose="020B030403060203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1460045-0B6D-478D-8DE0-C7920D3DD60D}"/>
              </a:ext>
            </a:extLst>
          </p:cNvPr>
          <p:cNvSpPr txBox="1">
            <a:spLocks/>
          </p:cNvSpPr>
          <p:nvPr/>
        </p:nvSpPr>
        <p:spPr>
          <a:xfrm>
            <a:off x="1440700" y="500008"/>
            <a:ext cx="8647278" cy="558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base">
              <a:spcAft>
                <a:spcPct val="0"/>
              </a:spcAft>
            </a:pPr>
            <a:r>
              <a:rPr lang="fr-FR" sz="3200" b="1" dirty="0">
                <a:solidFill>
                  <a:prstClr val="black"/>
                </a:solidFill>
                <a:latin typeface="Ubuntu Light" panose="020B0304030602030204" pitchFamily="34" charset="0"/>
                <a:sym typeface="Gill Sans" charset="0"/>
              </a:rPr>
              <a:t>Faits et Information du Programme</a:t>
            </a:r>
          </a:p>
        </p:txBody>
      </p:sp>
    </p:spTree>
    <p:extLst>
      <p:ext uri="{BB962C8B-B14F-4D97-AF65-F5344CB8AC3E}">
        <p14:creationId xmlns:p14="http://schemas.microsoft.com/office/powerpoint/2010/main" val="42780287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rcRect l="72" r="72"/>
          <a:stretch/>
        </p:blipFill>
        <p:spPr>
          <a:xfrm>
            <a:off x="8132690" y="3793352"/>
            <a:ext cx="3363310" cy="20928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EAB438AE-2293-47EB-B584-2034CEEBFB8F}"/>
              </a:ext>
            </a:extLst>
          </p:cNvPr>
          <p:cNvSpPr txBox="1">
            <a:spLocks/>
          </p:cNvSpPr>
          <p:nvPr/>
        </p:nvSpPr>
        <p:spPr>
          <a:xfrm>
            <a:off x="588050" y="516018"/>
            <a:ext cx="11160000" cy="6511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A" sz="3200" b="1" dirty="0" err="1">
                <a:solidFill>
                  <a:schemeClr val="bg1"/>
                </a:solidFill>
                <a:latin typeface="Ubuntu Light" panose="020B0304030602030204" pitchFamily="34" charset="0"/>
              </a:rPr>
              <a:t>Leçon</a:t>
            </a:r>
            <a:r>
              <a:rPr lang="es-PA" sz="3200" b="1" dirty="0">
                <a:solidFill>
                  <a:schemeClr val="bg1"/>
                </a:solidFill>
                <a:latin typeface="Ubuntu Light" panose="020B0304030602030204" pitchFamily="34" charset="0"/>
              </a:rPr>
              <a:t> 2: </a:t>
            </a:r>
            <a:r>
              <a:rPr lang="es-PA" sz="3200" b="1" dirty="0" err="1">
                <a:solidFill>
                  <a:schemeClr val="bg1"/>
                </a:solidFill>
                <a:latin typeface="Ubuntu Light" panose="020B0304030602030204" pitchFamily="34" charset="0"/>
              </a:rPr>
              <a:t>Definitions</a:t>
            </a:r>
            <a:r>
              <a:rPr lang="es-PA" sz="3200" b="1" dirty="0">
                <a:solidFill>
                  <a:schemeClr val="bg1"/>
                </a:solidFill>
                <a:latin typeface="Ubuntu Light" panose="020B0304030602030204" pitchFamily="34" charset="0"/>
              </a:rPr>
              <a:t> de </a:t>
            </a:r>
            <a:r>
              <a:rPr lang="es-PA" sz="3200" b="1" dirty="0" err="1">
                <a:solidFill>
                  <a:schemeClr val="bg1"/>
                </a:solidFill>
                <a:latin typeface="Ubuntu Light" panose="020B0304030602030204" pitchFamily="34" charset="0"/>
              </a:rPr>
              <a:t>Leadership</a:t>
            </a:r>
            <a:r>
              <a:rPr lang="es-PA" sz="3200" b="1" dirty="0">
                <a:solidFill>
                  <a:schemeClr val="bg1"/>
                </a:solidFill>
                <a:latin typeface="Ubuntu Light" panose="020B0304030602030204" pitchFamily="34" charset="0"/>
              </a:rPr>
              <a:t> des </a:t>
            </a:r>
            <a:r>
              <a:rPr lang="es-PA" sz="3200" b="1" dirty="0" err="1">
                <a:solidFill>
                  <a:schemeClr val="bg1"/>
                </a:solidFill>
                <a:latin typeface="Ubuntu Light" panose="020B0304030602030204" pitchFamily="34" charset="0"/>
              </a:rPr>
              <a:t>Athlètes</a:t>
            </a:r>
            <a:endParaRPr lang="en-US" sz="3200" b="1" dirty="0">
              <a:solidFill>
                <a:schemeClr val="bg1"/>
              </a:solidFill>
              <a:latin typeface="Ubuntu Light" panose="020B0304030602030204" pitchFamily="34" charset="0"/>
            </a:endParaRP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AD89CEAF-D969-4794-9242-3D20A77F7B31}"/>
              </a:ext>
            </a:extLst>
          </p:cNvPr>
          <p:cNvSpPr txBox="1">
            <a:spLocks/>
          </p:cNvSpPr>
          <p:nvPr/>
        </p:nvSpPr>
        <p:spPr>
          <a:xfrm>
            <a:off x="588050" y="1941683"/>
            <a:ext cx="10800000" cy="326350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PA" sz="3200" b="1" u="sng" dirty="0">
                <a:solidFill>
                  <a:schemeClr val="bg1"/>
                </a:solidFill>
                <a:latin typeface="Ubuntu Light" panose="020B0304030602030204" pitchFamily="34" charset="0"/>
              </a:rPr>
              <a:t>Dans </a:t>
            </a:r>
            <a:r>
              <a:rPr lang="es-PA" sz="3200" b="1" u="sng" dirty="0" err="1">
                <a:solidFill>
                  <a:schemeClr val="bg1"/>
                </a:solidFill>
                <a:latin typeface="Ubuntu Light" panose="020B0304030602030204" pitchFamily="34" charset="0"/>
              </a:rPr>
              <a:t>cette</a:t>
            </a:r>
            <a:r>
              <a:rPr lang="es-PA" sz="3200" b="1" u="sng" dirty="0">
                <a:solidFill>
                  <a:schemeClr val="bg1"/>
                </a:solidFill>
                <a:latin typeface="Ubuntu Light" panose="020B0304030602030204" pitchFamily="34" charset="0"/>
              </a:rPr>
              <a:t> </a:t>
            </a:r>
            <a:r>
              <a:rPr lang="es-PA" sz="3200" b="1" u="sng" dirty="0" err="1">
                <a:solidFill>
                  <a:schemeClr val="bg1"/>
                </a:solidFill>
                <a:latin typeface="Ubuntu Light" panose="020B0304030602030204" pitchFamily="34" charset="0"/>
              </a:rPr>
              <a:t>leçon</a:t>
            </a:r>
            <a:r>
              <a:rPr lang="es-PA" sz="3200" b="1" u="sng" dirty="0">
                <a:solidFill>
                  <a:schemeClr val="bg1"/>
                </a:solidFill>
                <a:latin typeface="Ubuntu Light" panose="020B0304030602030204" pitchFamily="34" charset="0"/>
              </a:rPr>
              <a:t>, </a:t>
            </a:r>
            <a:r>
              <a:rPr lang="es-PA" sz="3200" b="1" u="sng" dirty="0" err="1">
                <a:solidFill>
                  <a:schemeClr val="bg1"/>
                </a:solidFill>
                <a:latin typeface="Ubuntu Light" panose="020B0304030602030204" pitchFamily="34" charset="0"/>
              </a:rPr>
              <a:t>vous</a:t>
            </a:r>
            <a:r>
              <a:rPr lang="es-PA" sz="3200" b="1" u="sng" dirty="0">
                <a:solidFill>
                  <a:schemeClr val="bg1"/>
                </a:solidFill>
                <a:latin typeface="Ubuntu Light" panose="020B0304030602030204" pitchFamily="34" charset="0"/>
              </a:rPr>
              <a:t> 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s-PA" sz="2800" dirty="0" err="1">
                <a:solidFill>
                  <a:schemeClr val="bg1"/>
                </a:solidFill>
                <a:latin typeface="Ubuntu Light" panose="020B0304030602030204" pitchFamily="34" charset="0"/>
              </a:rPr>
              <a:t>Aprendrez</a:t>
            </a:r>
            <a:r>
              <a:rPr lang="es-PA" sz="2800" dirty="0">
                <a:solidFill>
                  <a:schemeClr val="bg1"/>
                </a:solidFill>
                <a:latin typeface="Ubuntu Light" panose="020B0304030602030204" pitchFamily="34" charset="0"/>
              </a:rPr>
              <a:t> les 3 </a:t>
            </a:r>
            <a:r>
              <a:rPr lang="es-PA" sz="2800" dirty="0" err="1">
                <a:solidFill>
                  <a:schemeClr val="bg1"/>
                </a:solidFill>
                <a:latin typeface="Ubuntu Light" panose="020B0304030602030204" pitchFamily="34" charset="0"/>
              </a:rPr>
              <a:t>principes</a:t>
            </a:r>
            <a:r>
              <a:rPr lang="es-PA" sz="2800" dirty="0">
                <a:solidFill>
                  <a:schemeClr val="bg1"/>
                </a:solidFill>
                <a:latin typeface="Ubuntu Light" panose="020B0304030602030204" pitchFamily="34" charset="0"/>
              </a:rPr>
              <a:t> de base du </a:t>
            </a:r>
            <a:r>
              <a:rPr lang="es-PA" sz="2800" dirty="0" err="1">
                <a:solidFill>
                  <a:schemeClr val="bg1"/>
                </a:solidFill>
                <a:latin typeface="Ubuntu Light" panose="020B0304030602030204" pitchFamily="34" charset="0"/>
              </a:rPr>
              <a:t>Leadership</a:t>
            </a:r>
            <a:r>
              <a:rPr lang="es-PA" sz="2800" dirty="0">
                <a:solidFill>
                  <a:schemeClr val="bg1"/>
                </a:solidFill>
                <a:latin typeface="Ubuntu Light" panose="020B0304030602030204" pitchFamily="34" charset="0"/>
              </a:rPr>
              <a:t> des </a:t>
            </a:r>
            <a:r>
              <a:rPr lang="es-PA" sz="2800" dirty="0" err="1">
                <a:solidFill>
                  <a:schemeClr val="bg1"/>
                </a:solidFill>
                <a:latin typeface="Ubuntu Light" panose="020B0304030602030204" pitchFamily="34" charset="0"/>
              </a:rPr>
              <a:t>Athlètes</a:t>
            </a:r>
            <a:endParaRPr lang="es-PA" sz="2800" dirty="0">
              <a:solidFill>
                <a:schemeClr val="bg1"/>
              </a:solidFill>
              <a:latin typeface="Ubuntu Light" panose="020B03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3153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t="134" b="134"/>
          <a:stretch/>
        </p:blipFill>
        <p:spPr>
          <a:xfrm>
            <a:off x="2132559" y="1386906"/>
            <a:ext cx="7926881" cy="491229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F37FD2A-A698-4584-9FA9-16F7878A3BF8}"/>
              </a:ext>
            </a:extLst>
          </p:cNvPr>
          <p:cNvSpPr txBox="1">
            <a:spLocks/>
          </p:cNvSpPr>
          <p:nvPr/>
        </p:nvSpPr>
        <p:spPr>
          <a:xfrm>
            <a:off x="1438275" y="501650"/>
            <a:ext cx="8647278" cy="558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base">
              <a:spcAft>
                <a:spcPct val="0"/>
              </a:spcAft>
            </a:pPr>
            <a:r>
              <a:rPr lang="es-PA" sz="3200" b="1" dirty="0" err="1">
                <a:latin typeface="Ubuntu Light" panose="020B0304030602030204" pitchFamily="34" charset="0"/>
              </a:rPr>
              <a:t>Principes</a:t>
            </a:r>
            <a:r>
              <a:rPr lang="es-PA" sz="3200" b="1" dirty="0">
                <a:latin typeface="Ubuntu Light" panose="020B0304030602030204" pitchFamily="34" charset="0"/>
              </a:rPr>
              <a:t> de Base </a:t>
            </a:r>
          </a:p>
        </p:txBody>
      </p:sp>
    </p:spTree>
    <p:extLst>
      <p:ext uri="{BB962C8B-B14F-4D97-AF65-F5344CB8AC3E}">
        <p14:creationId xmlns:p14="http://schemas.microsoft.com/office/powerpoint/2010/main" val="23046713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nified Leadership video on YouTube"/>
          <p:cNvPicPr>
            <a:picLocks noChangeAspect="1"/>
          </p:cNvPicPr>
          <p:nvPr/>
        </p:nvPicPr>
        <p:blipFill rotWithShape="1">
          <a:blip r:embed="rId3"/>
          <a:srcRect l="54100" t="43607" r="23235" b="27135"/>
          <a:stretch/>
        </p:blipFill>
        <p:spPr>
          <a:xfrm>
            <a:off x="2861336" y="1712096"/>
            <a:ext cx="6469327" cy="46976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0981" y="6203891"/>
            <a:ext cx="3110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dirty="0">
                <a:hlinkClick r:id="rId4"/>
              </a:rPr>
              <a:t>Video</a:t>
            </a:r>
            <a:r>
              <a:rPr lang="es-PA" dirty="0"/>
              <a:t> du </a:t>
            </a:r>
            <a:r>
              <a:rPr lang="es-PA" dirty="0" err="1"/>
              <a:t>Leadership</a:t>
            </a:r>
            <a:r>
              <a:rPr lang="es-PA" dirty="0"/>
              <a:t> </a:t>
            </a:r>
            <a:r>
              <a:rPr lang="es-PA" dirty="0" err="1"/>
              <a:t>Unifié</a:t>
            </a:r>
            <a:endParaRPr lang="es-PA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ACBA314-EE67-48B5-9545-2C04B7E05594}"/>
              </a:ext>
            </a:extLst>
          </p:cNvPr>
          <p:cNvSpPr txBox="1">
            <a:spLocks/>
          </p:cNvSpPr>
          <p:nvPr/>
        </p:nvSpPr>
        <p:spPr>
          <a:xfrm>
            <a:off x="1440700" y="531758"/>
            <a:ext cx="8647278" cy="1058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base">
              <a:spcAft>
                <a:spcPct val="0"/>
              </a:spcAft>
            </a:pPr>
            <a:r>
              <a:rPr lang="fr-FR" sz="3200" b="1" dirty="0">
                <a:latin typeface="Ubuntu Light" panose="020B0304030602030204" pitchFamily="34" charset="0"/>
              </a:rPr>
              <a:t>Éducation et Sensibilisation :</a:t>
            </a:r>
            <a:br>
              <a:rPr lang="fr-FR" sz="3200" b="1" dirty="0">
                <a:latin typeface="Ubuntu Light" panose="020B0304030602030204" pitchFamily="34" charset="0"/>
              </a:rPr>
            </a:br>
            <a:r>
              <a:rPr lang="fr-FR" sz="3200" b="1" dirty="0">
                <a:latin typeface="Ubuntu Light" panose="020B0304030602030204" pitchFamily="34" charset="0"/>
              </a:rPr>
              <a:t>Leadership Unifié      Laissez-les diriger </a:t>
            </a:r>
            <a:r>
              <a:rPr lang="fr-FR" sz="3200" b="1" dirty="0" err="1">
                <a:latin typeface="Ubuntu Light" panose="020B0304030602030204" pitchFamily="34" charset="0"/>
              </a:rPr>
              <a:t>Laiss</a:t>
            </a:r>
            <a:endParaRPr lang="es-PA" sz="3200" b="1" dirty="0">
              <a:latin typeface="Ubuntu Light" panose="020B03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8105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5F476E9-3BD5-42A2-AA10-E8FDDA2943B5}"/>
              </a:ext>
            </a:extLst>
          </p:cNvPr>
          <p:cNvSpPr txBox="1">
            <a:spLocks/>
          </p:cNvSpPr>
          <p:nvPr/>
        </p:nvSpPr>
        <p:spPr>
          <a:xfrm>
            <a:off x="696000" y="1797050"/>
            <a:ext cx="10800000" cy="42053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PA" sz="2000" b="1" u="sng" dirty="0" err="1">
                <a:latin typeface="Ubuntu Light" panose="020B0304030602030204" pitchFamily="34" charset="0"/>
              </a:rPr>
              <a:t>Formation</a:t>
            </a:r>
            <a:r>
              <a:rPr lang="es-PA" sz="2000" b="1" u="sng" dirty="0">
                <a:latin typeface="Ubuntu Light" panose="020B0304030602030204" pitchFamily="34" charset="0"/>
              </a:rPr>
              <a:t> :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s-PA" sz="2000" dirty="0">
                <a:latin typeface="Ubuntu Light" panose="020B0304030602030204" pitchFamily="34" charset="0"/>
              </a:rPr>
              <a:t>Les </a:t>
            </a:r>
            <a:r>
              <a:rPr lang="es-PA" sz="2000" dirty="0" err="1">
                <a:latin typeface="Ubuntu Light" panose="020B0304030602030204" pitchFamily="34" charset="0"/>
              </a:rPr>
              <a:t>athlètes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b="1" dirty="0" err="1">
                <a:solidFill>
                  <a:srgbClr val="FF0000"/>
                </a:solidFill>
                <a:latin typeface="Ubuntu Light" panose="020B0304030602030204" pitchFamily="34" charset="0"/>
              </a:rPr>
              <a:t>peuvent</a:t>
            </a:r>
            <a:r>
              <a:rPr lang="es-PA" sz="2000" b="1" dirty="0">
                <a:solidFill>
                  <a:srgbClr val="FF0000"/>
                </a:solidFill>
                <a:latin typeface="Ubuntu Light" panose="020B0304030602030204" pitchFamily="34" charset="0"/>
              </a:rPr>
              <a:t> </a:t>
            </a:r>
            <a:r>
              <a:rPr lang="es-PA" sz="2000" b="1" dirty="0" err="1">
                <a:solidFill>
                  <a:srgbClr val="FF0000"/>
                </a:solidFill>
                <a:latin typeface="Ubuntu Light" panose="020B0304030602030204" pitchFamily="34" charset="0"/>
              </a:rPr>
              <a:t>choisir</a:t>
            </a:r>
            <a:r>
              <a:rPr lang="es-PA" sz="2000" b="1" dirty="0">
                <a:solidFill>
                  <a:srgbClr val="FF0000"/>
                </a:solidFill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comment</a:t>
            </a:r>
            <a:r>
              <a:rPr lang="es-PA" sz="2000" dirty="0">
                <a:latin typeface="Ubuntu Light" panose="020B0304030602030204" pitchFamily="34" charset="0"/>
              </a:rPr>
              <a:t> et </a:t>
            </a:r>
            <a:r>
              <a:rPr lang="es-PA" sz="2000" dirty="0" err="1">
                <a:latin typeface="Ubuntu Light" panose="020B0304030602030204" pitchFamily="34" charset="0"/>
              </a:rPr>
              <a:t>où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être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leaders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aux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Olympiques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Spéciaux</a:t>
            </a:r>
            <a:r>
              <a:rPr lang="es-PA" sz="2000" dirty="0">
                <a:latin typeface="Ubuntu Light" panose="020B0304030602030204" pitchFamily="34" charset="0"/>
              </a:rPr>
              <a:t>. </a:t>
            </a:r>
            <a:r>
              <a:rPr lang="es-PA" sz="2000" dirty="0" err="1">
                <a:latin typeface="Ubuntu Light" panose="020B0304030602030204" pitchFamily="34" charset="0"/>
              </a:rPr>
              <a:t>Ils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ont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besoin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d´être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b="1" dirty="0" err="1">
                <a:solidFill>
                  <a:srgbClr val="FF0000"/>
                </a:solidFill>
                <a:latin typeface="Ubuntu Light" panose="020B0304030602030204" pitchFamily="34" charset="0"/>
              </a:rPr>
              <a:t>formés</a:t>
            </a:r>
            <a:r>
              <a:rPr lang="es-PA" sz="2000" b="1" dirty="0">
                <a:solidFill>
                  <a:srgbClr val="FF0000"/>
                </a:solidFill>
                <a:latin typeface="Ubuntu Light" panose="020B0304030602030204" pitchFamily="34" charset="0"/>
              </a:rPr>
              <a:t> </a:t>
            </a:r>
            <a:r>
              <a:rPr lang="es-PA" sz="2000" b="1" dirty="0" err="1">
                <a:solidFill>
                  <a:srgbClr val="FF0000"/>
                </a:solidFill>
                <a:latin typeface="Ubuntu Light" panose="020B0304030602030204" pitchFamily="34" charset="0"/>
              </a:rPr>
              <a:t>aux</a:t>
            </a:r>
            <a:r>
              <a:rPr lang="es-PA" sz="2000" b="1" dirty="0">
                <a:solidFill>
                  <a:srgbClr val="FF0000"/>
                </a:solidFill>
                <a:latin typeface="Ubuntu Light" panose="020B0304030602030204" pitchFamily="34" charset="0"/>
              </a:rPr>
              <a:t> </a:t>
            </a:r>
            <a:r>
              <a:rPr lang="es-PA" sz="2000" b="1" dirty="0" err="1">
                <a:solidFill>
                  <a:srgbClr val="FF0000"/>
                </a:solidFill>
                <a:latin typeface="Ubuntu Light" panose="020B0304030602030204" pitchFamily="34" charset="0"/>
              </a:rPr>
              <a:t>connaissances</a:t>
            </a:r>
            <a:r>
              <a:rPr lang="es-PA" sz="2000" b="1" dirty="0">
                <a:solidFill>
                  <a:srgbClr val="FF0000"/>
                </a:solidFill>
                <a:latin typeface="Ubuntu Light" panose="020B0304030602030204" pitchFamily="34" charset="0"/>
              </a:rPr>
              <a:t> et </a:t>
            </a:r>
            <a:r>
              <a:rPr lang="es-PA" sz="2000" b="1" dirty="0" err="1">
                <a:solidFill>
                  <a:srgbClr val="FF0000"/>
                </a:solidFill>
                <a:latin typeface="Ubuntu Light" panose="020B0304030602030204" pitchFamily="34" charset="0"/>
              </a:rPr>
              <a:t>aux</a:t>
            </a:r>
            <a:r>
              <a:rPr lang="es-PA" sz="2000" b="1" dirty="0">
                <a:solidFill>
                  <a:srgbClr val="FF0000"/>
                </a:solidFill>
                <a:latin typeface="Ubuntu Light" panose="020B0304030602030204" pitchFamily="34" charset="0"/>
              </a:rPr>
              <a:t> </a:t>
            </a:r>
            <a:r>
              <a:rPr lang="es-PA" sz="2000" b="1" dirty="0" err="1">
                <a:solidFill>
                  <a:srgbClr val="FF0000"/>
                </a:solidFill>
                <a:latin typeface="Ubuntu Light" panose="020B0304030602030204" pitchFamily="34" charset="0"/>
              </a:rPr>
              <a:t>compétences</a:t>
            </a:r>
            <a:r>
              <a:rPr lang="es-PA" sz="2000" b="1" dirty="0">
                <a:solidFill>
                  <a:srgbClr val="FF0000"/>
                </a:solidFill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necessaires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pour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reussir</a:t>
            </a:r>
            <a:r>
              <a:rPr lang="es-PA" sz="2000" dirty="0">
                <a:latin typeface="Ubuntu Light" panose="020B0304030602030204" pitchFamily="34" charset="0"/>
              </a:rPr>
              <a:t> en ce </a:t>
            </a:r>
            <a:r>
              <a:rPr lang="es-PA" sz="2000" dirty="0" err="1">
                <a:latin typeface="Ubuntu Light" panose="020B0304030602030204" pitchFamily="34" charset="0"/>
              </a:rPr>
              <a:t>qu´ils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choisissent</a:t>
            </a:r>
            <a:r>
              <a:rPr lang="es-PA" sz="2000" dirty="0">
                <a:latin typeface="Ubuntu Light" panose="020B0304030602030204" pitchFamily="34" charset="0"/>
              </a:rPr>
              <a:t>.  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296F6B2-C2B1-44FF-B889-F22371FC6817}"/>
              </a:ext>
            </a:extLst>
          </p:cNvPr>
          <p:cNvSpPr txBox="1">
            <a:spLocks/>
          </p:cNvSpPr>
          <p:nvPr/>
        </p:nvSpPr>
        <p:spPr>
          <a:xfrm>
            <a:off x="1438275" y="375654"/>
            <a:ext cx="8647278" cy="791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base">
              <a:spcAft>
                <a:spcPct val="0"/>
              </a:spcAft>
            </a:pPr>
            <a:r>
              <a:rPr lang="fr-FR" sz="3200" b="1" dirty="0">
                <a:solidFill>
                  <a:prstClr val="black"/>
                </a:solidFill>
                <a:latin typeface="Ubuntu Light" panose="020B0304030602030204" pitchFamily="34" charset="0"/>
                <a:sym typeface="Gill Sans" charset="0"/>
              </a:rPr>
              <a:t>Principes de Base du Leadership des Athlètes</a:t>
            </a:r>
          </a:p>
        </p:txBody>
      </p:sp>
    </p:spTree>
    <p:extLst>
      <p:ext uri="{BB962C8B-B14F-4D97-AF65-F5344CB8AC3E}">
        <p14:creationId xmlns:p14="http://schemas.microsoft.com/office/powerpoint/2010/main" val="28107356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Diagrama&#10;&#10;Descripción generada automáticamente con confianza media">
            <a:extLst>
              <a:ext uri="{FF2B5EF4-FFF2-40B4-BE49-F238E27FC236}">
                <a16:creationId xmlns:a16="http://schemas.microsoft.com/office/drawing/2014/main" id="{C3D84804-EB0D-4B8E-A6FF-5626248EB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813" y="1315453"/>
            <a:ext cx="8646374" cy="554254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CC53A8B-099A-4684-B02E-96F5D6A67C55}"/>
              </a:ext>
            </a:extLst>
          </p:cNvPr>
          <p:cNvSpPr txBox="1">
            <a:spLocks/>
          </p:cNvSpPr>
          <p:nvPr/>
        </p:nvSpPr>
        <p:spPr>
          <a:xfrm>
            <a:off x="1440700" y="578800"/>
            <a:ext cx="8647278" cy="558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base">
              <a:spcAft>
                <a:spcPct val="0"/>
              </a:spcAft>
            </a:pPr>
            <a:r>
              <a:rPr lang="fr-FR" sz="3200" b="1" dirty="0">
                <a:solidFill>
                  <a:prstClr val="black"/>
                </a:solidFill>
                <a:latin typeface="Ubuntu Light" panose="020B0304030602030204" pitchFamily="34" charset="0"/>
                <a:sym typeface="Gill Sans" charset="0"/>
              </a:rPr>
              <a:t>Principes de Base du Leadership des Athlètes</a:t>
            </a:r>
          </a:p>
        </p:txBody>
      </p:sp>
    </p:spTree>
    <p:extLst>
      <p:ext uri="{BB962C8B-B14F-4D97-AF65-F5344CB8AC3E}">
        <p14:creationId xmlns:p14="http://schemas.microsoft.com/office/powerpoint/2010/main" val="2829477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previews.dropbox.com/p/thumb/AA5UqonZAXUwo6sbSv0AArEacjjX7h5QdUr0FnXtEEkBuoXoUWX5vmXk1Chhin9kBgS4RR0Z5NiDVxDXI4yI8Z2pUa4Ir5_hi_BJJuGH05NuJkBMzPQwu59QjuW6A8YFaT-lVqVlZWO97UDBI7R2SxHYBSbQseKQgC3iHhGomdwrX8cYLX4iwpQpU9K5y6LhQyWaO0s0TTESHq37_LhlaR5YmviifmUUQtQMmv3FoRriZ9MJ1c26yZOawucGk2ErVThk5G8fo3gpmNp16qlziyvVQRgWqipXMJKKfry_KJFqx01q3ngRLbkzqYuSYTeccTEOBWNuqE6Ac270sg57mCve2zEG5Owdlf-zdJcYwlmOfg/p.png?fv_content=true&amp;size_mode=5"/>
          <p:cNvSpPr>
            <a:spLocks noChangeAspect="1" noChangeArrowheads="1"/>
          </p:cNvSpPr>
          <p:nvPr/>
        </p:nvSpPr>
        <p:spPr bwMode="auto">
          <a:xfrm>
            <a:off x="1679575" y="23024"/>
            <a:ext cx="617427" cy="61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A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B5101EF-8CBE-4530-8B7A-C0AA9D5DF938}"/>
              </a:ext>
            </a:extLst>
          </p:cNvPr>
          <p:cNvSpPr txBox="1">
            <a:spLocks/>
          </p:cNvSpPr>
          <p:nvPr/>
        </p:nvSpPr>
        <p:spPr>
          <a:xfrm>
            <a:off x="1440700" y="501650"/>
            <a:ext cx="8647278" cy="558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base">
              <a:spcAft>
                <a:spcPct val="0"/>
              </a:spcAft>
            </a:pPr>
            <a:r>
              <a:rPr lang="en-US" sz="3200" b="1" dirty="0">
                <a:solidFill>
                  <a:prstClr val="black"/>
                </a:solidFill>
                <a:latin typeface="Ubuntu Light" panose="020B0304030602030204" pitchFamily="34" charset="0"/>
                <a:sym typeface="Gill Sans" charset="0"/>
              </a:rPr>
              <a:t>Résumé du Module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B014AF2-1666-476F-B7A9-C6CDCD8AABE6}"/>
              </a:ext>
            </a:extLst>
          </p:cNvPr>
          <p:cNvSpPr txBox="1">
            <a:spLocks/>
          </p:cNvSpPr>
          <p:nvPr/>
        </p:nvSpPr>
        <p:spPr>
          <a:xfrm>
            <a:off x="581700" y="1778000"/>
            <a:ext cx="10800000" cy="42053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PA" sz="2000" b="1" u="sng" dirty="0">
                <a:latin typeface="Ubuntu Light" panose="020B0304030602030204" pitchFamily="34" charset="0"/>
              </a:rPr>
              <a:t>Dans ce module :</a:t>
            </a:r>
          </a:p>
          <a:p>
            <a:pPr lvl="1" algn="just">
              <a:lnSpc>
                <a:spcPct val="160000"/>
              </a:lnSpc>
              <a:spcBef>
                <a:spcPts val="450"/>
              </a:spcBef>
              <a:spcAft>
                <a:spcPts val="450"/>
              </a:spcAft>
            </a:pPr>
            <a:r>
              <a:rPr lang="es-PA" sz="2000" dirty="0" err="1">
                <a:latin typeface="Ubuntu Light" panose="020B0304030602030204" pitchFamily="34" charset="0"/>
              </a:rPr>
              <a:t>Vous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discutirez</a:t>
            </a:r>
            <a:r>
              <a:rPr lang="es-PA" sz="2000" dirty="0">
                <a:latin typeface="Ubuntu Light" panose="020B0304030602030204" pitchFamily="34" charset="0"/>
              </a:rPr>
              <a:t> la </a:t>
            </a:r>
            <a:r>
              <a:rPr lang="es-PA" sz="2000" b="1" dirty="0" err="1">
                <a:solidFill>
                  <a:srgbClr val="0070C0"/>
                </a:solidFill>
                <a:latin typeface="Ubuntu Light" panose="020B0304030602030204" pitchFamily="34" charset="0"/>
              </a:rPr>
              <a:t>mission</a:t>
            </a:r>
            <a:r>
              <a:rPr lang="es-PA" sz="2000" b="1" dirty="0">
                <a:solidFill>
                  <a:srgbClr val="0070C0"/>
                </a:solidFill>
                <a:latin typeface="Ubuntu Light" panose="020B0304030602030204" pitchFamily="34" charset="0"/>
              </a:rPr>
              <a:t> des </a:t>
            </a:r>
            <a:r>
              <a:rPr lang="es-PA" sz="2000" b="1" dirty="0" err="1">
                <a:solidFill>
                  <a:srgbClr val="0070C0"/>
                </a:solidFill>
                <a:latin typeface="Ubuntu Light" panose="020B0304030602030204" pitchFamily="34" charset="0"/>
              </a:rPr>
              <a:t>Olympiques</a:t>
            </a:r>
            <a:r>
              <a:rPr lang="es-PA" sz="2000" b="1" dirty="0">
                <a:solidFill>
                  <a:srgbClr val="0070C0"/>
                </a:solidFill>
                <a:latin typeface="Ubuntu Light" panose="020B0304030602030204" pitchFamily="34" charset="0"/>
              </a:rPr>
              <a:t> </a:t>
            </a:r>
            <a:r>
              <a:rPr lang="es-PA" sz="2000" b="1" dirty="0" err="1">
                <a:solidFill>
                  <a:srgbClr val="0070C0"/>
                </a:solidFill>
                <a:latin typeface="Ubuntu Light" panose="020B0304030602030204" pitchFamily="34" charset="0"/>
              </a:rPr>
              <a:t>Spéciaux</a:t>
            </a:r>
            <a:r>
              <a:rPr lang="es-PA" sz="2000" b="1" dirty="0">
                <a:solidFill>
                  <a:srgbClr val="0070C0"/>
                </a:solidFill>
                <a:latin typeface="Ubuntu Light" panose="020B0304030602030204" pitchFamily="34" charset="0"/>
              </a:rPr>
              <a:t> </a:t>
            </a:r>
            <a:r>
              <a:rPr lang="es-PA" sz="2000" dirty="0">
                <a:latin typeface="Ubuntu Light" panose="020B0304030602030204" pitchFamily="34" charset="0"/>
              </a:rPr>
              <a:t>et ce qui la </a:t>
            </a:r>
            <a:r>
              <a:rPr lang="es-PA" sz="2000" dirty="0" err="1">
                <a:latin typeface="Ubuntu Light" panose="020B0304030602030204" pitchFamily="34" charset="0"/>
              </a:rPr>
              <a:t>rend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unique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</a:p>
          <a:p>
            <a:pPr lvl="1" algn="just">
              <a:lnSpc>
                <a:spcPct val="160000"/>
              </a:lnSpc>
              <a:spcBef>
                <a:spcPts val="450"/>
              </a:spcBef>
              <a:spcAft>
                <a:spcPts val="450"/>
              </a:spcAft>
            </a:pPr>
            <a:r>
              <a:rPr lang="es-PA" sz="2000" dirty="0" err="1">
                <a:latin typeface="Ubuntu Light" panose="020B0304030602030204" pitchFamily="34" charset="0"/>
              </a:rPr>
              <a:t>Apprendrez</a:t>
            </a:r>
            <a:r>
              <a:rPr lang="es-PA" sz="2000" dirty="0">
                <a:latin typeface="Ubuntu Light" panose="020B0304030602030204" pitchFamily="34" charset="0"/>
              </a:rPr>
              <a:t> les </a:t>
            </a:r>
            <a:r>
              <a:rPr lang="es-PA" sz="2000" dirty="0" err="1">
                <a:latin typeface="Ubuntu Light" panose="020B0304030602030204" pitchFamily="34" charset="0"/>
              </a:rPr>
              <a:t>concepts</a:t>
            </a:r>
            <a:r>
              <a:rPr lang="es-PA" sz="2000" dirty="0">
                <a:latin typeface="Ubuntu Light" panose="020B0304030602030204" pitchFamily="34" charset="0"/>
              </a:rPr>
              <a:t> et </a:t>
            </a:r>
            <a:r>
              <a:rPr lang="es-PA" sz="2000" b="1" dirty="0" err="1">
                <a:solidFill>
                  <a:srgbClr val="0070C0"/>
                </a:solidFill>
                <a:latin typeface="Ubuntu Light" panose="020B0304030602030204" pitchFamily="34" charset="0"/>
              </a:rPr>
              <a:t>principes</a:t>
            </a:r>
            <a:r>
              <a:rPr lang="es-PA" sz="2000" b="1" dirty="0">
                <a:solidFill>
                  <a:srgbClr val="0070C0"/>
                </a:solidFill>
                <a:latin typeface="Ubuntu Light" panose="020B0304030602030204" pitchFamily="34" charset="0"/>
              </a:rPr>
              <a:t> de base </a:t>
            </a:r>
            <a:r>
              <a:rPr lang="es-PA" sz="2000" dirty="0">
                <a:latin typeface="Ubuntu Light" panose="020B0304030602030204" pitchFamily="34" charset="0"/>
              </a:rPr>
              <a:t>du </a:t>
            </a:r>
            <a:r>
              <a:rPr lang="es-PA" sz="2000" dirty="0" err="1">
                <a:latin typeface="Ubuntu Light" panose="020B0304030602030204" pitchFamily="34" charset="0"/>
              </a:rPr>
              <a:t>Leadership</a:t>
            </a:r>
            <a:r>
              <a:rPr lang="es-PA" sz="2000" dirty="0">
                <a:latin typeface="Ubuntu Light" panose="020B0304030602030204" pitchFamily="34" charset="0"/>
              </a:rPr>
              <a:t> des </a:t>
            </a:r>
            <a:r>
              <a:rPr lang="es-PA" sz="2000" dirty="0" err="1">
                <a:latin typeface="Ubuntu Light" panose="020B0304030602030204" pitchFamily="34" charset="0"/>
              </a:rPr>
              <a:t>Athlètes</a:t>
            </a:r>
            <a:endParaRPr lang="es-PA" sz="2000" dirty="0">
              <a:latin typeface="Ubuntu Light" panose="020B0304030602030204" pitchFamily="34" charset="0"/>
            </a:endParaRPr>
          </a:p>
          <a:p>
            <a:pPr lvl="1" algn="just">
              <a:lnSpc>
                <a:spcPct val="160000"/>
              </a:lnSpc>
              <a:spcBef>
                <a:spcPts val="450"/>
              </a:spcBef>
              <a:spcAft>
                <a:spcPts val="450"/>
              </a:spcAft>
            </a:pPr>
            <a:r>
              <a:rPr lang="es-PA" sz="2000" dirty="0" err="1">
                <a:latin typeface="Ubuntu Light" panose="020B0304030602030204" pitchFamily="34" charset="0"/>
              </a:rPr>
              <a:t>Identifierez</a:t>
            </a:r>
            <a:r>
              <a:rPr lang="es-PA" sz="2000" dirty="0">
                <a:latin typeface="Ubuntu Light" panose="020B0304030602030204" pitchFamily="34" charset="0"/>
              </a:rPr>
              <a:t> les </a:t>
            </a:r>
            <a:r>
              <a:rPr lang="es-PA" sz="2000" dirty="0" err="1">
                <a:latin typeface="Ubuntu Light" panose="020B0304030602030204" pitchFamily="34" charset="0"/>
              </a:rPr>
              <a:t>rôles</a:t>
            </a:r>
            <a:r>
              <a:rPr lang="es-PA" sz="2000" dirty="0">
                <a:latin typeface="Ubuntu Light" panose="020B0304030602030204" pitchFamily="34" charset="0"/>
              </a:rPr>
              <a:t> du </a:t>
            </a:r>
            <a:r>
              <a:rPr lang="es-PA" sz="2000" b="1" dirty="0" err="1">
                <a:solidFill>
                  <a:srgbClr val="0070C0"/>
                </a:solidFill>
                <a:latin typeface="Ubuntu Light" panose="020B0304030602030204" pitchFamily="34" charset="0"/>
              </a:rPr>
              <a:t>Leadership</a:t>
            </a:r>
            <a:r>
              <a:rPr lang="es-PA" sz="2000" b="1" dirty="0">
                <a:solidFill>
                  <a:srgbClr val="0070C0"/>
                </a:solidFill>
                <a:latin typeface="Ubuntu Light" panose="020B0304030602030204" pitchFamily="34" charset="0"/>
              </a:rPr>
              <a:t> des </a:t>
            </a:r>
            <a:r>
              <a:rPr lang="es-PA" sz="2000" b="1" dirty="0" err="1">
                <a:solidFill>
                  <a:srgbClr val="0070C0"/>
                </a:solidFill>
                <a:latin typeface="Ubuntu Light" panose="020B0304030602030204" pitchFamily="34" charset="0"/>
              </a:rPr>
              <a:t>Athlètes</a:t>
            </a:r>
            <a:r>
              <a:rPr lang="es-PA" sz="2000" b="1" dirty="0">
                <a:solidFill>
                  <a:srgbClr val="0070C0"/>
                </a:solidFill>
                <a:latin typeface="Ubuntu Light" panose="020B0304030602030204" pitchFamily="34" charset="0"/>
              </a:rPr>
              <a:t> </a:t>
            </a:r>
            <a:r>
              <a:rPr lang="es-PA" sz="2000" dirty="0">
                <a:latin typeface="Ubuntu Light" panose="020B0304030602030204" pitchFamily="34" charset="0"/>
              </a:rPr>
              <a:t>qui </a:t>
            </a:r>
            <a:r>
              <a:rPr lang="es-PA" sz="2000" dirty="0" err="1">
                <a:latin typeface="Ubuntu Light" panose="020B0304030602030204" pitchFamily="34" charset="0"/>
              </a:rPr>
              <a:t>vous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interessent</a:t>
            </a:r>
            <a:endParaRPr lang="es-PA" sz="2000" dirty="0">
              <a:latin typeface="Ubuntu Light" panose="020B0304030602030204" pitchFamily="34" charset="0"/>
            </a:endParaRPr>
          </a:p>
          <a:p>
            <a:pPr lvl="1" algn="just">
              <a:lnSpc>
                <a:spcPct val="160000"/>
              </a:lnSpc>
              <a:spcBef>
                <a:spcPts val="450"/>
              </a:spcBef>
              <a:spcAft>
                <a:spcPts val="450"/>
              </a:spcAft>
            </a:pPr>
            <a:r>
              <a:rPr lang="es-PA" sz="2000" dirty="0" err="1">
                <a:latin typeface="Ubuntu Light" panose="020B0304030602030204" pitchFamily="34" charset="0"/>
              </a:rPr>
              <a:t>Rédigerez</a:t>
            </a:r>
            <a:r>
              <a:rPr lang="es-PA" sz="2000" dirty="0">
                <a:latin typeface="Ubuntu Light" panose="020B0304030602030204" pitchFamily="34" charset="0"/>
              </a:rPr>
              <a:t> la </a:t>
            </a:r>
            <a:r>
              <a:rPr lang="es-PA" sz="2000" b="1" dirty="0" err="1">
                <a:solidFill>
                  <a:srgbClr val="0070C0"/>
                </a:solidFill>
                <a:latin typeface="Ubuntu Light" panose="020B0304030602030204" pitchFamily="34" charset="0"/>
              </a:rPr>
              <a:t>déclaration</a:t>
            </a:r>
            <a:r>
              <a:rPr lang="es-PA" sz="2000" b="1" dirty="0">
                <a:solidFill>
                  <a:srgbClr val="0070C0"/>
                </a:solidFill>
                <a:latin typeface="Ubuntu Light" panose="020B0304030602030204" pitchFamily="34" charset="0"/>
              </a:rPr>
              <a:t> de </a:t>
            </a:r>
            <a:r>
              <a:rPr lang="es-PA" sz="2000" b="1" dirty="0" err="1">
                <a:solidFill>
                  <a:srgbClr val="0070C0"/>
                </a:solidFill>
                <a:latin typeface="Ubuntu Light" panose="020B0304030602030204" pitchFamily="34" charset="0"/>
              </a:rPr>
              <a:t>votre</a:t>
            </a:r>
            <a:r>
              <a:rPr lang="es-PA" sz="2000" b="1" dirty="0">
                <a:solidFill>
                  <a:srgbClr val="0070C0"/>
                </a:solidFill>
                <a:latin typeface="Ubuntu Light" panose="020B0304030602030204" pitchFamily="34" charset="0"/>
              </a:rPr>
              <a:t> </a:t>
            </a:r>
            <a:r>
              <a:rPr lang="es-PA" sz="2000" b="1" dirty="0" err="1">
                <a:solidFill>
                  <a:srgbClr val="0070C0"/>
                </a:solidFill>
                <a:latin typeface="Ubuntu Light" panose="020B0304030602030204" pitchFamily="34" charset="0"/>
              </a:rPr>
              <a:t>mission</a:t>
            </a:r>
            <a:r>
              <a:rPr lang="es-PA" sz="2000" b="1" dirty="0">
                <a:solidFill>
                  <a:srgbClr val="0070C0"/>
                </a:solidFill>
                <a:latin typeface="Ubuntu Light" panose="020B0304030602030204" pitchFamily="34" charset="0"/>
              </a:rPr>
              <a:t> </a:t>
            </a:r>
            <a:r>
              <a:rPr lang="es-PA" sz="2000" b="1" dirty="0" err="1">
                <a:solidFill>
                  <a:srgbClr val="0070C0"/>
                </a:solidFill>
                <a:latin typeface="Ubuntu Light" panose="020B0304030602030204" pitchFamily="34" charset="0"/>
              </a:rPr>
              <a:t>personnelle</a:t>
            </a:r>
            <a:r>
              <a:rPr lang="es-PA" sz="2000" dirty="0">
                <a:latin typeface="Ubuntu Light" panose="020B0304030602030204" pitchFamily="34" charset="0"/>
              </a:rPr>
              <a:t> (</a:t>
            </a:r>
            <a:r>
              <a:rPr lang="es-PA" sz="2000" dirty="0" err="1">
                <a:latin typeface="Ubuntu Light" panose="020B0304030602030204" pitchFamily="34" charset="0"/>
              </a:rPr>
              <a:t>objectif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ou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but</a:t>
            </a:r>
            <a:r>
              <a:rPr lang="es-PA" sz="2000" dirty="0">
                <a:latin typeface="Ubuntu Light" panose="020B0304030602030204" pitchFamily="34" charset="0"/>
              </a:rPr>
              <a:t>).</a:t>
            </a:r>
          </a:p>
          <a:p>
            <a:pPr lvl="1" algn="just">
              <a:lnSpc>
                <a:spcPct val="160000"/>
              </a:lnSpc>
              <a:spcBef>
                <a:spcPts val="450"/>
              </a:spcBef>
              <a:spcAft>
                <a:spcPts val="450"/>
              </a:spcAft>
            </a:pPr>
            <a:r>
              <a:rPr lang="es-PA" sz="2000" dirty="0" err="1">
                <a:latin typeface="Ubuntu Light" panose="020B0304030602030204" pitchFamily="34" charset="0"/>
              </a:rPr>
              <a:t>Créerez</a:t>
            </a:r>
            <a:r>
              <a:rPr lang="es-PA" sz="2000" dirty="0">
                <a:latin typeface="Ubuntu Light" panose="020B0304030602030204" pitchFamily="34" charset="0"/>
              </a:rPr>
              <a:t> un </a:t>
            </a:r>
            <a:r>
              <a:rPr lang="es-PA" sz="2000" b="1" dirty="0">
                <a:solidFill>
                  <a:srgbClr val="0C77C3"/>
                </a:solidFill>
                <a:latin typeface="Ubuntu Light" panose="020B0304030602030204" pitchFamily="34" charset="0"/>
              </a:rPr>
              <a:t>plan </a:t>
            </a:r>
            <a:r>
              <a:rPr lang="es-PA" sz="2000" b="1" dirty="0" err="1">
                <a:solidFill>
                  <a:srgbClr val="0C77C3"/>
                </a:solidFill>
                <a:latin typeface="Ubuntu Light" panose="020B0304030602030204" pitchFamily="34" charset="0"/>
              </a:rPr>
              <a:t>d´action</a:t>
            </a:r>
            <a:r>
              <a:rPr lang="es-PA" sz="2000" b="1" dirty="0">
                <a:solidFill>
                  <a:srgbClr val="0C77C3"/>
                </a:solidFill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pour</a:t>
            </a:r>
            <a:r>
              <a:rPr lang="es-PA" sz="2000" dirty="0">
                <a:latin typeface="Ubuntu Light" panose="020B0304030602030204" pitchFamily="34" charset="0"/>
              </a:rPr>
              <a:t> les </a:t>
            </a:r>
            <a:r>
              <a:rPr lang="es-PA" sz="2000" dirty="0" err="1">
                <a:latin typeface="Ubuntu Light" panose="020B0304030602030204" pitchFamily="34" charset="0"/>
              </a:rPr>
              <a:t>prochaines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étapes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vers</a:t>
            </a:r>
            <a:r>
              <a:rPr lang="es-PA" sz="2000" dirty="0">
                <a:latin typeface="Ubuntu Light" panose="020B0304030602030204" pitchFamily="34" charset="0"/>
              </a:rPr>
              <a:t> le </a:t>
            </a:r>
            <a:r>
              <a:rPr lang="es-PA" sz="2000" dirty="0" err="1">
                <a:latin typeface="Ubuntu Light" panose="020B0304030602030204" pitchFamily="34" charset="0"/>
              </a:rPr>
              <a:t>Leadership</a:t>
            </a:r>
            <a:r>
              <a:rPr lang="es-PA" sz="2000" dirty="0">
                <a:latin typeface="Ubuntu Light" panose="020B0304030602030204" pitchFamily="34" charset="0"/>
              </a:rPr>
              <a:t> des </a:t>
            </a:r>
            <a:r>
              <a:rPr lang="es-PA" sz="2000" dirty="0" err="1">
                <a:latin typeface="Ubuntu Light" panose="020B0304030602030204" pitchFamily="34" charset="0"/>
              </a:rPr>
              <a:t>Athlètes</a:t>
            </a:r>
            <a:endParaRPr lang="es-PA" sz="2000" dirty="0">
              <a:latin typeface="Ubuntu Light" panose="020B03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7008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s with a microphone in front of a large pad of paper and talks to a group of people.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58" r="13290" b="2511"/>
          <a:stretch/>
        </p:blipFill>
        <p:spPr>
          <a:xfrm>
            <a:off x="3953550" y="1019908"/>
            <a:ext cx="4284899" cy="526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tand around a bocce court and make sure everything looks ready for the competition.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2"/>
          <a:stretch/>
        </p:blipFill>
        <p:spPr>
          <a:xfrm>
            <a:off x="3838581" y="1012924"/>
            <a:ext cx="4514838" cy="542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94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s at a podium and gives a speech to the crowd.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5"/>
          <a:stretch/>
        </p:blipFill>
        <p:spPr>
          <a:xfrm>
            <a:off x="2501372" y="952538"/>
            <a:ext cx="7189255" cy="539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65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o people stand in front of a sign that reads &quot;Fit Families Special Olympics Rwanda&quot; and write on a board in front of an audience.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r="5454"/>
          <a:stretch/>
        </p:blipFill>
        <p:spPr>
          <a:xfrm>
            <a:off x="2436191" y="895376"/>
            <a:ext cx="7319617" cy="549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25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blows a whistle and points at a player.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r="8441"/>
          <a:stretch/>
        </p:blipFill>
        <p:spPr>
          <a:xfrm>
            <a:off x="2138102" y="1051785"/>
            <a:ext cx="7915796" cy="526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90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nterfaz de usuario gráfica&#10;&#10;Descripción generada automáticamente con confianza baja">
            <a:extLst>
              <a:ext uri="{FF2B5EF4-FFF2-40B4-BE49-F238E27FC236}">
                <a16:creationId xmlns:a16="http://schemas.microsoft.com/office/drawing/2014/main" id="{9FFF4896-F8CB-4F97-BD43-8466E9187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600" y="1243846"/>
            <a:ext cx="8970799" cy="575051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A25CF3C-D83A-4AC2-A57C-D2544F920861}"/>
              </a:ext>
            </a:extLst>
          </p:cNvPr>
          <p:cNvSpPr txBox="1">
            <a:spLocks/>
          </p:cNvSpPr>
          <p:nvPr/>
        </p:nvSpPr>
        <p:spPr>
          <a:xfrm>
            <a:off x="1440700" y="487977"/>
            <a:ext cx="8647278" cy="558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base">
              <a:spcAft>
                <a:spcPct val="0"/>
              </a:spcAft>
            </a:pPr>
            <a:r>
              <a:rPr lang="fr-FR" sz="3200" b="1" dirty="0">
                <a:solidFill>
                  <a:prstClr val="black"/>
                </a:solidFill>
                <a:latin typeface="Ubuntu Light" panose="020B0304030602030204" pitchFamily="34" charset="0"/>
                <a:sym typeface="Gill Sans" charset="0"/>
              </a:rPr>
              <a:t>Principes de Base du Leadership des Athlètes</a:t>
            </a:r>
          </a:p>
        </p:txBody>
      </p:sp>
    </p:spTree>
    <p:extLst>
      <p:ext uri="{BB962C8B-B14F-4D97-AF65-F5344CB8AC3E}">
        <p14:creationId xmlns:p14="http://schemas.microsoft.com/office/powerpoint/2010/main" val="35913685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6F9638D-EEC9-4E08-9783-B81E2A711D6A}"/>
              </a:ext>
            </a:extLst>
          </p:cNvPr>
          <p:cNvSpPr txBox="1">
            <a:spLocks/>
          </p:cNvSpPr>
          <p:nvPr/>
        </p:nvSpPr>
        <p:spPr>
          <a:xfrm>
            <a:off x="575350" y="1797050"/>
            <a:ext cx="10800000" cy="42053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PA" sz="2000" b="1" u="sng" dirty="0">
                <a:latin typeface="Ubuntu Light" panose="020B0304030602030204" pitchFamily="34" charset="0"/>
              </a:rPr>
              <a:t>Positions de </a:t>
            </a:r>
            <a:r>
              <a:rPr lang="es-PA" sz="2000" b="1" u="sng" dirty="0" err="1">
                <a:latin typeface="Ubuntu Light" panose="020B0304030602030204" pitchFamily="34" charset="0"/>
              </a:rPr>
              <a:t>Leadership</a:t>
            </a:r>
            <a:r>
              <a:rPr lang="es-PA" sz="2000" b="1" u="sng" dirty="0">
                <a:latin typeface="Ubuntu Light" panose="020B0304030602030204" pitchFamily="34" charset="0"/>
              </a:rPr>
              <a:t> 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s-PA" sz="2000" dirty="0" err="1">
                <a:latin typeface="Ubuntu Light" panose="020B0304030602030204" pitchFamily="34" charset="0"/>
              </a:rPr>
              <a:t>Créer</a:t>
            </a:r>
            <a:r>
              <a:rPr lang="es-PA" sz="2000" dirty="0">
                <a:latin typeface="Ubuntu Light" panose="020B0304030602030204" pitchFamily="34" charset="0"/>
              </a:rPr>
              <a:t> des </a:t>
            </a:r>
            <a:r>
              <a:rPr lang="es-PA" sz="2000" b="1" dirty="0">
                <a:solidFill>
                  <a:srgbClr val="FF0000"/>
                </a:solidFill>
                <a:latin typeface="Ubuntu Light" panose="020B0304030602030204" pitchFamily="34" charset="0"/>
              </a:rPr>
              <a:t>positions significatives et de </a:t>
            </a:r>
            <a:r>
              <a:rPr lang="es-PA" sz="2000" b="1" dirty="0" err="1">
                <a:solidFill>
                  <a:srgbClr val="FF0000"/>
                </a:solidFill>
                <a:latin typeface="Ubuntu Light" panose="020B0304030602030204" pitchFamily="34" charset="0"/>
              </a:rPr>
              <a:t>leadership</a:t>
            </a:r>
            <a:r>
              <a:rPr lang="es-PA" sz="2000" b="1" dirty="0">
                <a:solidFill>
                  <a:srgbClr val="FF0000"/>
                </a:solidFill>
                <a:latin typeface="Ubuntu Light" panose="020B0304030602030204" pitchFamily="34" charset="0"/>
              </a:rPr>
              <a:t> :</a:t>
            </a:r>
            <a:r>
              <a:rPr lang="es-PA" sz="2000" b="1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dans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l´organisation</a:t>
            </a:r>
            <a:r>
              <a:rPr lang="es-PA" sz="2000" dirty="0">
                <a:latin typeface="Ubuntu Light" panose="020B0304030602030204" pitchFamily="34" charset="0"/>
              </a:rPr>
              <a:t> et la </a:t>
            </a:r>
            <a:r>
              <a:rPr lang="es-PA" sz="2000" dirty="0" err="1">
                <a:latin typeface="Ubuntu Light" panose="020B0304030602030204" pitchFamily="34" charset="0"/>
              </a:rPr>
              <a:t>communauté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pour</a:t>
            </a:r>
            <a:r>
              <a:rPr lang="es-PA" sz="2000" dirty="0">
                <a:latin typeface="Ubuntu Light" panose="020B0304030602030204" pitchFamily="34" charset="0"/>
              </a:rPr>
              <a:t> les </a:t>
            </a:r>
            <a:r>
              <a:rPr lang="es-PA" sz="2000" dirty="0" err="1">
                <a:latin typeface="Ubuntu Light" panose="020B0304030602030204" pitchFamily="34" charset="0"/>
              </a:rPr>
              <a:t>personnes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ayant</a:t>
            </a:r>
            <a:r>
              <a:rPr lang="es-PA" sz="2000" dirty="0">
                <a:latin typeface="Ubuntu Light" panose="020B0304030602030204" pitchFamily="34" charset="0"/>
              </a:rPr>
              <a:t> une </a:t>
            </a:r>
            <a:r>
              <a:rPr lang="es-PA" sz="2000" dirty="0" err="1">
                <a:latin typeface="Ubuntu Light" panose="020B0304030602030204" pitchFamily="34" charset="0"/>
              </a:rPr>
              <a:t>déficience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intellectuelle</a:t>
            </a:r>
            <a:r>
              <a:rPr lang="es-PA" sz="2000" dirty="0">
                <a:latin typeface="Ubuntu Light" panose="020B0304030602030204" pitchFamily="34" charset="0"/>
              </a:rPr>
              <a:t>. </a:t>
            </a:r>
            <a:r>
              <a:rPr lang="es-PA" sz="2000" dirty="0" err="1">
                <a:latin typeface="Ubuntu Light" panose="020B0304030602030204" pitchFamily="34" charset="0"/>
              </a:rPr>
              <a:t>L´organisation</a:t>
            </a:r>
            <a:r>
              <a:rPr lang="es-PA" sz="2000" dirty="0">
                <a:latin typeface="Ubuntu Light" panose="020B0304030602030204" pitchFamily="34" charset="0"/>
              </a:rPr>
              <a:t> será </a:t>
            </a:r>
            <a:r>
              <a:rPr lang="es-PA" sz="2000" dirty="0" err="1">
                <a:latin typeface="Ubuntu Light" panose="020B0304030602030204" pitchFamily="34" charset="0"/>
              </a:rPr>
              <a:t>dirigée</a:t>
            </a:r>
            <a:r>
              <a:rPr lang="es-PA" sz="2000" dirty="0">
                <a:latin typeface="Ubuntu Light" panose="020B0304030602030204" pitchFamily="34" charset="0"/>
              </a:rPr>
              <a:t> par les </a:t>
            </a:r>
            <a:r>
              <a:rPr lang="es-PA" sz="2000" dirty="0" err="1">
                <a:latin typeface="Ubuntu Light" panose="020B0304030602030204" pitchFamily="34" charset="0"/>
              </a:rPr>
              <a:t>athlètes</a:t>
            </a:r>
            <a:r>
              <a:rPr lang="es-PA" sz="2000" dirty="0">
                <a:latin typeface="Ubuntu Light" panose="020B0304030602030204" pitchFamily="34" charset="0"/>
              </a:rPr>
              <a:t>, qui </a:t>
            </a:r>
            <a:r>
              <a:rPr lang="es-PA" sz="2000" dirty="0" err="1">
                <a:latin typeface="Ubuntu Light" panose="020B0304030602030204" pitchFamily="34" charset="0"/>
              </a:rPr>
              <a:t>participeront</a:t>
            </a:r>
            <a:r>
              <a:rPr lang="es-PA" sz="2000" dirty="0">
                <a:latin typeface="Ubuntu Light" panose="020B0304030602030204" pitchFamily="34" charset="0"/>
              </a:rPr>
              <a:t> à </a:t>
            </a:r>
            <a:r>
              <a:rPr lang="es-PA" sz="2000" dirty="0" err="1">
                <a:latin typeface="Ubuntu Light" panose="020B0304030602030204" pitchFamily="34" charset="0"/>
              </a:rPr>
              <a:t>l´élaboration</a:t>
            </a:r>
            <a:r>
              <a:rPr lang="es-PA" sz="2000" dirty="0">
                <a:latin typeface="Ubuntu Light" panose="020B0304030602030204" pitchFamily="34" charset="0"/>
              </a:rPr>
              <a:t> des </a:t>
            </a:r>
            <a:r>
              <a:rPr lang="es-PA" sz="2000" dirty="0" err="1">
                <a:latin typeface="Ubuntu Light" panose="020B0304030602030204" pitchFamily="34" charset="0"/>
              </a:rPr>
              <a:t>politiques</a:t>
            </a:r>
            <a:r>
              <a:rPr lang="es-PA" sz="2000" dirty="0">
                <a:latin typeface="Ubuntu Light" panose="020B0304030602030204" pitchFamily="34" charset="0"/>
              </a:rPr>
              <a:t>, à la </a:t>
            </a:r>
            <a:r>
              <a:rPr lang="es-PA" sz="2000" dirty="0" err="1">
                <a:latin typeface="Ubuntu Light" panose="020B0304030602030204" pitchFamily="34" charset="0"/>
              </a:rPr>
              <a:t>definition</a:t>
            </a:r>
            <a:r>
              <a:rPr lang="es-PA" sz="2000" dirty="0">
                <a:latin typeface="Ubuntu Light" panose="020B0304030602030204" pitchFamily="34" charset="0"/>
              </a:rPr>
              <a:t> des </a:t>
            </a:r>
            <a:r>
              <a:rPr lang="es-PA" sz="2000" dirty="0" err="1">
                <a:latin typeface="Ubuntu Light" panose="020B0304030602030204" pitchFamily="34" charset="0"/>
              </a:rPr>
              <a:t>orientations</a:t>
            </a:r>
            <a:r>
              <a:rPr lang="es-PA" sz="2000" dirty="0">
                <a:latin typeface="Ubuntu Light" panose="020B0304030602030204" pitchFamily="34" charset="0"/>
              </a:rPr>
              <a:t> et à la mise en place des </a:t>
            </a:r>
            <a:r>
              <a:rPr lang="es-PA" sz="2000" dirty="0" err="1">
                <a:latin typeface="Ubuntu Light" panose="020B0304030602030204" pitchFamily="34" charset="0"/>
              </a:rPr>
              <a:t>programmes</a:t>
            </a:r>
            <a:r>
              <a:rPr lang="es-PA" sz="2000" dirty="0">
                <a:latin typeface="Ubuntu Light" panose="020B0304030602030204" pitchFamily="34" charset="0"/>
              </a:rPr>
              <a:t>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20F3DB5-5F41-4A78-822B-A846B55EE988}"/>
              </a:ext>
            </a:extLst>
          </p:cNvPr>
          <p:cNvSpPr txBox="1">
            <a:spLocks/>
          </p:cNvSpPr>
          <p:nvPr/>
        </p:nvSpPr>
        <p:spPr>
          <a:xfrm>
            <a:off x="1440700" y="464918"/>
            <a:ext cx="8647278" cy="558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base">
              <a:spcAft>
                <a:spcPct val="0"/>
              </a:spcAft>
            </a:pPr>
            <a:r>
              <a:rPr lang="fr-FR" sz="3200" b="1" dirty="0">
                <a:solidFill>
                  <a:prstClr val="black"/>
                </a:solidFill>
                <a:latin typeface="Ubuntu Light" panose="020B0304030602030204" pitchFamily="34" charset="0"/>
                <a:sym typeface="Gill Sans" charset="0"/>
              </a:rPr>
              <a:t>Principes de Base du Leadership des Athlètes</a:t>
            </a:r>
          </a:p>
        </p:txBody>
      </p:sp>
    </p:spTree>
    <p:extLst>
      <p:ext uri="{BB962C8B-B14F-4D97-AF65-F5344CB8AC3E}">
        <p14:creationId xmlns:p14="http://schemas.microsoft.com/office/powerpoint/2010/main" val="34322523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4051"/>
          <a:stretch/>
        </p:blipFill>
        <p:spPr>
          <a:xfrm>
            <a:off x="3541487" y="4614203"/>
            <a:ext cx="5197449" cy="151108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8DC1C0A-5386-4B94-B0E1-92593999FE4E}"/>
              </a:ext>
            </a:extLst>
          </p:cNvPr>
          <p:cNvSpPr txBox="1">
            <a:spLocks/>
          </p:cNvSpPr>
          <p:nvPr/>
        </p:nvSpPr>
        <p:spPr>
          <a:xfrm>
            <a:off x="575350" y="1797050"/>
            <a:ext cx="10800000" cy="42053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>
              <a:lnSpc>
                <a:spcPct val="150000"/>
              </a:lnSpc>
            </a:pPr>
            <a:r>
              <a:rPr lang="es-PA" sz="2000" dirty="0" err="1">
                <a:latin typeface="Ubuntu Light" panose="020B0304030602030204" pitchFamily="34" charset="0"/>
              </a:rPr>
              <a:t>L´accent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n´est</a:t>
            </a:r>
            <a:r>
              <a:rPr lang="es-PA" sz="2000" dirty="0">
                <a:latin typeface="Ubuntu Light" panose="020B0304030602030204" pitchFamily="34" charset="0"/>
              </a:rPr>
              <a:t> plus mis sur </a:t>
            </a:r>
            <a:r>
              <a:rPr lang="es-PA" sz="2000" dirty="0" err="1">
                <a:latin typeface="Ubuntu Light" panose="020B0304030602030204" pitchFamily="34" charset="0"/>
              </a:rPr>
              <a:t>l´offre</a:t>
            </a:r>
            <a:r>
              <a:rPr lang="es-PA" sz="2000" dirty="0">
                <a:latin typeface="Ubuntu Light" panose="020B0304030602030204" pitchFamily="34" charset="0"/>
              </a:rPr>
              <a:t> de </a:t>
            </a:r>
            <a:r>
              <a:rPr lang="es-PA" sz="2000" dirty="0" err="1">
                <a:latin typeface="Ubuntu Light" panose="020B0304030602030204" pitchFamily="34" charset="0"/>
              </a:rPr>
              <a:t>programmes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b="1" dirty="0" err="1">
                <a:latin typeface="Ubuntu Light" panose="020B0304030602030204" pitchFamily="34" charset="0"/>
              </a:rPr>
              <a:t>pour</a:t>
            </a:r>
            <a:r>
              <a:rPr lang="es-PA" sz="2000" dirty="0">
                <a:latin typeface="Ubuntu Light" panose="020B0304030602030204" pitchFamily="34" charset="0"/>
              </a:rPr>
              <a:t> les </a:t>
            </a:r>
            <a:r>
              <a:rPr lang="es-PA" sz="2000" dirty="0" err="1">
                <a:latin typeface="Ubuntu Light" panose="020B0304030602030204" pitchFamily="34" charset="0"/>
              </a:rPr>
              <a:t>personnes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avec</a:t>
            </a:r>
            <a:r>
              <a:rPr lang="es-PA" sz="2000" dirty="0">
                <a:latin typeface="Ubuntu Light" panose="020B0304030602030204" pitchFamily="34" charset="0"/>
              </a:rPr>
              <a:t> DI </a:t>
            </a:r>
            <a:r>
              <a:rPr lang="es-PA" sz="2000" dirty="0" err="1">
                <a:latin typeface="Ubuntu Light" panose="020B0304030602030204" pitchFamily="34" charset="0"/>
              </a:rPr>
              <a:t>mais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au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respect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pour</a:t>
            </a:r>
            <a:r>
              <a:rPr lang="es-PA" sz="2000" dirty="0">
                <a:latin typeface="Ubuntu Light" panose="020B0304030602030204" pitchFamily="34" charset="0"/>
              </a:rPr>
              <a:t> les </a:t>
            </a:r>
            <a:r>
              <a:rPr lang="es-PA" sz="2000" dirty="0" err="1">
                <a:latin typeface="Ubuntu Light" panose="020B0304030602030204" pitchFamily="34" charset="0"/>
              </a:rPr>
              <a:t>personnes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avec</a:t>
            </a:r>
            <a:r>
              <a:rPr lang="es-PA" sz="2000" dirty="0">
                <a:latin typeface="Ubuntu Light" panose="020B0304030602030204" pitchFamily="34" charset="0"/>
              </a:rPr>
              <a:t> DI, </a:t>
            </a:r>
            <a:r>
              <a:rPr lang="es-PA" sz="2000" dirty="0" err="1">
                <a:latin typeface="Ubuntu Light" panose="020B0304030602030204" pitchFamily="34" charset="0"/>
              </a:rPr>
              <a:t>leur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experience</a:t>
            </a:r>
            <a:r>
              <a:rPr lang="es-PA" sz="2000" dirty="0">
                <a:latin typeface="Ubuntu Light" panose="020B0304030602030204" pitchFamily="34" charset="0"/>
              </a:rPr>
              <a:t> et </a:t>
            </a:r>
            <a:r>
              <a:rPr lang="es-PA" sz="2000" dirty="0" err="1">
                <a:latin typeface="Ubuntu Light" panose="020B0304030602030204" pitchFamily="34" charset="0"/>
              </a:rPr>
              <a:t>leur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potentiel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pour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développer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encore</a:t>
            </a:r>
            <a:r>
              <a:rPr lang="es-PA" sz="2000" dirty="0">
                <a:latin typeface="Ubuntu Light" panose="020B0304030602030204" pitchFamily="34" charset="0"/>
              </a:rPr>
              <a:t> plus </a:t>
            </a:r>
            <a:r>
              <a:rPr lang="es-PA" sz="2000" dirty="0" err="1">
                <a:latin typeface="Ubuntu Light" panose="020B0304030602030204" pitchFamily="34" charset="0"/>
              </a:rPr>
              <a:t>leurs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capacités</a:t>
            </a:r>
            <a:r>
              <a:rPr lang="es-PA" sz="2000" dirty="0">
                <a:latin typeface="Ubuntu Light" panose="020B0304030602030204" pitchFamily="34" charset="0"/>
              </a:rPr>
              <a:t>. </a:t>
            </a:r>
          </a:p>
          <a:p>
            <a:pPr marL="257175" indent="-257175">
              <a:lnSpc>
                <a:spcPct val="150000"/>
              </a:lnSpc>
            </a:pPr>
            <a:r>
              <a:rPr lang="es-PA" sz="2000" dirty="0">
                <a:latin typeface="Ubuntu Light" panose="020B0304030602030204" pitchFamily="34" charset="0"/>
              </a:rPr>
              <a:t>Les </a:t>
            </a:r>
            <a:r>
              <a:rPr lang="es-PA" sz="2000" dirty="0" err="1">
                <a:latin typeface="Ubuntu Light" panose="020B0304030602030204" pitchFamily="34" charset="0"/>
              </a:rPr>
              <a:t>leaders</a:t>
            </a:r>
            <a:r>
              <a:rPr lang="es-PA" sz="2000" dirty="0">
                <a:latin typeface="Ubuntu Light" panose="020B0304030602030204" pitchFamily="34" charset="0"/>
              </a:rPr>
              <a:t> du </a:t>
            </a:r>
            <a:r>
              <a:rPr lang="es-PA" sz="2000" dirty="0" err="1">
                <a:latin typeface="Ubuntu Light" panose="020B0304030602030204" pitchFamily="34" charset="0"/>
              </a:rPr>
              <a:t>programme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doivent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écouter</a:t>
            </a:r>
            <a:r>
              <a:rPr lang="es-PA" sz="2000" dirty="0">
                <a:latin typeface="Ubuntu Light" panose="020B0304030602030204" pitchFamily="34" charset="0"/>
              </a:rPr>
              <a:t> les </a:t>
            </a:r>
            <a:r>
              <a:rPr lang="es-PA" sz="2000" dirty="0" err="1">
                <a:latin typeface="Ubuntu Light" panose="020B0304030602030204" pitchFamily="34" charset="0"/>
              </a:rPr>
              <a:t>idées</a:t>
            </a:r>
            <a:r>
              <a:rPr lang="es-PA" sz="2000" dirty="0">
                <a:latin typeface="Ubuntu Light" panose="020B0304030602030204" pitchFamily="34" charset="0"/>
              </a:rPr>
              <a:t> des </a:t>
            </a:r>
            <a:r>
              <a:rPr lang="es-PA" sz="2000" dirty="0" err="1">
                <a:latin typeface="Ubuntu Light" panose="020B0304030602030204" pitchFamily="34" charset="0"/>
              </a:rPr>
              <a:t>athlètes</a:t>
            </a:r>
            <a:r>
              <a:rPr lang="es-PA" sz="2000" dirty="0">
                <a:latin typeface="Ubuntu Light" panose="020B0304030602030204" pitchFamily="34" charset="0"/>
              </a:rPr>
              <a:t> et les </a:t>
            </a:r>
            <a:r>
              <a:rPr lang="es-PA" sz="2000" dirty="0" err="1">
                <a:latin typeface="Ubuntu Light" panose="020B0304030602030204" pitchFamily="34" charset="0"/>
              </a:rPr>
              <a:t>integrer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au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processus</a:t>
            </a:r>
            <a:r>
              <a:rPr lang="es-PA" sz="2000" dirty="0">
                <a:latin typeface="Ubuntu Light" panose="020B0304030602030204" pitchFamily="34" charset="0"/>
              </a:rPr>
              <a:t> de </a:t>
            </a:r>
            <a:r>
              <a:rPr lang="es-PA" sz="2000" dirty="0" err="1">
                <a:latin typeface="Ubuntu Light" panose="020B0304030602030204" pitchFamily="34" charset="0"/>
              </a:rPr>
              <a:t>planification</a:t>
            </a:r>
            <a:r>
              <a:rPr lang="es-PA" sz="2000" dirty="0">
                <a:latin typeface="Ubuntu Light" panose="020B0304030602030204" pitchFamily="34" charset="0"/>
              </a:rPr>
              <a:t>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49797ED-7A42-4A62-BD37-5AA3892FA37C}"/>
              </a:ext>
            </a:extLst>
          </p:cNvPr>
          <p:cNvSpPr txBox="1">
            <a:spLocks/>
          </p:cNvSpPr>
          <p:nvPr/>
        </p:nvSpPr>
        <p:spPr>
          <a:xfrm>
            <a:off x="1440700" y="500008"/>
            <a:ext cx="8647278" cy="558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s-PA" sz="3200" b="1" dirty="0">
                <a:solidFill>
                  <a:srgbClr val="000000"/>
                </a:solidFill>
                <a:latin typeface="Ubuntu Light" panose="020B0304030602030204" pitchFamily="34" charset="0"/>
                <a:ea typeface="ヒラギノ角ゴ ProN W3" charset="-128"/>
                <a:sym typeface="Gill Sans" charset="0"/>
              </a:rPr>
              <a:t>Le </a:t>
            </a:r>
            <a:r>
              <a:rPr lang="es-PA" sz="3200" b="1" dirty="0" err="1">
                <a:solidFill>
                  <a:srgbClr val="000000"/>
                </a:solidFill>
                <a:latin typeface="Ubuntu Light" panose="020B0304030602030204" pitchFamily="34" charset="0"/>
                <a:ea typeface="ヒラギノ角ゴ ProN W3" charset="-128"/>
                <a:sym typeface="Gill Sans" charset="0"/>
              </a:rPr>
              <a:t>Changement</a:t>
            </a:r>
            <a:r>
              <a:rPr lang="es-PA" sz="3200" b="1" dirty="0">
                <a:solidFill>
                  <a:srgbClr val="000000"/>
                </a:solidFill>
                <a:latin typeface="Ubuntu Light" panose="020B0304030602030204" pitchFamily="34" charset="0"/>
                <a:ea typeface="ヒラギノ角ゴ ProN W3" charset="-128"/>
                <a:sym typeface="Gill Sans" charset="0"/>
              </a:rPr>
              <a:t> </a:t>
            </a:r>
            <a:r>
              <a:rPr lang="es-PA" sz="3200" b="1" dirty="0" err="1">
                <a:solidFill>
                  <a:srgbClr val="000000"/>
                </a:solidFill>
                <a:latin typeface="Ubuntu Light" panose="020B0304030602030204" pitchFamily="34" charset="0"/>
                <a:ea typeface="ヒラギノ角ゴ ProN W3" charset="-128"/>
                <a:sym typeface="Gill Sans" charset="0"/>
              </a:rPr>
              <a:t>Organisationnel</a:t>
            </a:r>
            <a:endParaRPr lang="es-PA" sz="3200" b="1" dirty="0">
              <a:solidFill>
                <a:srgbClr val="000000"/>
              </a:solidFill>
              <a:latin typeface="Ubuntu Light" panose="020B0304030602030204" pitchFamily="34" charset="0"/>
              <a:ea typeface="ヒラギノ角ゴ ProN W3" charset="-128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3607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3A078DE-49A6-4A13-BDD2-26F38ED780F6}"/>
              </a:ext>
            </a:extLst>
          </p:cNvPr>
          <p:cNvSpPr txBox="1">
            <a:spLocks/>
          </p:cNvSpPr>
          <p:nvPr/>
        </p:nvSpPr>
        <p:spPr>
          <a:xfrm>
            <a:off x="569000" y="1797050"/>
            <a:ext cx="10800000" cy="42053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PA" sz="2000" b="1" u="sng" dirty="0" err="1">
                <a:latin typeface="Ubuntu Light" panose="020B0304030602030204" pitchFamily="34" charset="0"/>
              </a:rPr>
              <a:t>Principes</a:t>
            </a:r>
            <a:r>
              <a:rPr lang="es-PA" sz="2000" b="1" u="sng" dirty="0">
                <a:latin typeface="Ubuntu Light" panose="020B0304030602030204" pitchFamily="34" charset="0"/>
              </a:rPr>
              <a:t> </a:t>
            </a:r>
            <a:r>
              <a:rPr lang="es-PA" sz="2000" b="1" u="sng" dirty="0" err="1">
                <a:latin typeface="Ubuntu Light" panose="020B0304030602030204" pitchFamily="34" charset="0"/>
              </a:rPr>
              <a:t>dans</a:t>
            </a:r>
            <a:r>
              <a:rPr lang="es-PA" sz="2000" b="1" u="sng" dirty="0">
                <a:latin typeface="Ubuntu Light" panose="020B0304030602030204" pitchFamily="34" charset="0"/>
              </a:rPr>
              <a:t> la </a:t>
            </a:r>
            <a:r>
              <a:rPr lang="es-PA" sz="2000" b="1" u="sng" dirty="0" err="1">
                <a:latin typeface="Ubuntu Light" panose="020B0304030602030204" pitchFamily="34" charset="0"/>
              </a:rPr>
              <a:t>Pratique</a:t>
            </a:r>
            <a:r>
              <a:rPr lang="es-PA" sz="2000" b="1" u="sng" dirty="0">
                <a:latin typeface="Ubuntu Light" panose="020B0304030602030204" pitchFamily="34" charset="0"/>
              </a:rPr>
              <a:t> : </a:t>
            </a:r>
          </a:p>
          <a:p>
            <a:pPr marL="0" indent="0">
              <a:buNone/>
            </a:pPr>
            <a:endParaRPr lang="es-PA" sz="2000" b="1" u="sng" dirty="0">
              <a:latin typeface="Ubuntu Light" panose="020B0304030602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s-PA" sz="2000" dirty="0" err="1">
                <a:latin typeface="Ubuntu Light" panose="020B0304030602030204" pitchFamily="34" charset="0"/>
              </a:rPr>
              <a:t>Vous</a:t>
            </a:r>
            <a:r>
              <a:rPr lang="es-PA" sz="2000" dirty="0">
                <a:latin typeface="Ubuntu Light" panose="020B0304030602030204" pitchFamily="34" charset="0"/>
              </a:rPr>
              <a:t> seres </a:t>
            </a:r>
            <a:r>
              <a:rPr lang="es-PA" sz="2000" dirty="0" err="1">
                <a:latin typeface="Ubuntu Light" panose="020B0304030602030204" pitchFamily="34" charset="0"/>
              </a:rPr>
              <a:t>divisés</a:t>
            </a:r>
            <a:r>
              <a:rPr lang="es-PA" sz="2000" dirty="0">
                <a:latin typeface="Ubuntu Light" panose="020B0304030602030204" pitchFamily="34" charset="0"/>
              </a:rPr>
              <a:t> en </a:t>
            </a:r>
            <a:r>
              <a:rPr lang="es-PA" sz="2000" dirty="0" err="1">
                <a:latin typeface="Ubuntu Light" panose="020B0304030602030204" pitchFamily="34" charset="0"/>
              </a:rPr>
              <a:t>trois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groupes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égaux</a:t>
            </a:r>
            <a:r>
              <a:rPr lang="es-PA" sz="2000" dirty="0">
                <a:latin typeface="Ubuntu Light" panose="020B0304030602030204" pitchFamily="34" charset="0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s-PA" sz="2000" dirty="0">
                <a:latin typeface="Ubuntu Light" panose="020B0304030602030204" pitchFamily="34" charset="0"/>
              </a:rPr>
              <a:t>Le premier </a:t>
            </a:r>
            <a:r>
              <a:rPr lang="es-PA" sz="2000" dirty="0" err="1">
                <a:latin typeface="Ubuntu Light" panose="020B0304030602030204" pitchFamily="34" charset="0"/>
              </a:rPr>
              <a:t>groupe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est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chargé</a:t>
            </a:r>
            <a:r>
              <a:rPr lang="es-PA" sz="2000" dirty="0">
                <a:latin typeface="Ubuntu Light" panose="020B0304030602030204" pitchFamily="34" charset="0"/>
              </a:rPr>
              <a:t> de “</a:t>
            </a:r>
            <a:r>
              <a:rPr lang="es-PA" sz="2000" dirty="0" err="1">
                <a:latin typeface="Ubuntu Light" panose="020B0304030602030204" pitchFamily="34" charset="0"/>
              </a:rPr>
              <a:t>l´Éducation</a:t>
            </a:r>
            <a:r>
              <a:rPr lang="es-PA" sz="2000" dirty="0">
                <a:latin typeface="Ubuntu Light" panose="020B0304030602030204" pitchFamily="34" charset="0"/>
              </a:rPr>
              <a:t> et la </a:t>
            </a:r>
            <a:r>
              <a:rPr lang="es-PA" sz="2000" dirty="0" err="1">
                <a:latin typeface="Ubuntu Light" panose="020B0304030602030204" pitchFamily="34" charset="0"/>
              </a:rPr>
              <a:t>Sensibilisation</a:t>
            </a:r>
            <a:r>
              <a:rPr lang="es-PA" sz="2000" dirty="0">
                <a:latin typeface="Ubuntu Light" panose="020B0304030602030204" pitchFamily="34" charset="0"/>
              </a:rPr>
              <a:t>”, le </a:t>
            </a:r>
            <a:r>
              <a:rPr lang="es-PA" sz="2000" dirty="0" err="1">
                <a:latin typeface="Ubuntu Light" panose="020B0304030602030204" pitchFamily="34" charset="0"/>
              </a:rPr>
              <a:t>deuxième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groupe</a:t>
            </a:r>
            <a:r>
              <a:rPr lang="es-PA" sz="2000" dirty="0">
                <a:latin typeface="Ubuntu Light" panose="020B0304030602030204" pitchFamily="34" charset="0"/>
              </a:rPr>
              <a:t> de la “</a:t>
            </a:r>
            <a:r>
              <a:rPr lang="es-PA" sz="2000" dirty="0" err="1">
                <a:latin typeface="Ubuntu Light" panose="020B0304030602030204" pitchFamily="34" charset="0"/>
              </a:rPr>
              <a:t>Formation</a:t>
            </a:r>
            <a:r>
              <a:rPr lang="es-PA" sz="2000" dirty="0">
                <a:latin typeface="Ubuntu Light" panose="020B0304030602030204" pitchFamily="34" charset="0"/>
              </a:rPr>
              <a:t>” et le </a:t>
            </a:r>
            <a:r>
              <a:rPr lang="es-PA" sz="2000" dirty="0" err="1">
                <a:latin typeface="Ubuntu Light" panose="020B0304030602030204" pitchFamily="34" charset="0"/>
              </a:rPr>
              <a:t>troisième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groupe</a:t>
            </a:r>
            <a:r>
              <a:rPr lang="es-PA" sz="2000" dirty="0">
                <a:latin typeface="Ubuntu Light" panose="020B0304030602030204" pitchFamily="34" charset="0"/>
              </a:rPr>
              <a:t> des “Positions de </a:t>
            </a:r>
            <a:r>
              <a:rPr lang="es-PA" sz="2000" dirty="0" err="1">
                <a:latin typeface="Ubuntu Light" panose="020B0304030602030204" pitchFamily="34" charset="0"/>
              </a:rPr>
              <a:t>Leadership</a:t>
            </a:r>
            <a:r>
              <a:rPr lang="es-PA" sz="2000" dirty="0">
                <a:latin typeface="Ubuntu Light" panose="020B0304030602030204" pitchFamily="34" charset="0"/>
              </a:rPr>
              <a:t>”.</a:t>
            </a:r>
          </a:p>
          <a:p>
            <a:pPr marL="457200" indent="-457200">
              <a:buFont typeface="+mj-lt"/>
              <a:buAutoNum type="arabicPeriod"/>
            </a:pPr>
            <a:r>
              <a:rPr lang="es-PA" sz="2000" dirty="0" err="1">
                <a:latin typeface="Ubuntu Light" panose="020B0304030602030204" pitchFamily="34" charset="0"/>
              </a:rPr>
              <a:t>Votre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objectif</a:t>
            </a:r>
            <a:r>
              <a:rPr lang="es-PA" sz="2000" dirty="0">
                <a:latin typeface="Ubuntu Light" panose="020B0304030602030204" pitchFamily="34" charset="0"/>
              </a:rPr>
              <a:t> en </a:t>
            </a:r>
            <a:r>
              <a:rPr lang="es-PA" sz="2000" dirty="0" err="1">
                <a:latin typeface="Ubuntu Light" panose="020B0304030602030204" pitchFamily="34" charset="0"/>
              </a:rPr>
              <a:t>tant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qu´équipe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est</a:t>
            </a:r>
            <a:r>
              <a:rPr lang="es-PA" sz="2000" dirty="0">
                <a:latin typeface="Ubuntu Light" panose="020B0304030602030204" pitchFamily="34" charset="0"/>
              </a:rPr>
              <a:t> de </a:t>
            </a:r>
            <a:r>
              <a:rPr lang="es-PA" sz="2000" dirty="0" err="1">
                <a:latin typeface="Ubuntu Light" panose="020B0304030602030204" pitchFamily="34" charset="0"/>
              </a:rPr>
              <a:t>nous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montrer</a:t>
            </a:r>
            <a:r>
              <a:rPr lang="es-PA" sz="2000" dirty="0">
                <a:latin typeface="Ubuntu Light" panose="020B0304030602030204" pitchFamily="34" charset="0"/>
              </a:rPr>
              <a:t> à </a:t>
            </a:r>
            <a:r>
              <a:rPr lang="es-PA" sz="2000" dirty="0" err="1">
                <a:latin typeface="Ubuntu Light" panose="020B0304030602030204" pitchFamily="34" charset="0"/>
              </a:rPr>
              <a:t>quoi</a:t>
            </a:r>
            <a:r>
              <a:rPr lang="es-PA" sz="2000" dirty="0">
                <a:latin typeface="Ubuntu Light" panose="020B0304030602030204" pitchFamily="34" charset="0"/>
              </a:rPr>
              <a:t> cela </a:t>
            </a:r>
            <a:r>
              <a:rPr lang="es-PA" sz="2000" dirty="0" err="1">
                <a:latin typeface="Ubuntu Light" panose="020B0304030602030204" pitchFamily="34" charset="0"/>
              </a:rPr>
              <a:t>ressemblera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lorsque</a:t>
            </a:r>
            <a:r>
              <a:rPr lang="es-PA" sz="2000" dirty="0">
                <a:latin typeface="Ubuntu Light" panose="020B0304030602030204" pitchFamily="34" charset="0"/>
              </a:rPr>
              <a:t> ce </a:t>
            </a:r>
            <a:r>
              <a:rPr lang="es-PA" sz="2000" dirty="0" err="1">
                <a:latin typeface="Ubuntu Light" panose="020B0304030602030204" pitchFamily="34" charset="0"/>
              </a:rPr>
              <a:t>principe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sera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appliqué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avec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succès</a:t>
            </a:r>
            <a:r>
              <a:rPr lang="es-PA" sz="2000" dirty="0">
                <a:latin typeface="Ubuntu Light" panose="020B0304030602030204" pitchFamily="34" charset="0"/>
              </a:rPr>
              <a:t>. </a:t>
            </a:r>
            <a:r>
              <a:rPr lang="es-PA" sz="2000" dirty="0" err="1">
                <a:latin typeface="Ubuntu Light" panose="020B0304030602030204" pitchFamily="34" charset="0"/>
              </a:rPr>
              <a:t>Soyez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créatifs</a:t>
            </a:r>
            <a:r>
              <a:rPr lang="es-PA" sz="2000" dirty="0">
                <a:latin typeface="Ubuntu Light" panose="020B0304030602030204" pitchFamily="34" charset="0"/>
              </a:rPr>
              <a:t>!</a:t>
            </a:r>
          </a:p>
          <a:p>
            <a:pPr marL="457200" indent="-457200">
              <a:buFont typeface="+mj-lt"/>
              <a:buAutoNum type="arabicPeriod"/>
            </a:pP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Vous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avez</a:t>
            </a:r>
            <a:r>
              <a:rPr lang="es-PA" sz="2000" dirty="0">
                <a:latin typeface="Ubuntu Light" panose="020B0304030602030204" pitchFamily="34" charset="0"/>
              </a:rPr>
              <a:t> 10 minutes </a:t>
            </a:r>
            <a:r>
              <a:rPr lang="es-PA" sz="2000" dirty="0" err="1">
                <a:latin typeface="Ubuntu Light" panose="020B0304030602030204" pitchFamily="34" charset="0"/>
              </a:rPr>
              <a:t>pour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créer</a:t>
            </a:r>
            <a:r>
              <a:rPr lang="es-PA" sz="2000" dirty="0">
                <a:latin typeface="Ubuntu Light" panose="020B0304030602030204" pitchFamily="34" charset="0"/>
              </a:rPr>
              <a:t> un sketch, </a:t>
            </a:r>
            <a:r>
              <a:rPr lang="es-PA" sz="2000" dirty="0" err="1">
                <a:latin typeface="Ubuntu Light" panose="020B0304030602030204" pitchFamily="34" charset="0"/>
              </a:rPr>
              <a:t>inventer</a:t>
            </a:r>
            <a:r>
              <a:rPr lang="es-PA" sz="2000" dirty="0">
                <a:latin typeface="Ubuntu Light" panose="020B0304030602030204" pitchFamily="34" charset="0"/>
              </a:rPr>
              <a:t> une </a:t>
            </a:r>
            <a:r>
              <a:rPr lang="es-PA" sz="2000" dirty="0" err="1">
                <a:latin typeface="Ubuntu Light" panose="020B0304030602030204" pitchFamily="34" charset="0"/>
              </a:rPr>
              <a:t>danse</a:t>
            </a:r>
            <a:r>
              <a:rPr lang="es-PA" sz="2000" dirty="0">
                <a:latin typeface="Ubuntu Light" panose="020B0304030602030204" pitchFamily="34" charset="0"/>
              </a:rPr>
              <a:t>, </a:t>
            </a:r>
            <a:r>
              <a:rPr lang="es-PA" sz="2000" dirty="0" err="1">
                <a:latin typeface="Ubuntu Light" panose="020B0304030602030204" pitchFamily="34" charset="0"/>
              </a:rPr>
              <a:t>créer</a:t>
            </a:r>
            <a:r>
              <a:rPr lang="es-PA" sz="2000" dirty="0">
                <a:latin typeface="Ubuntu Light" panose="020B0304030602030204" pitchFamily="34" charset="0"/>
              </a:rPr>
              <a:t> une </a:t>
            </a:r>
            <a:r>
              <a:rPr lang="es-PA" sz="2000" dirty="0" err="1">
                <a:latin typeface="Ubuntu Light" panose="020B0304030602030204" pitchFamily="34" charset="0"/>
              </a:rPr>
              <a:t>chanson</a:t>
            </a:r>
            <a:r>
              <a:rPr lang="es-PA" sz="2000" dirty="0">
                <a:latin typeface="Ubuntu Light" panose="020B0304030602030204" pitchFamily="34" charset="0"/>
              </a:rPr>
              <a:t>, faire un </a:t>
            </a:r>
            <a:r>
              <a:rPr lang="es-PA" sz="2000" dirty="0" err="1">
                <a:latin typeface="Ubuntu Light" panose="020B0304030602030204" pitchFamily="34" charset="0"/>
              </a:rPr>
              <a:t>dessin</a:t>
            </a:r>
            <a:r>
              <a:rPr lang="es-PA" sz="2000" dirty="0">
                <a:latin typeface="Ubuntu Light" panose="020B0304030602030204" pitchFamily="34" charset="0"/>
              </a:rPr>
              <a:t>, </a:t>
            </a:r>
            <a:r>
              <a:rPr lang="es-PA" sz="2000" dirty="0" err="1">
                <a:latin typeface="Ubuntu Light" panose="020B0304030602030204" pitchFamily="34" charset="0"/>
              </a:rPr>
              <a:t>créer</a:t>
            </a:r>
            <a:r>
              <a:rPr lang="es-PA" sz="2000" dirty="0">
                <a:latin typeface="Ubuntu Light" panose="020B0304030602030204" pitchFamily="34" charset="0"/>
              </a:rPr>
              <a:t> une </a:t>
            </a:r>
            <a:r>
              <a:rPr lang="es-PA" sz="2000" dirty="0" err="1">
                <a:latin typeface="Ubuntu Light" panose="020B0304030602030204" pitchFamily="34" charset="0"/>
              </a:rPr>
              <a:t>histoire</a:t>
            </a:r>
            <a:r>
              <a:rPr lang="es-PA" sz="2000" dirty="0">
                <a:latin typeface="Ubuntu Light" panose="020B0304030602030204" pitchFamily="34" charset="0"/>
              </a:rPr>
              <a:t>, </a:t>
            </a:r>
            <a:r>
              <a:rPr lang="es-PA" sz="2000" dirty="0" err="1">
                <a:latin typeface="Ubuntu Light" panose="020B0304030602030204" pitchFamily="34" charset="0"/>
              </a:rPr>
              <a:t>composer</a:t>
            </a:r>
            <a:r>
              <a:rPr lang="es-PA" sz="2000" dirty="0">
                <a:latin typeface="Ubuntu Light" panose="020B0304030602030204" pitchFamily="34" charset="0"/>
              </a:rPr>
              <a:t> un </a:t>
            </a:r>
            <a:r>
              <a:rPr lang="es-PA" sz="2000" dirty="0" err="1">
                <a:latin typeface="Ubuntu Light" panose="020B0304030602030204" pitchFamily="34" charset="0"/>
              </a:rPr>
              <a:t>poème</a:t>
            </a:r>
            <a:r>
              <a:rPr lang="es-PA" sz="2000" dirty="0">
                <a:latin typeface="Ubuntu Light" panose="020B0304030602030204" pitchFamily="34" charset="0"/>
              </a:rPr>
              <a:t>, ce que </a:t>
            </a:r>
            <a:r>
              <a:rPr lang="es-PA" sz="2000" dirty="0" err="1">
                <a:latin typeface="Ubuntu Light" panose="020B0304030602030204" pitchFamily="34" charset="0"/>
              </a:rPr>
              <a:t>vous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voulez</a:t>
            </a:r>
            <a:r>
              <a:rPr lang="es-PA" sz="2000" dirty="0">
                <a:latin typeface="Ubuntu Light" panose="020B0304030602030204" pitchFamily="34" charset="0"/>
              </a:rPr>
              <a:t>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CF5BE5A-B718-45B4-9DB2-3FAC2DF2C8F1}"/>
              </a:ext>
            </a:extLst>
          </p:cNvPr>
          <p:cNvSpPr txBox="1">
            <a:spLocks/>
          </p:cNvSpPr>
          <p:nvPr/>
        </p:nvSpPr>
        <p:spPr>
          <a:xfrm>
            <a:off x="1440700" y="432834"/>
            <a:ext cx="8647278" cy="558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base">
              <a:spcAft>
                <a:spcPct val="0"/>
              </a:spcAft>
            </a:pPr>
            <a:r>
              <a:rPr lang="fr-FR" sz="3200" b="1" dirty="0">
                <a:solidFill>
                  <a:prstClr val="black"/>
                </a:solidFill>
                <a:latin typeface="Ubuntu Light" panose="020B0304030602030204" pitchFamily="34" charset="0"/>
                <a:sym typeface="Gill Sans" charset="0"/>
              </a:rPr>
              <a:t>Principes de Base du Leadership des Athlètes</a:t>
            </a:r>
          </a:p>
        </p:txBody>
      </p:sp>
    </p:spTree>
    <p:extLst>
      <p:ext uri="{BB962C8B-B14F-4D97-AF65-F5344CB8AC3E}">
        <p14:creationId xmlns:p14="http://schemas.microsoft.com/office/powerpoint/2010/main" val="18830129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E9109010-57DF-4DF8-9FE8-BE8E830C8659}"/>
              </a:ext>
            </a:extLst>
          </p:cNvPr>
          <p:cNvSpPr txBox="1">
            <a:spLocks/>
          </p:cNvSpPr>
          <p:nvPr/>
        </p:nvSpPr>
        <p:spPr>
          <a:xfrm>
            <a:off x="588050" y="476250"/>
            <a:ext cx="11160000" cy="6511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A" sz="3200" b="1" dirty="0" err="1">
                <a:solidFill>
                  <a:schemeClr val="bg1"/>
                </a:solidFill>
                <a:latin typeface="Ubuntu Light" panose="020B0304030602030204" pitchFamily="34" charset="0"/>
              </a:rPr>
              <a:t>Lecon</a:t>
            </a:r>
            <a:r>
              <a:rPr lang="es-PA" sz="3200" b="1" dirty="0">
                <a:solidFill>
                  <a:schemeClr val="bg1"/>
                </a:solidFill>
                <a:latin typeface="Ubuntu Light" panose="020B0304030602030204" pitchFamily="34" charset="0"/>
              </a:rPr>
              <a:t> 3: </a:t>
            </a:r>
            <a:r>
              <a:rPr lang="es-PA" sz="3200" b="1" dirty="0" err="1">
                <a:solidFill>
                  <a:schemeClr val="bg1"/>
                </a:solidFill>
                <a:latin typeface="Ubuntu Light" panose="020B0304030602030204" pitchFamily="34" charset="0"/>
              </a:rPr>
              <a:t>Athlètes</a:t>
            </a:r>
            <a:r>
              <a:rPr lang="es-PA" sz="3200" b="1" dirty="0">
                <a:solidFill>
                  <a:schemeClr val="bg1"/>
                </a:solidFill>
                <a:latin typeface="Ubuntu Light" panose="020B0304030602030204" pitchFamily="34" charset="0"/>
              </a:rPr>
              <a:t> </a:t>
            </a:r>
            <a:r>
              <a:rPr lang="es-PA" sz="3200" b="1" dirty="0" err="1">
                <a:solidFill>
                  <a:schemeClr val="bg1"/>
                </a:solidFill>
                <a:latin typeface="Ubuntu Light" panose="020B0304030602030204" pitchFamily="34" charset="0"/>
              </a:rPr>
              <a:t>Leaders</a:t>
            </a:r>
            <a:endParaRPr lang="en-US" sz="3200" b="1" dirty="0">
              <a:solidFill>
                <a:schemeClr val="bg1"/>
              </a:solidFill>
              <a:latin typeface="Ubuntu Light" panose="020B0304030602030204" pitchFamily="34" charset="0"/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5B0D2130-71D3-4C5A-A045-8B2BA77E480B}"/>
              </a:ext>
            </a:extLst>
          </p:cNvPr>
          <p:cNvSpPr txBox="1">
            <a:spLocks/>
          </p:cNvSpPr>
          <p:nvPr/>
        </p:nvSpPr>
        <p:spPr>
          <a:xfrm>
            <a:off x="588050" y="1941683"/>
            <a:ext cx="10800000" cy="326350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PA" sz="2400" b="1" u="sng" dirty="0">
                <a:solidFill>
                  <a:schemeClr val="bg1"/>
                </a:solidFill>
                <a:latin typeface="Ubuntu Light" panose="020B0304030602030204" pitchFamily="34" charset="0"/>
              </a:rPr>
              <a:t>Dans </a:t>
            </a:r>
            <a:r>
              <a:rPr lang="es-PA" sz="2400" b="1" u="sng" dirty="0" err="1">
                <a:solidFill>
                  <a:schemeClr val="bg1"/>
                </a:solidFill>
                <a:latin typeface="Ubuntu Light" panose="020B0304030602030204" pitchFamily="34" charset="0"/>
              </a:rPr>
              <a:t>cette</a:t>
            </a:r>
            <a:r>
              <a:rPr lang="es-PA" sz="2400" b="1" u="sng" dirty="0">
                <a:solidFill>
                  <a:schemeClr val="bg1"/>
                </a:solidFill>
                <a:latin typeface="Ubuntu Light" panose="020B0304030602030204" pitchFamily="34" charset="0"/>
              </a:rPr>
              <a:t> </a:t>
            </a:r>
            <a:r>
              <a:rPr lang="es-PA" sz="2400" b="1" u="sng" dirty="0" err="1">
                <a:solidFill>
                  <a:schemeClr val="bg1"/>
                </a:solidFill>
                <a:latin typeface="Ubuntu Light" panose="020B0304030602030204" pitchFamily="34" charset="0"/>
              </a:rPr>
              <a:t>lecon</a:t>
            </a:r>
            <a:r>
              <a:rPr lang="es-PA" sz="2400" b="1" u="sng" dirty="0">
                <a:solidFill>
                  <a:schemeClr val="bg1"/>
                </a:solidFill>
                <a:latin typeface="Ubuntu Light" panose="020B0304030602030204" pitchFamily="34" charset="0"/>
              </a:rPr>
              <a:t>, </a:t>
            </a:r>
            <a:r>
              <a:rPr lang="es-PA" sz="2400" b="1" u="sng" dirty="0" err="1">
                <a:solidFill>
                  <a:schemeClr val="bg1"/>
                </a:solidFill>
                <a:latin typeface="Ubuntu Light" panose="020B0304030602030204" pitchFamily="34" charset="0"/>
              </a:rPr>
              <a:t>vous</a:t>
            </a:r>
            <a:r>
              <a:rPr lang="es-PA" sz="2400" b="1" u="sng" dirty="0">
                <a:solidFill>
                  <a:schemeClr val="bg1"/>
                </a:solidFill>
                <a:latin typeface="Ubuntu Light" panose="020B0304030602030204" pitchFamily="34" charset="0"/>
              </a:rPr>
              <a:t> :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s-PA" sz="2400" dirty="0" err="1">
                <a:solidFill>
                  <a:schemeClr val="bg1"/>
                </a:solidFill>
                <a:latin typeface="Ubuntu Light" panose="020B0304030602030204" pitchFamily="34" charset="0"/>
              </a:rPr>
              <a:t>Explorerez</a:t>
            </a:r>
            <a:r>
              <a:rPr lang="es-PA" sz="2400" dirty="0">
                <a:solidFill>
                  <a:schemeClr val="bg1"/>
                </a:solidFill>
                <a:latin typeface="Ubuntu Light" panose="020B0304030602030204" pitchFamily="34" charset="0"/>
              </a:rPr>
              <a:t> les </a:t>
            </a:r>
            <a:r>
              <a:rPr lang="es-PA" sz="2400" dirty="0" err="1">
                <a:solidFill>
                  <a:schemeClr val="bg1"/>
                </a:solidFill>
                <a:latin typeface="Ubuntu Light" panose="020B0304030602030204" pitchFamily="34" charset="0"/>
              </a:rPr>
              <a:t>rôles</a:t>
            </a:r>
            <a:r>
              <a:rPr lang="es-PA" sz="2400" dirty="0">
                <a:solidFill>
                  <a:schemeClr val="bg1"/>
                </a:solidFill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solidFill>
                  <a:schemeClr val="bg1"/>
                </a:solidFill>
                <a:latin typeface="Ubuntu Light" panose="020B0304030602030204" pitchFamily="34" charset="0"/>
              </a:rPr>
              <a:t>spécifiques</a:t>
            </a:r>
            <a:r>
              <a:rPr lang="es-PA" sz="2400" dirty="0">
                <a:solidFill>
                  <a:schemeClr val="bg1"/>
                </a:solidFill>
                <a:latin typeface="Ubuntu Light" panose="020B0304030602030204" pitchFamily="34" charset="0"/>
              </a:rPr>
              <a:t> disponibles </a:t>
            </a:r>
            <a:r>
              <a:rPr lang="es-PA" sz="2400" dirty="0" err="1">
                <a:solidFill>
                  <a:schemeClr val="bg1"/>
                </a:solidFill>
                <a:latin typeface="Ubuntu Light" panose="020B0304030602030204" pitchFamily="34" charset="0"/>
              </a:rPr>
              <a:t>pour</a:t>
            </a:r>
            <a:r>
              <a:rPr lang="es-PA" sz="2400" dirty="0">
                <a:solidFill>
                  <a:schemeClr val="bg1"/>
                </a:solidFill>
                <a:latin typeface="Ubuntu Light" panose="020B0304030602030204" pitchFamily="34" charset="0"/>
              </a:rPr>
              <a:t> les </a:t>
            </a:r>
            <a:r>
              <a:rPr lang="es-PA" sz="2400" dirty="0" err="1">
                <a:solidFill>
                  <a:schemeClr val="bg1"/>
                </a:solidFill>
                <a:latin typeface="Ubuntu Light" panose="020B0304030602030204" pitchFamily="34" charset="0"/>
              </a:rPr>
              <a:t>athlètes</a:t>
            </a:r>
            <a:r>
              <a:rPr lang="es-PA" sz="2400" dirty="0">
                <a:solidFill>
                  <a:schemeClr val="bg1"/>
                </a:solidFill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solidFill>
                  <a:schemeClr val="bg1"/>
                </a:solidFill>
                <a:latin typeface="Ubuntu Light" panose="020B0304030602030204" pitchFamily="34" charset="0"/>
              </a:rPr>
              <a:t>leaders</a:t>
            </a:r>
            <a:r>
              <a:rPr lang="es-PA" sz="2400" dirty="0">
                <a:solidFill>
                  <a:schemeClr val="bg1"/>
                </a:solidFill>
                <a:latin typeface="Ubuntu Light" panose="020B030403060203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s-PA" sz="2400" dirty="0" err="1">
                <a:solidFill>
                  <a:schemeClr val="bg1"/>
                </a:solidFill>
                <a:latin typeface="Ubuntu Light" panose="020B0304030602030204" pitchFamily="34" charset="0"/>
              </a:rPr>
              <a:t>Évaluerez</a:t>
            </a:r>
            <a:r>
              <a:rPr lang="es-PA" sz="2400" dirty="0">
                <a:solidFill>
                  <a:schemeClr val="bg1"/>
                </a:solidFill>
                <a:latin typeface="Ubuntu Light" panose="020B0304030602030204" pitchFamily="34" charset="0"/>
              </a:rPr>
              <a:t> vos </a:t>
            </a:r>
            <a:r>
              <a:rPr lang="es-PA" sz="2400" dirty="0" err="1">
                <a:solidFill>
                  <a:schemeClr val="bg1"/>
                </a:solidFill>
                <a:latin typeface="Ubuntu Light" panose="020B0304030602030204" pitchFamily="34" charset="0"/>
              </a:rPr>
              <a:t>points</a:t>
            </a:r>
            <a:r>
              <a:rPr lang="es-PA" sz="2400" dirty="0">
                <a:solidFill>
                  <a:schemeClr val="bg1"/>
                </a:solidFill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solidFill>
                  <a:schemeClr val="bg1"/>
                </a:solidFill>
                <a:latin typeface="Ubuntu Light" panose="020B0304030602030204" pitchFamily="34" charset="0"/>
              </a:rPr>
              <a:t>forts</a:t>
            </a:r>
            <a:r>
              <a:rPr lang="es-PA" sz="2400" dirty="0">
                <a:solidFill>
                  <a:schemeClr val="bg1"/>
                </a:solidFill>
                <a:latin typeface="Ubuntu Light" panose="020B0304030602030204" pitchFamily="34" charset="0"/>
              </a:rPr>
              <a:t> et les </a:t>
            </a:r>
            <a:r>
              <a:rPr lang="es-PA" sz="2400" dirty="0" err="1">
                <a:solidFill>
                  <a:schemeClr val="bg1"/>
                </a:solidFill>
                <a:latin typeface="Ubuntu Light" panose="020B0304030602030204" pitchFamily="34" charset="0"/>
              </a:rPr>
              <a:t>possibilités</a:t>
            </a:r>
            <a:r>
              <a:rPr lang="es-PA" sz="2400" dirty="0">
                <a:solidFill>
                  <a:schemeClr val="bg1"/>
                </a:solidFill>
                <a:latin typeface="Ubuntu Light" panose="020B0304030602030204" pitchFamily="34" charset="0"/>
              </a:rPr>
              <a:t> de </a:t>
            </a:r>
            <a:r>
              <a:rPr lang="es-PA" sz="2400" dirty="0" err="1">
                <a:solidFill>
                  <a:schemeClr val="bg1"/>
                </a:solidFill>
                <a:latin typeface="Ubuntu Light" panose="020B0304030602030204" pitchFamily="34" charset="0"/>
              </a:rPr>
              <a:t>développement</a:t>
            </a:r>
            <a:r>
              <a:rPr lang="es-PA" sz="2400" dirty="0">
                <a:solidFill>
                  <a:schemeClr val="bg1"/>
                </a:solidFill>
                <a:latin typeface="Ubuntu Light" panose="020B0304030602030204" pitchFamily="34" charset="0"/>
              </a:rPr>
              <a:t> du </a:t>
            </a:r>
            <a:r>
              <a:rPr lang="es-PA" sz="2400" dirty="0" err="1">
                <a:solidFill>
                  <a:schemeClr val="bg1"/>
                </a:solidFill>
                <a:latin typeface="Ubuntu Light" panose="020B0304030602030204" pitchFamily="34" charset="0"/>
              </a:rPr>
              <a:t>leadership</a:t>
            </a:r>
            <a:r>
              <a:rPr lang="es-PA" sz="2400" dirty="0">
                <a:solidFill>
                  <a:schemeClr val="bg1"/>
                </a:solidFill>
                <a:latin typeface="Ubuntu Light" panose="020B030403060203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s-PA" sz="2400" dirty="0" err="1">
                <a:solidFill>
                  <a:schemeClr val="bg1"/>
                </a:solidFill>
                <a:latin typeface="Ubuntu Light" panose="020B0304030602030204" pitchFamily="34" charset="0"/>
              </a:rPr>
              <a:t>Rédigerez</a:t>
            </a:r>
            <a:r>
              <a:rPr lang="es-PA" sz="2400" dirty="0">
                <a:solidFill>
                  <a:schemeClr val="bg1"/>
                </a:solidFill>
                <a:latin typeface="Ubuntu Light" panose="020B0304030602030204" pitchFamily="34" charset="0"/>
              </a:rPr>
              <a:t> la </a:t>
            </a:r>
            <a:r>
              <a:rPr lang="es-PA" sz="2400" dirty="0" err="1">
                <a:solidFill>
                  <a:schemeClr val="bg1"/>
                </a:solidFill>
                <a:latin typeface="Ubuntu Light" panose="020B0304030602030204" pitchFamily="34" charset="0"/>
              </a:rPr>
              <a:t>déclaration</a:t>
            </a:r>
            <a:r>
              <a:rPr lang="es-PA" sz="2400" dirty="0">
                <a:solidFill>
                  <a:schemeClr val="bg1"/>
                </a:solidFill>
                <a:latin typeface="Ubuntu Light" panose="020B0304030602030204" pitchFamily="34" charset="0"/>
              </a:rPr>
              <a:t> de </a:t>
            </a:r>
            <a:r>
              <a:rPr lang="es-PA" sz="2400" dirty="0" err="1">
                <a:solidFill>
                  <a:schemeClr val="bg1"/>
                </a:solidFill>
                <a:latin typeface="Ubuntu Light" panose="020B0304030602030204" pitchFamily="34" charset="0"/>
              </a:rPr>
              <a:t>votre</a:t>
            </a:r>
            <a:r>
              <a:rPr lang="es-PA" sz="2400" dirty="0">
                <a:solidFill>
                  <a:schemeClr val="bg1"/>
                </a:solidFill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solidFill>
                  <a:schemeClr val="bg1"/>
                </a:solidFill>
                <a:latin typeface="Ubuntu Light" panose="020B0304030602030204" pitchFamily="34" charset="0"/>
              </a:rPr>
              <a:t>mission</a:t>
            </a:r>
            <a:r>
              <a:rPr lang="es-PA" sz="2400" dirty="0">
                <a:solidFill>
                  <a:schemeClr val="bg1"/>
                </a:solidFill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solidFill>
                  <a:schemeClr val="bg1"/>
                </a:solidFill>
                <a:latin typeface="Ubuntu Light" panose="020B0304030602030204" pitchFamily="34" charset="0"/>
              </a:rPr>
              <a:t>personnelle</a:t>
            </a:r>
            <a:r>
              <a:rPr lang="es-PA" sz="2400" dirty="0">
                <a:solidFill>
                  <a:schemeClr val="bg1"/>
                </a:solidFill>
                <a:latin typeface="Ubuntu Light" panose="020B0304030602030204" pitchFamily="34" charset="0"/>
              </a:rPr>
              <a:t> (</a:t>
            </a:r>
            <a:r>
              <a:rPr lang="es-PA" sz="2400" dirty="0" err="1">
                <a:solidFill>
                  <a:schemeClr val="bg1"/>
                </a:solidFill>
                <a:latin typeface="Ubuntu Light" panose="020B0304030602030204" pitchFamily="34" charset="0"/>
              </a:rPr>
              <a:t>objectif</a:t>
            </a:r>
            <a:r>
              <a:rPr lang="es-PA" sz="2400" dirty="0">
                <a:solidFill>
                  <a:schemeClr val="bg1"/>
                </a:solidFill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solidFill>
                  <a:schemeClr val="bg1"/>
                </a:solidFill>
                <a:latin typeface="Ubuntu Light" panose="020B0304030602030204" pitchFamily="34" charset="0"/>
              </a:rPr>
              <a:t>ou</a:t>
            </a:r>
            <a:r>
              <a:rPr lang="es-PA" sz="2400" dirty="0">
                <a:solidFill>
                  <a:schemeClr val="bg1"/>
                </a:solidFill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solidFill>
                  <a:schemeClr val="bg1"/>
                </a:solidFill>
                <a:latin typeface="Ubuntu Light" panose="020B0304030602030204" pitchFamily="34" charset="0"/>
              </a:rPr>
              <a:t>but</a:t>
            </a:r>
            <a:r>
              <a:rPr lang="es-PA" sz="2400" dirty="0">
                <a:solidFill>
                  <a:schemeClr val="bg1"/>
                </a:solidFill>
                <a:latin typeface="Ubuntu Light" panose="020B0304030602030204" pitchFamily="34" charset="0"/>
              </a:rPr>
              <a:t>) 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s-PA" sz="2400" dirty="0" err="1">
                <a:solidFill>
                  <a:schemeClr val="bg1"/>
                </a:solidFill>
                <a:latin typeface="Ubuntu Light" panose="020B0304030602030204" pitchFamily="34" charset="0"/>
              </a:rPr>
              <a:t>Initierez</a:t>
            </a:r>
            <a:r>
              <a:rPr lang="es-PA" sz="2400" dirty="0">
                <a:solidFill>
                  <a:schemeClr val="bg1"/>
                </a:solidFill>
                <a:latin typeface="Ubuntu Light" panose="020B0304030602030204" pitchFamily="34" charset="0"/>
              </a:rPr>
              <a:t> un plan de </a:t>
            </a:r>
            <a:r>
              <a:rPr lang="es-PA" sz="2400" dirty="0" err="1">
                <a:solidFill>
                  <a:schemeClr val="bg1"/>
                </a:solidFill>
                <a:latin typeface="Ubuntu Light" panose="020B0304030602030204" pitchFamily="34" charset="0"/>
              </a:rPr>
              <a:t>action</a:t>
            </a:r>
            <a:r>
              <a:rPr lang="es-PA" sz="2400" dirty="0">
                <a:solidFill>
                  <a:schemeClr val="bg1"/>
                </a:solidFill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solidFill>
                  <a:schemeClr val="bg1"/>
                </a:solidFill>
                <a:latin typeface="Ubuntu Light" panose="020B0304030602030204" pitchFamily="34" charset="0"/>
              </a:rPr>
              <a:t>ou</a:t>
            </a:r>
            <a:r>
              <a:rPr lang="es-PA" sz="2400" dirty="0">
                <a:solidFill>
                  <a:schemeClr val="bg1"/>
                </a:solidFill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solidFill>
                  <a:schemeClr val="bg1"/>
                </a:solidFill>
                <a:latin typeface="Ubuntu Light" panose="020B0304030602030204" pitchFamily="34" charset="0"/>
              </a:rPr>
              <a:t>identifierez</a:t>
            </a:r>
            <a:r>
              <a:rPr lang="es-PA" sz="2400" dirty="0">
                <a:solidFill>
                  <a:schemeClr val="bg1"/>
                </a:solidFill>
                <a:latin typeface="Ubuntu Light" panose="020B0304030602030204" pitchFamily="34" charset="0"/>
              </a:rPr>
              <a:t> les </a:t>
            </a:r>
            <a:r>
              <a:rPr lang="es-PA" sz="2400" dirty="0" err="1">
                <a:solidFill>
                  <a:schemeClr val="bg1"/>
                </a:solidFill>
                <a:latin typeface="Ubuntu Light" panose="020B0304030602030204" pitchFamily="34" charset="0"/>
              </a:rPr>
              <a:t>prochaines</a:t>
            </a:r>
            <a:r>
              <a:rPr lang="es-PA" sz="2400" dirty="0">
                <a:solidFill>
                  <a:schemeClr val="bg1"/>
                </a:solidFill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solidFill>
                  <a:schemeClr val="bg1"/>
                </a:solidFill>
                <a:latin typeface="Ubuntu Light" panose="020B0304030602030204" pitchFamily="34" charset="0"/>
              </a:rPr>
              <a:t>étapes</a:t>
            </a:r>
            <a:r>
              <a:rPr lang="es-PA" sz="2400" dirty="0">
                <a:solidFill>
                  <a:schemeClr val="bg1"/>
                </a:solidFill>
                <a:latin typeface="Ubuntu Light" panose="020B0304030602030204" pitchFamily="34" charset="0"/>
              </a:rPr>
              <a:t> de </a:t>
            </a:r>
            <a:r>
              <a:rPr lang="es-PA" sz="2400" dirty="0" err="1">
                <a:solidFill>
                  <a:schemeClr val="bg1"/>
                </a:solidFill>
                <a:latin typeface="Ubuntu Light" panose="020B0304030602030204" pitchFamily="34" charset="0"/>
              </a:rPr>
              <a:t>votre</a:t>
            </a:r>
            <a:r>
              <a:rPr lang="es-PA" sz="2400" dirty="0">
                <a:solidFill>
                  <a:schemeClr val="bg1"/>
                </a:solidFill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solidFill>
                  <a:schemeClr val="bg1"/>
                </a:solidFill>
                <a:latin typeface="Ubuntu Light" panose="020B0304030602030204" pitchFamily="34" charset="0"/>
              </a:rPr>
              <a:t>parcours</a:t>
            </a:r>
            <a:r>
              <a:rPr lang="es-PA" sz="2400" dirty="0">
                <a:solidFill>
                  <a:schemeClr val="bg1"/>
                </a:solidFill>
                <a:latin typeface="Ubuntu Light" panose="020B0304030602030204" pitchFamily="34" charset="0"/>
              </a:rPr>
              <a:t> de </a:t>
            </a:r>
            <a:r>
              <a:rPr lang="es-PA" sz="2400" dirty="0" err="1">
                <a:solidFill>
                  <a:schemeClr val="bg1"/>
                </a:solidFill>
                <a:latin typeface="Ubuntu Light" panose="020B0304030602030204" pitchFamily="34" charset="0"/>
              </a:rPr>
              <a:t>leadership</a:t>
            </a:r>
            <a:r>
              <a:rPr lang="es-PA" sz="2400" dirty="0">
                <a:solidFill>
                  <a:schemeClr val="bg1"/>
                </a:solidFill>
                <a:latin typeface="Ubuntu Light" panose="020B0304030602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79476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062B82C-24A0-44A4-8ACD-8F4B55DBCFF5}"/>
              </a:ext>
            </a:extLst>
          </p:cNvPr>
          <p:cNvSpPr txBox="1">
            <a:spLocks/>
          </p:cNvSpPr>
          <p:nvPr/>
        </p:nvSpPr>
        <p:spPr>
          <a:xfrm>
            <a:off x="1438275" y="506358"/>
            <a:ext cx="8647278" cy="558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base">
              <a:spcAft>
                <a:spcPct val="0"/>
              </a:spcAft>
            </a:pPr>
            <a:r>
              <a:rPr lang="en-US" sz="3200" b="1" dirty="0">
                <a:solidFill>
                  <a:prstClr val="black"/>
                </a:solidFill>
                <a:latin typeface="Ubuntu Light" panose="020B0304030602030204" pitchFamily="34" charset="0"/>
                <a:sym typeface="Gill Sans" charset="0"/>
              </a:rPr>
              <a:t>Introduction	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762221E-CDBD-4FB2-8159-4FB9298FC69F}"/>
              </a:ext>
            </a:extLst>
          </p:cNvPr>
          <p:cNvSpPr txBox="1">
            <a:spLocks/>
          </p:cNvSpPr>
          <p:nvPr/>
        </p:nvSpPr>
        <p:spPr>
          <a:xfrm>
            <a:off x="588050" y="1797050"/>
            <a:ext cx="10800000" cy="42053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s-PA" sz="2400" b="1" u="sng" dirty="0" err="1">
                <a:latin typeface="Ubuntu Light" panose="020B0304030602030204" pitchFamily="34" charset="0"/>
              </a:rPr>
              <a:t>Veuillez</a:t>
            </a:r>
            <a:r>
              <a:rPr lang="es-PA" sz="2400" b="1" u="sng" dirty="0">
                <a:latin typeface="Ubuntu Light" panose="020B0304030602030204" pitchFamily="34" charset="0"/>
              </a:rPr>
              <a:t> </a:t>
            </a:r>
            <a:r>
              <a:rPr lang="es-PA" sz="2400" b="1" u="sng" dirty="0" err="1">
                <a:latin typeface="Ubuntu Light" panose="020B0304030602030204" pitchFamily="34" charset="0"/>
              </a:rPr>
              <a:t>nous</a:t>
            </a:r>
            <a:r>
              <a:rPr lang="es-PA" sz="2400" b="1" u="sng" dirty="0">
                <a:latin typeface="Ubuntu Light" panose="020B0304030602030204" pitchFamily="34" charset="0"/>
              </a:rPr>
              <a:t> </a:t>
            </a:r>
            <a:r>
              <a:rPr lang="es-PA" sz="2400" b="1" u="sng" dirty="0" err="1">
                <a:latin typeface="Ubuntu Light" panose="020B0304030602030204" pitchFamily="34" charset="0"/>
              </a:rPr>
              <a:t>dire</a:t>
            </a:r>
            <a:r>
              <a:rPr lang="es-PA" sz="2400" b="1" u="sng" dirty="0">
                <a:latin typeface="Ubuntu Light" panose="020B0304030602030204" pitchFamily="34" charset="0"/>
              </a:rPr>
              <a:t> :</a:t>
            </a:r>
            <a:endParaRPr lang="es-PA" sz="2400" u="sng" dirty="0">
              <a:latin typeface="Ubuntu Light" panose="020B0304030602030204" pitchFamily="34" charset="0"/>
            </a:endParaRPr>
          </a:p>
          <a:p>
            <a:pPr marL="685800" lvl="1" indent="-339329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es-PA" sz="2400" dirty="0" err="1">
                <a:latin typeface="Ubuntu Light" panose="020B0304030602030204" pitchFamily="34" charset="0"/>
              </a:rPr>
              <a:t>Votre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nom</a:t>
            </a:r>
            <a:endParaRPr lang="es-PA" sz="2400" dirty="0">
              <a:latin typeface="Ubuntu Light" panose="020B0304030602030204" pitchFamily="34" charset="0"/>
            </a:endParaRPr>
          </a:p>
          <a:p>
            <a:pPr marL="685800" lvl="1" indent="-339329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es-PA" sz="2400" dirty="0" err="1">
                <a:latin typeface="Ubuntu Light" panose="020B0304030602030204" pitchFamily="34" charset="0"/>
              </a:rPr>
              <a:t>Quelque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chose</a:t>
            </a:r>
            <a:r>
              <a:rPr lang="es-PA" sz="2400" dirty="0">
                <a:latin typeface="Ubuntu Light" panose="020B0304030602030204" pitchFamily="34" charset="0"/>
              </a:rPr>
              <a:t> que </a:t>
            </a:r>
            <a:r>
              <a:rPr lang="es-PA" sz="2400" dirty="0" err="1">
                <a:latin typeface="Ubuntu Light" panose="020B0304030602030204" pitchFamily="34" charset="0"/>
              </a:rPr>
              <a:t>vous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avez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appris</a:t>
            </a:r>
            <a:r>
              <a:rPr lang="es-PA" sz="2400" dirty="0">
                <a:latin typeface="Ubuntu Light" panose="020B0304030602030204" pitchFamily="34" charset="0"/>
              </a:rPr>
              <a:t> en </a:t>
            </a:r>
            <a:r>
              <a:rPr lang="es-PA" sz="2400" dirty="0" err="1">
                <a:latin typeface="Ubuntu Light" panose="020B0304030602030204" pitchFamily="34" charset="0"/>
              </a:rPr>
              <a:t>faisant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partie</a:t>
            </a:r>
            <a:r>
              <a:rPr lang="es-PA" sz="2400" dirty="0">
                <a:latin typeface="Ubuntu Light" panose="020B0304030602030204" pitchFamily="34" charset="0"/>
              </a:rPr>
              <a:t> des </a:t>
            </a:r>
            <a:r>
              <a:rPr lang="es-PA" sz="2400" dirty="0" err="1">
                <a:latin typeface="Ubuntu Light" panose="020B0304030602030204" pitchFamily="34" charset="0"/>
              </a:rPr>
              <a:t>Olympiques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Spéciaux</a:t>
            </a:r>
            <a:endParaRPr lang="es-PA" sz="2400" dirty="0">
              <a:latin typeface="Ubuntu Light" panose="020B03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5180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E07DE0E-6182-482B-8571-11FB547756CF}"/>
              </a:ext>
            </a:extLst>
          </p:cNvPr>
          <p:cNvSpPr txBox="1">
            <a:spLocks/>
          </p:cNvSpPr>
          <p:nvPr/>
        </p:nvSpPr>
        <p:spPr>
          <a:xfrm>
            <a:off x="696000" y="1797050"/>
            <a:ext cx="10800000" cy="42053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 fontAlgn="base">
              <a:buNone/>
            </a:pPr>
            <a:r>
              <a:rPr lang="es-PA" sz="5400" b="1" i="1" u="sng" dirty="0" err="1">
                <a:solidFill>
                  <a:srgbClr val="000000"/>
                </a:solidFill>
                <a:highlight>
                  <a:srgbClr val="FFFF00"/>
                </a:highlight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Gill Sans" charset="0"/>
              </a:rPr>
              <a:t>Dressez</a:t>
            </a:r>
            <a:r>
              <a:rPr lang="es-PA" sz="5400" b="1" i="1" u="sng" dirty="0">
                <a:solidFill>
                  <a:srgbClr val="000000"/>
                </a:solidFill>
                <a:highlight>
                  <a:srgbClr val="FFFF00"/>
                </a:highlight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Gill Sans" charset="0"/>
              </a:rPr>
              <a:t> la liste de </a:t>
            </a:r>
            <a:r>
              <a:rPr lang="es-PA" sz="5400" b="1" i="1" u="sng" dirty="0" err="1">
                <a:solidFill>
                  <a:srgbClr val="000000"/>
                </a:solidFill>
                <a:highlight>
                  <a:srgbClr val="FFFF00"/>
                </a:highlight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Gill Sans" charset="0"/>
              </a:rPr>
              <a:t>rôles</a:t>
            </a:r>
            <a:r>
              <a:rPr lang="es-PA" sz="5400" b="1" i="1" u="sng" dirty="0">
                <a:solidFill>
                  <a:srgbClr val="000000"/>
                </a:solidFill>
                <a:highlight>
                  <a:srgbClr val="FFFF00"/>
                </a:highlight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Gill Sans" charset="0"/>
              </a:rPr>
              <a:t> que les </a:t>
            </a:r>
            <a:r>
              <a:rPr lang="es-PA" sz="5400" b="1" i="1" u="sng" dirty="0" err="1">
                <a:solidFill>
                  <a:srgbClr val="000000"/>
                </a:solidFill>
                <a:highlight>
                  <a:srgbClr val="FFFF00"/>
                </a:highlight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Gill Sans" charset="0"/>
              </a:rPr>
              <a:t>athlètes</a:t>
            </a:r>
            <a:r>
              <a:rPr lang="es-PA" sz="5400" b="1" i="1" u="sng" dirty="0">
                <a:solidFill>
                  <a:srgbClr val="000000"/>
                </a:solidFill>
                <a:highlight>
                  <a:srgbClr val="FFFF00"/>
                </a:highlight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Gill Sans" charset="0"/>
              </a:rPr>
              <a:t> </a:t>
            </a:r>
            <a:r>
              <a:rPr lang="es-PA" sz="5400" b="1" i="1" u="sng" dirty="0" err="1">
                <a:solidFill>
                  <a:srgbClr val="000000"/>
                </a:solidFill>
                <a:highlight>
                  <a:srgbClr val="FFFF00"/>
                </a:highlight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Gill Sans" charset="0"/>
              </a:rPr>
              <a:t>leaders</a:t>
            </a:r>
            <a:r>
              <a:rPr lang="es-PA" sz="5400" b="1" i="1" u="sng" dirty="0">
                <a:solidFill>
                  <a:srgbClr val="000000"/>
                </a:solidFill>
                <a:highlight>
                  <a:srgbClr val="FFFF00"/>
                </a:highlight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Gill Sans" charset="0"/>
              </a:rPr>
              <a:t> </a:t>
            </a:r>
            <a:r>
              <a:rPr lang="es-PA" sz="5400" b="1" i="1" u="sng" dirty="0" err="1">
                <a:solidFill>
                  <a:srgbClr val="000000"/>
                </a:solidFill>
                <a:highlight>
                  <a:srgbClr val="FFFF00"/>
                </a:highlight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Gill Sans" charset="0"/>
              </a:rPr>
              <a:t>peuvent</a:t>
            </a:r>
            <a:r>
              <a:rPr lang="es-PA" sz="5400" b="1" i="1" u="sng" dirty="0">
                <a:solidFill>
                  <a:srgbClr val="000000"/>
                </a:solidFill>
                <a:highlight>
                  <a:srgbClr val="FFFF00"/>
                </a:highlight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Gill Sans" charset="0"/>
              </a:rPr>
              <a:t> </a:t>
            </a:r>
            <a:r>
              <a:rPr lang="es-PA" sz="5400" b="1" i="1" u="sng" dirty="0" err="1">
                <a:solidFill>
                  <a:srgbClr val="000000"/>
                </a:solidFill>
                <a:highlight>
                  <a:srgbClr val="FFFF00"/>
                </a:highlight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Gill Sans" charset="0"/>
              </a:rPr>
              <a:t>assumer</a:t>
            </a:r>
            <a:r>
              <a:rPr lang="es-PA" sz="5400" b="1" i="1" u="sng" dirty="0">
                <a:solidFill>
                  <a:srgbClr val="000000"/>
                </a:solidFill>
                <a:highlight>
                  <a:srgbClr val="FFFF00"/>
                </a:highlight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Gill Sans" charset="0"/>
              </a:rPr>
              <a:t> </a:t>
            </a:r>
            <a:r>
              <a:rPr lang="es-PA" sz="5400" b="1" i="1" u="sng" dirty="0" err="1">
                <a:solidFill>
                  <a:srgbClr val="000000"/>
                </a:solidFill>
                <a:highlight>
                  <a:srgbClr val="FFFF00"/>
                </a:highlight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Gill Sans" charset="0"/>
              </a:rPr>
              <a:t>au</a:t>
            </a:r>
            <a:r>
              <a:rPr lang="es-PA" sz="5400" b="1" i="1" u="sng" dirty="0">
                <a:solidFill>
                  <a:srgbClr val="000000"/>
                </a:solidFill>
                <a:highlight>
                  <a:srgbClr val="FFFF00"/>
                </a:highlight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Gill Sans" charset="0"/>
              </a:rPr>
              <a:t> </a:t>
            </a:r>
            <a:r>
              <a:rPr lang="es-PA" sz="5400" b="1" i="1" u="sng" dirty="0" err="1">
                <a:solidFill>
                  <a:srgbClr val="000000"/>
                </a:solidFill>
                <a:highlight>
                  <a:srgbClr val="FFFF00"/>
                </a:highlight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Gill Sans" charset="0"/>
              </a:rPr>
              <a:t>sein</a:t>
            </a:r>
            <a:r>
              <a:rPr lang="es-PA" sz="5400" b="1" i="1" u="sng" dirty="0">
                <a:solidFill>
                  <a:srgbClr val="000000"/>
                </a:solidFill>
                <a:highlight>
                  <a:srgbClr val="FFFF00"/>
                </a:highlight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Gill Sans" charset="0"/>
              </a:rPr>
              <a:t> de </a:t>
            </a:r>
            <a:r>
              <a:rPr lang="es-PA" sz="5400" b="1" i="1" u="sng" dirty="0" err="1">
                <a:solidFill>
                  <a:srgbClr val="000000"/>
                </a:solidFill>
                <a:highlight>
                  <a:srgbClr val="FFFF00"/>
                </a:highlight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Gill Sans" charset="0"/>
              </a:rPr>
              <a:t>leur</a:t>
            </a:r>
            <a:r>
              <a:rPr lang="es-PA" sz="5400" b="1" i="1" u="sng" dirty="0">
                <a:solidFill>
                  <a:srgbClr val="000000"/>
                </a:solidFill>
                <a:highlight>
                  <a:srgbClr val="FFFF00"/>
                </a:highlight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Gill Sans" charset="0"/>
              </a:rPr>
              <a:t> </a:t>
            </a:r>
            <a:r>
              <a:rPr lang="es-PA" sz="5400" b="1" i="1" u="sng" dirty="0" err="1">
                <a:solidFill>
                  <a:srgbClr val="000000"/>
                </a:solidFill>
                <a:highlight>
                  <a:srgbClr val="FFFF00"/>
                </a:highlight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Gill Sans" charset="0"/>
              </a:rPr>
              <a:t>programme</a:t>
            </a:r>
            <a:endParaRPr lang="es-PA" sz="5400" b="1" i="1" u="sng" dirty="0">
              <a:solidFill>
                <a:srgbClr val="000000"/>
              </a:solidFill>
              <a:highlight>
                <a:srgbClr val="FFFF00"/>
              </a:highlight>
              <a:latin typeface="Ubuntu Light" panose="020B0304030602030204" pitchFamily="34" charset="0"/>
              <a:ea typeface="Calibri" panose="020F0502020204030204" pitchFamily="34" charset="0"/>
              <a:cs typeface="Times New Roman" panose="02020603050405020304" pitchFamily="18" charset="0"/>
              <a:sym typeface="Gill Sans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3BB01B0-A7A6-410C-99E8-2A6C498554F3}"/>
              </a:ext>
            </a:extLst>
          </p:cNvPr>
          <p:cNvSpPr txBox="1">
            <a:spLocks/>
          </p:cNvSpPr>
          <p:nvPr/>
        </p:nvSpPr>
        <p:spPr>
          <a:xfrm>
            <a:off x="1440700" y="501650"/>
            <a:ext cx="8647278" cy="558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base">
              <a:spcAft>
                <a:spcPct val="0"/>
              </a:spcAft>
            </a:pPr>
            <a:r>
              <a:rPr lang="fr-FR" sz="3200" b="1" dirty="0">
                <a:solidFill>
                  <a:prstClr val="black"/>
                </a:solidFill>
                <a:latin typeface="Ubuntu Light" panose="020B0304030602030204" pitchFamily="34" charset="0"/>
                <a:sym typeface="Gill Sans" charset="0"/>
              </a:rPr>
              <a:t>Rôles du Programme Local</a:t>
            </a:r>
          </a:p>
        </p:txBody>
      </p:sp>
    </p:spTree>
    <p:extLst>
      <p:ext uri="{BB962C8B-B14F-4D97-AF65-F5344CB8AC3E}">
        <p14:creationId xmlns:p14="http://schemas.microsoft.com/office/powerpoint/2010/main" val="29316989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C123BD5-3657-4C2A-983C-56F7A8913F37}"/>
              </a:ext>
            </a:extLst>
          </p:cNvPr>
          <p:cNvSpPr txBox="1">
            <a:spLocks/>
          </p:cNvSpPr>
          <p:nvPr/>
        </p:nvSpPr>
        <p:spPr>
          <a:xfrm>
            <a:off x="696000" y="1797050"/>
            <a:ext cx="10800000" cy="42053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defTabSz="685800" fontAlgn="base">
              <a:lnSpc>
                <a:spcPct val="150000"/>
              </a:lnSpc>
              <a:buFont typeface="+mj-lt"/>
              <a:buAutoNum type="arabicPeriod"/>
            </a:pPr>
            <a:r>
              <a:rPr lang="es-ES" sz="2000" dirty="0">
                <a:solidFill>
                  <a:srgbClr val="000000"/>
                </a:solidFill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Gill Sans" charset="0"/>
              </a:rPr>
              <a:t>  </a:t>
            </a:r>
            <a:r>
              <a:rPr lang="es-ES" sz="2000" dirty="0" err="1">
                <a:solidFill>
                  <a:srgbClr val="000000"/>
                </a:solidFill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Gill Sans" charset="0"/>
              </a:rPr>
              <a:t>Quelles</a:t>
            </a:r>
            <a:r>
              <a:rPr lang="es-ES" sz="2000" dirty="0">
                <a:solidFill>
                  <a:srgbClr val="000000"/>
                </a:solidFill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Gill Sans" charset="0"/>
              </a:rPr>
              <a:t> </a:t>
            </a:r>
            <a:r>
              <a:rPr lang="es-ES" sz="2000" dirty="0" err="1">
                <a:solidFill>
                  <a:srgbClr val="000000"/>
                </a:solidFill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Gill Sans" charset="0"/>
              </a:rPr>
              <a:t>sont</a:t>
            </a:r>
            <a:r>
              <a:rPr lang="es-ES" sz="2000" dirty="0">
                <a:solidFill>
                  <a:srgbClr val="000000"/>
                </a:solidFill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Gill Sans" charset="0"/>
              </a:rPr>
              <a:t> mes plus grandes </a:t>
            </a:r>
            <a:r>
              <a:rPr lang="es-ES" sz="2000" dirty="0" err="1">
                <a:solidFill>
                  <a:srgbClr val="000000"/>
                </a:solidFill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Gill Sans" charset="0"/>
              </a:rPr>
              <a:t>forces</a:t>
            </a:r>
            <a:r>
              <a:rPr lang="es-ES" sz="2000" dirty="0">
                <a:solidFill>
                  <a:srgbClr val="000000"/>
                </a:solidFill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Gill Sans" charset="0"/>
              </a:rPr>
              <a:t> ? En </a:t>
            </a:r>
            <a:r>
              <a:rPr lang="es-ES" sz="2000" dirty="0" err="1">
                <a:solidFill>
                  <a:srgbClr val="000000"/>
                </a:solidFill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Gill Sans" charset="0"/>
              </a:rPr>
              <a:t>quoi</a:t>
            </a:r>
            <a:r>
              <a:rPr lang="es-ES" sz="2000" dirty="0">
                <a:solidFill>
                  <a:srgbClr val="000000"/>
                </a:solidFill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Gill Sans" charset="0"/>
              </a:rPr>
              <a:t> </a:t>
            </a:r>
            <a:r>
              <a:rPr lang="es-ES" sz="2000" dirty="0" err="1">
                <a:solidFill>
                  <a:srgbClr val="000000"/>
                </a:solidFill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Gill Sans" charset="0"/>
              </a:rPr>
              <a:t>suis</a:t>
            </a:r>
            <a:r>
              <a:rPr lang="es-ES" sz="2000" dirty="0">
                <a:solidFill>
                  <a:srgbClr val="000000"/>
                </a:solidFill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Gill Sans" charset="0"/>
              </a:rPr>
              <a:t>-je bon ?</a:t>
            </a:r>
            <a:endParaRPr lang="en-US" sz="2000" dirty="0">
              <a:solidFill>
                <a:srgbClr val="000000"/>
              </a:solidFill>
              <a:latin typeface="Ubuntu Light" panose="020B0304030602030204" pitchFamily="34" charset="0"/>
              <a:ea typeface="Calibri" panose="020F0502020204030204" pitchFamily="34" charset="0"/>
              <a:cs typeface="Times New Roman" panose="02020603050405020304" pitchFamily="18" charset="0"/>
              <a:sym typeface="Gill Sans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PA" sz="2000" dirty="0" err="1"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Qu´est</a:t>
            </a:r>
            <a:r>
              <a:rPr lang="es-PA" sz="2000" dirty="0"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-ce qui es le plus </a:t>
            </a:r>
            <a:r>
              <a:rPr lang="es-PA" sz="2000" dirty="0" err="1"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important</a:t>
            </a:r>
            <a:r>
              <a:rPr lang="es-PA" sz="2000" dirty="0"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PA" sz="2000" dirty="0" err="1"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pour</a:t>
            </a:r>
            <a:r>
              <a:rPr lang="es-PA" sz="2000" dirty="0"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PA" sz="2000" dirty="0" err="1"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moi</a:t>
            </a:r>
            <a:r>
              <a:rPr lang="es-PA" sz="2000" dirty="0"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 et </a:t>
            </a:r>
            <a:r>
              <a:rPr lang="es-PA" sz="2000" dirty="0" err="1"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pourquoi</a:t>
            </a:r>
            <a:r>
              <a:rPr lang="es-PA" sz="2000" dirty="0"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 ?</a:t>
            </a:r>
            <a:endParaRPr lang="de-DE" sz="2000" dirty="0">
              <a:latin typeface="Ubuntu Light" panose="020B0304030602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PA" sz="2000" dirty="0" err="1"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Comment</a:t>
            </a:r>
            <a:r>
              <a:rPr lang="es-PA" sz="2000" dirty="0"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PA" sz="2000" dirty="0" err="1"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est</a:t>
            </a:r>
            <a:r>
              <a:rPr lang="es-PA" sz="2000" dirty="0"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-ce que je </a:t>
            </a:r>
            <a:r>
              <a:rPr lang="es-PA" sz="2000" dirty="0" err="1"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peux</a:t>
            </a:r>
            <a:r>
              <a:rPr lang="es-PA" sz="2000" dirty="0"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 contribuir </a:t>
            </a:r>
            <a:r>
              <a:rPr lang="es-PA" sz="2000" dirty="0" err="1"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aux</a:t>
            </a:r>
            <a:r>
              <a:rPr lang="es-PA" sz="2000" dirty="0"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PA" sz="2000" dirty="0" err="1"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Olympiques</a:t>
            </a:r>
            <a:r>
              <a:rPr lang="es-PA" sz="2000" dirty="0"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PA" sz="2000" dirty="0" err="1"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Spéciaux</a:t>
            </a:r>
            <a:r>
              <a:rPr lang="es-PA" sz="2000" dirty="0"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 ? </a:t>
            </a:r>
            <a:r>
              <a:rPr lang="es-PA" sz="2000" dirty="0" err="1"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Pourquoi</a:t>
            </a:r>
            <a:r>
              <a:rPr lang="es-PA" sz="2000" dirty="0"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PA" sz="2000" dirty="0" err="1"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est</a:t>
            </a:r>
            <a:r>
              <a:rPr lang="es-PA" sz="2000" dirty="0"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-ce </a:t>
            </a:r>
            <a:r>
              <a:rPr lang="es-PA" sz="2000" dirty="0" err="1"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important</a:t>
            </a:r>
            <a:r>
              <a:rPr lang="es-PA" sz="2000" dirty="0"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PA" sz="2000" dirty="0" err="1"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pour</a:t>
            </a:r>
            <a:r>
              <a:rPr lang="es-PA" sz="2000" dirty="0"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PA" sz="2000" dirty="0" err="1"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moi</a:t>
            </a:r>
            <a:r>
              <a:rPr lang="es-PA" sz="2000" dirty="0"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 ?</a:t>
            </a:r>
            <a:endParaRPr lang="de-DE" sz="2000" dirty="0">
              <a:latin typeface="Ubuntu Light" panose="020B0304030602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PA" sz="2000" dirty="0" err="1"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Qu´est</a:t>
            </a:r>
            <a:r>
              <a:rPr lang="es-PA" sz="2000" dirty="0"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-ce que je </a:t>
            </a:r>
            <a:r>
              <a:rPr lang="es-PA" sz="2000" dirty="0" err="1"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veux</a:t>
            </a:r>
            <a:r>
              <a:rPr lang="es-PA" sz="2000" dirty="0"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PA" sz="2000" dirty="0" err="1"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améliorer</a:t>
            </a:r>
            <a:r>
              <a:rPr lang="es-PA" sz="2000" dirty="0"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 en </a:t>
            </a:r>
            <a:r>
              <a:rPr lang="es-PA" sz="2000" dirty="0" err="1"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moi</a:t>
            </a:r>
            <a:r>
              <a:rPr lang="es-PA" sz="2000" dirty="0"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 et </a:t>
            </a:r>
            <a:r>
              <a:rPr lang="es-PA" sz="2000" dirty="0" err="1"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comment</a:t>
            </a:r>
            <a:r>
              <a:rPr lang="es-PA" sz="2000" dirty="0">
                <a:latin typeface="Ubuntu Light" panose="020B0304030602030204"/>
                <a:ea typeface="Calibri" panose="020F0502020204030204" pitchFamily="34" charset="0"/>
                <a:cs typeface="Times New Roman" panose="02020603050405020304" pitchFamily="18" charset="0"/>
              </a:rPr>
              <a:t> puis-je le faire ?</a:t>
            </a:r>
            <a:endParaRPr lang="en-US" sz="2000" dirty="0">
              <a:solidFill>
                <a:srgbClr val="000000"/>
              </a:solidFill>
              <a:latin typeface="Ubuntu Light" panose="020B0304030602030204"/>
              <a:ea typeface="Calibri" panose="020F0502020204030204" pitchFamily="34" charset="0"/>
              <a:cs typeface="Times New Roman" panose="02020603050405020304" pitchFamily="18" charset="0"/>
              <a:sym typeface="Gill Sans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454B7A1-5BA7-491A-8D57-9779435AE68B}"/>
              </a:ext>
            </a:extLst>
          </p:cNvPr>
          <p:cNvSpPr txBox="1">
            <a:spLocks/>
          </p:cNvSpPr>
          <p:nvPr/>
        </p:nvSpPr>
        <p:spPr>
          <a:xfrm>
            <a:off x="1440700" y="506358"/>
            <a:ext cx="8647278" cy="558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base">
              <a:spcAft>
                <a:spcPct val="0"/>
              </a:spcAft>
            </a:pPr>
            <a:r>
              <a:rPr lang="fr-FR" sz="3200" b="1" dirty="0">
                <a:solidFill>
                  <a:prstClr val="black"/>
                </a:solidFill>
                <a:latin typeface="Ubuntu Light" panose="020B0304030602030204" pitchFamily="34" charset="0"/>
                <a:sym typeface="Gill Sans" charset="0"/>
              </a:rPr>
              <a:t>Réflexion sur les forces et les opportunités </a:t>
            </a:r>
          </a:p>
        </p:txBody>
      </p:sp>
    </p:spTree>
    <p:extLst>
      <p:ext uri="{BB962C8B-B14F-4D97-AF65-F5344CB8AC3E}">
        <p14:creationId xmlns:p14="http://schemas.microsoft.com/office/powerpoint/2010/main" val="33306374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B9F759F-DC4F-4580-BF21-EF2467FBF2E7}"/>
              </a:ext>
            </a:extLst>
          </p:cNvPr>
          <p:cNvSpPr txBox="1">
            <a:spLocks/>
          </p:cNvSpPr>
          <p:nvPr/>
        </p:nvSpPr>
        <p:spPr>
          <a:xfrm>
            <a:off x="588050" y="1797050"/>
            <a:ext cx="10800000" cy="42053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PA" sz="2400" b="1" u="sng" dirty="0" err="1">
                <a:latin typeface="Ubuntu Light" panose="020B0304030602030204" pitchFamily="34" charset="0"/>
              </a:rPr>
              <a:t>Schéma</a:t>
            </a:r>
            <a:r>
              <a:rPr lang="es-PA" sz="2400" b="1" u="sng" dirty="0">
                <a:latin typeface="Ubuntu Light" panose="020B0304030602030204" pitchFamily="34" charset="0"/>
              </a:rPr>
              <a:t> </a:t>
            </a:r>
            <a:r>
              <a:rPr lang="es-PA" sz="2400" b="1" u="sng" dirty="0" err="1">
                <a:latin typeface="Ubuntu Light" panose="020B0304030602030204" pitchFamily="34" charset="0"/>
              </a:rPr>
              <a:t>d´une</a:t>
            </a:r>
            <a:r>
              <a:rPr lang="es-PA" sz="2400" b="1" u="sng" dirty="0">
                <a:latin typeface="Ubuntu Light" panose="020B0304030602030204" pitchFamily="34" charset="0"/>
              </a:rPr>
              <a:t> </a:t>
            </a:r>
            <a:r>
              <a:rPr lang="es-PA" sz="2400" b="1" u="sng" dirty="0" err="1">
                <a:latin typeface="Ubuntu Light" panose="020B0304030602030204" pitchFamily="34" charset="0"/>
              </a:rPr>
              <a:t>Déclaration</a:t>
            </a:r>
            <a:r>
              <a:rPr lang="es-PA" sz="2400" b="1" u="sng" dirty="0">
                <a:latin typeface="Ubuntu Light" panose="020B0304030602030204" pitchFamily="34" charset="0"/>
              </a:rPr>
              <a:t> de </a:t>
            </a:r>
            <a:r>
              <a:rPr lang="es-PA" sz="2400" b="1" u="sng" dirty="0" err="1">
                <a:latin typeface="Ubuntu Light" panose="020B0304030602030204" pitchFamily="34" charset="0"/>
              </a:rPr>
              <a:t>Mission</a:t>
            </a:r>
            <a:r>
              <a:rPr lang="es-PA" sz="2400" b="1" u="sng" dirty="0">
                <a:latin typeface="Ubuntu Light" panose="020B0304030602030204" pitchFamily="34" charset="0"/>
              </a:rPr>
              <a:t> :  </a:t>
            </a:r>
          </a:p>
          <a:p>
            <a:pPr lvl="1" algn="just">
              <a:lnSpc>
                <a:spcPct val="150000"/>
              </a:lnSpc>
            </a:pPr>
            <a:r>
              <a:rPr lang="es-PA" sz="2400" dirty="0" err="1">
                <a:latin typeface="Ubuntu Light" panose="020B0304030602030204" pitchFamily="34" charset="0"/>
              </a:rPr>
              <a:t>Quel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genre</a:t>
            </a:r>
            <a:r>
              <a:rPr lang="es-PA" sz="2400" dirty="0">
                <a:latin typeface="Ubuntu Light" panose="020B0304030602030204" pitchFamily="34" charset="0"/>
              </a:rPr>
              <a:t> de leader </a:t>
            </a:r>
            <a:r>
              <a:rPr lang="es-PA" sz="2400" dirty="0" err="1">
                <a:latin typeface="Ubuntu Light" panose="020B0304030602030204" pitchFamily="34" charset="0"/>
              </a:rPr>
              <a:t>est</a:t>
            </a:r>
            <a:r>
              <a:rPr lang="es-PA" sz="2400" dirty="0">
                <a:latin typeface="Ubuntu Light" panose="020B0304030602030204" pitchFamily="34" charset="0"/>
              </a:rPr>
              <a:t>-ce que je </a:t>
            </a:r>
            <a:r>
              <a:rPr lang="es-PA" sz="2400" dirty="0" err="1">
                <a:latin typeface="Ubuntu Light" panose="020B0304030602030204" pitchFamily="34" charset="0"/>
              </a:rPr>
              <a:t>veux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être</a:t>
            </a:r>
            <a:r>
              <a:rPr lang="es-PA" sz="2400" dirty="0">
                <a:latin typeface="Ubuntu Light" panose="020B0304030602030204" pitchFamily="34" charset="0"/>
              </a:rPr>
              <a:t> ?</a:t>
            </a:r>
          </a:p>
          <a:p>
            <a:pPr lvl="1" algn="just">
              <a:lnSpc>
                <a:spcPct val="150000"/>
              </a:lnSpc>
            </a:pPr>
            <a:r>
              <a:rPr lang="es-PA" sz="2400" dirty="0" err="1">
                <a:latin typeface="Ubuntu Light" panose="020B0304030602030204" pitchFamily="34" charset="0"/>
              </a:rPr>
              <a:t>Comment</a:t>
            </a:r>
            <a:r>
              <a:rPr lang="es-PA" sz="2400" dirty="0">
                <a:latin typeface="Ubuntu Light" panose="020B0304030602030204" pitchFamily="34" charset="0"/>
              </a:rPr>
              <a:t> vais-je </a:t>
            </a:r>
            <a:r>
              <a:rPr lang="es-PA" sz="2400" dirty="0" err="1">
                <a:latin typeface="Ubuntu Light" panose="020B0304030602030204" pitchFamily="34" charset="0"/>
              </a:rPr>
              <a:t>m´y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prendre</a:t>
            </a:r>
            <a:r>
              <a:rPr lang="es-PA" sz="2400" dirty="0">
                <a:latin typeface="Ubuntu Light" panose="020B0304030602030204" pitchFamily="34" charset="0"/>
              </a:rPr>
              <a:t> ?</a:t>
            </a:r>
          </a:p>
          <a:p>
            <a:pPr lvl="1" algn="just">
              <a:lnSpc>
                <a:spcPct val="150000"/>
              </a:lnSpc>
            </a:pPr>
            <a:r>
              <a:rPr lang="es-PA" sz="2400" dirty="0" err="1">
                <a:latin typeface="Ubuntu Light" panose="020B0304030602030204" pitchFamily="34" charset="0"/>
              </a:rPr>
              <a:t>Pourquoi</a:t>
            </a:r>
            <a:r>
              <a:rPr lang="es-PA" sz="2400" dirty="0"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latin typeface="Ubuntu Light" panose="020B0304030602030204" pitchFamily="34" charset="0"/>
              </a:rPr>
              <a:t>est</a:t>
            </a:r>
            <a:r>
              <a:rPr lang="es-PA" sz="2400" dirty="0">
                <a:latin typeface="Ubuntu Light" panose="020B0304030602030204" pitchFamily="34" charset="0"/>
              </a:rPr>
              <a:t>-ce que je </a:t>
            </a:r>
            <a:r>
              <a:rPr lang="es-PA" sz="2400" dirty="0" err="1">
                <a:latin typeface="Ubuntu Light" panose="020B0304030602030204" pitchFamily="34" charset="0"/>
              </a:rPr>
              <a:t>veux</a:t>
            </a:r>
            <a:r>
              <a:rPr lang="es-PA" sz="2400" dirty="0">
                <a:latin typeface="Ubuntu Light" panose="020B0304030602030204" pitchFamily="34" charset="0"/>
              </a:rPr>
              <a:t> le faire ?</a:t>
            </a:r>
          </a:p>
          <a:p>
            <a:pPr lvl="0"/>
            <a:endParaRPr lang="es-PA" sz="2400" dirty="0">
              <a:latin typeface="Ubuntu Light" panose="020B0304030602030204" pitchFamily="34" charset="0"/>
            </a:endParaRPr>
          </a:p>
          <a:p>
            <a:pPr marL="0" indent="0" algn="ctr">
              <a:buNone/>
            </a:pPr>
            <a:r>
              <a:rPr lang="es-PA" sz="2000" dirty="0">
                <a:latin typeface="Ubuntu Light" panose="020B0304030602030204" pitchFamily="34" charset="0"/>
              </a:rPr>
              <a:t>Je </a:t>
            </a:r>
            <a:r>
              <a:rPr lang="es-PA" sz="2000" dirty="0" err="1">
                <a:latin typeface="Ubuntu Light" panose="020B0304030602030204" pitchFamily="34" charset="0"/>
              </a:rPr>
              <a:t>veux</a:t>
            </a:r>
            <a:r>
              <a:rPr lang="es-PA" sz="2000" dirty="0">
                <a:latin typeface="Ubuntu Light" panose="020B0304030602030204" pitchFamily="34" charset="0"/>
              </a:rPr>
              <a:t> _____. Je </a:t>
            </a:r>
            <a:r>
              <a:rPr lang="es-PA" sz="2000" dirty="0" err="1">
                <a:latin typeface="Ubuntu Light" panose="020B0304030602030204" pitchFamily="34" charset="0"/>
              </a:rPr>
              <a:t>peux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accomplir</a:t>
            </a:r>
            <a:r>
              <a:rPr lang="es-PA" sz="2000" dirty="0">
                <a:latin typeface="Ubuntu Light" panose="020B0304030602030204" pitchFamily="34" charset="0"/>
              </a:rPr>
              <a:t> cela par le </a:t>
            </a:r>
            <a:r>
              <a:rPr lang="es-PA" sz="2000" dirty="0" err="1">
                <a:latin typeface="Ubuntu Light" panose="020B0304030602030204" pitchFamily="34" charset="0"/>
              </a:rPr>
              <a:t>biais</a:t>
            </a:r>
            <a:r>
              <a:rPr lang="es-PA" sz="2000" dirty="0">
                <a:latin typeface="Ubuntu Light" panose="020B0304030602030204" pitchFamily="34" charset="0"/>
              </a:rPr>
              <a:t> de  ______. </a:t>
            </a:r>
            <a:r>
              <a:rPr lang="es-PA" sz="2000" dirty="0" err="1">
                <a:latin typeface="Ubuntu Light" panose="020B0304030602030204" pitchFamily="34" charset="0"/>
              </a:rPr>
              <a:t>Mon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objectif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</a:p>
          <a:p>
            <a:pPr marL="0" indent="0" algn="ctr">
              <a:buNone/>
            </a:pPr>
            <a:r>
              <a:rPr lang="es-PA" sz="2000" dirty="0">
                <a:latin typeface="Ubuntu Light" panose="020B0304030602030204" pitchFamily="34" charset="0"/>
              </a:rPr>
              <a:t>            (</a:t>
            </a:r>
            <a:r>
              <a:rPr lang="es-PA" sz="2000" dirty="0" err="1">
                <a:latin typeface="Ubuntu Light" panose="020B0304030602030204" pitchFamily="34" charset="0"/>
              </a:rPr>
              <a:t>être</a:t>
            </a:r>
            <a:r>
              <a:rPr lang="es-PA" sz="2000" dirty="0">
                <a:latin typeface="Ubuntu Light" panose="020B0304030602030204" pitchFamily="34" charset="0"/>
              </a:rPr>
              <a:t>)                                                        (</a:t>
            </a:r>
            <a:r>
              <a:rPr lang="es-PA" sz="2000" dirty="0" err="1">
                <a:latin typeface="Ubuntu Light" panose="020B0304030602030204" pitchFamily="34" charset="0"/>
              </a:rPr>
              <a:t>comment</a:t>
            </a:r>
            <a:r>
              <a:rPr lang="es-PA" sz="2000" dirty="0">
                <a:latin typeface="Ubuntu Light" panose="020B0304030602030204" pitchFamily="34" charset="0"/>
              </a:rPr>
              <a:t>)</a:t>
            </a:r>
          </a:p>
          <a:p>
            <a:pPr marL="0" indent="0" algn="ctr">
              <a:buNone/>
            </a:pPr>
            <a:r>
              <a:rPr lang="es-PA" sz="2000" dirty="0" err="1">
                <a:latin typeface="Ubuntu Light" panose="020B0304030602030204" pitchFamily="34" charset="0"/>
              </a:rPr>
              <a:t>est</a:t>
            </a:r>
            <a:r>
              <a:rPr lang="es-PA" sz="2000" dirty="0">
                <a:latin typeface="Ubuntu Light" panose="020B0304030602030204" pitchFamily="34" charset="0"/>
              </a:rPr>
              <a:t> _________.</a:t>
            </a:r>
          </a:p>
          <a:p>
            <a:pPr marL="0" indent="0" algn="ctr">
              <a:buNone/>
            </a:pPr>
            <a:r>
              <a:rPr lang="es-PA" sz="1600" dirty="0">
                <a:latin typeface="Ubuntu Light" panose="020B0304030602030204" pitchFamily="34" charset="0"/>
              </a:rPr>
              <a:t>         (par)  </a:t>
            </a:r>
            <a:endParaRPr lang="es-PA" sz="1400" dirty="0">
              <a:latin typeface="Ubuntu Light" panose="020B030403060203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3AD36AA-B920-42C4-98EA-E40E1733E19F}"/>
              </a:ext>
            </a:extLst>
          </p:cNvPr>
          <p:cNvSpPr txBox="1">
            <a:spLocks/>
          </p:cNvSpPr>
          <p:nvPr/>
        </p:nvSpPr>
        <p:spPr>
          <a:xfrm>
            <a:off x="1440700" y="500008"/>
            <a:ext cx="8647278" cy="558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base">
              <a:spcAft>
                <a:spcPct val="0"/>
              </a:spcAft>
            </a:pPr>
            <a:r>
              <a:rPr lang="fr-FR" sz="3200" b="1" dirty="0">
                <a:solidFill>
                  <a:prstClr val="black"/>
                </a:solidFill>
                <a:latin typeface="Ubuntu Light" panose="020B0304030602030204" pitchFamily="34" charset="0"/>
                <a:sym typeface="Gill Sans" charset="0"/>
              </a:rPr>
              <a:t>Déclaration de Mission Personnelle</a:t>
            </a:r>
          </a:p>
        </p:txBody>
      </p:sp>
    </p:spTree>
    <p:extLst>
      <p:ext uri="{BB962C8B-B14F-4D97-AF65-F5344CB8AC3E}">
        <p14:creationId xmlns:p14="http://schemas.microsoft.com/office/powerpoint/2010/main" val="25397466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D6EA3AB5-A68C-49F6-AD92-EF9818CDC7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801484"/>
              </p:ext>
            </p:extLst>
          </p:nvPr>
        </p:nvGraphicFramePr>
        <p:xfrm>
          <a:off x="2476500" y="1667040"/>
          <a:ext cx="6632612" cy="46861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58153">
                  <a:extLst>
                    <a:ext uri="{9D8B030D-6E8A-4147-A177-3AD203B41FA5}">
                      <a16:colId xmlns:a16="http://schemas.microsoft.com/office/drawing/2014/main" val="2147537774"/>
                    </a:ext>
                  </a:extLst>
                </a:gridCol>
                <a:gridCol w="1658153">
                  <a:extLst>
                    <a:ext uri="{9D8B030D-6E8A-4147-A177-3AD203B41FA5}">
                      <a16:colId xmlns:a16="http://schemas.microsoft.com/office/drawing/2014/main" val="3678265255"/>
                    </a:ext>
                  </a:extLst>
                </a:gridCol>
                <a:gridCol w="1658153">
                  <a:extLst>
                    <a:ext uri="{9D8B030D-6E8A-4147-A177-3AD203B41FA5}">
                      <a16:colId xmlns:a16="http://schemas.microsoft.com/office/drawing/2014/main" val="3803088486"/>
                    </a:ext>
                  </a:extLst>
                </a:gridCol>
                <a:gridCol w="1658153">
                  <a:extLst>
                    <a:ext uri="{9D8B030D-6E8A-4147-A177-3AD203B41FA5}">
                      <a16:colId xmlns:a16="http://schemas.microsoft.com/office/drawing/2014/main" val="2621543408"/>
                    </a:ext>
                  </a:extLst>
                </a:gridCol>
              </a:tblGrid>
              <a:tr h="825515">
                <a:tc gridSpan="4">
                  <a:txBody>
                    <a:bodyPr/>
                    <a:lstStyle/>
                    <a:p>
                      <a:r>
                        <a:rPr lang="es-PA" sz="2200" b="1" noProof="0" dirty="0" err="1"/>
                        <a:t>Déclaration</a:t>
                      </a:r>
                      <a:r>
                        <a:rPr lang="es-PA" sz="2200" b="1" noProof="0" dirty="0"/>
                        <a:t> de </a:t>
                      </a:r>
                      <a:r>
                        <a:rPr lang="es-PA" sz="2200" b="1" noProof="0" dirty="0" err="1"/>
                        <a:t>Mission</a:t>
                      </a:r>
                      <a:r>
                        <a:rPr lang="es-PA" sz="2200" b="1" noProof="0" dirty="0"/>
                        <a:t> </a:t>
                      </a:r>
                      <a:r>
                        <a:rPr lang="es-PA" sz="2200" b="1" noProof="0" dirty="0" err="1"/>
                        <a:t>Personnelle</a:t>
                      </a:r>
                      <a:r>
                        <a:rPr lang="es-PA" sz="2200" b="1" noProof="0" dirty="0"/>
                        <a:t> :</a:t>
                      </a:r>
                    </a:p>
                  </a:txBody>
                  <a:tcPr marL="71031" marR="71031" marT="35515" marB="35515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1588712"/>
                  </a:ext>
                </a:extLst>
              </a:tr>
              <a:tr h="1207523">
                <a:tc>
                  <a:txBody>
                    <a:bodyPr/>
                    <a:lstStyle/>
                    <a:p>
                      <a:r>
                        <a:rPr lang="es-PA" sz="1900" b="1" noProof="0" dirty="0" err="1"/>
                        <a:t>Qui</a:t>
                      </a:r>
                      <a:r>
                        <a:rPr lang="es-PA" sz="1900" b="1" noProof="0" dirty="0"/>
                        <a:t> </a:t>
                      </a:r>
                      <a:r>
                        <a:rPr lang="es-PA" sz="1900" b="1" noProof="0" dirty="0" err="1"/>
                        <a:t>sont</a:t>
                      </a:r>
                      <a:r>
                        <a:rPr lang="es-PA" sz="1900" b="1" noProof="0" dirty="0"/>
                        <a:t> les </a:t>
                      </a:r>
                      <a:r>
                        <a:rPr lang="es-PA" sz="1900" b="1" noProof="0" dirty="0" err="1"/>
                        <a:t>personnes</a:t>
                      </a:r>
                      <a:r>
                        <a:rPr lang="es-PA" sz="1900" b="1" noProof="0" dirty="0"/>
                        <a:t> </a:t>
                      </a:r>
                      <a:r>
                        <a:rPr lang="es-PA" sz="1900" b="1" noProof="0" dirty="0" err="1"/>
                        <a:t>qui</a:t>
                      </a:r>
                      <a:r>
                        <a:rPr lang="es-PA" sz="1900" b="1" noProof="0" dirty="0"/>
                        <a:t> </a:t>
                      </a:r>
                      <a:r>
                        <a:rPr lang="es-PA" sz="1900" b="1" noProof="0" dirty="0" err="1"/>
                        <a:t>peuvent</a:t>
                      </a:r>
                      <a:r>
                        <a:rPr lang="es-PA" sz="1900" b="1" noProof="0" dirty="0"/>
                        <a:t> </a:t>
                      </a:r>
                      <a:r>
                        <a:rPr lang="es-PA" sz="1900" b="1" noProof="0" dirty="0" err="1"/>
                        <a:t>m´aider</a:t>
                      </a:r>
                      <a:r>
                        <a:rPr lang="es-PA" sz="1900" b="1" noProof="0" dirty="0"/>
                        <a:t> ?</a:t>
                      </a:r>
                    </a:p>
                  </a:txBody>
                  <a:tcPr marL="71031" marR="71031" marT="35515" marB="35515"/>
                </a:tc>
                <a:tc>
                  <a:txBody>
                    <a:bodyPr/>
                    <a:lstStyle/>
                    <a:p>
                      <a:r>
                        <a:rPr lang="es-PA" sz="1900" b="1" noProof="0" dirty="0"/>
                        <a:t>De </a:t>
                      </a:r>
                      <a:r>
                        <a:rPr lang="es-PA" sz="1900" b="1" noProof="0" dirty="0" err="1"/>
                        <a:t>quel</a:t>
                      </a:r>
                      <a:r>
                        <a:rPr lang="es-PA" sz="1900" b="1" noProof="0" dirty="0"/>
                        <a:t> </a:t>
                      </a:r>
                      <a:r>
                        <a:rPr lang="es-PA" sz="1900" b="1" noProof="0" dirty="0" err="1"/>
                        <a:t>genre</a:t>
                      </a:r>
                      <a:r>
                        <a:rPr lang="es-PA" sz="1900" b="1" noProof="0" dirty="0"/>
                        <a:t> de </a:t>
                      </a:r>
                      <a:r>
                        <a:rPr lang="es-PA" sz="1900" b="1" noProof="0" dirty="0" err="1"/>
                        <a:t>formation</a:t>
                      </a:r>
                      <a:r>
                        <a:rPr lang="es-PA" sz="1900" b="1" noProof="0" dirty="0"/>
                        <a:t> </a:t>
                      </a:r>
                      <a:r>
                        <a:rPr lang="es-PA" sz="1900" b="1" noProof="0" dirty="0" err="1"/>
                        <a:t>ai</a:t>
                      </a:r>
                      <a:r>
                        <a:rPr lang="es-PA" sz="1900" b="1" noProof="0" dirty="0"/>
                        <a:t>-je </a:t>
                      </a:r>
                      <a:r>
                        <a:rPr lang="es-PA" sz="1900" b="1" noProof="0" dirty="0" err="1"/>
                        <a:t>besoin</a:t>
                      </a:r>
                      <a:r>
                        <a:rPr lang="es-PA" sz="1900" b="1" noProof="0" dirty="0"/>
                        <a:t> ?</a:t>
                      </a:r>
                    </a:p>
                  </a:txBody>
                  <a:tcPr marL="71031" marR="71031" marT="35515" marB="35515"/>
                </a:tc>
                <a:tc>
                  <a:txBody>
                    <a:bodyPr/>
                    <a:lstStyle/>
                    <a:p>
                      <a:r>
                        <a:rPr lang="es-PA" sz="1900" b="1" noProof="0" dirty="0" err="1"/>
                        <a:t>Quel</a:t>
                      </a:r>
                      <a:r>
                        <a:rPr lang="es-PA" sz="1900" b="1" noProof="0" dirty="0"/>
                        <a:t> </a:t>
                      </a:r>
                      <a:r>
                        <a:rPr lang="es-PA" sz="1900" b="1" noProof="0" dirty="0" err="1"/>
                        <a:t>sont</a:t>
                      </a:r>
                      <a:r>
                        <a:rPr lang="es-PA" sz="1900" b="1" noProof="0" dirty="0"/>
                        <a:t> les </a:t>
                      </a:r>
                      <a:r>
                        <a:rPr lang="es-PA" sz="1900" b="1" noProof="0" dirty="0" err="1"/>
                        <a:t>défis</a:t>
                      </a:r>
                      <a:r>
                        <a:rPr lang="es-PA" sz="1900" b="1" baseline="0" noProof="0" dirty="0"/>
                        <a:t> que je </a:t>
                      </a:r>
                      <a:r>
                        <a:rPr lang="es-PA" sz="1900" b="1" baseline="0" noProof="0" dirty="0" err="1"/>
                        <a:t>pourrais</a:t>
                      </a:r>
                      <a:r>
                        <a:rPr lang="es-PA" sz="1900" b="1" baseline="0" noProof="0" dirty="0"/>
                        <a:t> </a:t>
                      </a:r>
                      <a:r>
                        <a:rPr lang="es-PA" sz="1900" b="1" baseline="0" noProof="0" dirty="0" err="1"/>
                        <a:t>rencontrer</a:t>
                      </a:r>
                      <a:r>
                        <a:rPr lang="es-PA" sz="1900" b="1" baseline="0" noProof="0" dirty="0"/>
                        <a:t> </a:t>
                      </a:r>
                      <a:r>
                        <a:rPr lang="es-PA" sz="1900" b="1" noProof="0" dirty="0"/>
                        <a:t>?</a:t>
                      </a:r>
                    </a:p>
                  </a:txBody>
                  <a:tcPr marL="71031" marR="71031" marT="35515" marB="35515"/>
                </a:tc>
                <a:tc>
                  <a:txBody>
                    <a:bodyPr/>
                    <a:lstStyle/>
                    <a:p>
                      <a:r>
                        <a:rPr lang="es-PA" sz="1900" b="1" noProof="0" dirty="0" err="1"/>
                        <a:t>Quelles</a:t>
                      </a:r>
                      <a:r>
                        <a:rPr lang="es-PA" sz="1900" b="1" baseline="0" noProof="0" dirty="0"/>
                        <a:t> </a:t>
                      </a:r>
                      <a:r>
                        <a:rPr lang="es-PA" sz="1900" b="1" baseline="0" noProof="0" dirty="0" err="1"/>
                        <a:t>sont</a:t>
                      </a:r>
                      <a:r>
                        <a:rPr lang="es-PA" sz="1900" b="1" baseline="0" noProof="0" dirty="0"/>
                        <a:t> les </a:t>
                      </a:r>
                      <a:r>
                        <a:rPr lang="es-PA" sz="1900" b="1" baseline="0" noProof="0" dirty="0" err="1"/>
                        <a:t>solutions</a:t>
                      </a:r>
                      <a:r>
                        <a:rPr lang="es-PA" sz="1900" b="1" baseline="0" noProof="0" dirty="0"/>
                        <a:t> à ces </a:t>
                      </a:r>
                      <a:r>
                        <a:rPr lang="es-PA" sz="1900" b="1" baseline="0" noProof="0" dirty="0" err="1"/>
                        <a:t>défis</a:t>
                      </a:r>
                      <a:r>
                        <a:rPr lang="es-PA" sz="1900" b="1" baseline="0" noProof="0" dirty="0"/>
                        <a:t> </a:t>
                      </a:r>
                      <a:r>
                        <a:rPr lang="es-PA" sz="1900" b="1" noProof="0" dirty="0"/>
                        <a:t>?</a:t>
                      </a:r>
                    </a:p>
                  </a:txBody>
                  <a:tcPr marL="71031" marR="71031" marT="35515" marB="35515"/>
                </a:tc>
                <a:extLst>
                  <a:ext uri="{0D108BD9-81ED-4DB2-BD59-A6C34878D82A}">
                    <a16:rowId xmlns:a16="http://schemas.microsoft.com/office/drawing/2014/main" val="2829763389"/>
                  </a:ext>
                </a:extLst>
              </a:tr>
              <a:tr h="2628139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031" marR="71031" marT="35515" marB="35515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031" marR="71031" marT="35515" marB="35515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  <a:p>
                      <a:endParaRPr lang="en-US" sz="1400" dirty="0"/>
                    </a:p>
                    <a:p>
                      <a:endParaRPr lang="en-US" sz="1400" dirty="0"/>
                    </a:p>
                    <a:p>
                      <a:endParaRPr lang="en-US" sz="1400" dirty="0"/>
                    </a:p>
                    <a:p>
                      <a:endParaRPr lang="en-US" sz="1400" dirty="0"/>
                    </a:p>
                    <a:p>
                      <a:endParaRPr lang="en-US" sz="1400" dirty="0"/>
                    </a:p>
                    <a:p>
                      <a:endParaRPr lang="en-US" sz="1400" dirty="0"/>
                    </a:p>
                    <a:p>
                      <a:endParaRPr lang="en-US" sz="1400" dirty="0"/>
                    </a:p>
                    <a:p>
                      <a:endParaRPr lang="en-US" sz="1400" dirty="0"/>
                    </a:p>
                    <a:p>
                      <a:endParaRPr lang="en-US" sz="1400" dirty="0"/>
                    </a:p>
                    <a:p>
                      <a:endParaRPr lang="en-US" sz="1400" dirty="0"/>
                    </a:p>
                    <a:p>
                      <a:endParaRPr lang="en-US" sz="1400" dirty="0"/>
                    </a:p>
                  </a:txBody>
                  <a:tcPr marL="71031" marR="71031" marT="35515" marB="35515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031" marR="71031" marT="35515" marB="35515"/>
                </a:tc>
                <a:extLst>
                  <a:ext uri="{0D108BD9-81ED-4DB2-BD59-A6C34878D82A}">
                    <a16:rowId xmlns:a16="http://schemas.microsoft.com/office/drawing/2014/main" val="3433891820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5F789203-87D9-4546-8CD0-1F9D425BB0B7}"/>
              </a:ext>
            </a:extLst>
          </p:cNvPr>
          <p:cNvSpPr txBox="1">
            <a:spLocks/>
          </p:cNvSpPr>
          <p:nvPr/>
        </p:nvSpPr>
        <p:spPr>
          <a:xfrm>
            <a:off x="1437417" y="504825"/>
            <a:ext cx="8647278" cy="558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base">
              <a:spcAft>
                <a:spcPct val="0"/>
              </a:spcAft>
            </a:pPr>
            <a:r>
              <a:rPr lang="fr-FR" sz="3200" b="1" dirty="0">
                <a:solidFill>
                  <a:prstClr val="black"/>
                </a:solidFill>
                <a:latin typeface="Ubuntu Light" panose="020B0304030602030204" pitchFamily="34" charset="0"/>
                <a:sym typeface="Gill Sans" charset="0"/>
              </a:rPr>
              <a:t>Plan d´Action</a:t>
            </a:r>
          </a:p>
        </p:txBody>
      </p:sp>
    </p:spTree>
    <p:extLst>
      <p:ext uri="{BB962C8B-B14F-4D97-AF65-F5344CB8AC3E}">
        <p14:creationId xmlns:p14="http://schemas.microsoft.com/office/powerpoint/2010/main" val="7925604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5DF6749-BDAB-44B2-98F1-D002DE4FAC5F}"/>
              </a:ext>
            </a:extLst>
          </p:cNvPr>
          <p:cNvSpPr txBox="1"/>
          <p:nvPr/>
        </p:nvSpPr>
        <p:spPr>
          <a:xfrm>
            <a:off x="6335443" y="5056234"/>
            <a:ext cx="5260622" cy="129266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PA" sz="2400" dirty="0" err="1">
                <a:solidFill>
                  <a:schemeClr val="bg1"/>
                </a:solidFill>
              </a:rPr>
              <a:t>Veuillez</a:t>
            </a:r>
            <a:r>
              <a:rPr lang="es-PA" sz="2400" dirty="0">
                <a:solidFill>
                  <a:schemeClr val="bg1"/>
                </a:solidFill>
              </a:rPr>
              <a:t> </a:t>
            </a:r>
            <a:r>
              <a:rPr lang="es-PA" sz="2400" dirty="0" err="1">
                <a:solidFill>
                  <a:schemeClr val="bg1"/>
                </a:solidFill>
              </a:rPr>
              <a:t>remplir</a:t>
            </a:r>
            <a:r>
              <a:rPr lang="es-PA" sz="2400" dirty="0">
                <a:solidFill>
                  <a:schemeClr val="bg1"/>
                </a:solidFill>
              </a:rPr>
              <a:t> </a:t>
            </a:r>
            <a:r>
              <a:rPr lang="es-PA" sz="2400" dirty="0" err="1">
                <a:solidFill>
                  <a:schemeClr val="bg1"/>
                </a:solidFill>
              </a:rPr>
              <a:t>l´évaluation</a:t>
            </a:r>
            <a:r>
              <a:rPr lang="en-US" sz="2400" dirty="0">
                <a:solidFill>
                  <a:schemeClr val="bg1"/>
                </a:solidFill>
              </a:rPr>
              <a:t>:</a:t>
            </a:r>
            <a:br>
              <a:rPr lang="en-US" dirty="0"/>
            </a:br>
            <a:r>
              <a:rPr lang="en-US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https://specialolympics.qualtrics.com</a:t>
            </a:r>
            <a:br>
              <a:rPr lang="en-US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</a:br>
            <a:r>
              <a:rPr lang="en-US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/jfe/form/SV_5cZHOzU0qemAkDP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C3A867-BAA4-4FB4-81DE-0D1B0237006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3403" y="5056234"/>
            <a:ext cx="1292662" cy="129266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61D0017-794E-4265-8307-8FC6AADEE402}"/>
              </a:ext>
            </a:extLst>
          </p:cNvPr>
          <p:cNvSpPr txBox="1"/>
          <p:nvPr/>
        </p:nvSpPr>
        <p:spPr>
          <a:xfrm>
            <a:off x="515111" y="2299083"/>
            <a:ext cx="400462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8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MERCI</a:t>
            </a:r>
            <a:endParaRPr lang="es-PA" sz="7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30372456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8256E58-9D5C-4AFC-9D94-01A53BEA7B86}"/>
              </a:ext>
            </a:extLst>
          </p:cNvPr>
          <p:cNvSpPr txBox="1">
            <a:spLocks/>
          </p:cNvSpPr>
          <p:nvPr/>
        </p:nvSpPr>
        <p:spPr>
          <a:xfrm>
            <a:off x="1478800" y="508000"/>
            <a:ext cx="8647278" cy="558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base">
              <a:spcAft>
                <a:spcPct val="0"/>
              </a:spcAft>
            </a:pPr>
            <a:r>
              <a:rPr lang="en-US" sz="3200" b="1" dirty="0" err="1">
                <a:solidFill>
                  <a:prstClr val="black"/>
                </a:solidFill>
                <a:latin typeface="Ubuntu Light" panose="020B0304030602030204" pitchFamily="34" charset="0"/>
                <a:sym typeface="Gill Sans" charset="0"/>
              </a:rPr>
              <a:t>Attentes</a:t>
            </a:r>
            <a:r>
              <a:rPr lang="en-US" sz="3200" b="1" dirty="0">
                <a:solidFill>
                  <a:prstClr val="black"/>
                </a:solidFill>
                <a:latin typeface="Ubuntu Light" panose="020B0304030602030204" pitchFamily="34" charset="0"/>
                <a:sym typeface="Gill Sans" charset="0"/>
              </a:rPr>
              <a:t> – Pour les </a:t>
            </a:r>
            <a:r>
              <a:rPr lang="en-US" sz="3200" b="1" dirty="0" err="1">
                <a:solidFill>
                  <a:prstClr val="black"/>
                </a:solidFill>
                <a:latin typeface="Ubuntu Light" panose="020B0304030602030204" pitchFamily="34" charset="0"/>
                <a:sym typeface="Gill Sans" charset="0"/>
              </a:rPr>
              <a:t>Athlètes</a:t>
            </a:r>
            <a:endParaRPr lang="en-US" sz="3200" b="1" dirty="0">
              <a:solidFill>
                <a:prstClr val="black"/>
              </a:solidFill>
              <a:latin typeface="Ubuntu Light" panose="020B0304030602030204" pitchFamily="34" charset="0"/>
              <a:sym typeface="Gill Sans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72D4A88-94CE-49D4-A8F7-DFB8BDF4007F}"/>
              </a:ext>
            </a:extLst>
          </p:cNvPr>
          <p:cNvSpPr txBox="1">
            <a:spLocks/>
          </p:cNvSpPr>
          <p:nvPr/>
        </p:nvSpPr>
        <p:spPr>
          <a:xfrm>
            <a:off x="575350" y="1797050"/>
            <a:ext cx="10800000" cy="42053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es-ES" sz="2000" dirty="0" err="1">
                <a:latin typeface="Ubuntu Light" panose="020B0304030602030204" pitchFamily="34" charset="0"/>
              </a:rPr>
              <a:t>Être</a:t>
            </a:r>
            <a:r>
              <a:rPr lang="es-ES" sz="2000" dirty="0">
                <a:latin typeface="Ubuntu Light" panose="020B0304030602030204" pitchFamily="34" charset="0"/>
              </a:rPr>
              <a:t> </a:t>
            </a:r>
            <a:r>
              <a:rPr lang="es-ES" sz="2000" dirty="0" err="1">
                <a:latin typeface="Ubuntu Light" panose="020B0304030602030204" pitchFamily="34" charset="0"/>
              </a:rPr>
              <a:t>respectueux</a:t>
            </a:r>
            <a:r>
              <a:rPr lang="es-ES" sz="2000" dirty="0">
                <a:latin typeface="Ubuntu Light" panose="020B0304030602030204" pitchFamily="34" charset="0"/>
              </a:rPr>
              <a:t> de la </a:t>
            </a:r>
            <a:r>
              <a:rPr lang="es-ES" sz="2000" dirty="0" err="1">
                <a:latin typeface="Ubuntu Light" panose="020B0304030602030204" pitchFamily="34" charset="0"/>
              </a:rPr>
              <a:t>personne</a:t>
            </a:r>
            <a:r>
              <a:rPr lang="es-ES" sz="2000" dirty="0">
                <a:latin typeface="Ubuntu Light" panose="020B0304030602030204" pitchFamily="34" charset="0"/>
              </a:rPr>
              <a:t> qui parle</a:t>
            </a:r>
          </a:p>
          <a:p>
            <a:pPr marL="342900" indent="-342900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es-ES" sz="2000" dirty="0" err="1">
                <a:latin typeface="Ubuntu Light" panose="020B0304030602030204" pitchFamily="34" charset="0"/>
              </a:rPr>
              <a:t>Participer</a:t>
            </a:r>
            <a:r>
              <a:rPr lang="es-ES" sz="2000" dirty="0">
                <a:latin typeface="Ubuntu Light" panose="020B0304030602030204" pitchFamily="34" charset="0"/>
              </a:rPr>
              <a:t> en </a:t>
            </a:r>
            <a:r>
              <a:rPr lang="es-ES" sz="2000" dirty="0" err="1">
                <a:latin typeface="Ubuntu Light" panose="020B0304030602030204" pitchFamily="34" charset="0"/>
              </a:rPr>
              <a:t>classe</a:t>
            </a:r>
            <a:endParaRPr lang="es-ES" sz="2000" dirty="0">
              <a:latin typeface="Ubuntu Light" panose="020B030403060203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es-ES" sz="2000" dirty="0" err="1">
                <a:latin typeface="Ubuntu Light" panose="020B0304030602030204" pitchFamily="34" charset="0"/>
              </a:rPr>
              <a:t>Poser</a:t>
            </a:r>
            <a:r>
              <a:rPr lang="es-ES" sz="2000" dirty="0">
                <a:latin typeface="Ubuntu Light" panose="020B0304030602030204" pitchFamily="34" charset="0"/>
              </a:rPr>
              <a:t> des </a:t>
            </a:r>
            <a:r>
              <a:rPr lang="es-ES" sz="2000" dirty="0" err="1">
                <a:latin typeface="Ubuntu Light" panose="020B0304030602030204" pitchFamily="34" charset="0"/>
              </a:rPr>
              <a:t>questions</a:t>
            </a:r>
            <a:r>
              <a:rPr lang="es-ES" sz="2000" dirty="0">
                <a:latin typeface="Ubuntu Light" panose="020B0304030602030204" pitchFamily="34" charset="0"/>
              </a:rPr>
              <a:t> et </a:t>
            </a:r>
            <a:r>
              <a:rPr lang="es-ES" sz="2000" dirty="0" err="1">
                <a:latin typeface="Ubuntu Light" panose="020B0304030602030204" pitchFamily="34" charset="0"/>
              </a:rPr>
              <a:t>demander</a:t>
            </a:r>
            <a:r>
              <a:rPr lang="es-ES" sz="2000" dirty="0">
                <a:latin typeface="Ubuntu Light" panose="020B0304030602030204" pitchFamily="34" charset="0"/>
              </a:rPr>
              <a:t> de </a:t>
            </a:r>
            <a:r>
              <a:rPr lang="es-ES" sz="2000" dirty="0" err="1">
                <a:latin typeface="Ubuntu Light" panose="020B0304030602030204" pitchFamily="34" charset="0"/>
              </a:rPr>
              <a:t>l´aide</a:t>
            </a:r>
            <a:r>
              <a:rPr lang="es-ES" sz="2000" dirty="0">
                <a:latin typeface="Ubuntu Light" panose="020B0304030602030204" pitchFamily="34" charset="0"/>
              </a:rPr>
              <a:t> à </a:t>
            </a:r>
            <a:r>
              <a:rPr lang="es-ES" sz="2000" dirty="0" err="1">
                <a:latin typeface="Ubuntu Light" panose="020B0304030602030204" pitchFamily="34" charset="0"/>
              </a:rPr>
              <a:t>votre</a:t>
            </a:r>
            <a:r>
              <a:rPr lang="es-ES" sz="2000" dirty="0">
                <a:latin typeface="Ubuntu Light" panose="020B0304030602030204" pitchFamily="34" charset="0"/>
              </a:rPr>
              <a:t> mentor</a:t>
            </a:r>
          </a:p>
          <a:p>
            <a:pPr marL="342900" indent="-342900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es-ES" sz="2000" dirty="0" err="1">
                <a:latin typeface="Ubuntu Light" panose="020B0304030602030204" pitchFamily="34" charset="0"/>
              </a:rPr>
              <a:t>Minimiser</a:t>
            </a:r>
            <a:r>
              <a:rPr lang="es-ES" sz="2000" dirty="0">
                <a:latin typeface="Ubuntu Light" panose="020B0304030602030204" pitchFamily="34" charset="0"/>
              </a:rPr>
              <a:t> les </a:t>
            </a:r>
            <a:r>
              <a:rPr lang="es-ES" sz="2000" dirty="0" err="1">
                <a:latin typeface="Ubuntu Light" panose="020B0304030602030204" pitchFamily="34" charset="0"/>
              </a:rPr>
              <a:t>distractions</a:t>
            </a:r>
            <a:r>
              <a:rPr lang="es-ES" sz="2000" dirty="0">
                <a:latin typeface="Ubuntu Light" panose="020B0304030602030204" pitchFamily="34" charset="0"/>
              </a:rPr>
              <a:t> </a:t>
            </a:r>
            <a:endParaRPr lang="en-US" sz="2000" dirty="0">
              <a:latin typeface="Ubuntu Light" panose="020B03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000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5692775"/>
            <a:ext cx="3632200" cy="139700"/>
          </a:xfrm>
          <a:prstGeom prst="rect">
            <a:avLst/>
          </a:prstGeom>
        </p:spPr>
        <p:txBody>
          <a:bodyPr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s-PA" sz="1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rPr>
              <a:t> </a:t>
            </a:r>
            <a:endParaRPr lang="es-PA" sz="1200" b="1">
              <a:solidFill>
                <a:srgbClr val="000000"/>
              </a:solidFill>
              <a:latin typeface="Helvetica Neue"/>
              <a:ea typeface="ヒラギノ角ゴ ProN W3" charset="-128"/>
              <a:cs typeface="Helvetica Neue"/>
              <a:sym typeface="Gill Sans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160B1E9-B6CC-4E9F-ABFC-A3E31A9C023C}"/>
              </a:ext>
            </a:extLst>
          </p:cNvPr>
          <p:cNvSpPr txBox="1">
            <a:spLocks/>
          </p:cNvSpPr>
          <p:nvPr/>
        </p:nvSpPr>
        <p:spPr>
          <a:xfrm>
            <a:off x="1472450" y="500008"/>
            <a:ext cx="8647278" cy="558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base">
              <a:spcAft>
                <a:spcPct val="0"/>
              </a:spcAft>
            </a:pPr>
            <a:r>
              <a:rPr lang="en-US" sz="3200" b="1" dirty="0" err="1">
                <a:solidFill>
                  <a:prstClr val="black"/>
                </a:solidFill>
                <a:latin typeface="Ubuntu Light" panose="020B0304030602030204" pitchFamily="34" charset="0"/>
                <a:sym typeface="Gill Sans" charset="0"/>
              </a:rPr>
              <a:t>Attentes</a:t>
            </a:r>
            <a:r>
              <a:rPr lang="en-US" sz="3200" b="1" dirty="0">
                <a:solidFill>
                  <a:prstClr val="black"/>
                </a:solidFill>
                <a:latin typeface="Ubuntu Light" panose="020B0304030602030204" pitchFamily="34" charset="0"/>
                <a:sym typeface="Gill Sans" charset="0"/>
              </a:rPr>
              <a:t> – Pour les Mentors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5E38A3E-847C-4BAB-BEFA-7614A8B2D81B}"/>
              </a:ext>
            </a:extLst>
          </p:cNvPr>
          <p:cNvSpPr txBox="1">
            <a:spLocks/>
          </p:cNvSpPr>
          <p:nvPr/>
        </p:nvSpPr>
        <p:spPr>
          <a:xfrm>
            <a:off x="569000" y="1797050"/>
            <a:ext cx="10800000" cy="42053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es-PA" sz="2000" dirty="0" err="1">
                <a:latin typeface="Ubuntu Light" panose="020B0304030602030204" pitchFamily="34" charset="0"/>
              </a:rPr>
              <a:t>Être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attentif</a:t>
            </a:r>
            <a:r>
              <a:rPr lang="es-PA" sz="2000" dirty="0">
                <a:latin typeface="Ubuntu Light" panose="020B030403060203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es-PA" sz="2000" dirty="0" err="1">
                <a:latin typeface="Ubuntu Light" panose="020B0304030602030204" pitchFamily="34" charset="0"/>
              </a:rPr>
              <a:t>Être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prêt</a:t>
            </a:r>
            <a:r>
              <a:rPr lang="es-PA" sz="2000" dirty="0">
                <a:latin typeface="Ubuntu Light" panose="020B0304030602030204" pitchFamily="34" charset="0"/>
              </a:rPr>
              <a:t> à </a:t>
            </a:r>
            <a:r>
              <a:rPr lang="es-PA" sz="2000" dirty="0" err="1">
                <a:latin typeface="Ubuntu Light" panose="020B0304030602030204" pitchFamily="34" charset="0"/>
              </a:rPr>
              <a:t>aider</a:t>
            </a:r>
            <a:r>
              <a:rPr lang="es-PA" sz="2000" dirty="0">
                <a:latin typeface="Ubuntu Light" panose="020B0304030602030204" pitchFamily="34" charset="0"/>
              </a:rPr>
              <a:t> les </a:t>
            </a:r>
            <a:r>
              <a:rPr lang="es-PA" sz="2000" dirty="0" err="1">
                <a:latin typeface="Ubuntu Light" panose="020B0304030602030204" pitchFamily="34" charset="0"/>
              </a:rPr>
              <a:t>athlètes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b="1" dirty="0" err="1">
                <a:latin typeface="Ubuntu Light" panose="020B0304030602030204" pitchFamily="34" charset="0"/>
              </a:rPr>
              <a:t>s´ils</a:t>
            </a:r>
            <a:r>
              <a:rPr lang="es-PA" sz="2000" b="1" dirty="0">
                <a:latin typeface="Ubuntu Light" panose="020B0304030602030204" pitchFamily="34" charset="0"/>
              </a:rPr>
              <a:t> le </a:t>
            </a:r>
            <a:r>
              <a:rPr lang="es-PA" sz="2000" b="1" dirty="0" err="1">
                <a:latin typeface="Ubuntu Light" panose="020B0304030602030204" pitchFamily="34" charset="0"/>
              </a:rPr>
              <a:t>demandent</a:t>
            </a:r>
            <a:r>
              <a:rPr lang="es-PA" sz="2000" dirty="0">
                <a:latin typeface="Ubuntu Light" panose="020B030403060203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es-PA" sz="2000" dirty="0">
                <a:latin typeface="Ubuntu Light" panose="020B0304030602030204" pitchFamily="34" charset="0"/>
              </a:rPr>
              <a:t>Ne </a:t>
            </a:r>
            <a:r>
              <a:rPr lang="es-PA" sz="2000" dirty="0" err="1">
                <a:latin typeface="Ubuntu Light" panose="020B0304030602030204" pitchFamily="34" charset="0"/>
              </a:rPr>
              <a:t>parlez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pas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pour</a:t>
            </a:r>
            <a:r>
              <a:rPr lang="es-PA" sz="2000" dirty="0">
                <a:latin typeface="Ubuntu Light" panose="020B0304030602030204" pitchFamily="34" charset="0"/>
              </a:rPr>
              <a:t> les </a:t>
            </a:r>
            <a:r>
              <a:rPr lang="es-PA" sz="2000" dirty="0" err="1">
                <a:latin typeface="Ubuntu Light" panose="020B0304030602030204" pitchFamily="34" charset="0"/>
              </a:rPr>
              <a:t>athlètes</a:t>
            </a:r>
            <a:r>
              <a:rPr lang="es-PA" sz="2000" dirty="0">
                <a:latin typeface="Ubuntu Light" panose="020B0304030602030204" pitchFamily="34" charset="0"/>
              </a:rPr>
              <a:t>; </a:t>
            </a:r>
            <a:r>
              <a:rPr lang="es-PA" sz="2000" dirty="0" err="1">
                <a:latin typeface="Ubuntu Light" panose="020B0304030602030204" pitchFamily="34" charset="0"/>
              </a:rPr>
              <a:t>n´apportez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votre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aide</a:t>
            </a:r>
            <a:r>
              <a:rPr lang="es-PA" sz="2000" dirty="0">
                <a:latin typeface="Ubuntu Light" panose="020B0304030602030204" pitchFamily="34" charset="0"/>
              </a:rPr>
              <a:t> que si </a:t>
            </a:r>
            <a:r>
              <a:rPr lang="es-PA" sz="2000" dirty="0" err="1">
                <a:latin typeface="Ubuntu Light" panose="020B0304030602030204" pitchFamily="34" charset="0"/>
              </a:rPr>
              <a:t>l´athlète</a:t>
            </a:r>
            <a:r>
              <a:rPr lang="es-PA" sz="2000" dirty="0">
                <a:latin typeface="Ubuntu Light" panose="020B0304030602030204" pitchFamily="34" charset="0"/>
              </a:rPr>
              <a:t> le demande. </a:t>
            </a:r>
          </a:p>
          <a:p>
            <a:pPr marL="342900" indent="-342900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es-PA" sz="2000" dirty="0">
                <a:latin typeface="Ubuntu Light" panose="020B0304030602030204" pitchFamily="34" charset="0"/>
              </a:rPr>
              <a:t>Ne </a:t>
            </a:r>
            <a:r>
              <a:rPr lang="es-PA" sz="2000" dirty="0" err="1">
                <a:latin typeface="Ubuntu Light" panose="020B0304030602030204" pitchFamily="34" charset="0"/>
              </a:rPr>
              <a:t>supposez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simplement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qu´ils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ont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besoin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d´aide</a:t>
            </a:r>
            <a:r>
              <a:rPr lang="es-PA" sz="2000" dirty="0">
                <a:latin typeface="Ubuntu Light" panose="020B030403060203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es-PA" sz="2000" dirty="0" err="1">
                <a:latin typeface="Ubuntu Light" panose="020B0304030602030204" pitchFamily="34" charset="0"/>
              </a:rPr>
              <a:t>Soyez</a:t>
            </a:r>
            <a:r>
              <a:rPr lang="es-PA" sz="2000" dirty="0">
                <a:latin typeface="Ubuntu Light" panose="020B0304030602030204" pitchFamily="34" charset="0"/>
              </a:rPr>
              <a:t> </a:t>
            </a:r>
            <a:r>
              <a:rPr lang="es-PA" sz="2000" dirty="0" err="1">
                <a:latin typeface="Ubuntu Light" panose="020B0304030602030204" pitchFamily="34" charset="0"/>
              </a:rPr>
              <a:t>énergétique</a:t>
            </a:r>
            <a:r>
              <a:rPr lang="es-PA" sz="2000" dirty="0">
                <a:latin typeface="Ubuntu Light" panose="020B0304030602030204" pitchFamily="34" charset="0"/>
              </a:rPr>
              <a:t> et </a:t>
            </a:r>
            <a:r>
              <a:rPr lang="es-PA" sz="2000" dirty="0" err="1">
                <a:latin typeface="Ubuntu Light" panose="020B0304030602030204" pitchFamily="34" charset="0"/>
              </a:rPr>
              <a:t>positif</a:t>
            </a:r>
            <a:r>
              <a:rPr lang="es-PA" sz="2000" dirty="0">
                <a:latin typeface="Ubuntu Light" panose="020B030403060203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es-PA" sz="2000" dirty="0" err="1">
                <a:latin typeface="Ubuntu Light" panose="020B0304030602030204" pitchFamily="34" charset="0"/>
              </a:rPr>
              <a:t>Minimisez</a:t>
            </a:r>
            <a:r>
              <a:rPr lang="es-PA" sz="2000" dirty="0">
                <a:latin typeface="Ubuntu Light" panose="020B0304030602030204" pitchFamily="34" charset="0"/>
              </a:rPr>
              <a:t> les </a:t>
            </a:r>
            <a:r>
              <a:rPr lang="es-PA" sz="2000" dirty="0" err="1">
                <a:latin typeface="Ubuntu Light" panose="020B0304030602030204" pitchFamily="34" charset="0"/>
              </a:rPr>
              <a:t>distractions</a:t>
            </a:r>
            <a:r>
              <a:rPr lang="es-PA" sz="2000" dirty="0">
                <a:latin typeface="Ubuntu Light" panose="020B030403060203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27463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2A930FD-C0EC-4215-B7F2-F6693057A60C}"/>
              </a:ext>
            </a:extLst>
          </p:cNvPr>
          <p:cNvSpPr txBox="1">
            <a:spLocks/>
          </p:cNvSpPr>
          <p:nvPr/>
        </p:nvSpPr>
        <p:spPr>
          <a:xfrm>
            <a:off x="1476375" y="506358"/>
            <a:ext cx="8647278" cy="558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base">
              <a:spcAft>
                <a:spcPct val="0"/>
              </a:spcAft>
            </a:pPr>
            <a:r>
              <a:rPr lang="en-US" sz="3200" b="1" dirty="0" err="1">
                <a:solidFill>
                  <a:prstClr val="black"/>
                </a:solidFill>
                <a:latin typeface="Ubuntu Light" panose="020B0304030602030204" pitchFamily="34" charset="0"/>
                <a:sym typeface="Gill Sans" charset="0"/>
              </a:rPr>
              <a:t>Attentes</a:t>
            </a:r>
            <a:r>
              <a:rPr lang="en-US" sz="3200" b="1" dirty="0">
                <a:solidFill>
                  <a:prstClr val="black"/>
                </a:solidFill>
                <a:latin typeface="Ubuntu Light" panose="020B0304030602030204" pitchFamily="34" charset="0"/>
                <a:sym typeface="Gill Sans" charset="0"/>
              </a:rPr>
              <a:t> – Pour les </a:t>
            </a:r>
            <a:r>
              <a:rPr lang="en-US" sz="3200" b="1" dirty="0" err="1">
                <a:solidFill>
                  <a:prstClr val="black"/>
                </a:solidFill>
                <a:latin typeface="Ubuntu Light" panose="020B0304030602030204" pitchFamily="34" charset="0"/>
                <a:sym typeface="Gill Sans" charset="0"/>
              </a:rPr>
              <a:t>Facilitateurs</a:t>
            </a:r>
            <a:endParaRPr lang="en-US" sz="3200" b="1" dirty="0">
              <a:solidFill>
                <a:prstClr val="black"/>
              </a:solidFill>
              <a:latin typeface="Ubuntu Light" panose="020B0304030602030204" pitchFamily="34" charset="0"/>
              <a:sym typeface="Gill Sans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E2FECAC-3CF5-4BE2-B7B9-B37708D3AD27}"/>
              </a:ext>
            </a:extLst>
          </p:cNvPr>
          <p:cNvSpPr txBox="1">
            <a:spLocks/>
          </p:cNvSpPr>
          <p:nvPr/>
        </p:nvSpPr>
        <p:spPr>
          <a:xfrm>
            <a:off x="696000" y="1797050"/>
            <a:ext cx="10800000" cy="42053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fr-FR" sz="2000" dirty="0">
                <a:latin typeface="Ubuntu Light" panose="020B0304030602030204" pitchFamily="34" charset="0"/>
              </a:rPr>
              <a:t>Soyez prêt à enseigner et essayez de répondre aux besoins de tous les athlètes.</a:t>
            </a:r>
          </a:p>
          <a:p>
            <a:pPr marL="342900" indent="-342900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fr-FR" sz="2000" dirty="0">
                <a:latin typeface="Ubuntu Light" panose="020B0304030602030204" pitchFamily="34" charset="0"/>
              </a:rPr>
              <a:t>Défiez les participants à apprendre quelque chose de nouveau sur eux-mêmes et sur les autres.</a:t>
            </a:r>
          </a:p>
          <a:p>
            <a:pPr marL="342900" indent="-342900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fr-FR" sz="2000" dirty="0">
                <a:latin typeface="Ubuntu Light" panose="020B0304030602030204" pitchFamily="34" charset="0"/>
              </a:rPr>
              <a:t>Offrez à chaque athlète la possibilité de réussir et de s'épanouir.</a:t>
            </a:r>
          </a:p>
          <a:p>
            <a:pPr marL="342900" indent="-342900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fr-FR" sz="2000" dirty="0">
                <a:latin typeface="Ubuntu Light" panose="020B0304030602030204" pitchFamily="34" charset="0"/>
              </a:rPr>
              <a:t>Soutenez et participez à des discussions et des questions qui mènent à l'apprentissage.</a:t>
            </a:r>
          </a:p>
          <a:p>
            <a:pPr marL="342900" indent="-342900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fr-FR" sz="2000" dirty="0">
                <a:latin typeface="Ubuntu Light" panose="020B0304030602030204" pitchFamily="34" charset="0"/>
              </a:rPr>
              <a:t>Traitez les athlètes et les mentors avec respect et attention</a:t>
            </a:r>
            <a:r>
              <a:rPr lang="es-PA" sz="2000" dirty="0">
                <a:latin typeface="Ubuntu Light" panose="020B030403060203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97490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15443F1-0CCD-4F72-8621-BF309EEE69CC}"/>
              </a:ext>
            </a:extLst>
          </p:cNvPr>
          <p:cNvSpPr txBox="1">
            <a:spLocks/>
          </p:cNvSpPr>
          <p:nvPr/>
        </p:nvSpPr>
        <p:spPr>
          <a:xfrm>
            <a:off x="1438275" y="506358"/>
            <a:ext cx="8647278" cy="558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base">
              <a:spcAft>
                <a:spcPct val="0"/>
              </a:spcAft>
            </a:pPr>
            <a:r>
              <a:rPr lang="en-US" sz="3200" b="1" dirty="0">
                <a:solidFill>
                  <a:prstClr val="black"/>
                </a:solidFill>
                <a:latin typeface="Ubuntu Light" panose="020B0304030602030204" pitchFamily="34" charset="0"/>
                <a:sym typeface="Gill Sans" charset="0"/>
              </a:rPr>
              <a:t>Introduction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45DD263-6CAE-4467-AE93-F73596A535AA}"/>
              </a:ext>
            </a:extLst>
          </p:cNvPr>
          <p:cNvSpPr txBox="1">
            <a:spLocks/>
          </p:cNvSpPr>
          <p:nvPr/>
        </p:nvSpPr>
        <p:spPr>
          <a:xfrm>
            <a:off x="575350" y="1797050"/>
            <a:ext cx="10800000" cy="42053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u="sng" dirty="0"/>
              <a:t>Rencontrez un athlète leader !</a:t>
            </a:r>
            <a:endParaRPr lang="es-PA" sz="2000" dirty="0"/>
          </a:p>
          <a:p>
            <a:pPr lvl="0"/>
            <a:endParaRPr lang="es-PA" sz="2000" dirty="0">
              <a:latin typeface="Ubuntu Light" panose="020B0304030602030204" pitchFamily="34" charset="0"/>
            </a:endParaRPr>
          </a:p>
          <a:p>
            <a:pPr lvl="0"/>
            <a:r>
              <a:rPr lang="fr-FR" sz="2000" i="1" dirty="0"/>
              <a:t>Insérez ici des photos et une description de l'athlète leader</a:t>
            </a:r>
            <a:endParaRPr lang="es-PA" sz="2000" i="1" dirty="0"/>
          </a:p>
        </p:txBody>
      </p:sp>
    </p:spTree>
    <p:extLst>
      <p:ext uri="{BB962C8B-B14F-4D97-AF65-F5344CB8AC3E}">
        <p14:creationId xmlns:p14="http://schemas.microsoft.com/office/powerpoint/2010/main" val="408050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139696A-3B89-4278-A2B9-A6A867E0F12B}"/>
              </a:ext>
            </a:extLst>
          </p:cNvPr>
          <p:cNvSpPr txBox="1">
            <a:spLocks/>
          </p:cNvSpPr>
          <p:nvPr/>
        </p:nvSpPr>
        <p:spPr>
          <a:xfrm>
            <a:off x="1447050" y="508000"/>
            <a:ext cx="8647278" cy="558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base">
              <a:spcAft>
                <a:spcPct val="0"/>
              </a:spcAft>
            </a:pPr>
            <a:r>
              <a:rPr lang="en-US" sz="3200" b="1" dirty="0" err="1">
                <a:solidFill>
                  <a:prstClr val="black"/>
                </a:solidFill>
                <a:latin typeface="Ubuntu Light" panose="020B0304030602030204" pitchFamily="34" charset="0"/>
                <a:sym typeface="Gill Sans" charset="0"/>
              </a:rPr>
              <a:t>Leçons</a:t>
            </a:r>
            <a:r>
              <a:rPr lang="en-US" sz="3200" b="1" dirty="0">
                <a:solidFill>
                  <a:prstClr val="black"/>
                </a:solidFill>
                <a:latin typeface="Ubuntu Light" panose="020B0304030602030204" pitchFamily="34" charset="0"/>
                <a:sym typeface="Gill Sans" charset="0"/>
              </a:rPr>
              <a:t> du Module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03C906C-88CD-480B-AC4D-45FD80F4CC6B}"/>
              </a:ext>
            </a:extLst>
          </p:cNvPr>
          <p:cNvSpPr txBox="1">
            <a:spLocks/>
          </p:cNvSpPr>
          <p:nvPr/>
        </p:nvSpPr>
        <p:spPr>
          <a:xfrm>
            <a:off x="581700" y="1797050"/>
            <a:ext cx="10800000" cy="42053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fr-FR" sz="2000" b="1" u="sng" dirty="0">
                <a:latin typeface="Ubuntu Light" panose="020B0304030602030204" pitchFamily="34" charset="0"/>
              </a:rPr>
              <a:t>Il y a trois leçons dans ce module : </a:t>
            </a:r>
          </a:p>
          <a:p>
            <a:pPr marL="342900" indent="-342900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fr-FR" sz="2000" dirty="0">
                <a:latin typeface="Ubuntu Light" panose="020B0304030602030204" pitchFamily="34" charset="0"/>
              </a:rPr>
              <a:t>Résumé des Jeux Olympiques Spéciaux</a:t>
            </a:r>
          </a:p>
          <a:p>
            <a:pPr marL="342900" indent="-342900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fr-FR" sz="2000" dirty="0">
                <a:latin typeface="Ubuntu Light" panose="020B0304030602030204" pitchFamily="34" charset="0"/>
              </a:rPr>
              <a:t>Principes de Leadership des Athlètes</a:t>
            </a:r>
          </a:p>
          <a:p>
            <a:pPr marL="342900" indent="-342900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fr-FR" sz="2000" dirty="0">
                <a:latin typeface="Ubuntu Light" panose="020B0304030602030204" pitchFamily="34" charset="0"/>
              </a:rPr>
              <a:t>Votre rôle dans le Leadership des Athlètes</a:t>
            </a:r>
          </a:p>
        </p:txBody>
      </p:sp>
    </p:spTree>
    <p:extLst>
      <p:ext uri="{BB962C8B-B14F-4D97-AF65-F5344CB8AC3E}">
        <p14:creationId xmlns:p14="http://schemas.microsoft.com/office/powerpoint/2010/main" val="42926349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8D06C3A3-E06C-4AE9-AD3F-077BED5AF4C3}"/>
              </a:ext>
            </a:extLst>
          </p:cNvPr>
          <p:cNvSpPr txBox="1">
            <a:spLocks/>
          </p:cNvSpPr>
          <p:nvPr/>
        </p:nvSpPr>
        <p:spPr>
          <a:xfrm>
            <a:off x="588050" y="473388"/>
            <a:ext cx="11160000" cy="6511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>
                <a:solidFill>
                  <a:schemeClr val="bg1"/>
                </a:solidFill>
                <a:latin typeface="Ubuntu Light" panose="020B0304030602030204" pitchFamily="34" charset="0"/>
              </a:rPr>
              <a:t>Leçon 1: Résumé des Jeux Olympiques Spéciaux</a:t>
            </a:r>
            <a:endParaRPr lang="en-US" sz="3200" b="1" dirty="0">
              <a:solidFill>
                <a:schemeClr val="bg1"/>
              </a:solidFill>
              <a:latin typeface="Ubuntu Light" panose="020B0304030602030204" pitchFamily="34" charset="0"/>
            </a:endParaRP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ED4BE200-BF01-49AE-98C9-8A7DD9F7ED0A}"/>
              </a:ext>
            </a:extLst>
          </p:cNvPr>
          <p:cNvSpPr txBox="1">
            <a:spLocks/>
          </p:cNvSpPr>
          <p:nvPr/>
        </p:nvSpPr>
        <p:spPr>
          <a:xfrm>
            <a:off x="588050" y="1941683"/>
            <a:ext cx="10800000" cy="326350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s-PA" b="1" u="sng" dirty="0">
                <a:solidFill>
                  <a:schemeClr val="bg1"/>
                </a:solidFill>
                <a:latin typeface="Ubuntu Light" panose="020B0304030602030204" pitchFamily="34" charset="0"/>
              </a:rPr>
              <a:t>Dans </a:t>
            </a:r>
            <a:r>
              <a:rPr lang="es-PA" b="1" u="sng" dirty="0" err="1">
                <a:solidFill>
                  <a:schemeClr val="bg1"/>
                </a:solidFill>
                <a:latin typeface="Ubuntu Light" panose="020B0304030602030204" pitchFamily="34" charset="0"/>
              </a:rPr>
              <a:t>cette</a:t>
            </a:r>
            <a:r>
              <a:rPr lang="es-PA" b="1" u="sng" dirty="0">
                <a:solidFill>
                  <a:schemeClr val="bg1"/>
                </a:solidFill>
                <a:latin typeface="Ubuntu Light" panose="020B0304030602030204" pitchFamily="34" charset="0"/>
              </a:rPr>
              <a:t> </a:t>
            </a:r>
            <a:r>
              <a:rPr lang="es-PA" b="1" u="sng" dirty="0" err="1">
                <a:solidFill>
                  <a:schemeClr val="bg1"/>
                </a:solidFill>
                <a:latin typeface="Ubuntu Light" panose="020B0304030602030204" pitchFamily="34" charset="0"/>
              </a:rPr>
              <a:t>leçon</a:t>
            </a:r>
            <a:r>
              <a:rPr lang="es-PA" b="1" u="sng" dirty="0">
                <a:solidFill>
                  <a:schemeClr val="bg1"/>
                </a:solidFill>
                <a:latin typeface="Ubuntu Light" panose="020B0304030602030204" pitchFamily="34" charset="0"/>
              </a:rPr>
              <a:t> </a:t>
            </a:r>
            <a:r>
              <a:rPr lang="es-PA" u="sng" dirty="0">
                <a:solidFill>
                  <a:schemeClr val="bg1"/>
                </a:solidFill>
                <a:latin typeface="Ubuntu Light" panose="020B0304030602030204" pitchFamily="34" charset="0"/>
              </a:rPr>
              <a:t>:</a:t>
            </a:r>
          </a:p>
          <a:p>
            <a:pPr marL="685800" indent="-339329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</a:pPr>
            <a:r>
              <a:rPr lang="es-PA" sz="2400" dirty="0" err="1">
                <a:solidFill>
                  <a:schemeClr val="bg1"/>
                </a:solidFill>
                <a:latin typeface="Ubuntu Light" panose="020B0304030602030204" pitchFamily="34" charset="0"/>
              </a:rPr>
              <a:t>Vous</a:t>
            </a:r>
            <a:r>
              <a:rPr lang="es-PA" sz="2400" dirty="0">
                <a:solidFill>
                  <a:schemeClr val="bg1"/>
                </a:solidFill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solidFill>
                  <a:schemeClr val="bg1"/>
                </a:solidFill>
                <a:latin typeface="Ubuntu Light" panose="020B0304030602030204" pitchFamily="34" charset="0"/>
              </a:rPr>
              <a:t>examinerez</a:t>
            </a:r>
            <a:r>
              <a:rPr lang="es-PA" sz="2400" dirty="0">
                <a:solidFill>
                  <a:schemeClr val="bg1"/>
                </a:solidFill>
                <a:latin typeface="Ubuntu Light" panose="020B0304030602030204" pitchFamily="34" charset="0"/>
              </a:rPr>
              <a:t> et </a:t>
            </a:r>
            <a:r>
              <a:rPr lang="es-PA" sz="2400" dirty="0" err="1">
                <a:solidFill>
                  <a:schemeClr val="bg1"/>
                </a:solidFill>
                <a:latin typeface="Ubuntu Light" panose="020B0304030602030204" pitchFamily="34" charset="0"/>
              </a:rPr>
              <a:t>discuterez</a:t>
            </a:r>
            <a:r>
              <a:rPr lang="es-PA" sz="2400" dirty="0">
                <a:solidFill>
                  <a:schemeClr val="bg1"/>
                </a:solidFill>
                <a:latin typeface="Ubuntu Light" panose="020B0304030602030204" pitchFamily="34" charset="0"/>
              </a:rPr>
              <a:t> la </a:t>
            </a:r>
            <a:r>
              <a:rPr lang="es-PA" sz="2400" dirty="0" err="1">
                <a:solidFill>
                  <a:schemeClr val="bg1"/>
                </a:solidFill>
                <a:latin typeface="Ubuntu Light" panose="020B0304030602030204" pitchFamily="34" charset="0"/>
              </a:rPr>
              <a:t>Déclaration</a:t>
            </a:r>
            <a:r>
              <a:rPr lang="es-PA" sz="2400" dirty="0">
                <a:solidFill>
                  <a:schemeClr val="bg1"/>
                </a:solidFill>
                <a:latin typeface="Ubuntu Light" panose="020B0304030602030204" pitchFamily="34" charset="0"/>
              </a:rPr>
              <a:t> de </a:t>
            </a:r>
            <a:r>
              <a:rPr lang="es-PA" sz="2400" dirty="0" err="1">
                <a:solidFill>
                  <a:schemeClr val="bg1"/>
                </a:solidFill>
                <a:latin typeface="Ubuntu Light" panose="020B0304030602030204" pitchFamily="34" charset="0"/>
              </a:rPr>
              <a:t>Mission</a:t>
            </a:r>
            <a:r>
              <a:rPr lang="es-PA" sz="2400" dirty="0">
                <a:solidFill>
                  <a:schemeClr val="bg1"/>
                </a:solidFill>
                <a:latin typeface="Ubuntu Light" panose="020B0304030602030204" pitchFamily="34" charset="0"/>
              </a:rPr>
              <a:t> des </a:t>
            </a:r>
            <a:r>
              <a:rPr lang="es-PA" sz="2400" dirty="0" err="1">
                <a:solidFill>
                  <a:schemeClr val="bg1"/>
                </a:solidFill>
                <a:latin typeface="Ubuntu Light" panose="020B0304030602030204" pitchFamily="34" charset="0"/>
              </a:rPr>
              <a:t>Olympiques</a:t>
            </a:r>
            <a:r>
              <a:rPr lang="es-PA" sz="2400" dirty="0">
                <a:solidFill>
                  <a:schemeClr val="bg1"/>
                </a:solidFill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solidFill>
                  <a:schemeClr val="bg1"/>
                </a:solidFill>
                <a:latin typeface="Ubuntu Light" panose="020B0304030602030204" pitchFamily="34" charset="0"/>
              </a:rPr>
              <a:t>Spéciaux</a:t>
            </a:r>
            <a:endParaRPr lang="es-PA" sz="2400" dirty="0">
              <a:solidFill>
                <a:schemeClr val="bg1"/>
              </a:solidFill>
              <a:latin typeface="Ubuntu Light" panose="020B0304030602030204" pitchFamily="34" charset="0"/>
            </a:endParaRPr>
          </a:p>
          <a:p>
            <a:pPr marL="685800" indent="-339329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</a:pPr>
            <a:r>
              <a:rPr lang="es-PA" sz="2400" dirty="0" err="1">
                <a:solidFill>
                  <a:schemeClr val="bg1"/>
                </a:solidFill>
                <a:latin typeface="Ubuntu Light" panose="020B0304030602030204" pitchFamily="34" charset="0"/>
              </a:rPr>
              <a:t>Vous</a:t>
            </a:r>
            <a:r>
              <a:rPr lang="es-PA" sz="2400" dirty="0">
                <a:solidFill>
                  <a:schemeClr val="bg1"/>
                </a:solidFill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solidFill>
                  <a:schemeClr val="bg1"/>
                </a:solidFill>
                <a:latin typeface="Ubuntu Light" panose="020B0304030602030204" pitchFamily="34" charset="0"/>
              </a:rPr>
              <a:t>allez</a:t>
            </a:r>
            <a:r>
              <a:rPr lang="es-PA" sz="2400" dirty="0">
                <a:solidFill>
                  <a:schemeClr val="bg1"/>
                </a:solidFill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solidFill>
                  <a:schemeClr val="bg1"/>
                </a:solidFill>
                <a:latin typeface="Ubuntu Light" panose="020B0304030602030204" pitchFamily="34" charset="0"/>
              </a:rPr>
              <a:t>revoir</a:t>
            </a:r>
            <a:r>
              <a:rPr lang="es-PA" sz="2400" dirty="0">
                <a:solidFill>
                  <a:schemeClr val="bg1"/>
                </a:solidFill>
                <a:latin typeface="Ubuntu Light" panose="020B0304030602030204" pitchFamily="34" charset="0"/>
              </a:rPr>
              <a:t> ce qui </a:t>
            </a:r>
            <a:r>
              <a:rPr lang="es-PA" sz="2400" dirty="0" err="1">
                <a:solidFill>
                  <a:schemeClr val="bg1"/>
                </a:solidFill>
                <a:latin typeface="Ubuntu Light" panose="020B0304030602030204" pitchFamily="34" charset="0"/>
              </a:rPr>
              <a:t>fait</a:t>
            </a:r>
            <a:r>
              <a:rPr lang="es-PA" sz="2400" dirty="0">
                <a:solidFill>
                  <a:schemeClr val="bg1"/>
                </a:solidFill>
                <a:latin typeface="Ubuntu Light" panose="020B0304030602030204" pitchFamily="34" charset="0"/>
              </a:rPr>
              <a:t> les </a:t>
            </a:r>
            <a:r>
              <a:rPr lang="es-PA" sz="2400" dirty="0" err="1">
                <a:solidFill>
                  <a:schemeClr val="bg1"/>
                </a:solidFill>
                <a:latin typeface="Ubuntu Light" panose="020B0304030602030204" pitchFamily="34" charset="0"/>
              </a:rPr>
              <a:t>Jeux</a:t>
            </a:r>
            <a:r>
              <a:rPr lang="es-PA" sz="2400" dirty="0">
                <a:solidFill>
                  <a:schemeClr val="bg1"/>
                </a:solidFill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solidFill>
                  <a:schemeClr val="bg1"/>
                </a:solidFill>
                <a:latin typeface="Ubuntu Light" panose="020B0304030602030204" pitchFamily="34" charset="0"/>
              </a:rPr>
              <a:t>Olympiques</a:t>
            </a:r>
            <a:r>
              <a:rPr lang="es-PA" sz="2400" dirty="0">
                <a:solidFill>
                  <a:schemeClr val="bg1"/>
                </a:solidFill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solidFill>
                  <a:schemeClr val="bg1"/>
                </a:solidFill>
                <a:latin typeface="Ubuntu Light" panose="020B0304030602030204" pitchFamily="34" charset="0"/>
              </a:rPr>
              <a:t>Spéciaux</a:t>
            </a:r>
            <a:r>
              <a:rPr lang="es-PA" sz="2400" dirty="0">
                <a:solidFill>
                  <a:schemeClr val="bg1"/>
                </a:solidFill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solidFill>
                  <a:schemeClr val="bg1"/>
                </a:solidFill>
                <a:latin typeface="Ubuntu Light" panose="020B0304030602030204" pitchFamily="34" charset="0"/>
              </a:rPr>
              <a:t>uniques</a:t>
            </a:r>
            <a:endParaRPr lang="es-PA" sz="2400" dirty="0">
              <a:solidFill>
                <a:schemeClr val="bg1"/>
              </a:solidFill>
              <a:latin typeface="Ubuntu Light" panose="020B0304030602030204" pitchFamily="34" charset="0"/>
            </a:endParaRPr>
          </a:p>
          <a:p>
            <a:pPr marL="685800" indent="-339329" algn="just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Font typeface="+mj-lt"/>
              <a:buAutoNum type="arabicPeriod"/>
            </a:pPr>
            <a:r>
              <a:rPr lang="es-PA" sz="2400" dirty="0" err="1">
                <a:solidFill>
                  <a:schemeClr val="bg1"/>
                </a:solidFill>
                <a:latin typeface="Ubuntu Light" panose="020B0304030602030204" pitchFamily="34" charset="0"/>
              </a:rPr>
              <a:t>Vous</a:t>
            </a:r>
            <a:r>
              <a:rPr lang="es-PA" sz="2400" dirty="0">
                <a:solidFill>
                  <a:schemeClr val="bg1"/>
                </a:solidFill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solidFill>
                  <a:schemeClr val="bg1"/>
                </a:solidFill>
                <a:latin typeface="Ubuntu Light" panose="020B0304030602030204" pitchFamily="34" charset="0"/>
              </a:rPr>
              <a:t>apprendrez</a:t>
            </a:r>
            <a:r>
              <a:rPr lang="es-PA" sz="2400" dirty="0">
                <a:solidFill>
                  <a:schemeClr val="bg1"/>
                </a:solidFill>
                <a:latin typeface="Ubuntu Light" panose="020B0304030602030204" pitchFamily="34" charset="0"/>
              </a:rPr>
              <a:t> des </a:t>
            </a:r>
            <a:r>
              <a:rPr lang="es-PA" sz="2400" dirty="0" err="1">
                <a:solidFill>
                  <a:schemeClr val="bg1"/>
                </a:solidFill>
                <a:latin typeface="Ubuntu Light" panose="020B0304030602030204" pitchFamily="34" charset="0"/>
              </a:rPr>
              <a:t>informations</a:t>
            </a:r>
            <a:r>
              <a:rPr lang="es-PA" sz="2400" dirty="0">
                <a:solidFill>
                  <a:schemeClr val="bg1"/>
                </a:solidFill>
                <a:latin typeface="Ubuntu Light" panose="020B0304030602030204" pitchFamily="34" charset="0"/>
              </a:rPr>
              <a:t> importantes sur les </a:t>
            </a:r>
            <a:r>
              <a:rPr lang="es-PA" sz="2400" dirty="0" err="1">
                <a:solidFill>
                  <a:schemeClr val="bg1"/>
                </a:solidFill>
                <a:latin typeface="Ubuntu Light" panose="020B0304030602030204" pitchFamily="34" charset="0"/>
              </a:rPr>
              <a:t>Olympiques</a:t>
            </a:r>
            <a:r>
              <a:rPr lang="es-PA" sz="2400" dirty="0">
                <a:solidFill>
                  <a:schemeClr val="bg1"/>
                </a:solidFill>
                <a:latin typeface="Ubuntu Light" panose="020B0304030602030204" pitchFamily="34" charset="0"/>
              </a:rPr>
              <a:t> </a:t>
            </a:r>
            <a:r>
              <a:rPr lang="es-PA" sz="2400" dirty="0" err="1">
                <a:solidFill>
                  <a:schemeClr val="bg1"/>
                </a:solidFill>
                <a:latin typeface="Ubuntu Light" panose="020B0304030602030204" pitchFamily="34" charset="0"/>
              </a:rPr>
              <a:t>Spéciaux</a:t>
            </a:r>
            <a:endParaRPr lang="es-PA" sz="2400" dirty="0">
              <a:solidFill>
                <a:schemeClr val="bg1"/>
              </a:solidFill>
              <a:latin typeface="Ubuntu Light" panose="020B03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778050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Custom Design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Custom Design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Custom Design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SO_AP_Presentation.potx</Template>
  <TotalTime>140</TotalTime>
  <Words>1363</Words>
  <Application>Microsoft Office PowerPoint</Application>
  <PresentationFormat>Widescreen</PresentationFormat>
  <Paragraphs>155</Paragraphs>
  <Slides>34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34</vt:i4>
      </vt:variant>
    </vt:vector>
  </HeadingPairs>
  <TitlesOfParts>
    <vt:vector size="49" baseType="lpstr">
      <vt:lpstr>Arial</vt:lpstr>
      <vt:lpstr>Calibri</vt:lpstr>
      <vt:lpstr>Calibri Light</vt:lpstr>
      <vt:lpstr>Gill Sans</vt:lpstr>
      <vt:lpstr>GT Walsheim Pro Condensed Black</vt:lpstr>
      <vt:lpstr>Helvetica Neue</vt:lpstr>
      <vt:lpstr>Tahoma</vt:lpstr>
      <vt:lpstr>Ubuntu</vt:lpstr>
      <vt:lpstr>Ubuntu Light</vt:lpstr>
      <vt:lpstr>1_Custom Design</vt:lpstr>
      <vt:lpstr>2_Custom Design</vt:lpstr>
      <vt:lpstr>3_Custom Design</vt:lpstr>
      <vt:lpstr>4_Custom Design</vt:lpstr>
      <vt:lpstr>5_Custom Design</vt:lpstr>
      <vt:lpstr>6_Custom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Zero-G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Ciaran OGaora</dc:creator>
  <cp:lastModifiedBy>Yaiguili Alvarado García</cp:lastModifiedBy>
  <cp:revision>181</cp:revision>
  <dcterms:created xsi:type="dcterms:W3CDTF">2012-07-03T15:00:02Z</dcterms:created>
  <dcterms:modified xsi:type="dcterms:W3CDTF">2021-11-14T23:04:17Z</dcterms:modified>
</cp:coreProperties>
</file>