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7" r:id="rId1"/>
    <p:sldMasterId id="2147483796" r:id="rId2"/>
    <p:sldMasterId id="2147483800" r:id="rId3"/>
  </p:sldMasterIdLst>
  <p:notesMasterIdLst>
    <p:notesMasterId r:id="rId38"/>
  </p:notesMasterIdLst>
  <p:handoutMasterIdLst>
    <p:handoutMasterId r:id="rId39"/>
  </p:handoutMasterIdLst>
  <p:sldIdLst>
    <p:sldId id="319" r:id="rId4"/>
    <p:sldId id="278" r:id="rId5"/>
    <p:sldId id="279" r:id="rId6"/>
    <p:sldId id="280" r:id="rId7"/>
    <p:sldId id="281" r:id="rId8"/>
    <p:sldId id="282" r:id="rId9"/>
    <p:sldId id="329" r:id="rId10"/>
    <p:sldId id="283" r:id="rId11"/>
    <p:sldId id="284" r:id="rId12"/>
    <p:sldId id="285" r:id="rId13"/>
    <p:sldId id="297" r:id="rId14"/>
    <p:sldId id="298" r:id="rId15"/>
    <p:sldId id="299" r:id="rId16"/>
    <p:sldId id="300" r:id="rId17"/>
    <p:sldId id="301" r:id="rId18"/>
    <p:sldId id="316" r:id="rId19"/>
    <p:sldId id="318" r:id="rId20"/>
    <p:sldId id="305" r:id="rId21"/>
    <p:sldId id="306" r:id="rId22"/>
    <p:sldId id="328" r:id="rId23"/>
    <p:sldId id="333" r:id="rId24"/>
    <p:sldId id="332" r:id="rId25"/>
    <p:sldId id="331" r:id="rId26"/>
    <p:sldId id="330" r:id="rId27"/>
    <p:sldId id="334" r:id="rId28"/>
    <p:sldId id="307" r:id="rId29"/>
    <p:sldId id="309" r:id="rId30"/>
    <p:sldId id="308" r:id="rId31"/>
    <p:sldId id="310" r:id="rId32"/>
    <p:sldId id="312" r:id="rId33"/>
    <p:sldId id="335" r:id="rId34"/>
    <p:sldId id="314" r:id="rId35"/>
    <p:sldId id="315" r:id="rId36"/>
    <p:sldId id="274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ily Klinger" initials="EK" lastIdx="1" clrIdx="0">
    <p:extLst>
      <p:ext uri="{19B8F6BF-5375-455C-9EA6-DF929625EA0E}">
        <p15:presenceInfo xmlns:p15="http://schemas.microsoft.com/office/powerpoint/2012/main" userId="S::eklinger@specialolympics.org::32fd7057-244c-48f8-a445-f523d89347a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22022"/>
    <a:srgbClr val="142661"/>
    <a:srgbClr val="3F8979"/>
    <a:srgbClr val="209A85"/>
    <a:srgbClr val="668CCF"/>
    <a:srgbClr val="FFFFFF"/>
    <a:srgbClr val="0C77C3"/>
    <a:srgbClr val="2294D1"/>
    <a:srgbClr val="338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42" autoAdjust="0"/>
    <p:restoredTop sz="94249" autoAdjust="0"/>
  </p:normalViewPr>
  <p:slideViewPr>
    <p:cSldViewPr snapToGrid="0" snapToObjects="1">
      <p:cViewPr varScale="1">
        <p:scale>
          <a:sx n="68" d="100"/>
          <a:sy n="68" d="100"/>
        </p:scale>
        <p:origin x="137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01" d="100"/>
          <a:sy n="101" d="100"/>
        </p:scale>
        <p:origin x="-323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commentAuthors" Target="commentAuthors.xml"/><Relationship Id="rId45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ducciones PTY" userId="5bfa9bb023ce78d1" providerId="LiveId" clId="{051D9605-6515-4C16-9589-56A25E5754A4}"/>
    <pc:docChg chg="modSld">
      <pc:chgData name="Traducciones PTY" userId="5bfa9bb023ce78d1" providerId="LiveId" clId="{051D9605-6515-4C16-9589-56A25E5754A4}" dt="2021-06-27T22:40:38.888" v="9" actId="20577"/>
      <pc:docMkLst>
        <pc:docMk/>
      </pc:docMkLst>
      <pc:sldChg chg="modSp mod">
        <pc:chgData name="Traducciones PTY" userId="5bfa9bb023ce78d1" providerId="LiveId" clId="{051D9605-6515-4C16-9589-56A25E5754A4}" dt="2021-06-27T22:39:37.543" v="3" actId="20577"/>
        <pc:sldMkLst>
          <pc:docMk/>
          <pc:sldMk cId="682700822" sldId="278"/>
        </pc:sldMkLst>
        <pc:spChg chg="mod">
          <ac:chgData name="Traducciones PTY" userId="5bfa9bb023ce78d1" providerId="LiveId" clId="{051D9605-6515-4C16-9589-56A25E5754A4}" dt="2021-06-27T22:39:34.616" v="1" actId="20577"/>
          <ac:spMkLst>
            <pc:docMk/>
            <pc:sldMk cId="682700822" sldId="278"/>
            <ac:spMk id="2" creationId="{0ED05D5F-9CB7-914D-A202-7F32A63F48F0}"/>
          </ac:spMkLst>
        </pc:spChg>
        <pc:spChg chg="mod">
          <ac:chgData name="Traducciones PTY" userId="5bfa9bb023ce78d1" providerId="LiveId" clId="{051D9605-6515-4C16-9589-56A25E5754A4}" dt="2021-06-27T22:39:37.543" v="3" actId="20577"/>
          <ac:spMkLst>
            <pc:docMk/>
            <pc:sldMk cId="682700822" sldId="278"/>
            <ac:spMk id="3" creationId="{A05C308E-1212-4B41-8238-CC796F20B39C}"/>
          </ac:spMkLst>
        </pc:spChg>
      </pc:sldChg>
      <pc:sldChg chg="modSp mod">
        <pc:chgData name="Traducciones PTY" userId="5bfa9bb023ce78d1" providerId="LiveId" clId="{051D9605-6515-4C16-9589-56A25E5754A4}" dt="2021-06-27T22:40:38.888" v="9" actId="20577"/>
        <pc:sldMkLst>
          <pc:docMk/>
          <pc:sldMk cId="2427463792" sldId="281"/>
        </pc:sldMkLst>
        <pc:spChg chg="mod">
          <ac:chgData name="Traducciones PTY" userId="5bfa9bb023ce78d1" providerId="LiveId" clId="{051D9605-6515-4C16-9589-56A25E5754A4}" dt="2021-06-27T22:40:38.888" v="9" actId="20577"/>
          <ac:spMkLst>
            <pc:docMk/>
            <pc:sldMk cId="2427463792" sldId="281"/>
            <ac:spMk id="2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D70A94-535E-A242-8751-E65D819C19D3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442F98-C731-A94C-AA10-6D9C96A04D6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005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25BBB-A885-FB47-A586-C46B257BEE92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6B4B2F-0019-C942-9AE2-8EB4A07943D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6320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1" i="1" dirty="0"/>
              <a:t>Utilice la guía del facilitador para obtener notas sobre qué decir y cuánto tiempo debe tomar cada sección. En general, esta formación debería durar entre 2 y 2.5 horas.</a:t>
            </a:r>
          </a:p>
          <a:p>
            <a:endParaRPr lang="en-US" b="1" i="1" dirty="0"/>
          </a:p>
          <a:p>
            <a:r>
              <a:rPr lang="en-US" b="1" i="1" dirty="0" err="1"/>
              <a:t>Actualizado</a:t>
            </a:r>
            <a:r>
              <a:rPr lang="en-US" b="1" i="1" dirty="0"/>
              <a:t> Mayo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4B2F-0019-C942-9AE2-8EB4A07943D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09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A" b="1" i="1" noProof="0" dirty="0"/>
              <a:t>OPCIONAL – remover </a:t>
            </a:r>
            <a:r>
              <a:rPr lang="es-PA" b="1" i="1" noProof="0" dirty="0" err="1"/>
              <a:t>diapositive</a:t>
            </a:r>
            <a:r>
              <a:rPr lang="es-PA" b="1" i="1" noProof="0" dirty="0"/>
              <a:t> si no se utiliza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4B2F-0019-C942-9AE2-8EB4A07943D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41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4B2F-0019-C942-9AE2-8EB4A07943D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354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1" i="1" dirty="0"/>
              <a:t>En mayo de 2021, todavía no tenemos los números del censo actualizados para compartir con todos. Actualice estos números una vez que salga la información actualizada</a:t>
            </a:r>
            <a:r>
              <a:rPr lang="en-US" b="1" i="1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4B2F-0019-C942-9AE2-8EB4A07943D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387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/>
              <a:t>Feel free to add your own categories and make this whatever you want it to be.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4B2F-0019-C942-9AE2-8EB4A07943D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903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also available on YouTube: https://www.youtube.com/watch?v=nkgZ2lI0aDc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4B2F-0019-C942-9AE2-8EB4A07943D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820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4B2F-0019-C942-9AE2-8EB4A07943DA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687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/>
              <a:t>Please make sure all athlete leaders take the evaluation.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4B2F-0019-C942-9AE2-8EB4A07943DA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73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emf"/><Relationship Id="rId4" Type="http://schemas.openxmlformats.org/officeDocument/2006/relationships/image" Target="../media/image33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emf"/><Relationship Id="rId4" Type="http://schemas.openxmlformats.org/officeDocument/2006/relationships/image" Target="../media/image36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emf"/><Relationship Id="rId4" Type="http://schemas.openxmlformats.org/officeDocument/2006/relationships/image" Target="../media/image39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emf"/><Relationship Id="rId4" Type="http://schemas.openxmlformats.org/officeDocument/2006/relationships/image" Target="../media/image42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emf"/><Relationship Id="rId4" Type="http://schemas.openxmlformats.org/officeDocument/2006/relationships/image" Target="../media/image45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0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emf"/><Relationship Id="rId4" Type="http://schemas.openxmlformats.org/officeDocument/2006/relationships/image" Target="../media/image7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7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7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8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45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9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4.png"/><Relationship Id="rId4" Type="http://schemas.openxmlformats.org/officeDocument/2006/relationships/image" Target="../media/image30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5.png"/><Relationship Id="rId4" Type="http://schemas.openxmlformats.org/officeDocument/2006/relationships/image" Target="../media/image30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6.png"/><Relationship Id="rId4" Type="http://schemas.openxmlformats.org/officeDocument/2006/relationships/image" Target="../media/image30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11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7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7.png"/><Relationship Id="rId4" Type="http://schemas.openxmlformats.org/officeDocument/2006/relationships/image" Target="../media/image30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0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8.png"/><Relationship Id="rId4" Type="http://schemas.openxmlformats.org/officeDocument/2006/relationships/image" Target="../media/image30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3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9.png"/><Relationship Id="rId4" Type="http://schemas.openxmlformats.org/officeDocument/2006/relationships/image" Target="../media/image30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14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17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20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ED1098B-B32E-0948-8784-67408D0D42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9BFFBD-4CFD-F74C-8671-23D116989C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91927" y="344960"/>
            <a:ext cx="1737014" cy="6074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BA9C8C-2EFF-344C-BF9B-C7035A7BC76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5505" y="1663700"/>
            <a:ext cx="4444423" cy="20241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63D4EC-2406-B148-9BA1-795D715C697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15505" y="482312"/>
            <a:ext cx="1635028" cy="10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04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7700A1-4F1C-DD43-B567-5B80208EF3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313C29-9F6E-C546-826F-153BD8D1BC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5005" y="1908729"/>
            <a:ext cx="7553989" cy="279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242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3913F1B-F886-EB4B-BB16-CB1C57134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67565" y="1870676"/>
            <a:ext cx="4155060" cy="60056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7529C6-E491-0242-B48B-1710690F85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7060" y="1303481"/>
            <a:ext cx="3992596" cy="18184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DFAD10-9F26-834A-86F7-1A76BFB714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3238" y="481245"/>
            <a:ext cx="1647295" cy="1029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D699ED-30D3-4D42-8E8A-16A218130B2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23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AA7C546-E535-F942-A724-EE3E7ED9B9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3238" y="1311565"/>
            <a:ext cx="3868955" cy="14593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646A00-1F34-BE4A-99A8-251C18B6D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38751" y="1597893"/>
            <a:ext cx="6650779" cy="608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41346D-3DF8-8844-BEA9-CACDA0A637A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7060" y="480174"/>
            <a:ext cx="1687533" cy="1040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D6B3D0F-516D-4449-A3CE-D2D7D802521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5474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4CAD04-2298-3E41-ACDE-E8C4F85CAF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3238" y="1303481"/>
            <a:ext cx="4109815" cy="12734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85ADA3-36C9-EF42-8BEB-47DEB1A09B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05076" y="2411326"/>
            <a:ext cx="4734023" cy="53169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EA6B1D-0275-5748-8CD0-3020CEDFC4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9416" y="485287"/>
            <a:ext cx="1774711" cy="1030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60ACCD-E9DB-8F40-B5B7-FBE94FB586A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49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28D2DFC-764E-3842-8C73-A89F407FCE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3238" y="1304925"/>
            <a:ext cx="4180920" cy="18438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C6D6B6-2D1B-5B4E-8AF2-20709B9397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43682" y="2413330"/>
            <a:ext cx="4699420" cy="61517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062D68-DF3A-3547-9E44-0FAFC94C36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3238" y="479930"/>
            <a:ext cx="1610380" cy="1042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11620E-4B6C-CF49-91F9-CBD3B201B34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18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624F888-09CB-D040-A077-060A8FBA49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3238" y="1304925"/>
            <a:ext cx="4007412" cy="13635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C9C700-BEFD-9045-8C0F-E6A9FCD711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90505" y="1951201"/>
            <a:ext cx="5680460" cy="63012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9748ED-4F29-544E-A8D2-ED7A5298D7C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5505" y="480028"/>
            <a:ext cx="1527842" cy="1041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D2685F-B1D7-A24B-946D-18EE0EF9798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94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ECD938-3303-6D47-A05C-F5C8C9CC9B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3238" y="1304925"/>
            <a:ext cx="4071205" cy="13542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BD0F29-56B2-B84A-ACED-4445817BF1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11662" y="2295877"/>
            <a:ext cx="6804672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3C333C-6CE4-244B-BB6E-6300819F5F9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3238" y="485285"/>
            <a:ext cx="1540109" cy="1034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2C6015-8201-A54B-9DB4-0FC7DFE3F33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04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A646A00-1F34-BE4A-99A8-251C18B6DF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42394"/>
            <a:ext cx="1231119" cy="11268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41346D-3DF8-8844-BEA9-CACDA0A63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5991" y="236301"/>
            <a:ext cx="1502456" cy="926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D6B3D0F-516D-4449-A3CE-D2D7D802521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988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D87FF-80D3-CD45-A107-B5D4895196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D5E192-F92E-3944-A718-50AC732ECA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91927" y="388505"/>
            <a:ext cx="1737014" cy="6074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86B601-FDB4-FD44-96D6-7093FB46B69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5505" y="1608284"/>
            <a:ext cx="3371696" cy="182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808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2FC09F3-CE9B-324B-B73C-0E51FD0A17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B5C22D-0508-F542-BFE2-110B4B5E60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7039" y="1506049"/>
            <a:ext cx="4354144" cy="14788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B55756-C4E8-6E4E-AF38-2B9CFEB35BF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7038" y="485287"/>
            <a:ext cx="1677555" cy="971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1DD882-A013-1C44-A714-37836256336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91927" y="344960"/>
            <a:ext cx="1737014" cy="60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602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2FC09F3-CE9B-324B-B73C-0E51FD0A17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B5C22D-0508-F542-BFE2-110B4B5E60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5505" y="1663700"/>
            <a:ext cx="4213513" cy="15893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B55756-C4E8-6E4E-AF38-2B9CFEB35BF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7038" y="485287"/>
            <a:ext cx="1677555" cy="971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1DD882-A013-1C44-A714-37836256336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91927" y="344960"/>
            <a:ext cx="1737014" cy="60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020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EB55756-C4E8-6E4E-AF38-2B9CFEB35B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038" y="485287"/>
            <a:ext cx="1677555" cy="971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1DD882-A013-1C44-A714-3783625633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91927" y="344960"/>
            <a:ext cx="1737014" cy="6074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91799D-85BB-F547-9628-0AE35DA4A09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606903" y="0"/>
            <a:ext cx="103578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3508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D6B3D0F-516D-4449-A3CE-D2D7D80252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7797" y="332901"/>
            <a:ext cx="630382" cy="6303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0" y="0"/>
            <a:ext cx="963283" cy="96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129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s, drawing, computer&#10;&#10;Description automatically generated">
            <a:extLst>
              <a:ext uri="{FF2B5EF4-FFF2-40B4-BE49-F238E27FC236}">
                <a16:creationId xmlns:a16="http://schemas.microsoft.com/office/drawing/2014/main" id="{FBEBA2B4-EBCF-5A42-810C-F432237200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0855"/>
          <a:stretch/>
        </p:blipFill>
        <p:spPr>
          <a:xfrm>
            <a:off x="-89454" y="0"/>
            <a:ext cx="923345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9BFFBD-4CFD-F74C-8671-23D116989C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91927" y="344960"/>
            <a:ext cx="1737014" cy="6074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63D4EC-2406-B148-9BA1-795D715C697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5505" y="482312"/>
            <a:ext cx="1635028" cy="10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864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ock, computer&#10;&#10;Description automatically generated">
            <a:extLst>
              <a:ext uri="{FF2B5EF4-FFF2-40B4-BE49-F238E27FC236}">
                <a16:creationId xmlns:a16="http://schemas.microsoft.com/office/drawing/2014/main" id="{0BD725AE-076E-B44E-A11A-D2F02758A7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859" r="585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1DD882-A013-1C44-A714-3783625633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91927" y="344960"/>
            <a:ext cx="1737014" cy="60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592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F554D614-FA1F-E94F-90BC-87FA201240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908" r="481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8BA1CB-C129-B044-812E-2FA18B6484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5505" y="485287"/>
            <a:ext cx="1598113" cy="971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480D00-73B6-FE46-8318-C8BCB4FA63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91927" y="344960"/>
            <a:ext cx="1737014" cy="60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881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ock&#10;&#10;Description automatically generated">
            <a:extLst>
              <a:ext uri="{FF2B5EF4-FFF2-40B4-BE49-F238E27FC236}">
                <a16:creationId xmlns:a16="http://schemas.microsoft.com/office/drawing/2014/main" id="{5FC857A0-6BB4-3C4F-9C8B-3D08B82815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859" r="585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D78F19-4C5A-4641-83D7-E60856294F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5505" y="485286"/>
            <a:ext cx="1774711" cy="971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6D246F-94D6-EA42-AD22-D85D5A18E5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91927" y="344960"/>
            <a:ext cx="1737014" cy="60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963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umbrella, drawing&#10;&#10;Description automatically generated">
            <a:extLst>
              <a:ext uri="{FF2B5EF4-FFF2-40B4-BE49-F238E27FC236}">
                <a16:creationId xmlns:a16="http://schemas.microsoft.com/office/drawing/2014/main" id="{883B87D8-0D3E-4740-B14D-2844765CF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748" r="-3748"/>
          <a:stretch/>
        </p:blipFill>
        <p:spPr>
          <a:xfrm>
            <a:off x="-1" y="0"/>
            <a:ext cx="1035780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CA9856-4683-EC4E-B797-8E435FCA79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7038" y="485285"/>
            <a:ext cx="1536309" cy="994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6B318B-3EA2-7648-A061-40E0DD0564E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91927" y="344960"/>
            <a:ext cx="1737014" cy="60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226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14CE71AB-FBF0-8C4D-B5F9-A086366EF7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859" r="-5859"/>
          <a:stretch/>
        </p:blipFill>
        <p:spPr>
          <a:xfrm>
            <a:off x="-1" y="0"/>
            <a:ext cx="1035780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6765CF-125E-664E-A275-351B6D6FDF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7038" y="485285"/>
            <a:ext cx="1536309" cy="971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6BBE7A-BABE-864C-A8B5-DC0E6210F5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91927" y="344960"/>
            <a:ext cx="1737014" cy="60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4299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82C6015-8201-A54B-9DB4-0FC7DFE3F3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8556861-65B5-E647-AFCD-C6E97B44C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386" y="524620"/>
            <a:ext cx="7051675" cy="737650"/>
          </a:xfrm>
          <a:prstGeom prst="rect">
            <a:avLst/>
          </a:prstGeo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</a:lstStyle>
          <a:p>
            <a:r>
              <a:rPr lang="en-US" altLang="en-US" b="1" dirty="0"/>
              <a:t>Slide </a:t>
            </a:r>
            <a:r>
              <a:rPr lang="en-US" altLang="en-US" dirty="0"/>
              <a:t>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A4BB79-CE8F-CA4C-920F-7D76D3C760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4754" y="229946"/>
            <a:ext cx="1647295" cy="102955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00D6D430-FC8F-6642-AE86-84C6A033B8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2639" y="279641"/>
            <a:ext cx="1139264" cy="1149029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062E0CC-C89D-9049-A935-E5FC49A5E8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6275" y="1938683"/>
            <a:ext cx="5545621" cy="774700"/>
          </a:xfrm>
          <a:prstGeom prst="rect">
            <a:avLst/>
          </a:prstGeo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  <a:lvl2pPr>
              <a:defRPr>
                <a:latin typeface="Ubuntu" panose="020B0504030602030204" pitchFamily="34" charset="0"/>
              </a:defRPr>
            </a:lvl2pPr>
            <a:lvl3pPr>
              <a:defRPr>
                <a:latin typeface="Ubuntu" panose="020B0504030602030204" pitchFamily="34" charset="0"/>
              </a:defRPr>
            </a:lvl3pPr>
            <a:lvl4pPr>
              <a:defRPr>
                <a:latin typeface="Ubuntu" panose="020B0504030602030204" pitchFamily="34" charset="0"/>
              </a:defRPr>
            </a:lvl4pPr>
            <a:lvl5pPr>
              <a:defRPr>
                <a:latin typeface="Ubuntu" panose="020B0504030602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49574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82C6015-8201-A54B-9DB4-0FC7DFE3F3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8556861-65B5-E647-AFCD-C6E97B44C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386" y="524620"/>
            <a:ext cx="7051675" cy="737650"/>
          </a:xfrm>
          <a:prstGeom prst="rect">
            <a:avLst/>
          </a:prstGeo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</a:lstStyle>
          <a:p>
            <a:r>
              <a:rPr lang="en-US" altLang="en-US" b="1" dirty="0"/>
              <a:t>Slide </a:t>
            </a:r>
            <a:r>
              <a:rPr lang="en-US" altLang="en-US" dirty="0"/>
              <a:t>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2ABF7E-0266-6849-8798-E92E46EEF2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6755" y="217853"/>
            <a:ext cx="1687533" cy="104026"/>
          </a:xfrm>
          <a:prstGeom prst="rect">
            <a:avLst/>
          </a:prstGeom>
        </p:spPr>
      </p:pic>
      <p:pic>
        <p:nvPicPr>
          <p:cNvPr id="10" name="Picture 9" descr="A picture containing clock&#10;&#10;Description automatically generated">
            <a:extLst>
              <a:ext uri="{FF2B5EF4-FFF2-40B4-BE49-F238E27FC236}">
                <a16:creationId xmlns:a16="http://schemas.microsoft.com/office/drawing/2014/main" id="{6EB5A63E-0FDF-4F4E-B3F6-F413706B26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5823" y="308013"/>
            <a:ext cx="1066687" cy="11206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D792839-7876-E049-94E5-9902B9AF09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6275" y="1938683"/>
            <a:ext cx="5545621" cy="774700"/>
          </a:xfrm>
          <a:prstGeom prst="rect">
            <a:avLst/>
          </a:prstGeo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  <a:lvl2pPr>
              <a:defRPr>
                <a:latin typeface="Ubuntu" panose="020B0504030602030204" pitchFamily="34" charset="0"/>
              </a:defRPr>
            </a:lvl2pPr>
            <a:lvl3pPr>
              <a:defRPr>
                <a:latin typeface="Ubuntu" panose="020B0504030602030204" pitchFamily="34" charset="0"/>
              </a:defRPr>
            </a:lvl3pPr>
            <a:lvl4pPr>
              <a:defRPr>
                <a:latin typeface="Ubuntu" panose="020B0504030602030204" pitchFamily="34" charset="0"/>
              </a:defRPr>
            </a:lvl4pPr>
            <a:lvl5pPr>
              <a:defRPr>
                <a:latin typeface="Ubuntu" panose="020B0504030602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5817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EB55756-C4E8-6E4E-AF38-2B9CFEB35B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038" y="485287"/>
            <a:ext cx="1677555" cy="971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1DD882-A013-1C44-A714-3783625633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91927" y="344960"/>
            <a:ext cx="1737014" cy="6074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91799D-85BB-F547-9628-0AE35DA4A09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606903" y="0"/>
            <a:ext cx="103578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878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82C6015-8201-A54B-9DB4-0FC7DFE3F3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8556861-65B5-E647-AFCD-C6E97B44C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386" y="524620"/>
            <a:ext cx="7051675" cy="737650"/>
          </a:xfrm>
          <a:prstGeom prst="rect">
            <a:avLst/>
          </a:prstGeo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</a:lstStyle>
          <a:p>
            <a:r>
              <a:rPr lang="en-US" altLang="en-US" b="1" dirty="0"/>
              <a:t>Slide </a:t>
            </a:r>
            <a:r>
              <a:rPr lang="en-US" altLang="en-US" dirty="0"/>
              <a:t>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9B3E71-904D-C14F-A30A-FCA8D3F843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989" y="216930"/>
            <a:ext cx="1774711" cy="103048"/>
          </a:xfrm>
          <a:prstGeom prst="rect">
            <a:avLst/>
          </a:prstGeom>
        </p:spPr>
      </p:pic>
      <p:pic>
        <p:nvPicPr>
          <p:cNvPr id="9" name="Picture 8" descr="A picture containing lamp&#10;&#10;Description automatically generated">
            <a:extLst>
              <a:ext uri="{FF2B5EF4-FFF2-40B4-BE49-F238E27FC236}">
                <a16:creationId xmlns:a16="http://schemas.microsoft.com/office/drawing/2014/main" id="{CFFBA05F-4E5F-AD44-B7FF-D28695C8F34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9526" y="293054"/>
            <a:ext cx="1159051" cy="1217694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380C1EE-8372-2F45-AF73-454D4041E8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6275" y="1938683"/>
            <a:ext cx="5545621" cy="774700"/>
          </a:xfrm>
          <a:prstGeom prst="rect">
            <a:avLst/>
          </a:prstGeo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  <a:lvl2pPr>
              <a:defRPr>
                <a:latin typeface="Ubuntu" panose="020B0504030602030204" pitchFamily="34" charset="0"/>
              </a:defRPr>
            </a:lvl2pPr>
            <a:lvl3pPr>
              <a:defRPr>
                <a:latin typeface="Ubuntu" panose="020B0504030602030204" pitchFamily="34" charset="0"/>
              </a:defRPr>
            </a:lvl3pPr>
            <a:lvl4pPr>
              <a:defRPr>
                <a:latin typeface="Ubuntu" panose="020B0504030602030204" pitchFamily="34" charset="0"/>
              </a:defRPr>
            </a:lvl4pPr>
            <a:lvl5pPr>
              <a:defRPr>
                <a:latin typeface="Ubuntu" panose="020B0504030602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479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82C6015-8201-A54B-9DB4-0FC7DFE3F3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8556861-65B5-E647-AFCD-C6E97B44C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386" y="524620"/>
            <a:ext cx="7051675" cy="737650"/>
          </a:xfrm>
          <a:prstGeom prst="rect">
            <a:avLst/>
          </a:prstGeo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</a:lstStyle>
          <a:p>
            <a:r>
              <a:rPr lang="en-US" altLang="en-US" b="1" dirty="0"/>
              <a:t>Slide </a:t>
            </a:r>
            <a:r>
              <a:rPr lang="en-US" altLang="en-US" dirty="0"/>
              <a:t>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B518A4-8346-8845-A72D-FE7675EC53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7939" y="217853"/>
            <a:ext cx="1610380" cy="104269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61D44165-20BD-194D-9861-01F9A63DB79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5823" y="293144"/>
            <a:ext cx="1105907" cy="116186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539D87-70B2-A448-A9F2-997A501195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6275" y="1938683"/>
            <a:ext cx="5545621" cy="774700"/>
          </a:xfrm>
          <a:prstGeom prst="rect">
            <a:avLst/>
          </a:prstGeo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  <a:lvl2pPr>
              <a:defRPr>
                <a:latin typeface="Ubuntu" panose="020B0504030602030204" pitchFamily="34" charset="0"/>
              </a:defRPr>
            </a:lvl2pPr>
            <a:lvl3pPr>
              <a:defRPr>
                <a:latin typeface="Ubuntu" panose="020B0504030602030204" pitchFamily="34" charset="0"/>
              </a:defRPr>
            </a:lvl3pPr>
            <a:lvl4pPr>
              <a:defRPr>
                <a:latin typeface="Ubuntu" panose="020B0504030602030204" pitchFamily="34" charset="0"/>
              </a:defRPr>
            </a:lvl4pPr>
            <a:lvl5pPr>
              <a:defRPr>
                <a:latin typeface="Ubuntu" panose="020B0504030602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39495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82C6015-8201-A54B-9DB4-0FC7DFE3F3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8556861-65B5-E647-AFCD-C6E97B44C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386" y="524620"/>
            <a:ext cx="7051675" cy="737650"/>
          </a:xfrm>
          <a:prstGeom prst="rect">
            <a:avLst/>
          </a:prstGeo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</a:lstStyle>
          <a:p>
            <a:r>
              <a:rPr lang="en-US" altLang="en-US" b="1" dirty="0"/>
              <a:t>Slide </a:t>
            </a:r>
            <a:r>
              <a:rPr lang="en-US" altLang="en-US" dirty="0"/>
              <a:t>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DCB62D-670B-B841-AB4B-0492EFC210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7939" y="217853"/>
            <a:ext cx="1527842" cy="104171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9FAA8AB2-AEBD-BE4E-B0D4-8C296876B41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5946" y="293080"/>
            <a:ext cx="1190524" cy="1200729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F694AF4-24A4-254D-B5B9-570D0EC48E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6275" y="1938683"/>
            <a:ext cx="5545621" cy="774700"/>
          </a:xfrm>
          <a:prstGeom prst="rect">
            <a:avLst/>
          </a:prstGeo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  <a:lvl2pPr>
              <a:defRPr>
                <a:latin typeface="Ubuntu" panose="020B0504030602030204" pitchFamily="34" charset="0"/>
              </a:defRPr>
            </a:lvl2pPr>
            <a:lvl3pPr>
              <a:defRPr>
                <a:latin typeface="Ubuntu" panose="020B0504030602030204" pitchFamily="34" charset="0"/>
              </a:defRPr>
            </a:lvl3pPr>
            <a:lvl4pPr>
              <a:defRPr>
                <a:latin typeface="Ubuntu" panose="020B0504030602030204" pitchFamily="34" charset="0"/>
              </a:defRPr>
            </a:lvl4pPr>
            <a:lvl5pPr>
              <a:defRPr>
                <a:latin typeface="Ubuntu" panose="020B0504030602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93946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53C333C-6CE4-244B-BB6E-6300819F5F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3238" y="229461"/>
            <a:ext cx="1540109" cy="1034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2C6015-8201-A54B-9DB4-0FC7DFE3F3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  <p:pic>
        <p:nvPicPr>
          <p:cNvPr id="3" name="Picture 2" descr="A picture containing room&#10;&#10;Description automatically generated">
            <a:extLst>
              <a:ext uri="{FF2B5EF4-FFF2-40B4-BE49-F238E27FC236}">
                <a16:creationId xmlns:a16="http://schemas.microsoft.com/office/drawing/2014/main" id="{DA8FC290-D544-3F42-B75D-B4B4724BB0E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5823" y="284878"/>
            <a:ext cx="1118563" cy="112815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8556861-65B5-E647-AFCD-C6E97B44C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386" y="524620"/>
            <a:ext cx="7051675" cy="737650"/>
          </a:xfrm>
          <a:prstGeom prst="rect">
            <a:avLst/>
          </a:prstGeo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</a:lstStyle>
          <a:p>
            <a:r>
              <a:rPr lang="en-US" altLang="en-US" b="1" dirty="0"/>
              <a:t>Slide </a:t>
            </a:r>
            <a:r>
              <a:rPr lang="en-US" altLang="en-US" dirty="0"/>
              <a:t>Title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73F2C43-9718-8A47-89D1-089F318A8B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6275" y="1938683"/>
            <a:ext cx="5545621" cy="774700"/>
          </a:xfrm>
          <a:prstGeom prst="rect">
            <a:avLst/>
          </a:prstGeo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  <a:lvl2pPr>
              <a:defRPr>
                <a:latin typeface="Ubuntu" panose="020B0504030602030204" pitchFamily="34" charset="0"/>
              </a:defRPr>
            </a:lvl2pPr>
            <a:lvl3pPr>
              <a:defRPr>
                <a:latin typeface="Ubuntu" panose="020B0504030602030204" pitchFamily="34" charset="0"/>
              </a:defRPr>
            </a:lvl3pPr>
            <a:lvl4pPr>
              <a:defRPr>
                <a:latin typeface="Ubuntu" panose="020B0504030602030204" pitchFamily="34" charset="0"/>
              </a:defRPr>
            </a:lvl4pPr>
            <a:lvl5pPr>
              <a:defRPr>
                <a:latin typeface="Ubuntu" panose="020B0504030602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71621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F835A8-0BEF-464E-AE1F-3779C0EFBE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300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432AF1-7B15-B14A-AFB4-883FBBF943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670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7700A1-4F1C-DD43-B567-5B80208EF3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735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47529C6-E491-0242-B48B-1710690F85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7060" y="1303481"/>
            <a:ext cx="3992596" cy="18184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DFAD10-9F26-834A-86F7-1A76BFB714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3238" y="481245"/>
            <a:ext cx="1647295" cy="1029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D699ED-30D3-4D42-8E8A-16A218130B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B44A8503-08D2-DD43-BE52-0E12E70FA3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949700" y="1174266"/>
            <a:ext cx="5532230" cy="557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043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AA7C546-E535-F942-A724-EE3E7ED9B9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3238" y="1311565"/>
            <a:ext cx="3868955" cy="14593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41346D-3DF8-8844-BEA9-CACDA0A63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7060" y="480174"/>
            <a:ext cx="1687533" cy="1040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D6B3D0F-516D-4449-A3CE-D2D7D802521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  <p:pic>
        <p:nvPicPr>
          <p:cNvPr id="3" name="Picture 2" descr="A picture containing clock&#10;&#10;Description automatically generated">
            <a:extLst>
              <a:ext uri="{FF2B5EF4-FFF2-40B4-BE49-F238E27FC236}">
                <a16:creationId xmlns:a16="http://schemas.microsoft.com/office/drawing/2014/main" id="{DAF21B3B-55CC-D84D-8363-68B269C318F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04181" y="1249611"/>
            <a:ext cx="4956313" cy="520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084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4CAD04-2298-3E41-ACDE-E8C4F85CAF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3238" y="1303481"/>
            <a:ext cx="4109815" cy="12734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EA6B1D-0275-5748-8CD0-3020CEDFC4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9416" y="485287"/>
            <a:ext cx="1774711" cy="1030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60ACCD-E9DB-8F40-B5B7-FBE94FB586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  <p:pic>
        <p:nvPicPr>
          <p:cNvPr id="3" name="Picture 2" descr="A picture containing lamp&#10;&#10;Description automatically generated">
            <a:extLst>
              <a:ext uri="{FF2B5EF4-FFF2-40B4-BE49-F238E27FC236}">
                <a16:creationId xmlns:a16="http://schemas.microsoft.com/office/drawing/2014/main" id="{9BD22BEF-672E-C943-9B5F-FEF5627345F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05470" y="1513925"/>
            <a:ext cx="5267739" cy="553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820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DC28958-B591-0043-A53C-4F2CC02DB9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E30B7D-4587-7E43-A824-A2AFD0A417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5505" y="1663700"/>
            <a:ext cx="4589946" cy="20241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8BA1CB-C129-B044-812E-2FA18B6484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5505" y="485287"/>
            <a:ext cx="1598113" cy="971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480D00-73B6-FE46-8318-C8BCB4FA636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91927" y="344960"/>
            <a:ext cx="1737014" cy="60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9942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28D2DFC-764E-3842-8C73-A89F407FCE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3238" y="1304925"/>
            <a:ext cx="4180920" cy="18438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062D68-DF3A-3547-9E44-0FAFC94C36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3238" y="479930"/>
            <a:ext cx="1610380" cy="1042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11620E-4B6C-CF49-91F9-CBD3B201B34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DF506C01-4D7A-B945-8970-E347F92B022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998843" y="1115983"/>
            <a:ext cx="5314122" cy="558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5715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624F888-09CB-D040-A077-060A8FBA49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3238" y="1304925"/>
            <a:ext cx="4007412" cy="13635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9748ED-4F29-544E-A8D2-ED7A5298D7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5505" y="480028"/>
            <a:ext cx="1527842" cy="1041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D2685F-B1D7-A24B-946D-18EE0EF9798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CDA010E-FF22-8D41-8C02-B708C43B8E9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999395" y="1304925"/>
            <a:ext cx="5573086" cy="562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8672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ECD938-3303-6D47-A05C-F5C8C9CC9B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3238" y="1304925"/>
            <a:ext cx="4071205" cy="13542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3C333C-6CE4-244B-BB6E-6300819F5F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3238" y="485285"/>
            <a:ext cx="1540109" cy="1034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2C6015-8201-A54B-9DB4-0FC7DFE3F3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  <p:pic>
        <p:nvPicPr>
          <p:cNvPr id="3" name="Picture 2" descr="A picture containing room&#10;&#10;Description automatically generated">
            <a:extLst>
              <a:ext uri="{FF2B5EF4-FFF2-40B4-BE49-F238E27FC236}">
                <a16:creationId xmlns:a16="http://schemas.microsoft.com/office/drawing/2014/main" id="{DA8FC290-D544-3F42-B75D-B4B4724BB0E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823814" y="1304925"/>
            <a:ext cx="5658116" cy="570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8973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s, drawing, computer&#10;&#10;Description automatically generated">
            <a:extLst>
              <a:ext uri="{FF2B5EF4-FFF2-40B4-BE49-F238E27FC236}">
                <a16:creationId xmlns:a16="http://schemas.microsoft.com/office/drawing/2014/main" id="{CE6F39AD-7609-324E-A5D3-587CCF267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0855"/>
          <a:stretch/>
        </p:blipFill>
        <p:spPr>
          <a:xfrm>
            <a:off x="-89454" y="0"/>
            <a:ext cx="9233454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D5E192-F92E-3944-A718-50AC732ECA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91927" y="388505"/>
            <a:ext cx="1737014" cy="60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D7EDF7-F688-784F-81B7-0C830749A0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50B374-CA25-DB4C-A007-A871D3F32F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5505" y="1663700"/>
            <a:ext cx="4378090" cy="13565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D78F19-4C5A-4641-83D7-E60856294F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5505" y="485286"/>
            <a:ext cx="1774711" cy="971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6D246F-94D6-EA42-AD22-D85D5A18E57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91927" y="344960"/>
            <a:ext cx="1737014" cy="60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007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020B4D7-CD43-B64C-8F84-BCA0A35937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C7162D-D28C-BC42-A35D-93AE3E7452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5505" y="1663700"/>
            <a:ext cx="4056495" cy="13802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CA9856-4683-EC4E-B797-8E435FCA79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7038" y="485285"/>
            <a:ext cx="1536309" cy="994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6B318B-3EA2-7648-A061-40E0DD0564E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91927" y="344960"/>
            <a:ext cx="1737014" cy="60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023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4305C28-E0C0-2B45-8761-F01135C065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95E7F6-1C72-D94B-BE02-7E61CF13BE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5505" y="1608284"/>
            <a:ext cx="4378090" cy="1456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6765CF-125E-664E-A275-351B6D6FDF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7038" y="485285"/>
            <a:ext cx="1536309" cy="971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6BBE7A-BABE-864C-A8B5-DC0E6210F54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91927" y="344960"/>
            <a:ext cx="1737014" cy="60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283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F835A8-0BEF-464E-AE1F-3779C0EFBE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09740A-7AEB-3E4A-A17E-727C01231D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7436" y="1884218"/>
            <a:ext cx="7309617" cy="280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29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432AF1-7B15-B14A-AFB4-883FBBF943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8FEB22-D611-584A-A806-FF22FE42AB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0937" y="1893455"/>
            <a:ext cx="6902125" cy="279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69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.emf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65EF09-E786-FE4E-BB60-DF7671C184AD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515505" y="490779"/>
            <a:ext cx="1635028" cy="10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066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68" r:id="rId2"/>
    <p:sldLayoutId id="2147483795" r:id="rId3"/>
    <p:sldLayoutId id="2147483779" r:id="rId4"/>
    <p:sldLayoutId id="2147483780" r:id="rId5"/>
    <p:sldLayoutId id="2147483781" r:id="rId6"/>
    <p:sldLayoutId id="2147483782" r:id="rId7"/>
    <p:sldLayoutId id="2147483784" r:id="rId8"/>
    <p:sldLayoutId id="2147483785" r:id="rId9"/>
    <p:sldLayoutId id="2147483787" r:id="rId10"/>
    <p:sldLayoutId id="2147483786" r:id="rId11"/>
    <p:sldLayoutId id="2147483789" r:id="rId12"/>
    <p:sldLayoutId id="2147483790" r:id="rId13"/>
    <p:sldLayoutId id="2147483791" r:id="rId14"/>
    <p:sldLayoutId id="2147483792" r:id="rId15"/>
    <p:sldLayoutId id="2147483788" r:id="rId16"/>
    <p:sldLayoutId id="2147483794" r:id="rId17"/>
    <p:sldLayoutId id="214748379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8" userDrawn="1">
          <p15:clr>
            <a:srgbClr val="F26B43"/>
          </p15:clr>
        </p15:guide>
        <p15:guide id="2" pos="317" userDrawn="1">
          <p15:clr>
            <a:srgbClr val="F26B43"/>
          </p15:clr>
        </p15:guide>
        <p15:guide id="3" orient="horz" pos="30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65EF09-E786-FE4E-BB60-DF7671C184A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15505" y="490783"/>
            <a:ext cx="1635028" cy="10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4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8">
          <p15:clr>
            <a:srgbClr val="F26B43"/>
          </p15:clr>
        </p15:guide>
        <p15:guide id="2" pos="317">
          <p15:clr>
            <a:srgbClr val="F26B43"/>
          </p15:clr>
        </p15:guide>
        <p15:guide id="3" orient="horz" pos="30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65EF09-E786-FE4E-BB60-DF7671C184AD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515505" y="490779"/>
            <a:ext cx="1635028" cy="10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137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  <p:sldLayoutId id="2147483818" r:id="rId18"/>
    <p:sldLayoutId id="2147483819" r:id="rId19"/>
    <p:sldLayoutId id="2147483820" r:id="rId20"/>
    <p:sldLayoutId id="2147483821" r:id="rId21"/>
    <p:sldLayoutId id="214748382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8">
          <p15:clr>
            <a:srgbClr val="F26B43"/>
          </p15:clr>
        </p15:guide>
        <p15:guide id="2" pos="317">
          <p15:clr>
            <a:srgbClr val="F26B43"/>
          </p15:clr>
        </p15:guide>
        <p15:guide id="3" orient="horz" pos="30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www.dropbox.com/sh/1suf81qstl81c2m/AACt8VEKZoxHvovgqIuyzH2Ea?dl=0&amp;preview=Unified+Leadership+-+Let+them+lead.mp4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specialolympics.qualtrics.com/jfe/form/SV_5cZHOzU0qemAkDP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48" y="3110683"/>
            <a:ext cx="2565139" cy="2541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D471AFD-F87E-7B42-9311-59A2DD98A9DB}"/>
              </a:ext>
            </a:extLst>
          </p:cNvPr>
          <p:cNvSpPr txBox="1">
            <a:spLocks/>
          </p:cNvSpPr>
          <p:nvPr/>
        </p:nvSpPr>
        <p:spPr>
          <a:xfrm>
            <a:off x="96253" y="5852092"/>
            <a:ext cx="7910513" cy="859631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753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A" sz="4400" b="1" i="0" u="none" strike="noStrike" kern="1200" cap="none" spc="0" normalizeH="0" baseline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 Light" panose="020B0304030602030204" pitchFamily="34" charset="0"/>
                <a:ea typeface="+mj-ea"/>
                <a:cs typeface="+mj-cs"/>
              </a:rPr>
              <a:t>Introduction</a:t>
            </a:r>
            <a:r>
              <a:rPr kumimoji="0" lang="es-PA" sz="4400" b="1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 Light" panose="020B0304030602030204" pitchFamily="34" charset="0"/>
                <a:ea typeface="+mj-ea"/>
                <a:cs typeface="+mj-cs"/>
              </a:rPr>
              <a:t> </a:t>
            </a:r>
            <a:r>
              <a:rPr kumimoji="0" lang="es-PA" sz="4400" b="1" i="0" u="none" strike="noStrike" kern="1200" cap="none" spc="0" normalizeH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 Light" panose="020B0304030602030204" pitchFamily="34" charset="0"/>
                <a:ea typeface="+mj-ea"/>
                <a:cs typeface="+mj-cs"/>
              </a:rPr>
              <a:t>au</a:t>
            </a:r>
            <a:r>
              <a:rPr kumimoji="0" lang="es-PA" sz="4400" b="1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 Light" panose="020B0304030602030204" pitchFamily="34" charset="0"/>
                <a:ea typeface="+mj-ea"/>
                <a:cs typeface="+mj-cs"/>
              </a:rPr>
              <a:t> </a:t>
            </a:r>
            <a:r>
              <a:rPr kumimoji="0" lang="es-PA" sz="4400" b="1" i="0" u="none" strike="noStrike" kern="1200" cap="none" spc="0" normalizeH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 Light" panose="020B0304030602030204" pitchFamily="34" charset="0"/>
                <a:ea typeface="+mj-ea"/>
                <a:cs typeface="+mj-cs"/>
              </a:rPr>
              <a:t>Leadership</a:t>
            </a:r>
            <a:r>
              <a:rPr kumimoji="0" lang="es-PA" sz="44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 Light" panose="020B0304030602030204" pitchFamily="34" charset="0"/>
                <a:ea typeface="+mj-ea"/>
                <a:cs typeface="+mj-cs"/>
              </a:rPr>
              <a:t> des </a:t>
            </a:r>
            <a:r>
              <a:rPr kumimoji="0" lang="es-PA" sz="4400" b="1" i="0" u="none" strike="noStrike" kern="1200" cap="none" spc="0" normalizeH="0" baseline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 Light" panose="020B0304030602030204" pitchFamily="34" charset="0"/>
                <a:ea typeface="+mj-ea"/>
                <a:cs typeface="+mj-cs"/>
              </a:rPr>
              <a:t>Athlètes</a:t>
            </a:r>
            <a:endParaRPr kumimoji="0" lang="es-PA" sz="4400" b="1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 Light" panose="020B0304030602030204" pitchFamily="34" charset="0"/>
              <a:ea typeface="+mj-ea"/>
              <a:cs typeface="+mj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C551310-E7B6-45BB-9198-FB0C0EA0871E}"/>
              </a:ext>
            </a:extLst>
          </p:cNvPr>
          <p:cNvSpPr txBox="1"/>
          <p:nvPr/>
        </p:nvSpPr>
        <p:spPr>
          <a:xfrm>
            <a:off x="277481" y="376673"/>
            <a:ext cx="18229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LEADERSHIP DES ATHLÈTES</a:t>
            </a:r>
            <a:endParaRPr lang="de-DE" sz="9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540E126-B3F0-465C-B1FA-025CFE0C92E5}"/>
              </a:ext>
            </a:extLst>
          </p:cNvPr>
          <p:cNvSpPr txBox="1"/>
          <p:nvPr/>
        </p:nvSpPr>
        <p:spPr>
          <a:xfrm>
            <a:off x="478972" y="1582341"/>
            <a:ext cx="3677610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MONTRER </a:t>
            </a:r>
          </a:p>
          <a:p>
            <a:r>
              <a:rPr lang="es-PA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CHEMIN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16236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 txBox="1">
            <a:spLocks/>
          </p:cNvSpPr>
          <p:nvPr/>
        </p:nvSpPr>
        <p:spPr>
          <a:xfrm>
            <a:off x="914400" y="431442"/>
            <a:ext cx="7111999" cy="508357"/>
          </a:xfrm>
          <a:prstGeom prst="rect">
            <a:avLst/>
          </a:prstGeom>
        </p:spPr>
        <p:txBody>
          <a:bodyPr/>
          <a:lstStyle>
            <a:lvl1pPr marL="241093" indent="-241093" algn="l" rtl="0" eaLnBrk="1" fontAlgn="base" hangingPunct="1">
              <a:lnSpc>
                <a:spcPct val="110000"/>
              </a:lnSpc>
              <a:spcBef>
                <a:spcPts val="844"/>
              </a:spcBef>
              <a:spcAft>
                <a:spcPct val="0"/>
              </a:spcAft>
              <a:defRPr sz="2531">
                <a:solidFill>
                  <a:schemeClr val="tx1"/>
                </a:solidFill>
                <a:latin typeface="+mn-lt"/>
                <a:ea typeface="+mn-ea"/>
                <a:cs typeface="+mn-cs"/>
                <a:sym typeface="Ubuntu" panose="020B0504030602030204" pitchFamily="34" charset="0"/>
              </a:defRPr>
            </a:lvl1pPr>
            <a:lvl2pPr marL="285740" indent="-285740" algn="l" rtl="0" eaLnBrk="1" fontAlgn="base" hangingPunct="1">
              <a:lnSpc>
                <a:spcPct val="110000"/>
              </a:lnSpc>
              <a:spcBef>
                <a:spcPts val="844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panose="020B0304030602030204" pitchFamily="34" charset="0"/>
              <a:buChar char="‣"/>
              <a:defRPr sz="2531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panose="020B0304030602030204" pitchFamily="34" charset="0"/>
              </a:defRPr>
            </a:lvl2pPr>
            <a:lvl3pPr marL="535762" indent="-28574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panose="020B0304030602030204" pitchFamily="34" charset="0"/>
              <a:buChar char="‣"/>
              <a:defRPr sz="1687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panose="020B0304030602030204" pitchFamily="34" charset="0"/>
              </a:defRPr>
            </a:lvl3pPr>
            <a:lvl4pPr marL="535762" indent="-28574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panose="020B0304030602030204" pitchFamily="34" charset="0"/>
              <a:buChar char="‣"/>
              <a:defRPr sz="1687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panose="020B0304030602030204" pitchFamily="34" charset="0"/>
              </a:defRPr>
            </a:lvl4pPr>
            <a:lvl5pPr marL="535762" indent="-28574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panose="020B0304030602030204" pitchFamily="34" charset="0"/>
              <a:buChar char="‣"/>
              <a:defRPr sz="1687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panose="020B0304030602030204" pitchFamily="34" charset="0"/>
              </a:defRPr>
            </a:lvl5pPr>
            <a:lvl6pPr marL="857220" indent="-28574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charset="0"/>
              <a:buChar char="‣"/>
              <a:defRPr sz="1687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charset="0"/>
              </a:defRPr>
            </a:lvl6pPr>
            <a:lvl7pPr marL="1178677" indent="-28574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charset="0"/>
              <a:buChar char="‣"/>
              <a:defRPr sz="1687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charset="0"/>
              </a:defRPr>
            </a:lvl7pPr>
            <a:lvl8pPr marL="1500134" indent="-28574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charset="0"/>
              <a:buChar char="‣"/>
              <a:defRPr sz="1687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charset="0"/>
              </a:defRPr>
            </a:lvl8pPr>
            <a:lvl9pPr marL="1821591" indent="-28574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charset="0"/>
              <a:buChar char="‣"/>
              <a:defRPr sz="1687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charset="0"/>
              </a:defRPr>
            </a:lvl9pPr>
          </a:lstStyle>
          <a:p>
            <a:pPr marL="180820" indent="-180820" defTabSz="685800">
              <a:spcBef>
                <a:spcPts val="633"/>
              </a:spcBef>
            </a:pPr>
            <a:r>
              <a:rPr lang="es-PA" sz="2700" b="1" kern="0" dirty="0" err="1">
                <a:solidFill>
                  <a:prstClr val="black"/>
                </a:solidFill>
                <a:latin typeface="Ubuntu Light" panose="020B0304030602030204" pitchFamily="34" charset="0"/>
              </a:rPr>
              <a:t>Déclaration</a:t>
            </a:r>
            <a:r>
              <a:rPr lang="es-PA" sz="2700" b="1" kern="0" dirty="0">
                <a:solidFill>
                  <a:prstClr val="black"/>
                </a:solidFill>
                <a:latin typeface="Ubuntu Light" panose="020B0304030602030204" pitchFamily="34" charset="0"/>
              </a:rPr>
              <a:t> de </a:t>
            </a:r>
            <a:r>
              <a:rPr lang="es-PA" sz="2700" b="1" kern="0" dirty="0" err="1">
                <a:solidFill>
                  <a:prstClr val="black"/>
                </a:solidFill>
                <a:latin typeface="Ubuntu Light" panose="020B0304030602030204" pitchFamily="34" charset="0"/>
              </a:rPr>
              <a:t>Mission</a:t>
            </a:r>
            <a:r>
              <a:rPr lang="es-PA" sz="2700" b="1" kern="0" dirty="0">
                <a:solidFill>
                  <a:prstClr val="black"/>
                </a:solidFill>
                <a:latin typeface="Ubuntu Light" panose="020B0304030602030204" pitchFamily="34" charset="0"/>
              </a:rPr>
              <a:t> des </a:t>
            </a:r>
            <a:r>
              <a:rPr lang="es-PA" sz="2700" b="1" kern="0" dirty="0" err="1">
                <a:solidFill>
                  <a:prstClr val="black"/>
                </a:solidFill>
                <a:latin typeface="Ubuntu Light" panose="020B0304030602030204" pitchFamily="34" charset="0"/>
              </a:rPr>
              <a:t>Olympiques</a:t>
            </a:r>
            <a:r>
              <a:rPr lang="es-PA" sz="2700" b="1" kern="0" dirty="0">
                <a:solidFill>
                  <a:prstClr val="black"/>
                </a:solidFill>
                <a:latin typeface="Ubuntu Light" panose="020B0304030602030204" pitchFamily="34" charset="0"/>
              </a:rPr>
              <a:t> </a:t>
            </a:r>
            <a:r>
              <a:rPr lang="es-PA" sz="2700" b="1" kern="0" dirty="0" err="1">
                <a:solidFill>
                  <a:prstClr val="black"/>
                </a:solidFill>
                <a:latin typeface="Ubuntu Light" panose="020B0304030602030204" pitchFamily="34" charset="0"/>
              </a:rPr>
              <a:t>Spéciaux</a:t>
            </a:r>
            <a:endParaRPr lang="es-PA" sz="2700" b="1" kern="0" dirty="0">
              <a:solidFill>
                <a:prstClr val="black"/>
              </a:solidFill>
              <a:latin typeface="Ubuntu Light" panose="020B030403060203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F135E3B-8118-4B84-B3BE-A9C14C9D1A61}"/>
              </a:ext>
            </a:extLst>
          </p:cNvPr>
          <p:cNvSpPr txBox="1"/>
          <p:nvPr/>
        </p:nvSpPr>
        <p:spPr>
          <a:xfrm>
            <a:off x="894701" y="116903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 dirty="0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LEADERSHIP DES ATHLÈTES</a:t>
            </a:r>
          </a:p>
          <a:p>
            <a:endParaRPr lang="es-PA" sz="900" b="1" dirty="0">
              <a:solidFill>
                <a:srgbClr val="0C77C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6D46AE8-6D82-487E-88C8-4163830A54C2}"/>
              </a:ext>
            </a:extLst>
          </p:cNvPr>
          <p:cNvSpPr txBox="1">
            <a:spLocks/>
          </p:cNvSpPr>
          <p:nvPr/>
        </p:nvSpPr>
        <p:spPr>
          <a:xfrm>
            <a:off x="355599" y="1874639"/>
            <a:ext cx="8229600" cy="310872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None/>
            </a:pPr>
            <a:r>
              <a:rPr lang="es-ES" sz="2400" dirty="0" err="1">
                <a:latin typeface="Ubuntu Light" panose="020B0304030602030204" pitchFamily="34" charset="0"/>
              </a:rPr>
              <a:t>Fournir</a:t>
            </a:r>
            <a:r>
              <a:rPr lang="es-ES" sz="2400" dirty="0">
                <a:latin typeface="Ubuntu Light" panose="020B0304030602030204" pitchFamily="34" charset="0"/>
              </a:rPr>
              <a:t> </a:t>
            </a:r>
            <a:r>
              <a:rPr lang="es-ES" sz="2400" dirty="0">
                <a:solidFill>
                  <a:srgbClr val="0070C0"/>
                </a:solidFill>
                <a:latin typeface="Ubuntu Light" panose="020B0304030602030204" pitchFamily="34" charset="0"/>
              </a:rPr>
              <a:t>un </a:t>
            </a:r>
            <a:r>
              <a:rPr lang="es-ES" sz="2400" dirty="0" err="1">
                <a:solidFill>
                  <a:srgbClr val="0070C0"/>
                </a:solidFill>
                <a:latin typeface="Ubuntu Light" panose="020B0304030602030204" pitchFamily="34" charset="0"/>
              </a:rPr>
              <a:t>entrainement</a:t>
            </a:r>
            <a:r>
              <a:rPr lang="es-ES" sz="2400" dirty="0">
                <a:solidFill>
                  <a:srgbClr val="0070C0"/>
                </a:solidFill>
                <a:latin typeface="Ubuntu Light" panose="020B0304030602030204" pitchFamily="34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Ubuntu Light" panose="020B0304030602030204" pitchFamily="34" charset="0"/>
              </a:rPr>
              <a:t>sportif</a:t>
            </a:r>
            <a:r>
              <a:rPr lang="es-ES" sz="2400" dirty="0">
                <a:latin typeface="Ubuntu Light" panose="020B0304030602030204" pitchFamily="34" charset="0"/>
              </a:rPr>
              <a:t> et des </a:t>
            </a:r>
            <a:r>
              <a:rPr lang="es-ES" sz="24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compétitions</a:t>
            </a:r>
            <a:r>
              <a:rPr lang="es-ES" sz="2400" b="1" dirty="0">
                <a:solidFill>
                  <a:srgbClr val="FF0000"/>
                </a:solidFill>
                <a:latin typeface="Ubuntu Light" panose="020B0304030602030204" pitchFamily="34" charset="0"/>
              </a:rPr>
              <a:t> </a:t>
            </a:r>
            <a:r>
              <a:rPr lang="es-ES" sz="24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sportives</a:t>
            </a:r>
            <a:r>
              <a:rPr lang="es-ES" sz="2400" b="1" dirty="0">
                <a:solidFill>
                  <a:srgbClr val="FF0000"/>
                </a:solidFill>
                <a:latin typeface="Ubuntu Light" panose="020B0304030602030204" pitchFamily="34" charset="0"/>
              </a:rPr>
              <a:t> </a:t>
            </a:r>
            <a:r>
              <a:rPr lang="es-ES" sz="2400" dirty="0" err="1">
                <a:latin typeface="Ubuntu Light" panose="020B0304030602030204" pitchFamily="34" charset="0"/>
              </a:rPr>
              <a:t>tout</a:t>
            </a:r>
            <a:r>
              <a:rPr lang="es-ES" sz="2400" dirty="0">
                <a:latin typeface="Ubuntu Light" panose="020B0304030602030204" pitchFamily="34" charset="0"/>
              </a:rPr>
              <a:t> </a:t>
            </a:r>
            <a:r>
              <a:rPr lang="es-ES" sz="2400" dirty="0" err="1">
                <a:latin typeface="Ubuntu Light" panose="020B0304030602030204" pitchFamily="34" charset="0"/>
              </a:rPr>
              <a:t>au</a:t>
            </a:r>
            <a:r>
              <a:rPr lang="es-ES" sz="2400" dirty="0">
                <a:latin typeface="Ubuntu Light" panose="020B0304030602030204" pitchFamily="34" charset="0"/>
              </a:rPr>
              <a:t> </a:t>
            </a:r>
            <a:r>
              <a:rPr lang="es-ES" sz="2400" dirty="0" err="1">
                <a:latin typeface="Ubuntu Light" panose="020B0304030602030204" pitchFamily="34" charset="0"/>
              </a:rPr>
              <a:t>long</a:t>
            </a:r>
            <a:r>
              <a:rPr lang="es-ES" sz="2400" dirty="0">
                <a:latin typeface="Ubuntu Light" panose="020B0304030602030204" pitchFamily="34" charset="0"/>
              </a:rPr>
              <a:t> de </a:t>
            </a:r>
            <a:r>
              <a:rPr lang="es-ES" sz="2400" dirty="0" err="1">
                <a:latin typeface="Ubuntu Light" panose="020B0304030602030204" pitchFamily="34" charset="0"/>
              </a:rPr>
              <a:t>l´année</a:t>
            </a:r>
            <a:r>
              <a:rPr lang="es-ES" sz="2400" dirty="0">
                <a:latin typeface="Ubuntu Light" panose="020B0304030602030204" pitchFamily="34" charset="0"/>
              </a:rPr>
              <a:t> </a:t>
            </a:r>
            <a:r>
              <a:rPr lang="es-ES" sz="2400" dirty="0" err="1">
                <a:latin typeface="Ubuntu Light" panose="020B0304030602030204" pitchFamily="34" charset="0"/>
              </a:rPr>
              <a:t>dans</a:t>
            </a:r>
            <a:r>
              <a:rPr lang="es-ES" sz="2400" dirty="0">
                <a:latin typeface="Ubuntu Light" panose="020B0304030602030204" pitchFamily="34" charset="0"/>
              </a:rPr>
              <a:t> une </a:t>
            </a:r>
            <a:r>
              <a:rPr lang="es-ES" sz="2400" dirty="0" err="1">
                <a:latin typeface="Ubuntu Light" panose="020B0304030602030204" pitchFamily="34" charset="0"/>
              </a:rPr>
              <a:t>vairété</a:t>
            </a:r>
            <a:r>
              <a:rPr lang="es-ES" sz="2400" dirty="0">
                <a:latin typeface="Ubuntu Light" panose="020B0304030602030204" pitchFamily="34" charset="0"/>
              </a:rPr>
              <a:t> de </a:t>
            </a:r>
            <a:r>
              <a:rPr lang="es-ES" sz="2400" b="1" dirty="0" err="1">
                <a:solidFill>
                  <a:srgbClr val="668CCF"/>
                </a:solidFill>
                <a:latin typeface="Ubuntu Light" panose="020B0304030602030204" pitchFamily="34" charset="0"/>
              </a:rPr>
              <a:t>sports</a:t>
            </a:r>
            <a:r>
              <a:rPr lang="es-ES" sz="2400" b="1" dirty="0">
                <a:solidFill>
                  <a:srgbClr val="668CCF"/>
                </a:solidFill>
                <a:latin typeface="Ubuntu Light" panose="020B0304030602030204" pitchFamily="34" charset="0"/>
              </a:rPr>
              <a:t> de </a:t>
            </a:r>
            <a:r>
              <a:rPr lang="es-ES" sz="2400" b="1" dirty="0" err="1">
                <a:solidFill>
                  <a:srgbClr val="668CCF"/>
                </a:solidFill>
                <a:latin typeface="Ubuntu Light" panose="020B0304030602030204" pitchFamily="34" charset="0"/>
              </a:rPr>
              <a:t>type</a:t>
            </a:r>
            <a:r>
              <a:rPr lang="es-ES" sz="2400" b="1" dirty="0">
                <a:solidFill>
                  <a:srgbClr val="668CCF"/>
                </a:solidFill>
                <a:latin typeface="Ubuntu Light" panose="020B0304030602030204" pitchFamily="34" charset="0"/>
              </a:rPr>
              <a:t> </a:t>
            </a:r>
            <a:r>
              <a:rPr lang="es-ES" sz="2400" b="1" dirty="0" err="1">
                <a:solidFill>
                  <a:srgbClr val="668CCF"/>
                </a:solidFill>
                <a:latin typeface="Ubuntu Light" panose="020B0304030602030204" pitchFamily="34" charset="0"/>
              </a:rPr>
              <a:t>olympique</a:t>
            </a:r>
            <a:r>
              <a:rPr lang="es-ES" sz="2400" dirty="0">
                <a:latin typeface="Ubuntu Light" panose="020B0304030602030204" pitchFamily="34" charset="0"/>
              </a:rPr>
              <a:t> </a:t>
            </a:r>
            <a:r>
              <a:rPr lang="es-ES" sz="2400" dirty="0" err="1">
                <a:latin typeface="Ubuntu Light" panose="020B0304030602030204" pitchFamily="34" charset="0"/>
              </a:rPr>
              <a:t>pour</a:t>
            </a:r>
            <a:r>
              <a:rPr lang="es-ES" sz="2400" dirty="0">
                <a:latin typeface="Ubuntu Light" panose="020B0304030602030204" pitchFamily="34" charset="0"/>
              </a:rPr>
              <a:t> </a:t>
            </a:r>
            <a:r>
              <a:rPr lang="es-ES" sz="24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enfants</a:t>
            </a:r>
            <a:r>
              <a:rPr lang="es-ES" sz="2400" b="1" dirty="0">
                <a:solidFill>
                  <a:srgbClr val="FF0000"/>
                </a:solidFill>
                <a:latin typeface="Ubuntu Light" panose="020B0304030602030204" pitchFamily="34" charset="0"/>
              </a:rPr>
              <a:t> et </a:t>
            </a:r>
            <a:r>
              <a:rPr lang="es-ES" sz="24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adultes</a:t>
            </a:r>
            <a:r>
              <a:rPr lang="es-ES" sz="2400" b="1" dirty="0">
                <a:solidFill>
                  <a:srgbClr val="FF0000"/>
                </a:solidFill>
                <a:latin typeface="Ubuntu Light" panose="020B0304030602030204" pitchFamily="34" charset="0"/>
              </a:rPr>
              <a:t> </a:t>
            </a:r>
            <a:r>
              <a:rPr lang="es-ES" sz="2400" dirty="0" err="1">
                <a:latin typeface="Ubuntu Light" panose="020B0304030602030204" pitchFamily="34" charset="0"/>
              </a:rPr>
              <a:t>présentant</a:t>
            </a:r>
            <a:r>
              <a:rPr lang="es-ES" sz="2400" dirty="0">
                <a:latin typeface="Ubuntu Light" panose="020B0304030602030204" pitchFamily="34" charset="0"/>
              </a:rPr>
              <a:t> de </a:t>
            </a:r>
            <a:r>
              <a:rPr lang="es-ES" sz="2400" b="1" dirty="0" err="1">
                <a:solidFill>
                  <a:srgbClr val="668CCF"/>
                </a:solidFill>
                <a:latin typeface="Ubuntu Light" panose="020B0304030602030204" pitchFamily="34" charset="0"/>
              </a:rPr>
              <a:t>déficiences</a:t>
            </a:r>
            <a:r>
              <a:rPr lang="es-ES" sz="2400" b="1" dirty="0">
                <a:solidFill>
                  <a:srgbClr val="668CCF"/>
                </a:solidFill>
                <a:latin typeface="Ubuntu Light" panose="020B0304030602030204" pitchFamily="34" charset="0"/>
              </a:rPr>
              <a:t> </a:t>
            </a:r>
            <a:r>
              <a:rPr lang="es-ES" sz="2400" b="1" dirty="0" err="1">
                <a:solidFill>
                  <a:srgbClr val="668CCF"/>
                </a:solidFill>
                <a:latin typeface="Ubuntu Light" panose="020B0304030602030204" pitchFamily="34" charset="0"/>
              </a:rPr>
              <a:t>intellectuelles</a:t>
            </a:r>
            <a:r>
              <a:rPr lang="es-ES" sz="2400" b="1" dirty="0">
                <a:solidFill>
                  <a:srgbClr val="668CCF"/>
                </a:solidFill>
                <a:latin typeface="Ubuntu Light" panose="020B0304030602030204" pitchFamily="34" charset="0"/>
              </a:rPr>
              <a:t>, </a:t>
            </a:r>
            <a:r>
              <a:rPr lang="es-ES" sz="2400" dirty="0">
                <a:latin typeface="Ubuntu Light" panose="020B0304030602030204" pitchFamily="34" charset="0"/>
              </a:rPr>
              <a:t>en </a:t>
            </a:r>
            <a:r>
              <a:rPr lang="es-ES" sz="2400" dirty="0" err="1">
                <a:latin typeface="Ubuntu Light" panose="020B0304030602030204" pitchFamily="34" charset="0"/>
              </a:rPr>
              <a:t>leur</a:t>
            </a:r>
            <a:r>
              <a:rPr lang="es-ES" sz="2400" dirty="0">
                <a:latin typeface="Ubuntu Light" panose="020B0304030602030204" pitchFamily="34" charset="0"/>
              </a:rPr>
              <a:t> </a:t>
            </a:r>
            <a:r>
              <a:rPr lang="es-ES" sz="2400" dirty="0" err="1">
                <a:latin typeface="Ubuntu Light" panose="020B0304030602030204" pitchFamily="34" charset="0"/>
              </a:rPr>
              <a:t>offrant</a:t>
            </a:r>
            <a:r>
              <a:rPr lang="es-ES" sz="2400" dirty="0">
                <a:latin typeface="Ubuntu Light" panose="020B0304030602030204" pitchFamily="34" charset="0"/>
              </a:rPr>
              <a:t> des </a:t>
            </a:r>
            <a:r>
              <a:rPr lang="es-ES" sz="2400" dirty="0" err="1">
                <a:latin typeface="Ubuntu Light" panose="020B0304030602030204" pitchFamily="34" charset="0"/>
              </a:rPr>
              <a:t>occasions</a:t>
            </a:r>
            <a:r>
              <a:rPr lang="es-ES" sz="2400" dirty="0">
                <a:latin typeface="Ubuntu Light" panose="020B0304030602030204" pitchFamily="34" charset="0"/>
              </a:rPr>
              <a:t> </a:t>
            </a:r>
            <a:r>
              <a:rPr lang="es-ES" sz="2400" dirty="0" err="1">
                <a:latin typeface="Ubuntu Light" panose="020B0304030602030204" pitchFamily="34" charset="0"/>
              </a:rPr>
              <a:t>continues</a:t>
            </a:r>
            <a:r>
              <a:rPr lang="es-ES" sz="2400" dirty="0">
                <a:latin typeface="Ubuntu Light" panose="020B0304030602030204" pitchFamily="34" charset="0"/>
              </a:rPr>
              <a:t> </a:t>
            </a:r>
            <a:r>
              <a:rPr lang="es-ES" sz="2400" dirty="0" err="1">
                <a:latin typeface="Ubuntu Light" panose="020B0304030602030204" pitchFamily="34" charset="0"/>
              </a:rPr>
              <a:t>pour</a:t>
            </a:r>
            <a:r>
              <a:rPr lang="es-ES" sz="2400" dirty="0">
                <a:latin typeface="Ubuntu Light" panose="020B0304030602030204" pitchFamily="34" charset="0"/>
              </a:rPr>
              <a:t> </a:t>
            </a:r>
            <a:r>
              <a:rPr lang="es-ES" sz="24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développer</a:t>
            </a:r>
            <a:r>
              <a:rPr lang="es-ES" sz="2400" b="1" dirty="0">
                <a:solidFill>
                  <a:srgbClr val="FF0000"/>
                </a:solidFill>
                <a:latin typeface="Ubuntu Light" panose="020B0304030602030204" pitchFamily="34" charset="0"/>
              </a:rPr>
              <a:t> </a:t>
            </a:r>
            <a:r>
              <a:rPr lang="es-ES" sz="24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leur</a:t>
            </a:r>
            <a:r>
              <a:rPr lang="es-ES" sz="2400" b="1" dirty="0">
                <a:solidFill>
                  <a:srgbClr val="FF0000"/>
                </a:solidFill>
                <a:latin typeface="Ubuntu Light" panose="020B0304030602030204" pitchFamily="34" charset="0"/>
              </a:rPr>
              <a:t> forme </a:t>
            </a:r>
            <a:r>
              <a:rPr lang="es-ES" sz="24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physique</a:t>
            </a:r>
            <a:r>
              <a:rPr lang="es-ES" sz="2400" b="1" dirty="0">
                <a:solidFill>
                  <a:srgbClr val="FF0000"/>
                </a:solidFill>
                <a:latin typeface="Ubuntu Light" panose="020B0304030602030204" pitchFamily="34" charset="0"/>
              </a:rPr>
              <a:t>, </a:t>
            </a:r>
            <a:r>
              <a:rPr lang="es-ES" sz="2400" b="1" dirty="0">
                <a:solidFill>
                  <a:srgbClr val="668CCF"/>
                </a:solidFill>
                <a:latin typeface="Ubuntu Light" panose="020B0304030602030204" pitchFamily="34" charset="0"/>
              </a:rPr>
              <a:t>faire </a:t>
            </a:r>
            <a:r>
              <a:rPr lang="es-ES" sz="2400" b="1" dirty="0" err="1">
                <a:solidFill>
                  <a:srgbClr val="668CCF"/>
                </a:solidFill>
                <a:latin typeface="Ubuntu Light" panose="020B0304030602030204" pitchFamily="34" charset="0"/>
              </a:rPr>
              <a:t>preuve</a:t>
            </a:r>
            <a:r>
              <a:rPr lang="es-ES" sz="2400" b="1" dirty="0">
                <a:solidFill>
                  <a:srgbClr val="668CCF"/>
                </a:solidFill>
                <a:latin typeface="Ubuntu Light" panose="020B0304030602030204" pitchFamily="34" charset="0"/>
              </a:rPr>
              <a:t> de </a:t>
            </a:r>
            <a:r>
              <a:rPr lang="es-ES" sz="2400" b="1" dirty="0" err="1">
                <a:solidFill>
                  <a:srgbClr val="668CCF"/>
                </a:solidFill>
                <a:latin typeface="Ubuntu Light" panose="020B0304030602030204" pitchFamily="34" charset="0"/>
              </a:rPr>
              <a:t>courage</a:t>
            </a:r>
            <a:r>
              <a:rPr lang="es-ES" sz="2400" b="1" dirty="0">
                <a:solidFill>
                  <a:srgbClr val="668CCF"/>
                </a:solidFill>
                <a:latin typeface="Ubuntu Light" panose="020B0304030602030204" pitchFamily="34" charset="0"/>
              </a:rPr>
              <a:t>, </a:t>
            </a:r>
            <a:r>
              <a:rPr lang="es-ES" sz="24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éprouver</a:t>
            </a:r>
            <a:r>
              <a:rPr lang="es-ES" sz="2400" b="1" dirty="0">
                <a:solidFill>
                  <a:srgbClr val="FF0000"/>
                </a:solidFill>
                <a:latin typeface="Ubuntu Light" panose="020B0304030602030204" pitchFamily="34" charset="0"/>
              </a:rPr>
              <a:t> de la </a:t>
            </a:r>
            <a:r>
              <a:rPr lang="es-ES" sz="24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joie</a:t>
            </a:r>
            <a:r>
              <a:rPr lang="es-ES" sz="2400" b="1" dirty="0">
                <a:solidFill>
                  <a:srgbClr val="FF0000"/>
                </a:solidFill>
                <a:latin typeface="Ubuntu Light" panose="020B0304030602030204" pitchFamily="34" charset="0"/>
              </a:rPr>
              <a:t> </a:t>
            </a:r>
            <a:r>
              <a:rPr lang="es-ES" sz="2400" dirty="0">
                <a:latin typeface="Ubuntu Light" panose="020B0304030602030204" pitchFamily="34" charset="0"/>
              </a:rPr>
              <a:t>et </a:t>
            </a:r>
            <a:r>
              <a:rPr lang="es-ES" sz="2400" dirty="0" err="1">
                <a:latin typeface="Ubuntu Light" panose="020B0304030602030204" pitchFamily="34" charset="0"/>
              </a:rPr>
              <a:t>participer</a:t>
            </a:r>
            <a:r>
              <a:rPr lang="es-ES" sz="2400" dirty="0">
                <a:latin typeface="Ubuntu Light" panose="020B0304030602030204" pitchFamily="34" charset="0"/>
              </a:rPr>
              <a:t> </a:t>
            </a:r>
            <a:r>
              <a:rPr lang="es-ES" sz="2400" dirty="0" err="1">
                <a:latin typeface="Ubuntu Light" panose="020B0304030602030204" pitchFamily="34" charset="0"/>
              </a:rPr>
              <a:t>au</a:t>
            </a:r>
            <a:r>
              <a:rPr lang="es-ES" sz="2400" dirty="0">
                <a:latin typeface="Ubuntu Light" panose="020B0304030602030204" pitchFamily="34" charset="0"/>
              </a:rPr>
              <a:t> </a:t>
            </a:r>
            <a:r>
              <a:rPr lang="es-ES" sz="2400" b="1" dirty="0" err="1">
                <a:solidFill>
                  <a:srgbClr val="668CCF"/>
                </a:solidFill>
                <a:latin typeface="Ubuntu Light" panose="020B0304030602030204" pitchFamily="34" charset="0"/>
              </a:rPr>
              <a:t>partage</a:t>
            </a:r>
            <a:r>
              <a:rPr lang="es-ES" sz="2400" b="1" dirty="0">
                <a:solidFill>
                  <a:srgbClr val="668CCF"/>
                </a:solidFill>
                <a:latin typeface="Ubuntu Light" panose="020B0304030602030204" pitchFamily="34" charset="0"/>
              </a:rPr>
              <a:t> de </a:t>
            </a:r>
            <a:r>
              <a:rPr lang="es-ES" sz="2400" b="1" dirty="0" err="1">
                <a:solidFill>
                  <a:srgbClr val="668CCF"/>
                </a:solidFill>
                <a:latin typeface="Ubuntu Light" panose="020B0304030602030204" pitchFamily="34" charset="0"/>
              </a:rPr>
              <a:t>dons</a:t>
            </a:r>
            <a:r>
              <a:rPr lang="es-ES" sz="2400" b="1" dirty="0">
                <a:solidFill>
                  <a:srgbClr val="668CCF"/>
                </a:solidFill>
                <a:latin typeface="Ubuntu Light" panose="020B0304030602030204" pitchFamily="34" charset="0"/>
              </a:rPr>
              <a:t>, de </a:t>
            </a:r>
            <a:r>
              <a:rPr lang="es-ES" sz="2400" b="1" dirty="0" err="1">
                <a:solidFill>
                  <a:srgbClr val="668CCF"/>
                </a:solidFill>
                <a:latin typeface="Ubuntu Light" panose="020B0304030602030204" pitchFamily="34" charset="0"/>
              </a:rPr>
              <a:t>compétences</a:t>
            </a:r>
            <a:r>
              <a:rPr lang="es-ES" sz="2400" b="1" dirty="0">
                <a:solidFill>
                  <a:srgbClr val="668CCF"/>
                </a:solidFill>
                <a:latin typeface="Ubuntu Light" panose="020B0304030602030204" pitchFamily="34" charset="0"/>
              </a:rPr>
              <a:t> et de </a:t>
            </a:r>
            <a:r>
              <a:rPr lang="es-ES" sz="2400" b="1" dirty="0" err="1">
                <a:solidFill>
                  <a:srgbClr val="668CCF"/>
                </a:solidFill>
                <a:latin typeface="Ubuntu Light" panose="020B0304030602030204" pitchFamily="34" charset="0"/>
              </a:rPr>
              <a:t>l´amitié</a:t>
            </a:r>
            <a:r>
              <a:rPr lang="es-ES" sz="2400" b="1" dirty="0">
                <a:solidFill>
                  <a:srgbClr val="668CCF"/>
                </a:solidFill>
                <a:latin typeface="Ubuntu Light" panose="020B0304030602030204" pitchFamily="34" charset="0"/>
              </a:rPr>
              <a:t> </a:t>
            </a:r>
            <a:r>
              <a:rPr lang="es-ES" sz="2400" b="1" dirty="0" err="1">
                <a:solidFill>
                  <a:srgbClr val="668CCF"/>
                </a:solidFill>
                <a:latin typeface="Ubuntu Light" panose="020B0304030602030204" pitchFamily="34" charset="0"/>
              </a:rPr>
              <a:t>avec</a:t>
            </a:r>
            <a:r>
              <a:rPr lang="es-ES" sz="2400" b="1" dirty="0">
                <a:solidFill>
                  <a:srgbClr val="668CCF"/>
                </a:solidFill>
                <a:latin typeface="Ubuntu Light" panose="020B0304030602030204" pitchFamily="34" charset="0"/>
              </a:rPr>
              <a:t> </a:t>
            </a:r>
            <a:r>
              <a:rPr lang="es-ES" sz="2400" b="1" dirty="0" err="1">
                <a:solidFill>
                  <a:srgbClr val="668CCF"/>
                </a:solidFill>
                <a:latin typeface="Ubuntu Light" panose="020B0304030602030204" pitchFamily="34" charset="0"/>
              </a:rPr>
              <a:t>leurs</a:t>
            </a:r>
            <a:r>
              <a:rPr lang="es-ES" sz="2400" b="1" dirty="0">
                <a:solidFill>
                  <a:srgbClr val="668CCF"/>
                </a:solidFill>
                <a:latin typeface="Ubuntu Light" panose="020B0304030602030204" pitchFamily="34" charset="0"/>
              </a:rPr>
              <a:t> </a:t>
            </a:r>
            <a:r>
              <a:rPr lang="es-ES" sz="2400" b="1" dirty="0" err="1">
                <a:solidFill>
                  <a:srgbClr val="668CCF"/>
                </a:solidFill>
                <a:latin typeface="Ubuntu Light" panose="020B0304030602030204" pitchFamily="34" charset="0"/>
              </a:rPr>
              <a:t>familles</a:t>
            </a:r>
            <a:r>
              <a:rPr lang="es-ES" sz="2400" b="1" dirty="0">
                <a:solidFill>
                  <a:srgbClr val="668CCF"/>
                </a:solidFill>
                <a:latin typeface="Ubuntu Light" panose="020B0304030602030204" pitchFamily="34" charset="0"/>
              </a:rPr>
              <a:t>, </a:t>
            </a:r>
            <a:r>
              <a:rPr lang="es-ES" sz="2400" dirty="0" err="1">
                <a:latin typeface="Ubuntu Light" panose="020B0304030602030204" pitchFamily="34" charset="0"/>
              </a:rPr>
              <a:t>d´autres</a:t>
            </a:r>
            <a:r>
              <a:rPr lang="es-ES" sz="2400" dirty="0">
                <a:latin typeface="Ubuntu Light" panose="020B0304030602030204" pitchFamily="34" charset="0"/>
              </a:rPr>
              <a:t> </a:t>
            </a:r>
            <a:r>
              <a:rPr lang="es-ES" sz="2400" dirty="0" err="1">
                <a:latin typeface="Ubuntu Light" panose="020B0304030602030204" pitchFamily="34" charset="0"/>
              </a:rPr>
              <a:t>athlètes</a:t>
            </a:r>
            <a:r>
              <a:rPr lang="es-ES" sz="2400" dirty="0">
                <a:latin typeface="Ubuntu Light" panose="020B0304030602030204" pitchFamily="34" charset="0"/>
              </a:rPr>
              <a:t> des </a:t>
            </a:r>
            <a:r>
              <a:rPr lang="es-ES" sz="2400" dirty="0" err="1">
                <a:latin typeface="Ubuntu Light" panose="020B0304030602030204" pitchFamily="34" charset="0"/>
              </a:rPr>
              <a:t>Olympiques</a:t>
            </a:r>
            <a:r>
              <a:rPr lang="es-ES" sz="2400" dirty="0">
                <a:latin typeface="Ubuntu Light" panose="020B0304030602030204" pitchFamily="34" charset="0"/>
              </a:rPr>
              <a:t> </a:t>
            </a:r>
            <a:r>
              <a:rPr lang="es-ES" sz="2400" dirty="0" err="1">
                <a:latin typeface="Ubuntu Light" panose="020B0304030602030204" pitchFamily="34" charset="0"/>
              </a:rPr>
              <a:t>Spéciaux</a:t>
            </a:r>
            <a:r>
              <a:rPr lang="es-ES" sz="2400" dirty="0">
                <a:latin typeface="Ubuntu Light" panose="020B0304030602030204" pitchFamily="34" charset="0"/>
              </a:rPr>
              <a:t> et la </a:t>
            </a:r>
            <a:r>
              <a:rPr lang="es-ES" sz="2400" dirty="0" err="1">
                <a:latin typeface="Ubuntu Light" panose="020B0304030602030204" pitchFamily="34" charset="0"/>
              </a:rPr>
              <a:t>communauté</a:t>
            </a:r>
            <a:r>
              <a:rPr lang="en-US" sz="2400" dirty="0">
                <a:latin typeface="Ubuntu Light" panose="020B0304030602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0996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46841" y="1304367"/>
            <a:ext cx="8334704" cy="4928267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s-PA" sz="2400" dirty="0">
                <a:latin typeface="Ubuntu Light" panose="020B0304030602030204" pitchFamily="34" charset="0"/>
              </a:rPr>
              <a:t>Les </a:t>
            </a:r>
            <a:r>
              <a:rPr lang="es-PA" sz="2400" dirty="0" err="1">
                <a:latin typeface="Ubuntu Light" panose="020B0304030602030204" pitchFamily="34" charset="0"/>
              </a:rPr>
              <a:t>Olympiques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Spéciaux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offrent</a:t>
            </a:r>
            <a:r>
              <a:rPr lang="es-PA" sz="2400" dirty="0">
                <a:latin typeface="Ubuntu Light" panose="020B0304030602030204" pitchFamily="34" charset="0"/>
              </a:rPr>
              <a:t> une </a:t>
            </a:r>
            <a:r>
              <a:rPr lang="es-PA" sz="2400" dirty="0" err="1">
                <a:latin typeface="Ubuntu Light" panose="020B0304030602030204" pitchFamily="34" charset="0"/>
              </a:rPr>
              <a:t>variété</a:t>
            </a:r>
            <a:r>
              <a:rPr lang="es-PA" sz="2400" dirty="0">
                <a:latin typeface="Ubuntu Light" panose="020B0304030602030204" pitchFamily="34" charset="0"/>
              </a:rPr>
              <a:t>  de </a:t>
            </a:r>
            <a:r>
              <a:rPr lang="es-PA" sz="2400" dirty="0" err="1">
                <a:latin typeface="Ubuntu Light" panose="020B0304030602030204" pitchFamily="34" charset="0"/>
              </a:rPr>
              <a:t>possibilités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sportives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pour</a:t>
            </a:r>
            <a:r>
              <a:rPr lang="es-PA" sz="2400" b="1" dirty="0">
                <a:solidFill>
                  <a:srgbClr val="FF0000"/>
                </a:solidFill>
                <a:latin typeface="Ubuntu Light" panose="020B0304030602030204" pitchFamily="34" charset="0"/>
              </a:rPr>
              <a:t> </a:t>
            </a:r>
            <a:r>
              <a:rPr lang="es-PA" sz="24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tous</a:t>
            </a:r>
            <a:r>
              <a:rPr lang="es-PA" sz="2400" b="1" dirty="0">
                <a:solidFill>
                  <a:srgbClr val="FF0000"/>
                </a:solidFill>
                <a:latin typeface="Ubuntu Light" panose="020B0304030602030204" pitchFamily="34" charset="0"/>
              </a:rPr>
              <a:t> les </a:t>
            </a:r>
            <a:r>
              <a:rPr lang="es-PA" sz="24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niveaux</a:t>
            </a:r>
            <a:r>
              <a:rPr lang="es-PA" sz="2400" b="1" dirty="0">
                <a:solidFill>
                  <a:srgbClr val="FF0000"/>
                </a:solidFill>
                <a:latin typeface="Ubuntu Light" panose="020B0304030602030204" pitchFamily="34" charset="0"/>
              </a:rPr>
              <a:t> de </a:t>
            </a:r>
            <a:r>
              <a:rPr lang="es-PA" sz="24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capacités</a:t>
            </a:r>
            <a:r>
              <a:rPr lang="es-PA" sz="2400" dirty="0">
                <a:latin typeface="Ubuntu Light" panose="020B0304030602030204" pitchFamily="34" charset="0"/>
              </a:rPr>
              <a:t>.</a:t>
            </a:r>
            <a:r>
              <a:rPr lang="es-PA" sz="2400" dirty="0">
                <a:solidFill>
                  <a:srgbClr val="FF0000"/>
                </a:solidFill>
                <a:latin typeface="Ubuntu Light" panose="020B0304030602030204" pitchFamily="34" charset="0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s-PA" sz="2400" dirty="0">
                <a:latin typeface="Ubuntu Light" panose="020B0304030602030204" pitchFamily="34" charset="0"/>
              </a:rPr>
              <a:t>Les </a:t>
            </a:r>
            <a:r>
              <a:rPr lang="es-PA" sz="2400" dirty="0" err="1">
                <a:latin typeface="Ubuntu Light" panose="020B0304030602030204" pitchFamily="34" charset="0"/>
              </a:rPr>
              <a:t>athlètes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sont</a:t>
            </a:r>
            <a:r>
              <a:rPr lang="es-PA" sz="2400" b="1" dirty="0">
                <a:solidFill>
                  <a:srgbClr val="FF0000"/>
                </a:solidFill>
                <a:latin typeface="Ubuntu Light" panose="020B0304030602030204" pitchFamily="34" charset="0"/>
              </a:rPr>
              <a:t> </a:t>
            </a:r>
            <a:r>
              <a:rPr lang="es-PA" sz="24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regroupés</a:t>
            </a:r>
            <a:r>
              <a:rPr lang="es-PA" sz="2400" b="1" dirty="0">
                <a:solidFill>
                  <a:srgbClr val="FF0000"/>
                </a:solidFill>
                <a:latin typeface="Ubuntu Light" panose="020B0304030602030204" pitchFamily="34" charset="0"/>
              </a:rPr>
              <a:t> en </a:t>
            </a:r>
            <a:r>
              <a:rPr lang="es-PA" sz="24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fonction</a:t>
            </a:r>
            <a:r>
              <a:rPr lang="es-PA" sz="2400" b="1" dirty="0">
                <a:solidFill>
                  <a:srgbClr val="FF0000"/>
                </a:solidFill>
                <a:latin typeface="Ubuntu Light" panose="020B0304030602030204" pitchFamily="34" charset="0"/>
              </a:rPr>
              <a:t> de </a:t>
            </a:r>
            <a:r>
              <a:rPr lang="es-PA" sz="24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leurs</a:t>
            </a:r>
            <a:r>
              <a:rPr lang="es-PA" sz="2400" b="1" dirty="0">
                <a:solidFill>
                  <a:srgbClr val="FF0000"/>
                </a:solidFill>
                <a:latin typeface="Ubuntu Light" panose="020B0304030602030204" pitchFamily="34" charset="0"/>
              </a:rPr>
              <a:t> </a:t>
            </a:r>
            <a:r>
              <a:rPr lang="es-PA" sz="24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capacités</a:t>
            </a:r>
            <a:r>
              <a:rPr lang="es-PA" sz="2400" b="1" dirty="0">
                <a:solidFill>
                  <a:srgbClr val="FF0000"/>
                </a:solidFill>
                <a:latin typeface="Ubuntu Light" panose="020B0304030602030204" pitchFamily="34" charset="0"/>
              </a:rPr>
              <a:t> </a:t>
            </a:r>
            <a:r>
              <a:rPr lang="es-PA" sz="2400" dirty="0">
                <a:latin typeface="Ubuntu Light" panose="020B0304030602030204" pitchFamily="34" charset="0"/>
              </a:rPr>
              <a:t>par un </a:t>
            </a:r>
            <a:r>
              <a:rPr lang="es-PA" sz="2400" dirty="0" err="1">
                <a:latin typeface="Ubuntu Light" panose="020B0304030602030204" pitchFamily="34" charset="0"/>
              </a:rPr>
              <a:t>processus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appelé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division</a:t>
            </a:r>
            <a:r>
              <a:rPr lang="es-PA" sz="2400" dirty="0">
                <a:latin typeface="Ubuntu Light" panose="020B0304030602030204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s-PA" sz="2400" dirty="0">
                <a:latin typeface="Ubuntu Light" panose="020B0304030602030204" pitchFamily="34" charset="0"/>
              </a:rPr>
              <a:t>Des </a:t>
            </a:r>
            <a:r>
              <a:rPr lang="es-PA" sz="2400" dirty="0" err="1">
                <a:latin typeface="Ubuntu Light" panose="020B0304030602030204" pitchFamily="34" charset="0"/>
              </a:rPr>
              <a:t>prix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sont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remis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b="1" dirty="0">
                <a:solidFill>
                  <a:srgbClr val="FF0000"/>
                </a:solidFill>
                <a:latin typeface="Ubuntu Light" panose="020B0304030602030204" pitchFamily="34" charset="0"/>
              </a:rPr>
              <a:t>à </a:t>
            </a:r>
            <a:r>
              <a:rPr lang="es-PA" sz="24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tous</a:t>
            </a:r>
            <a:r>
              <a:rPr lang="es-PA" sz="2400" b="1" dirty="0">
                <a:solidFill>
                  <a:srgbClr val="FF0000"/>
                </a:solidFill>
                <a:latin typeface="Ubuntu Light" panose="020B0304030602030204" pitchFamily="34" charset="0"/>
              </a:rPr>
              <a:t> les </a:t>
            </a:r>
            <a:r>
              <a:rPr lang="es-PA" sz="24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participants</a:t>
            </a:r>
            <a:r>
              <a:rPr lang="es-PA" sz="2400" b="1" dirty="0">
                <a:solidFill>
                  <a:srgbClr val="FF0000"/>
                </a:solidFill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qui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participent</a:t>
            </a:r>
            <a:r>
              <a:rPr lang="es-PA" sz="2400" dirty="0">
                <a:latin typeface="Ubuntu Light" panose="020B0304030602030204" pitchFamily="34" charset="0"/>
              </a:rPr>
              <a:t>.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s-PA" sz="2400" dirty="0">
                <a:latin typeface="Ubuntu Light" panose="020B0304030602030204" pitchFamily="34" charset="0"/>
              </a:rPr>
              <a:t>Les </a:t>
            </a:r>
            <a:r>
              <a:rPr lang="es-PA" sz="2400" dirty="0" err="1">
                <a:latin typeface="Ubuntu Light" panose="020B0304030602030204" pitchFamily="34" charset="0"/>
              </a:rPr>
              <a:t>Olympiques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Spéciaux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ne</a:t>
            </a:r>
            <a:r>
              <a:rPr lang="es-PA" sz="2400" b="1" dirty="0">
                <a:solidFill>
                  <a:srgbClr val="FF0000"/>
                </a:solidFill>
                <a:latin typeface="Ubuntu Light" panose="020B0304030602030204" pitchFamily="34" charset="0"/>
              </a:rPr>
              <a:t> </a:t>
            </a:r>
            <a:r>
              <a:rPr lang="es-PA" sz="24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font</a:t>
            </a:r>
            <a:r>
              <a:rPr lang="es-PA" sz="2400" b="1" dirty="0">
                <a:solidFill>
                  <a:srgbClr val="FF0000"/>
                </a:solidFill>
                <a:latin typeface="Ubuntu Light" panose="020B0304030602030204" pitchFamily="34" charset="0"/>
              </a:rPr>
              <a:t> </a:t>
            </a:r>
            <a:r>
              <a:rPr lang="es-PA" sz="24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pas</a:t>
            </a:r>
            <a:r>
              <a:rPr lang="es-PA" sz="2400" b="1" dirty="0">
                <a:solidFill>
                  <a:srgbClr val="FF0000"/>
                </a:solidFill>
                <a:latin typeface="Ubuntu Light" panose="020B0304030602030204" pitchFamily="34" charset="0"/>
              </a:rPr>
              <a:t> </a:t>
            </a:r>
            <a:r>
              <a:rPr lang="es-PA" sz="24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payer</a:t>
            </a:r>
            <a:r>
              <a:rPr lang="es-PA" sz="2400" b="1" dirty="0">
                <a:solidFill>
                  <a:srgbClr val="FF0000"/>
                </a:solidFill>
                <a:latin typeface="Ubuntu Light" panose="020B0304030602030204" pitchFamily="34" charset="0"/>
              </a:rPr>
              <a:t> les </a:t>
            </a:r>
            <a:r>
              <a:rPr lang="es-PA" sz="24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athlètes</a:t>
            </a:r>
            <a:r>
              <a:rPr lang="es-PA" sz="2400" b="1" dirty="0">
                <a:solidFill>
                  <a:srgbClr val="FF0000"/>
                </a:solidFill>
                <a:latin typeface="Ubuntu Light" panose="020B0304030602030204" pitchFamily="34" charset="0"/>
              </a:rPr>
              <a:t> </a:t>
            </a:r>
            <a:r>
              <a:rPr lang="es-PA" sz="2400" dirty="0">
                <a:latin typeface="Ubuntu Light" panose="020B0304030602030204" pitchFamily="34" charset="0"/>
              </a:rPr>
              <a:t>(ni </a:t>
            </a:r>
            <a:r>
              <a:rPr lang="es-PA" sz="2400" dirty="0" err="1">
                <a:latin typeface="Ubuntu Light" panose="020B0304030602030204" pitchFamily="34" charset="0"/>
              </a:rPr>
              <a:t>leurs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familles</a:t>
            </a:r>
            <a:r>
              <a:rPr lang="es-PA" sz="2400" dirty="0">
                <a:latin typeface="Ubuntu Light" panose="020B0304030602030204" pitchFamily="34" charset="0"/>
              </a:rPr>
              <a:t>) </a:t>
            </a:r>
            <a:r>
              <a:rPr lang="es-PA" sz="2400" dirty="0" err="1">
                <a:latin typeface="Ubuntu Light" panose="020B0304030602030204" pitchFamily="34" charset="0"/>
              </a:rPr>
              <a:t>pour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s´entraîner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ou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participer</a:t>
            </a:r>
            <a:r>
              <a:rPr lang="es-PA" sz="2400" dirty="0">
                <a:latin typeface="Ubuntu Light" panose="020B0304030602030204" pitchFamily="34" charset="0"/>
              </a:rPr>
              <a:t>.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103713" y="347735"/>
            <a:ext cx="7125887" cy="769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 i="0">
                <a:solidFill>
                  <a:schemeClr val="bg1"/>
                </a:solidFill>
                <a:latin typeface="Ubuntu"/>
                <a:ea typeface="+mj-ea"/>
                <a:cs typeface="Ubuntu"/>
                <a:sym typeface="Ubuntu Light" panose="020B030403060203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Ubuntu Light" charset="0"/>
                <a:ea typeface="ヒラギノ角ゴ ProN W3" charset="0"/>
                <a:cs typeface="ヒラギノ角ゴ ProN W3" charset="0"/>
                <a:sym typeface="Ubuntu Light" panose="020B030403060203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Ubuntu Light" charset="0"/>
                <a:ea typeface="ヒラギノ角ゴ ProN W3" charset="0"/>
                <a:cs typeface="ヒラギノ角ゴ ProN W3" charset="0"/>
                <a:sym typeface="Ubuntu Light" panose="020B030403060203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Ubuntu Light" charset="0"/>
                <a:ea typeface="ヒラギノ角ゴ ProN W3" charset="0"/>
                <a:cs typeface="ヒラギノ角ゴ ProN W3" charset="0"/>
                <a:sym typeface="Ubuntu Light" panose="020B030403060203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Ubuntu Light" charset="0"/>
                <a:ea typeface="ヒラギノ角ゴ ProN W3" charset="0"/>
                <a:cs typeface="ヒラギノ角ゴ ProN W3" charset="0"/>
                <a:sym typeface="Ubuntu Light" panose="020B0304030602030204" pitchFamily="34" charset="0"/>
              </a:defRPr>
            </a:lvl5pPr>
            <a:lvl6pPr marL="321457" algn="l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Ubuntu Light" charset="0"/>
                <a:ea typeface="ヒラギノ角ゴ ProN W3" charset="0"/>
                <a:cs typeface="ヒラギノ角ゴ ProN W3" charset="0"/>
                <a:sym typeface="Ubuntu Light" charset="0"/>
              </a:defRPr>
            </a:lvl6pPr>
            <a:lvl7pPr marL="642915" algn="l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Ubuntu Light" charset="0"/>
                <a:ea typeface="ヒラギノ角ゴ ProN W3" charset="0"/>
                <a:cs typeface="ヒラギノ角ゴ ProN W3" charset="0"/>
                <a:sym typeface="Ubuntu Light" charset="0"/>
              </a:defRPr>
            </a:lvl7pPr>
            <a:lvl8pPr marL="964372" algn="l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Ubuntu Light" charset="0"/>
                <a:ea typeface="ヒラギノ角ゴ ProN W3" charset="0"/>
                <a:cs typeface="ヒラギノ角ゴ ProN W3" charset="0"/>
                <a:sym typeface="Ubuntu Light" charset="0"/>
              </a:defRPr>
            </a:lvl8pPr>
            <a:lvl9pPr marL="1285829" algn="l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Ubuntu Light" charset="0"/>
                <a:ea typeface="ヒラギノ角ゴ ProN W3" charset="0"/>
                <a:cs typeface="ヒラギノ角ゴ ProN W3" charset="0"/>
                <a:sym typeface="Ubuntu Light" charset="0"/>
              </a:defRPr>
            </a:lvl9pPr>
          </a:lstStyle>
          <a:p>
            <a:pPr defTabSz="685800"/>
            <a:r>
              <a:rPr lang="es-PA" sz="2400" kern="0" dirty="0" err="1">
                <a:solidFill>
                  <a:prstClr val="black"/>
                </a:solidFill>
                <a:latin typeface="Ubuntu Light" panose="020B0304030602030204" pitchFamily="34" charset="0"/>
              </a:rPr>
              <a:t>Qu´est</a:t>
            </a:r>
            <a:r>
              <a:rPr lang="es-PA" sz="2400" kern="0" dirty="0">
                <a:solidFill>
                  <a:prstClr val="black"/>
                </a:solidFill>
                <a:latin typeface="Ubuntu Light" panose="020B0304030602030204" pitchFamily="34" charset="0"/>
              </a:rPr>
              <a:t> ce </a:t>
            </a:r>
            <a:r>
              <a:rPr lang="es-PA" sz="2400" kern="0" dirty="0" err="1">
                <a:solidFill>
                  <a:prstClr val="black"/>
                </a:solidFill>
                <a:latin typeface="Ubuntu Light" panose="020B0304030602030204" pitchFamily="34" charset="0"/>
              </a:rPr>
              <a:t>qui</a:t>
            </a:r>
            <a:r>
              <a:rPr lang="es-PA" sz="2400" kern="0" dirty="0">
                <a:solidFill>
                  <a:prstClr val="black"/>
                </a:solidFill>
                <a:latin typeface="Ubuntu Light" panose="020B0304030602030204" pitchFamily="34" charset="0"/>
              </a:rPr>
              <a:t> </a:t>
            </a:r>
            <a:r>
              <a:rPr lang="es-PA" sz="2400" kern="0" dirty="0" err="1">
                <a:solidFill>
                  <a:prstClr val="black"/>
                </a:solidFill>
                <a:latin typeface="Ubuntu Light" panose="020B0304030602030204" pitchFamily="34" charset="0"/>
              </a:rPr>
              <a:t>rend</a:t>
            </a:r>
            <a:r>
              <a:rPr lang="es-PA" sz="2400" kern="0" dirty="0">
                <a:solidFill>
                  <a:prstClr val="black"/>
                </a:solidFill>
                <a:latin typeface="Ubuntu Light" panose="020B0304030602030204" pitchFamily="34" charset="0"/>
              </a:rPr>
              <a:t> les </a:t>
            </a:r>
            <a:r>
              <a:rPr lang="es-PA" sz="2400" kern="0" dirty="0" err="1">
                <a:solidFill>
                  <a:prstClr val="black"/>
                </a:solidFill>
                <a:latin typeface="Ubuntu Light" panose="020B0304030602030204" pitchFamily="34" charset="0"/>
              </a:rPr>
              <a:t>Jeux</a:t>
            </a:r>
            <a:r>
              <a:rPr lang="es-PA" sz="2400" kern="0" dirty="0">
                <a:solidFill>
                  <a:prstClr val="black"/>
                </a:solidFill>
                <a:latin typeface="Ubuntu Light" panose="020B0304030602030204" pitchFamily="34" charset="0"/>
              </a:rPr>
              <a:t> </a:t>
            </a:r>
            <a:r>
              <a:rPr lang="es-PA" sz="2400" kern="0" dirty="0" err="1">
                <a:solidFill>
                  <a:prstClr val="black"/>
                </a:solidFill>
                <a:latin typeface="Ubuntu Light" panose="020B0304030602030204" pitchFamily="34" charset="0"/>
              </a:rPr>
              <a:t>Olympiques</a:t>
            </a:r>
            <a:r>
              <a:rPr lang="es-PA" sz="2400" kern="0" dirty="0">
                <a:solidFill>
                  <a:prstClr val="black"/>
                </a:solidFill>
                <a:latin typeface="Ubuntu Light" panose="020B0304030602030204" pitchFamily="34" charset="0"/>
              </a:rPr>
              <a:t> </a:t>
            </a:r>
            <a:r>
              <a:rPr lang="es-PA" sz="2400" kern="0" dirty="0" err="1">
                <a:solidFill>
                  <a:prstClr val="black"/>
                </a:solidFill>
                <a:latin typeface="Ubuntu Light" panose="020B0304030602030204" pitchFamily="34" charset="0"/>
              </a:rPr>
              <a:t>Spéciaux</a:t>
            </a:r>
            <a:r>
              <a:rPr lang="es-PA" sz="2400" kern="0" dirty="0">
                <a:solidFill>
                  <a:prstClr val="black"/>
                </a:solidFill>
                <a:latin typeface="Ubuntu Light" panose="020B0304030602030204" pitchFamily="34" charset="0"/>
              </a:rPr>
              <a:t> </a:t>
            </a:r>
            <a:r>
              <a:rPr lang="es-PA" sz="2400" kern="0" dirty="0" err="1">
                <a:solidFill>
                  <a:prstClr val="black"/>
                </a:solidFill>
                <a:latin typeface="Ubuntu Light" panose="020B0304030602030204" pitchFamily="34" charset="0"/>
              </a:rPr>
              <a:t>uniques</a:t>
            </a:r>
            <a:r>
              <a:rPr lang="es-PA" sz="2400" kern="0" dirty="0">
                <a:solidFill>
                  <a:prstClr val="black"/>
                </a:solidFill>
                <a:latin typeface="Ubuntu Light" panose="020B0304030602030204" pitchFamily="34" charset="0"/>
              </a:rPr>
              <a:t> ? 	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0BCBE3E-7C8F-4D38-9005-51F26AB85F89}"/>
              </a:ext>
            </a:extLst>
          </p:cNvPr>
          <p:cNvSpPr txBox="1"/>
          <p:nvPr/>
        </p:nvSpPr>
        <p:spPr>
          <a:xfrm>
            <a:off x="894701" y="116903"/>
            <a:ext cx="18229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900" b="1" dirty="0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LEADERSHIP DES ATHLÈTES</a:t>
            </a:r>
          </a:p>
        </p:txBody>
      </p:sp>
    </p:spTree>
    <p:extLst>
      <p:ext uri="{BB962C8B-B14F-4D97-AF65-F5344CB8AC3E}">
        <p14:creationId xmlns:p14="http://schemas.microsoft.com/office/powerpoint/2010/main" val="38463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40524" y="464590"/>
            <a:ext cx="7903369" cy="629841"/>
          </a:xfrm>
          <a:prstGeom prst="rect">
            <a:avLst/>
          </a:prstGeom>
        </p:spPr>
        <p:txBody>
          <a:bodyPr/>
          <a:lstStyle/>
          <a:p>
            <a:r>
              <a:rPr lang="es-PA" sz="2700" b="1" dirty="0" err="1">
                <a:latin typeface="Ubuntu Light" panose="020B0304030602030204" pitchFamily="34" charset="0"/>
              </a:rPr>
              <a:t>Données</a:t>
            </a:r>
            <a:r>
              <a:rPr lang="es-PA" sz="2700" b="1" dirty="0">
                <a:latin typeface="Ubuntu Light" panose="020B0304030602030204" pitchFamily="34" charset="0"/>
              </a:rPr>
              <a:t> Globales </a:t>
            </a:r>
            <a:r>
              <a:rPr lang="es-PA" sz="2700" b="1" dirty="0" err="1">
                <a:latin typeface="Ubuntu Light" panose="020B0304030602030204" pitchFamily="34" charset="0"/>
              </a:rPr>
              <a:t>pour</a:t>
            </a:r>
            <a:r>
              <a:rPr lang="es-PA" sz="2700" b="1" dirty="0">
                <a:latin typeface="Ubuntu Light" panose="020B0304030602030204" pitchFamily="34" charset="0"/>
              </a:rPr>
              <a:t> 2019 </a:t>
            </a:r>
            <a:br>
              <a:rPr lang="es-PA" sz="3600" b="1" dirty="0">
                <a:latin typeface="Ubuntu Light" panose="020B0304030602030204" pitchFamily="34" charset="0"/>
              </a:rPr>
            </a:br>
            <a:endParaRPr lang="es-PA" b="1" dirty="0">
              <a:latin typeface="Ubuntu Light" panose="020B03040306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09903" y="1380920"/>
            <a:ext cx="7062952" cy="4357727"/>
          </a:xfrm>
          <a:prstGeom prst="rect">
            <a:avLst/>
          </a:prstGeom>
        </p:spPr>
        <p:txBody>
          <a:bodyPr/>
          <a:lstStyle/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s-PA" sz="2400" dirty="0">
                <a:latin typeface="Ubuntu Light" panose="020B0304030602030204" pitchFamily="34" charset="0"/>
              </a:rPr>
              <a:t>___ </a:t>
            </a:r>
            <a:r>
              <a:rPr lang="es-PA" sz="2400" dirty="0" err="1">
                <a:latin typeface="Ubuntu Light" panose="020B0304030602030204" pitchFamily="34" charset="0"/>
              </a:rPr>
              <a:t>états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ou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pays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ont</a:t>
            </a:r>
            <a:r>
              <a:rPr lang="es-PA" sz="2400" dirty="0">
                <a:latin typeface="Ubuntu Light" panose="020B0304030602030204" pitchFamily="34" charset="0"/>
              </a:rPr>
              <a:t> des </a:t>
            </a:r>
            <a:r>
              <a:rPr lang="es-PA" sz="2400" dirty="0" err="1">
                <a:latin typeface="Ubuntu Light" panose="020B0304030602030204" pitchFamily="34" charset="0"/>
              </a:rPr>
              <a:t>programmes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d´OS</a:t>
            </a:r>
            <a:endParaRPr lang="es-PA" sz="2400" dirty="0">
              <a:latin typeface="Ubuntu Light" panose="020B0304030602030204" pitchFamily="34" charset="0"/>
            </a:endParaRP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s-PA" sz="2400" dirty="0">
                <a:latin typeface="Ubuntu Light" panose="020B0304030602030204" pitchFamily="34" charset="0"/>
              </a:rPr>
              <a:t>Plus de ___ </a:t>
            </a:r>
            <a:r>
              <a:rPr lang="es-PA" sz="2400" dirty="0" err="1">
                <a:latin typeface="Ubuntu Light" panose="020B0304030602030204" pitchFamily="34" charset="0"/>
              </a:rPr>
              <a:t>millions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d´athlètes</a:t>
            </a:r>
            <a:endParaRPr lang="es-PA" sz="2400" dirty="0">
              <a:latin typeface="Ubuntu Light" panose="020B0304030602030204" pitchFamily="34" charset="0"/>
            </a:endParaRP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s-PA" sz="2400" dirty="0">
                <a:latin typeface="Ubuntu Light" panose="020B0304030602030204" pitchFamily="34" charset="0"/>
              </a:rPr>
              <a:t>Plus de ___ </a:t>
            </a:r>
            <a:r>
              <a:rPr lang="es-PA" sz="2400" dirty="0" err="1">
                <a:latin typeface="Ubuntu Light" panose="020B0304030602030204" pitchFamily="34" charset="0"/>
              </a:rPr>
              <a:t>jeunes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athlètes</a:t>
            </a:r>
            <a:endParaRPr lang="es-PA" sz="2400" dirty="0">
              <a:latin typeface="Ubuntu Light" panose="020B0304030602030204" pitchFamily="34" charset="0"/>
            </a:endParaRP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s-PA" sz="2400" dirty="0">
                <a:latin typeface="Ubuntu Light" panose="020B0304030602030204" pitchFamily="34" charset="0"/>
              </a:rPr>
              <a:t>Plus de___ </a:t>
            </a:r>
            <a:r>
              <a:rPr lang="es-PA" sz="2400" dirty="0" err="1">
                <a:latin typeface="Ubuntu Light" panose="020B0304030602030204" pitchFamily="34" charset="0"/>
              </a:rPr>
              <a:t>compétitions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annuelles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s-PA" sz="2400" dirty="0">
                <a:latin typeface="Ubuntu Light" panose="020B0304030602030204" pitchFamily="34" charset="0"/>
              </a:rPr>
              <a:t>Plus de ___  </a:t>
            </a:r>
            <a:r>
              <a:rPr lang="es-PA" sz="2400" dirty="0" err="1">
                <a:latin typeface="Ubuntu Light" panose="020B0304030602030204" pitchFamily="34" charset="0"/>
              </a:rPr>
              <a:t>Athlètes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Leaders</a:t>
            </a:r>
            <a:r>
              <a:rPr lang="es-PA" sz="2400" dirty="0">
                <a:latin typeface="Ubuntu Light" panose="020B0304030602030204" pitchFamily="34" charset="0"/>
              </a:rPr>
              <a:t> aves des </a:t>
            </a:r>
            <a:r>
              <a:rPr lang="es-PA" sz="2400" dirty="0" err="1">
                <a:latin typeface="Ubuntu Light" panose="020B0304030602030204" pitchFamily="34" charset="0"/>
              </a:rPr>
              <a:t>rôles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significatifs</a:t>
            </a:r>
            <a:endParaRPr lang="es-PA" sz="2400" dirty="0">
              <a:latin typeface="Ubuntu Light" panose="020B0304030602030204" pitchFamily="34" charset="0"/>
            </a:endParaRP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s-PA" sz="2400" dirty="0">
                <a:latin typeface="Ubuntu Light" panose="020B0304030602030204" pitchFamily="34" charset="0"/>
              </a:rPr>
              <a:t>Presque ___ </a:t>
            </a:r>
            <a:r>
              <a:rPr lang="es-PA" sz="2400" dirty="0" err="1">
                <a:latin typeface="Ubuntu Light" panose="020B0304030602030204" pitchFamily="34" charset="0"/>
              </a:rPr>
              <a:t>jeunes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leaders</a:t>
            </a:r>
            <a:endParaRPr lang="es-PA" sz="2400" dirty="0">
              <a:latin typeface="Ubuntu Light" panose="020B030403060203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A53C2D5-B8BA-4414-92D2-17F69FA9BE7C}"/>
              </a:ext>
            </a:extLst>
          </p:cNvPr>
          <p:cNvSpPr txBox="1"/>
          <p:nvPr/>
        </p:nvSpPr>
        <p:spPr>
          <a:xfrm>
            <a:off x="894701" y="116903"/>
            <a:ext cx="18229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900" b="1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LEADERSHIP DES ATHLÈTES</a:t>
            </a:r>
            <a:endParaRPr lang="es-PA" sz="900" b="1" dirty="0">
              <a:solidFill>
                <a:srgbClr val="0C77C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Imagen 6" descr="Texto&#10;&#10;Descripción generada automáticamente con confianza media">
            <a:extLst>
              <a:ext uri="{FF2B5EF4-FFF2-40B4-BE49-F238E27FC236}">
                <a16:creationId xmlns:a16="http://schemas.microsoft.com/office/drawing/2014/main" id="{4ABB5F44-4BF7-40F4-AD4F-48D62A613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0797" y="4501662"/>
            <a:ext cx="2083096" cy="22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61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93229" y="387067"/>
            <a:ext cx="7468782" cy="629841"/>
          </a:xfrm>
          <a:prstGeom prst="rect">
            <a:avLst/>
          </a:prstGeom>
        </p:spPr>
        <p:txBody>
          <a:bodyPr/>
          <a:lstStyle/>
          <a:p>
            <a:r>
              <a:rPr lang="es-PA" sz="2800" b="1" dirty="0" err="1">
                <a:latin typeface="Ubuntu Light" panose="020B0304030602030204" pitchFamily="34" charset="0"/>
              </a:rPr>
              <a:t>Données</a:t>
            </a:r>
            <a:r>
              <a:rPr lang="es-PA" sz="2800" b="1" dirty="0">
                <a:latin typeface="Ubuntu Light" panose="020B0304030602030204" pitchFamily="34" charset="0"/>
              </a:rPr>
              <a:t> Globales 2019</a:t>
            </a:r>
            <a:br>
              <a:rPr lang="es-PA" sz="3600" b="1" dirty="0"/>
            </a:br>
            <a:endParaRPr lang="es-PA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3628" y="1244497"/>
            <a:ext cx="7709337" cy="3348038"/>
          </a:xfrm>
          <a:prstGeom prst="rect">
            <a:avLst/>
          </a:prstGeom>
        </p:spPr>
        <p:txBody>
          <a:bodyPr/>
          <a:lstStyle/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s-PA" sz="2400" dirty="0">
                <a:latin typeface="Ubuntu Light" panose="020B0304030602030204" pitchFamily="34" charset="0"/>
              </a:rPr>
              <a:t>216 </a:t>
            </a:r>
            <a:r>
              <a:rPr lang="es-PA" sz="2400" dirty="0" err="1">
                <a:latin typeface="Ubuntu Light" panose="020B0304030602030204" pitchFamily="34" charset="0"/>
              </a:rPr>
              <a:t>États</a:t>
            </a:r>
            <a:r>
              <a:rPr lang="es-PA" sz="2400" dirty="0">
                <a:latin typeface="Ubuntu Light" panose="020B0304030602030204" pitchFamily="34" charset="0"/>
              </a:rPr>
              <a:t> et </a:t>
            </a:r>
            <a:r>
              <a:rPr lang="es-PA" sz="2400" dirty="0" err="1">
                <a:latin typeface="Ubuntu Light" panose="020B0304030602030204" pitchFamily="34" charset="0"/>
              </a:rPr>
              <a:t>pays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ont</a:t>
            </a:r>
            <a:r>
              <a:rPr lang="es-PA" sz="2400" dirty="0">
                <a:latin typeface="Ubuntu Light" panose="020B0304030602030204" pitchFamily="34" charset="0"/>
              </a:rPr>
              <a:t> des </a:t>
            </a:r>
            <a:r>
              <a:rPr lang="es-PA" sz="2400" dirty="0" err="1">
                <a:latin typeface="Ubuntu Light" panose="020B0304030602030204" pitchFamily="34" charset="0"/>
              </a:rPr>
              <a:t>programmes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d´Olympiques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Spéciaux</a:t>
            </a:r>
            <a:endParaRPr lang="es-PA" sz="2400" dirty="0">
              <a:latin typeface="Ubuntu Light" panose="020B0304030602030204" pitchFamily="34" charset="0"/>
            </a:endParaRP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s-PA" sz="2400" dirty="0">
                <a:latin typeface="Ubuntu Light" panose="020B0304030602030204" pitchFamily="34" charset="0"/>
              </a:rPr>
              <a:t>Plus 5.7 </a:t>
            </a:r>
            <a:r>
              <a:rPr lang="es-PA" sz="2400" dirty="0" err="1">
                <a:latin typeface="Ubuntu Light" panose="020B0304030602030204" pitchFamily="34" charset="0"/>
              </a:rPr>
              <a:t>millions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d´athlètes</a:t>
            </a:r>
            <a:endParaRPr lang="es-PA" sz="2400" dirty="0">
              <a:latin typeface="Ubuntu Light" panose="020B0304030602030204" pitchFamily="34" charset="0"/>
            </a:endParaRP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s-PA" sz="2400" dirty="0">
                <a:latin typeface="Ubuntu Light" panose="020B0304030602030204" pitchFamily="34" charset="0"/>
              </a:rPr>
              <a:t>Plus de 500,000 </a:t>
            </a:r>
            <a:r>
              <a:rPr lang="es-PA" sz="2400" dirty="0" err="1">
                <a:latin typeface="Ubuntu Light" panose="020B0304030602030204" pitchFamily="34" charset="0"/>
              </a:rPr>
              <a:t>jeunes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athlètes</a:t>
            </a:r>
            <a:endParaRPr lang="es-PA" sz="2400" dirty="0">
              <a:latin typeface="Ubuntu Light" panose="020B0304030602030204" pitchFamily="34" charset="0"/>
            </a:endParaRP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s-PA" sz="2400" dirty="0">
                <a:latin typeface="Ubuntu Light" panose="020B0304030602030204" pitchFamily="34" charset="0"/>
              </a:rPr>
              <a:t>Plus de 100,000 </a:t>
            </a:r>
            <a:r>
              <a:rPr lang="es-PA" sz="2400" dirty="0" err="1">
                <a:latin typeface="Ubuntu Light" panose="020B0304030602030204" pitchFamily="34" charset="0"/>
              </a:rPr>
              <a:t>compétitions</a:t>
            </a:r>
            <a:r>
              <a:rPr lang="es-PA" sz="2400" dirty="0">
                <a:latin typeface="Ubuntu Light" panose="020B0304030602030204" pitchFamily="34" charset="0"/>
              </a:rPr>
              <a:t> par </a:t>
            </a:r>
            <a:r>
              <a:rPr lang="es-PA" sz="2400" dirty="0" err="1">
                <a:latin typeface="Ubuntu Light" panose="020B0304030602030204" pitchFamily="34" charset="0"/>
              </a:rPr>
              <a:t>an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s-PA" sz="2400" dirty="0">
                <a:latin typeface="Ubuntu Light" panose="020B0304030602030204" pitchFamily="34" charset="0"/>
              </a:rPr>
              <a:t>Plus de 50,000 </a:t>
            </a:r>
            <a:r>
              <a:rPr lang="es-PA" sz="2400" dirty="0" err="1">
                <a:latin typeface="Ubuntu Light" panose="020B0304030602030204" pitchFamily="34" charset="0"/>
              </a:rPr>
              <a:t>athlètes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leaders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jouant</a:t>
            </a:r>
            <a:r>
              <a:rPr lang="es-PA" sz="2400" dirty="0">
                <a:latin typeface="Ubuntu Light" panose="020B0304030602030204" pitchFamily="34" charset="0"/>
              </a:rPr>
              <a:t> des </a:t>
            </a:r>
            <a:r>
              <a:rPr lang="es-PA" sz="2400" dirty="0" err="1">
                <a:latin typeface="Ubuntu Light" panose="020B0304030602030204" pitchFamily="34" charset="0"/>
              </a:rPr>
              <a:t>rôles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significatifs</a:t>
            </a:r>
            <a:r>
              <a:rPr lang="es-PA" sz="2400" dirty="0">
                <a:latin typeface="Ubuntu Light" panose="020B0304030602030204" pitchFamily="34" charset="0"/>
              </a:rPr>
              <a:t>.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s-PA" sz="2400" dirty="0">
                <a:latin typeface="Ubuntu Light" panose="020B0304030602030204" pitchFamily="34" charset="0"/>
              </a:rPr>
              <a:t>Presque 100,000 </a:t>
            </a:r>
            <a:r>
              <a:rPr lang="es-PA" sz="2400" dirty="0" err="1">
                <a:latin typeface="Ubuntu Light" panose="020B0304030602030204" pitchFamily="34" charset="0"/>
              </a:rPr>
              <a:t>Jeunes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Leaders</a:t>
            </a:r>
            <a:endParaRPr lang="es-PA" sz="2400" dirty="0">
              <a:latin typeface="Ubuntu Light" panose="020B030403060203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F5AA691-EF93-42F2-A79B-669CEDE2F005}"/>
              </a:ext>
            </a:extLst>
          </p:cNvPr>
          <p:cNvSpPr txBox="1"/>
          <p:nvPr/>
        </p:nvSpPr>
        <p:spPr>
          <a:xfrm>
            <a:off x="894701" y="116903"/>
            <a:ext cx="1888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 dirty="0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LEADERSHIP DES ATHLÈTES</a:t>
            </a:r>
          </a:p>
          <a:p>
            <a:endParaRPr lang="es-PA" sz="900" b="1" dirty="0">
              <a:solidFill>
                <a:srgbClr val="0C77C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Imagen 6" descr="Texto&#10;&#10;Descripción generada automáticamente con confianza media">
            <a:extLst>
              <a:ext uri="{FF2B5EF4-FFF2-40B4-BE49-F238E27FC236}">
                <a16:creationId xmlns:a16="http://schemas.microsoft.com/office/drawing/2014/main" id="{963DAEE4-3A13-49A8-87A4-4EC74525F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2849" y="4431323"/>
            <a:ext cx="2160933" cy="23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72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85346" y="467168"/>
            <a:ext cx="7903369" cy="402374"/>
          </a:xfrm>
          <a:prstGeom prst="rect">
            <a:avLst/>
          </a:prstGeom>
        </p:spPr>
        <p:txBody>
          <a:bodyPr/>
          <a:lstStyle/>
          <a:p>
            <a:r>
              <a:rPr lang="es-PA" sz="2800" b="1" dirty="0" err="1">
                <a:latin typeface="Ubuntu Light" panose="020B0304030602030204" pitchFamily="34" charset="0"/>
              </a:rPr>
              <a:t>Faits</a:t>
            </a:r>
            <a:r>
              <a:rPr lang="es-PA" sz="2800" b="1" dirty="0">
                <a:latin typeface="Ubuntu Light" panose="020B0304030602030204" pitchFamily="34" charset="0"/>
              </a:rPr>
              <a:t> et </a:t>
            </a:r>
            <a:r>
              <a:rPr lang="es-PA" sz="2800" b="1" dirty="0" err="1">
                <a:latin typeface="Ubuntu Light" panose="020B0304030602030204" pitchFamily="34" charset="0"/>
              </a:rPr>
              <a:t>Information</a:t>
            </a:r>
            <a:r>
              <a:rPr lang="es-PA" sz="2800" b="1" dirty="0">
                <a:latin typeface="Ubuntu Light" panose="020B0304030602030204" pitchFamily="34" charset="0"/>
              </a:rPr>
              <a:t> du </a:t>
            </a:r>
            <a:r>
              <a:rPr lang="es-PA" sz="2800" b="1" dirty="0" err="1">
                <a:latin typeface="Ubuntu Light" panose="020B0304030602030204" pitchFamily="34" charset="0"/>
              </a:rPr>
              <a:t>Programme</a:t>
            </a:r>
            <a:br>
              <a:rPr lang="es-PA" sz="2800" dirty="0"/>
            </a:br>
            <a:endParaRPr lang="es-PA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75442" y="1558513"/>
            <a:ext cx="7912894" cy="3348038"/>
          </a:xfrm>
          <a:prstGeom prst="rect">
            <a:avLst/>
          </a:prstGeom>
        </p:spPr>
        <p:txBody>
          <a:bodyPr/>
          <a:lstStyle/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s-PA" sz="2400" dirty="0">
                <a:highlight>
                  <a:srgbClr val="FFFF00"/>
                </a:highlight>
                <a:latin typeface="Ubuntu Light" panose="020B0304030602030204" pitchFamily="34" charset="0"/>
              </a:rPr>
              <a:t>Plus de (#) </a:t>
            </a:r>
            <a:r>
              <a:rPr lang="es-PA" sz="2400" dirty="0" err="1">
                <a:highlight>
                  <a:srgbClr val="FFFF00"/>
                </a:highlight>
                <a:latin typeface="Ubuntu Light" panose="020B0304030602030204" pitchFamily="34" charset="0"/>
              </a:rPr>
              <a:t>Athlètes</a:t>
            </a:r>
            <a:endParaRPr lang="es-PA" sz="2400" dirty="0">
              <a:highlight>
                <a:srgbClr val="FFFF00"/>
              </a:highlight>
              <a:latin typeface="Ubuntu Light" panose="020B0304030602030204" pitchFamily="34" charset="0"/>
            </a:endParaRP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s-PA" sz="2400" dirty="0">
                <a:highlight>
                  <a:srgbClr val="FFFF00"/>
                </a:highlight>
                <a:latin typeface="Ubuntu Light" panose="020B0304030602030204" pitchFamily="34" charset="0"/>
              </a:rPr>
              <a:t>(#) </a:t>
            </a:r>
            <a:r>
              <a:rPr lang="es-PA" sz="2400" dirty="0" err="1">
                <a:highlight>
                  <a:srgbClr val="FFFF00"/>
                </a:highlight>
                <a:latin typeface="Ubuntu Light" panose="020B0304030602030204" pitchFamily="34" charset="0"/>
              </a:rPr>
              <a:t>Jeunes</a:t>
            </a:r>
            <a:r>
              <a:rPr lang="es-PA" sz="2400" dirty="0">
                <a:highlight>
                  <a:srgbClr val="FFFF00"/>
                </a:highlight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highlight>
                  <a:srgbClr val="FFFF00"/>
                </a:highlight>
                <a:latin typeface="Ubuntu Light" panose="020B0304030602030204" pitchFamily="34" charset="0"/>
              </a:rPr>
              <a:t>Athlètes</a:t>
            </a:r>
            <a:endParaRPr lang="es-PA" sz="2400" dirty="0">
              <a:highlight>
                <a:srgbClr val="FFFF00"/>
              </a:highlight>
              <a:latin typeface="Ubuntu Light" panose="020B0304030602030204" pitchFamily="34" charset="0"/>
            </a:endParaRP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s-PA" sz="2400" dirty="0">
                <a:highlight>
                  <a:srgbClr val="FFFF00"/>
                </a:highlight>
                <a:latin typeface="Ubuntu Light" panose="020B0304030602030204" pitchFamily="34" charset="0"/>
              </a:rPr>
              <a:t>(#) </a:t>
            </a:r>
            <a:r>
              <a:rPr lang="es-PA" sz="2400" dirty="0" err="1">
                <a:highlight>
                  <a:srgbClr val="FFFF00"/>
                </a:highlight>
                <a:latin typeface="Ubuntu Light" panose="020B0304030602030204" pitchFamily="34" charset="0"/>
              </a:rPr>
              <a:t>Compétitions</a:t>
            </a:r>
            <a:r>
              <a:rPr lang="es-PA" sz="2400" dirty="0">
                <a:highlight>
                  <a:srgbClr val="FFFF00"/>
                </a:highlight>
                <a:latin typeface="Ubuntu Light" panose="020B0304030602030204" pitchFamily="34" charset="0"/>
              </a:rPr>
              <a:t> 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s-PA" sz="2400" dirty="0">
                <a:highlight>
                  <a:srgbClr val="FFFF00"/>
                </a:highlight>
                <a:latin typeface="Ubuntu Light" panose="020B0304030602030204" pitchFamily="34" charset="0"/>
              </a:rPr>
              <a:t>(#) </a:t>
            </a:r>
            <a:r>
              <a:rPr lang="es-PA" sz="2400" dirty="0" err="1">
                <a:highlight>
                  <a:srgbClr val="FFFF00"/>
                </a:highlight>
                <a:latin typeface="Ubuntu Light" panose="020B0304030602030204" pitchFamily="34" charset="0"/>
              </a:rPr>
              <a:t>Athlètes</a:t>
            </a:r>
            <a:r>
              <a:rPr lang="es-PA" sz="2400" dirty="0">
                <a:highlight>
                  <a:srgbClr val="FFFF00"/>
                </a:highlight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highlight>
                  <a:srgbClr val="FFFF00"/>
                </a:highlight>
                <a:latin typeface="Ubuntu Light" panose="020B0304030602030204" pitchFamily="34" charset="0"/>
              </a:rPr>
              <a:t>Leaders</a:t>
            </a:r>
            <a:endParaRPr lang="es-PA" sz="2400" dirty="0">
              <a:highlight>
                <a:srgbClr val="FFFF00"/>
              </a:highlight>
              <a:latin typeface="Ubuntu Light" panose="020B0304030602030204" pitchFamily="34" charset="0"/>
            </a:endParaRP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s-PA" sz="2400" dirty="0">
                <a:highlight>
                  <a:srgbClr val="FFFF00"/>
                </a:highlight>
                <a:latin typeface="Ubuntu Light" panose="020B0304030602030204" pitchFamily="34" charset="0"/>
              </a:rPr>
              <a:t>(#) </a:t>
            </a:r>
            <a:r>
              <a:rPr lang="es-PA" sz="2400" dirty="0" err="1">
                <a:highlight>
                  <a:srgbClr val="FFFF00"/>
                </a:highlight>
                <a:latin typeface="Ubuntu Light" panose="020B0304030602030204" pitchFamily="34" charset="0"/>
              </a:rPr>
              <a:t>Jeunes</a:t>
            </a:r>
            <a:r>
              <a:rPr lang="es-PA" sz="2400" dirty="0">
                <a:highlight>
                  <a:srgbClr val="FFFF00"/>
                </a:highlight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highlight>
                  <a:srgbClr val="FFFF00"/>
                </a:highlight>
                <a:latin typeface="Ubuntu Light" panose="020B0304030602030204" pitchFamily="34" charset="0"/>
              </a:rPr>
              <a:t>Leaders</a:t>
            </a:r>
            <a:endParaRPr lang="es-PA" sz="2400" dirty="0">
              <a:highlight>
                <a:srgbClr val="FFFF00"/>
              </a:highlight>
              <a:latin typeface="Ubuntu Light" panose="020B0304030602030204" pitchFamily="34" charset="0"/>
            </a:endParaRPr>
          </a:p>
          <a:p>
            <a:endParaRPr lang="es-PA" sz="2400" dirty="0">
              <a:highlight>
                <a:srgbClr val="FFFF00"/>
              </a:highligh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DFC2CB6-FE84-4528-8AEB-669F296984D9}"/>
              </a:ext>
            </a:extLst>
          </p:cNvPr>
          <p:cNvSpPr txBox="1"/>
          <p:nvPr/>
        </p:nvSpPr>
        <p:spPr>
          <a:xfrm>
            <a:off x="894701" y="116903"/>
            <a:ext cx="170751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 dirty="0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LEADERSHIP D´ATHLÈTES</a:t>
            </a:r>
          </a:p>
        </p:txBody>
      </p:sp>
      <p:pic>
        <p:nvPicPr>
          <p:cNvPr id="7" name="Imagen 6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EDB21682-DC4B-4250-8871-B6C9B0CA0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5551" y="4201433"/>
            <a:ext cx="3163164" cy="231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28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41506"/>
            <a:ext cx="8410904" cy="994172"/>
          </a:xfrm>
          <a:prstGeom prst="rect">
            <a:avLst/>
          </a:prstGeom>
        </p:spPr>
        <p:txBody>
          <a:bodyPr/>
          <a:lstStyle/>
          <a:p>
            <a:r>
              <a:rPr lang="es-PA" sz="3200" b="1" dirty="0" err="1">
                <a:solidFill>
                  <a:schemeClr val="bg1"/>
                </a:solidFill>
                <a:latin typeface="Ubuntu Light" panose="020B0304030602030204" pitchFamily="34" charset="0"/>
              </a:rPr>
              <a:t>Leçon</a:t>
            </a:r>
            <a:r>
              <a:rPr lang="es-PA" sz="3200" b="1" dirty="0">
                <a:solidFill>
                  <a:schemeClr val="bg1"/>
                </a:solidFill>
                <a:latin typeface="Ubuntu Light" panose="020B0304030602030204" pitchFamily="34" charset="0"/>
              </a:rPr>
              <a:t> 2: </a:t>
            </a:r>
            <a:r>
              <a:rPr lang="es-PA" sz="3200" b="1" dirty="0" err="1">
                <a:solidFill>
                  <a:schemeClr val="bg1"/>
                </a:solidFill>
                <a:latin typeface="Ubuntu Light" panose="020B0304030602030204" pitchFamily="34" charset="0"/>
              </a:rPr>
              <a:t>Definitions</a:t>
            </a:r>
            <a:r>
              <a:rPr lang="es-PA" sz="3200" b="1" dirty="0">
                <a:solidFill>
                  <a:schemeClr val="bg1"/>
                </a:solidFill>
                <a:latin typeface="Ubuntu Light" panose="020B0304030602030204" pitchFamily="34" charset="0"/>
              </a:rPr>
              <a:t> de </a:t>
            </a:r>
            <a:r>
              <a:rPr lang="es-PA" sz="3200" b="1" dirty="0" err="1">
                <a:solidFill>
                  <a:schemeClr val="bg1"/>
                </a:solidFill>
                <a:latin typeface="Ubuntu Light" panose="020B0304030602030204" pitchFamily="34" charset="0"/>
              </a:rPr>
              <a:t>Leadership</a:t>
            </a:r>
            <a:r>
              <a:rPr lang="es-PA" sz="3200" b="1" dirty="0">
                <a:solidFill>
                  <a:schemeClr val="bg1"/>
                </a:solidFill>
                <a:latin typeface="Ubuntu Light" panose="020B0304030602030204" pitchFamily="34" charset="0"/>
              </a:rPr>
              <a:t> des </a:t>
            </a:r>
            <a:r>
              <a:rPr lang="es-PA" sz="3200" b="1" dirty="0" err="1">
                <a:solidFill>
                  <a:schemeClr val="bg1"/>
                </a:solidFill>
                <a:latin typeface="Ubuntu Light" panose="020B0304030602030204" pitchFamily="34" charset="0"/>
              </a:rPr>
              <a:t>Athlètes</a:t>
            </a:r>
            <a:endParaRPr lang="es-PA" sz="3200" b="1" dirty="0">
              <a:solidFill>
                <a:schemeClr val="bg1"/>
              </a:solidFill>
              <a:latin typeface="Ubuntu Light" panose="020B03040306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2055110"/>
            <a:ext cx="7886700" cy="380966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s-PA" sz="2800" b="1" u="sng" dirty="0" err="1">
                <a:solidFill>
                  <a:schemeClr val="bg1"/>
                </a:solidFill>
                <a:latin typeface="Ubuntu Light" panose="020B0304030602030204" pitchFamily="34" charset="0"/>
              </a:rPr>
              <a:t>Dans</a:t>
            </a:r>
            <a:r>
              <a:rPr lang="es-PA" sz="2800" b="1" u="sng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es-PA" sz="2800" b="1" u="sng" dirty="0" err="1">
                <a:solidFill>
                  <a:schemeClr val="bg1"/>
                </a:solidFill>
                <a:latin typeface="Ubuntu Light" panose="020B0304030602030204" pitchFamily="34" charset="0"/>
              </a:rPr>
              <a:t>cette</a:t>
            </a:r>
            <a:r>
              <a:rPr lang="es-PA" sz="2800" b="1" u="sng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es-PA" sz="2800" b="1" u="sng" dirty="0" err="1">
                <a:solidFill>
                  <a:schemeClr val="bg1"/>
                </a:solidFill>
                <a:latin typeface="Ubuntu Light" panose="020B0304030602030204" pitchFamily="34" charset="0"/>
              </a:rPr>
              <a:t>leçon</a:t>
            </a:r>
            <a:r>
              <a:rPr lang="es-PA" sz="2800" b="1" u="sng" dirty="0">
                <a:solidFill>
                  <a:schemeClr val="bg1"/>
                </a:solidFill>
                <a:latin typeface="Ubuntu Light" panose="020B0304030602030204" pitchFamily="34" charset="0"/>
              </a:rPr>
              <a:t>, </a:t>
            </a:r>
            <a:r>
              <a:rPr lang="es-PA" sz="2800" b="1" u="sng" dirty="0" err="1">
                <a:solidFill>
                  <a:schemeClr val="bg1"/>
                </a:solidFill>
                <a:latin typeface="Ubuntu Light" panose="020B0304030602030204" pitchFamily="34" charset="0"/>
              </a:rPr>
              <a:t>vous</a:t>
            </a:r>
            <a:r>
              <a:rPr lang="es-PA" sz="2800" b="1" u="sng" dirty="0">
                <a:solidFill>
                  <a:schemeClr val="bg1"/>
                </a:solidFill>
                <a:latin typeface="Ubuntu Light" panose="020B0304030602030204" pitchFamily="34" charset="0"/>
              </a:rPr>
              <a:t> 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Aprendrez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les 3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principes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de base du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Leadership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des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Athlètes</a:t>
            </a:r>
            <a:endParaRPr lang="es-PA" sz="2400" dirty="0">
              <a:solidFill>
                <a:schemeClr val="bg1"/>
              </a:solidFill>
              <a:latin typeface="Ubuntu Light" panose="020B0304030602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 l="72" r="72"/>
          <a:stretch/>
        </p:blipFill>
        <p:spPr>
          <a:xfrm>
            <a:off x="5681799" y="3621901"/>
            <a:ext cx="3363310" cy="20928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823153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t="134" b="134"/>
          <a:stretch/>
        </p:blipFill>
        <p:spPr>
          <a:xfrm>
            <a:off x="1368088" y="1475889"/>
            <a:ext cx="6546202" cy="405668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164021" y="668354"/>
            <a:ext cx="7903369" cy="1265549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A" sz="2800" b="1" dirty="0" err="1">
                <a:latin typeface="Ubuntu Light" panose="020B0304030602030204" pitchFamily="34" charset="0"/>
              </a:rPr>
              <a:t>Principes</a:t>
            </a:r>
            <a:r>
              <a:rPr lang="es-PA" sz="2800" b="1" dirty="0">
                <a:latin typeface="Ubuntu Light" panose="020B0304030602030204" pitchFamily="34" charset="0"/>
              </a:rPr>
              <a:t> de Base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2BAD13-F16D-4701-ABE8-C248F1046361}"/>
              </a:ext>
            </a:extLst>
          </p:cNvPr>
          <p:cNvSpPr txBox="1"/>
          <p:nvPr/>
        </p:nvSpPr>
        <p:spPr>
          <a:xfrm>
            <a:off x="894701" y="116903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 dirty="0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LEADERSHIP DES ATHLÈTES</a:t>
            </a:r>
          </a:p>
          <a:p>
            <a:endParaRPr lang="es-PA" sz="900" b="1" dirty="0">
              <a:solidFill>
                <a:srgbClr val="0C77C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671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164021" y="423951"/>
            <a:ext cx="7903369" cy="1058008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A" sz="2800" b="1" dirty="0" err="1">
                <a:latin typeface="Ubuntu Light" panose="020B0304030602030204" pitchFamily="34" charset="0"/>
              </a:rPr>
              <a:t>Éducation</a:t>
            </a:r>
            <a:r>
              <a:rPr lang="es-PA" sz="2800" b="1" dirty="0">
                <a:latin typeface="Ubuntu Light" panose="020B0304030602030204" pitchFamily="34" charset="0"/>
              </a:rPr>
              <a:t> et </a:t>
            </a:r>
            <a:r>
              <a:rPr lang="es-PA" sz="2800" b="1" dirty="0" err="1">
                <a:latin typeface="Ubuntu Light" panose="020B0304030602030204" pitchFamily="34" charset="0"/>
              </a:rPr>
              <a:t>Sensibilisation</a:t>
            </a:r>
            <a:r>
              <a:rPr lang="es-PA" sz="2800" b="1" dirty="0">
                <a:latin typeface="Ubuntu Light" panose="020B0304030602030204" pitchFamily="34" charset="0"/>
              </a:rPr>
              <a:t> :</a:t>
            </a:r>
            <a:br>
              <a:rPr lang="es-PA" sz="2800" b="1" dirty="0">
                <a:latin typeface="Ubuntu Light" panose="020B0304030602030204" pitchFamily="34" charset="0"/>
              </a:rPr>
            </a:br>
            <a:r>
              <a:rPr lang="es-PA" sz="2800" b="1" dirty="0" err="1">
                <a:latin typeface="Ubuntu Light" panose="020B0304030602030204" pitchFamily="34" charset="0"/>
              </a:rPr>
              <a:t>Leadership</a:t>
            </a:r>
            <a:r>
              <a:rPr lang="es-PA" sz="2800" b="1" dirty="0">
                <a:latin typeface="Ubuntu Light" panose="020B0304030602030204" pitchFamily="34" charset="0"/>
              </a:rPr>
              <a:t> </a:t>
            </a:r>
            <a:r>
              <a:rPr lang="es-PA" sz="2800" b="1" dirty="0" err="1">
                <a:latin typeface="Ubuntu Light" panose="020B0304030602030204" pitchFamily="34" charset="0"/>
              </a:rPr>
              <a:t>Unifié</a:t>
            </a:r>
            <a:r>
              <a:rPr lang="es-PA" sz="2800" b="1" dirty="0">
                <a:latin typeface="Ubuntu Light" panose="020B0304030602030204" pitchFamily="34" charset="0"/>
              </a:rPr>
              <a:t>      Laissez-les </a:t>
            </a:r>
            <a:r>
              <a:rPr lang="es-PA" sz="2800" b="1" dirty="0" err="1">
                <a:latin typeface="Ubuntu Light" panose="020B0304030602030204" pitchFamily="34" charset="0"/>
              </a:rPr>
              <a:t>diriger</a:t>
            </a:r>
            <a:endParaRPr lang="es-PA" sz="2800" b="1" dirty="0">
              <a:latin typeface="Ubuntu Light" panose="020B0304030602030204" pitchFamily="34" charset="0"/>
            </a:endParaRPr>
          </a:p>
          <a:p>
            <a:endParaRPr lang="es-PA" sz="2800" b="1" dirty="0">
              <a:latin typeface="Ubuntu Light" panose="020B0304030602030204" pitchFamily="34" charset="0"/>
            </a:endParaRPr>
          </a:p>
          <a:p>
            <a:r>
              <a:rPr lang="es-PA" sz="2800" b="1" dirty="0" err="1">
                <a:latin typeface="Ubuntu Light" panose="020B0304030602030204" pitchFamily="34" charset="0"/>
              </a:rPr>
              <a:t>Laiss</a:t>
            </a:r>
            <a:br>
              <a:rPr lang="es-PA" sz="2800" dirty="0"/>
            </a:br>
            <a:endParaRPr lang="es-PA" sz="2800" dirty="0"/>
          </a:p>
        </p:txBody>
      </p:sp>
      <p:pic>
        <p:nvPicPr>
          <p:cNvPr id="3" name="Picture 2" descr="Unified Leadership video on YouTube"/>
          <p:cNvPicPr>
            <a:picLocks noChangeAspect="1"/>
          </p:cNvPicPr>
          <p:nvPr/>
        </p:nvPicPr>
        <p:blipFill rotWithShape="1">
          <a:blip r:embed="rId3"/>
          <a:srcRect l="54100" t="43607" r="23235" b="27135"/>
          <a:stretch/>
        </p:blipFill>
        <p:spPr>
          <a:xfrm>
            <a:off x="756745" y="1211416"/>
            <a:ext cx="7123384" cy="51725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26980" y="6064717"/>
            <a:ext cx="3110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dirty="0">
                <a:hlinkClick r:id="rId4"/>
              </a:rPr>
              <a:t>Video</a:t>
            </a:r>
            <a:r>
              <a:rPr lang="es-PA" dirty="0"/>
              <a:t> du </a:t>
            </a:r>
            <a:r>
              <a:rPr lang="es-PA" dirty="0" err="1"/>
              <a:t>Leadership</a:t>
            </a:r>
            <a:r>
              <a:rPr lang="es-PA" dirty="0"/>
              <a:t> </a:t>
            </a:r>
            <a:r>
              <a:rPr lang="es-PA" dirty="0" err="1"/>
              <a:t>Unifié</a:t>
            </a:r>
            <a:endParaRPr lang="es-PA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957FCA7-F871-479F-AAED-BB9DAA0D34DD}"/>
              </a:ext>
            </a:extLst>
          </p:cNvPr>
          <p:cNvSpPr txBox="1"/>
          <p:nvPr/>
        </p:nvSpPr>
        <p:spPr>
          <a:xfrm>
            <a:off x="894701" y="116903"/>
            <a:ext cx="18229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 dirty="0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LEADERSHIP DES ATHLÈTES</a:t>
            </a:r>
          </a:p>
        </p:txBody>
      </p:sp>
    </p:spTree>
    <p:extLst>
      <p:ext uri="{BB962C8B-B14F-4D97-AF65-F5344CB8AC3E}">
        <p14:creationId xmlns:p14="http://schemas.microsoft.com/office/powerpoint/2010/main" val="2309810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15310" y="1531583"/>
            <a:ext cx="8361680" cy="310872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s-PA" sz="2400" b="1" u="sng" dirty="0" err="1">
                <a:latin typeface="Ubuntu Light" panose="020B0304030602030204" pitchFamily="34" charset="0"/>
              </a:rPr>
              <a:t>Formation</a:t>
            </a:r>
            <a:r>
              <a:rPr lang="es-PA" sz="2400" b="1" u="sng" dirty="0">
                <a:latin typeface="Ubuntu Light" panose="020B0304030602030204" pitchFamily="34" charset="0"/>
              </a:rPr>
              <a:t> : </a:t>
            </a:r>
            <a:endParaRPr lang="es-PA" sz="2400" b="1" u="sng" dirty="0">
              <a:solidFill>
                <a:schemeClr val="tx1"/>
              </a:solidFill>
              <a:latin typeface="Ubuntu Light" panose="020B030403060203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s-PA" sz="2400" dirty="0">
                <a:latin typeface="Ubuntu Light" panose="020B0304030602030204" pitchFamily="34" charset="0"/>
              </a:rPr>
              <a:t>Les </a:t>
            </a:r>
            <a:r>
              <a:rPr lang="es-PA" sz="2400" dirty="0" err="1">
                <a:latin typeface="Ubuntu Light" panose="020B0304030602030204" pitchFamily="34" charset="0"/>
              </a:rPr>
              <a:t>athlètes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peuvent</a:t>
            </a:r>
            <a:r>
              <a:rPr lang="es-PA" sz="2400" b="1" dirty="0">
                <a:solidFill>
                  <a:srgbClr val="FF0000"/>
                </a:solidFill>
                <a:latin typeface="Ubuntu Light" panose="020B0304030602030204" pitchFamily="34" charset="0"/>
              </a:rPr>
              <a:t> </a:t>
            </a:r>
            <a:r>
              <a:rPr lang="es-PA" sz="24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choisir</a:t>
            </a:r>
            <a:r>
              <a:rPr lang="es-PA" sz="2400" b="1" dirty="0">
                <a:solidFill>
                  <a:srgbClr val="FF0000"/>
                </a:solidFill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comment</a:t>
            </a:r>
            <a:r>
              <a:rPr lang="es-PA" sz="2400" dirty="0">
                <a:latin typeface="Ubuntu Light" panose="020B0304030602030204" pitchFamily="34" charset="0"/>
              </a:rPr>
              <a:t> et </a:t>
            </a:r>
            <a:r>
              <a:rPr lang="es-PA" sz="2400" dirty="0" err="1">
                <a:latin typeface="Ubuntu Light" panose="020B0304030602030204" pitchFamily="34" charset="0"/>
              </a:rPr>
              <a:t>où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être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leaders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aux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Olympiques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Spéciaux</a:t>
            </a:r>
            <a:r>
              <a:rPr lang="es-PA" sz="2400" dirty="0">
                <a:latin typeface="Ubuntu Light" panose="020B0304030602030204" pitchFamily="34" charset="0"/>
              </a:rPr>
              <a:t>. </a:t>
            </a:r>
            <a:r>
              <a:rPr lang="es-PA" sz="2400" dirty="0" err="1">
                <a:latin typeface="Ubuntu Light" panose="020B0304030602030204" pitchFamily="34" charset="0"/>
              </a:rPr>
              <a:t>Ils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ont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besoin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d´être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formés</a:t>
            </a:r>
            <a:r>
              <a:rPr lang="es-PA" sz="2400" b="1" dirty="0">
                <a:solidFill>
                  <a:srgbClr val="FF0000"/>
                </a:solidFill>
                <a:latin typeface="Ubuntu Light" panose="020B0304030602030204" pitchFamily="34" charset="0"/>
              </a:rPr>
              <a:t> </a:t>
            </a:r>
            <a:r>
              <a:rPr lang="es-PA" sz="24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aux</a:t>
            </a:r>
            <a:r>
              <a:rPr lang="es-PA" sz="2400" b="1" dirty="0">
                <a:solidFill>
                  <a:srgbClr val="FF0000"/>
                </a:solidFill>
                <a:latin typeface="Ubuntu Light" panose="020B0304030602030204" pitchFamily="34" charset="0"/>
              </a:rPr>
              <a:t> </a:t>
            </a:r>
            <a:r>
              <a:rPr lang="es-PA" sz="24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connaissances</a:t>
            </a:r>
            <a:r>
              <a:rPr lang="es-PA" sz="2400" b="1" dirty="0">
                <a:solidFill>
                  <a:srgbClr val="FF0000"/>
                </a:solidFill>
                <a:latin typeface="Ubuntu Light" panose="020B0304030602030204" pitchFamily="34" charset="0"/>
              </a:rPr>
              <a:t> et </a:t>
            </a:r>
            <a:r>
              <a:rPr lang="es-PA" sz="24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aux</a:t>
            </a:r>
            <a:r>
              <a:rPr lang="es-PA" sz="2400" b="1" dirty="0">
                <a:solidFill>
                  <a:srgbClr val="FF0000"/>
                </a:solidFill>
                <a:latin typeface="Ubuntu Light" panose="020B0304030602030204" pitchFamily="34" charset="0"/>
              </a:rPr>
              <a:t> </a:t>
            </a:r>
            <a:r>
              <a:rPr lang="es-PA" sz="24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compétences</a:t>
            </a:r>
            <a:r>
              <a:rPr lang="es-PA" sz="2400" b="1" dirty="0">
                <a:solidFill>
                  <a:srgbClr val="FF0000"/>
                </a:solidFill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necessaires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pour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reussir</a:t>
            </a:r>
            <a:r>
              <a:rPr lang="es-PA" sz="2400" dirty="0">
                <a:latin typeface="Ubuntu Light" panose="020B0304030602030204" pitchFamily="34" charset="0"/>
              </a:rPr>
              <a:t> en ce </a:t>
            </a:r>
            <a:r>
              <a:rPr lang="es-PA" sz="2400" dirty="0" err="1">
                <a:latin typeface="Ubuntu Light" panose="020B0304030602030204" pitchFamily="34" charset="0"/>
              </a:rPr>
              <a:t>qu´ils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choisissent</a:t>
            </a:r>
            <a:r>
              <a:rPr lang="es-PA" sz="2400" dirty="0">
                <a:latin typeface="Ubuntu Light" panose="020B0304030602030204" pitchFamily="34" charset="0"/>
              </a:rPr>
              <a:t>.   </a:t>
            </a:r>
          </a:p>
          <a:p>
            <a:pPr marL="0" indent="0">
              <a:buNone/>
            </a:pPr>
            <a:endParaRPr lang="es-PA" sz="1800" dirty="0"/>
          </a:p>
        </p:txBody>
      </p:sp>
      <p:sp>
        <p:nvSpPr>
          <p:cNvPr id="5" name="Rectangle 4"/>
          <p:cNvSpPr/>
          <p:nvPr/>
        </p:nvSpPr>
        <p:spPr>
          <a:xfrm>
            <a:off x="1025014" y="424718"/>
            <a:ext cx="75397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s-PA" sz="2400" b="1" dirty="0" err="1">
                <a:solidFill>
                  <a:srgbClr val="000000"/>
                </a:solidFill>
                <a:latin typeface="Ubuntu Light" panose="020B0304030602030204" pitchFamily="34" charset="0"/>
                <a:ea typeface="ヒラギノ角ゴ ProN W3" charset="-128"/>
                <a:sym typeface="Gill Sans" charset="0"/>
              </a:rPr>
              <a:t>Principes</a:t>
            </a:r>
            <a:r>
              <a:rPr lang="es-PA" sz="2400" b="1" dirty="0">
                <a:solidFill>
                  <a:srgbClr val="000000"/>
                </a:solidFill>
                <a:latin typeface="Ubuntu Light" panose="020B0304030602030204" pitchFamily="34" charset="0"/>
                <a:ea typeface="ヒラギノ角ゴ ProN W3" charset="-128"/>
                <a:sym typeface="Gill Sans" charset="0"/>
              </a:rPr>
              <a:t> de Base du </a:t>
            </a:r>
            <a:r>
              <a:rPr lang="es-PA" sz="2400" b="1" dirty="0" err="1">
                <a:solidFill>
                  <a:srgbClr val="000000"/>
                </a:solidFill>
                <a:latin typeface="Ubuntu Light" panose="020B0304030602030204" pitchFamily="34" charset="0"/>
                <a:ea typeface="ヒラギノ角ゴ ProN W3" charset="-128"/>
                <a:sym typeface="Gill Sans" charset="0"/>
              </a:rPr>
              <a:t>Leadership</a:t>
            </a:r>
            <a:r>
              <a:rPr lang="es-PA" sz="2400" b="1" dirty="0">
                <a:solidFill>
                  <a:srgbClr val="000000"/>
                </a:solidFill>
                <a:latin typeface="Ubuntu Light" panose="020B0304030602030204" pitchFamily="34" charset="0"/>
                <a:ea typeface="ヒラギノ角ゴ ProN W3" charset="-128"/>
                <a:sym typeface="Gill Sans" charset="0"/>
              </a:rPr>
              <a:t> des </a:t>
            </a:r>
            <a:r>
              <a:rPr lang="es-PA" sz="2400" b="1" dirty="0" err="1">
                <a:solidFill>
                  <a:srgbClr val="000000"/>
                </a:solidFill>
                <a:latin typeface="Ubuntu Light" panose="020B0304030602030204" pitchFamily="34" charset="0"/>
                <a:ea typeface="ヒラギノ角ゴ ProN W3" charset="-128"/>
                <a:sym typeface="Gill Sans" charset="0"/>
              </a:rPr>
              <a:t>Athlètes</a:t>
            </a:r>
            <a:endParaRPr lang="es-PA" sz="2400" b="1" dirty="0">
              <a:solidFill>
                <a:srgbClr val="000000"/>
              </a:solidFill>
              <a:latin typeface="Ubuntu Light" panose="020B0304030602030204" pitchFamily="34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C7103D1-2C16-49A7-8860-A0E5FDA797DB}"/>
              </a:ext>
            </a:extLst>
          </p:cNvPr>
          <p:cNvSpPr txBox="1"/>
          <p:nvPr/>
        </p:nvSpPr>
        <p:spPr>
          <a:xfrm>
            <a:off x="894701" y="116903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 dirty="0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LEADERSHIP DES ATHLÈTES</a:t>
            </a:r>
          </a:p>
          <a:p>
            <a:endParaRPr lang="es-PA" sz="900" b="1" dirty="0">
              <a:solidFill>
                <a:srgbClr val="0C77C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735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91849" y="503718"/>
            <a:ext cx="6947338" cy="425054"/>
          </a:xfrm>
          <a:prstGeom prst="rect">
            <a:avLst/>
          </a:prstGeom>
        </p:spPr>
        <p:txBody>
          <a:bodyPr anchor="ctr"/>
          <a:lstStyle/>
          <a:p>
            <a:r>
              <a:rPr lang="es-PA" sz="2400" b="1" dirty="0" err="1">
                <a:solidFill>
                  <a:srgbClr val="000000"/>
                </a:solidFill>
                <a:latin typeface="Ubuntu Light" panose="020B0304030602030204" pitchFamily="34" charset="0"/>
                <a:ea typeface="ヒラギノ角ゴ ProN W3" charset="-128"/>
                <a:sym typeface="Gill Sans" charset="0"/>
              </a:rPr>
              <a:t>Principes</a:t>
            </a:r>
            <a:r>
              <a:rPr lang="es-PA" sz="2400" b="1" dirty="0">
                <a:solidFill>
                  <a:srgbClr val="000000"/>
                </a:solidFill>
                <a:latin typeface="Ubuntu Light" panose="020B0304030602030204" pitchFamily="34" charset="0"/>
                <a:ea typeface="ヒラギノ角ゴ ProN W3" charset="-128"/>
                <a:sym typeface="Gill Sans" charset="0"/>
              </a:rPr>
              <a:t> de Base du </a:t>
            </a:r>
            <a:r>
              <a:rPr lang="es-PA" sz="2400" b="1" dirty="0" err="1">
                <a:solidFill>
                  <a:srgbClr val="000000"/>
                </a:solidFill>
                <a:latin typeface="Ubuntu Light" panose="020B0304030602030204" pitchFamily="34" charset="0"/>
                <a:ea typeface="ヒラギノ角ゴ ProN W3" charset="-128"/>
                <a:sym typeface="Gill Sans" charset="0"/>
              </a:rPr>
              <a:t>Leadership</a:t>
            </a:r>
            <a:r>
              <a:rPr lang="es-PA" sz="2400" b="1" dirty="0">
                <a:solidFill>
                  <a:srgbClr val="000000"/>
                </a:solidFill>
                <a:latin typeface="Ubuntu Light" panose="020B0304030602030204" pitchFamily="34" charset="0"/>
                <a:ea typeface="ヒラギノ角ゴ ProN W3" charset="-128"/>
                <a:sym typeface="Gill Sans" charset="0"/>
              </a:rPr>
              <a:t> des </a:t>
            </a:r>
            <a:r>
              <a:rPr lang="es-PA" sz="2400" b="1" dirty="0" err="1">
                <a:solidFill>
                  <a:srgbClr val="000000"/>
                </a:solidFill>
                <a:latin typeface="Ubuntu Light" panose="020B0304030602030204" pitchFamily="34" charset="0"/>
                <a:ea typeface="ヒラギノ角ゴ ProN W3" charset="-128"/>
                <a:sym typeface="Gill Sans" charset="0"/>
              </a:rPr>
              <a:t>Athlètes</a:t>
            </a:r>
            <a:endParaRPr lang="es-PA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826B125-07A8-4B67-9DDA-FB9C50FEBCE4}"/>
              </a:ext>
            </a:extLst>
          </p:cNvPr>
          <p:cNvSpPr txBox="1"/>
          <p:nvPr/>
        </p:nvSpPr>
        <p:spPr>
          <a:xfrm>
            <a:off x="894701" y="116903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 dirty="0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LEADERSHIP DES ATHLÈTES</a:t>
            </a:r>
          </a:p>
          <a:p>
            <a:endParaRPr lang="es-PA" sz="900" b="1" dirty="0">
              <a:solidFill>
                <a:srgbClr val="0C77C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Imagen 7" descr="Diagrama&#10;&#10;Descripción generada automáticamente con confianza media">
            <a:extLst>
              <a:ext uri="{FF2B5EF4-FFF2-40B4-BE49-F238E27FC236}">
                <a16:creationId xmlns:a16="http://schemas.microsoft.com/office/drawing/2014/main" id="{C3D84804-EB0D-4B8E-A6FF-5626248EB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71" y="1264907"/>
            <a:ext cx="8542857" cy="54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477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05D5F-9CB7-914D-A202-7F32A63F48F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04455" y="564349"/>
            <a:ext cx="7886700" cy="557429"/>
          </a:xfrm>
          <a:prstGeom prst="rect">
            <a:avLst/>
          </a:prstGeom>
        </p:spPr>
        <p:txBody>
          <a:bodyPr/>
          <a:lstStyle/>
          <a:p>
            <a:r>
              <a:rPr lang="es-PA" dirty="0" err="1">
                <a:latin typeface="Ubuntu" panose="020B0504030602030204" pitchFamily="34" charset="0"/>
              </a:rPr>
              <a:t>Résumé</a:t>
            </a:r>
            <a:r>
              <a:rPr lang="es-PA" dirty="0">
                <a:latin typeface="Ubuntu" panose="020B0504030602030204" pitchFamily="34" charset="0"/>
              </a:rPr>
              <a:t> du Module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C308E-1212-4B41-8238-CC796F20B39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15876" y="1761944"/>
            <a:ext cx="7886700" cy="3263503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es-PA" sz="1800" b="1" u="sng" dirty="0" err="1">
                <a:latin typeface="Ubuntu Light" panose="020B0304030602030204" pitchFamily="34" charset="0"/>
              </a:rPr>
              <a:t>Dans</a:t>
            </a:r>
            <a:r>
              <a:rPr lang="es-PA" sz="1800" b="1" u="sng" dirty="0">
                <a:latin typeface="Ubuntu Light" panose="020B0304030602030204" pitchFamily="34" charset="0"/>
              </a:rPr>
              <a:t> ce module </a:t>
            </a:r>
            <a:r>
              <a:rPr lang="es-PA" sz="2000" b="1" u="sng" dirty="0">
                <a:latin typeface="Ubuntu Light" panose="020B0304030602030204" pitchFamily="34" charset="0"/>
              </a:rPr>
              <a:t>:</a:t>
            </a:r>
          </a:p>
          <a:p>
            <a:pPr lvl="1" algn="just">
              <a:lnSpc>
                <a:spcPct val="160000"/>
              </a:lnSpc>
              <a:spcBef>
                <a:spcPts val="450"/>
              </a:spcBef>
              <a:spcAft>
                <a:spcPts val="450"/>
              </a:spcAft>
            </a:pPr>
            <a:r>
              <a:rPr lang="es-PA" sz="2000" dirty="0" err="1">
                <a:latin typeface="Ubuntu Light" panose="020B0304030602030204" pitchFamily="34" charset="0"/>
              </a:rPr>
              <a:t>Vous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discutirez</a:t>
            </a:r>
            <a:r>
              <a:rPr lang="es-PA" sz="2000" dirty="0">
                <a:latin typeface="Ubuntu Light" panose="020B0304030602030204" pitchFamily="34" charset="0"/>
              </a:rPr>
              <a:t> la </a:t>
            </a:r>
            <a:r>
              <a:rPr lang="es-PA" sz="2000" b="1" dirty="0" err="1">
                <a:solidFill>
                  <a:srgbClr val="0070C0"/>
                </a:solidFill>
                <a:latin typeface="Ubuntu Light" panose="020B0304030602030204" pitchFamily="34" charset="0"/>
              </a:rPr>
              <a:t>mission</a:t>
            </a:r>
            <a:r>
              <a:rPr lang="es-PA" sz="2000" b="1" dirty="0">
                <a:solidFill>
                  <a:srgbClr val="0070C0"/>
                </a:solidFill>
                <a:latin typeface="Ubuntu Light" panose="020B0304030602030204" pitchFamily="34" charset="0"/>
              </a:rPr>
              <a:t> des </a:t>
            </a:r>
            <a:r>
              <a:rPr lang="es-PA" sz="2000" b="1" dirty="0" err="1">
                <a:solidFill>
                  <a:srgbClr val="0070C0"/>
                </a:solidFill>
                <a:latin typeface="Ubuntu Light" panose="020B0304030602030204" pitchFamily="34" charset="0"/>
              </a:rPr>
              <a:t>Olympiques</a:t>
            </a:r>
            <a:r>
              <a:rPr lang="es-PA" sz="2000" b="1" dirty="0">
                <a:solidFill>
                  <a:srgbClr val="0070C0"/>
                </a:solidFill>
                <a:latin typeface="Ubuntu Light" panose="020B0304030602030204" pitchFamily="34" charset="0"/>
              </a:rPr>
              <a:t> </a:t>
            </a:r>
            <a:r>
              <a:rPr lang="es-PA" sz="2000" b="1" dirty="0" err="1">
                <a:solidFill>
                  <a:srgbClr val="0070C0"/>
                </a:solidFill>
                <a:latin typeface="Ubuntu Light" panose="020B0304030602030204" pitchFamily="34" charset="0"/>
              </a:rPr>
              <a:t>Spéciaux</a:t>
            </a:r>
            <a:r>
              <a:rPr lang="es-PA" sz="2000" b="1" dirty="0">
                <a:solidFill>
                  <a:srgbClr val="0070C0"/>
                </a:solidFill>
                <a:latin typeface="Ubuntu Light" panose="020B0304030602030204" pitchFamily="34" charset="0"/>
              </a:rPr>
              <a:t> </a:t>
            </a:r>
            <a:r>
              <a:rPr lang="es-PA" sz="2000" dirty="0">
                <a:latin typeface="Ubuntu Light" panose="020B0304030602030204" pitchFamily="34" charset="0"/>
              </a:rPr>
              <a:t>et ce </a:t>
            </a:r>
            <a:r>
              <a:rPr lang="es-PA" sz="2000" dirty="0" err="1">
                <a:latin typeface="Ubuntu Light" panose="020B0304030602030204" pitchFamily="34" charset="0"/>
              </a:rPr>
              <a:t>qui</a:t>
            </a:r>
            <a:r>
              <a:rPr lang="es-PA" sz="2000" dirty="0">
                <a:latin typeface="Ubuntu Light" panose="020B0304030602030204" pitchFamily="34" charset="0"/>
              </a:rPr>
              <a:t> la </a:t>
            </a:r>
            <a:r>
              <a:rPr lang="es-PA" sz="2000" dirty="0" err="1">
                <a:latin typeface="Ubuntu Light" panose="020B0304030602030204" pitchFamily="34" charset="0"/>
              </a:rPr>
              <a:t>rend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unique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</a:p>
          <a:p>
            <a:pPr lvl="1" algn="just">
              <a:lnSpc>
                <a:spcPct val="160000"/>
              </a:lnSpc>
              <a:spcBef>
                <a:spcPts val="450"/>
              </a:spcBef>
              <a:spcAft>
                <a:spcPts val="450"/>
              </a:spcAft>
            </a:pPr>
            <a:r>
              <a:rPr lang="es-PA" sz="2000" dirty="0" err="1">
                <a:latin typeface="Ubuntu Light" panose="020B0304030602030204" pitchFamily="34" charset="0"/>
              </a:rPr>
              <a:t>Apprendrez</a:t>
            </a:r>
            <a:r>
              <a:rPr lang="es-PA" sz="2000" dirty="0">
                <a:latin typeface="Ubuntu Light" panose="020B0304030602030204" pitchFamily="34" charset="0"/>
              </a:rPr>
              <a:t> les </a:t>
            </a:r>
            <a:r>
              <a:rPr lang="es-PA" sz="2000" dirty="0" err="1">
                <a:latin typeface="Ubuntu Light" panose="020B0304030602030204" pitchFamily="34" charset="0"/>
              </a:rPr>
              <a:t>concepts</a:t>
            </a:r>
            <a:r>
              <a:rPr lang="es-PA" sz="2000" dirty="0">
                <a:latin typeface="Ubuntu Light" panose="020B0304030602030204" pitchFamily="34" charset="0"/>
              </a:rPr>
              <a:t> et </a:t>
            </a:r>
            <a:r>
              <a:rPr lang="es-PA" sz="2000" b="1" dirty="0" err="1">
                <a:solidFill>
                  <a:srgbClr val="0070C0"/>
                </a:solidFill>
                <a:latin typeface="Ubuntu Light" panose="020B0304030602030204" pitchFamily="34" charset="0"/>
              </a:rPr>
              <a:t>principes</a:t>
            </a:r>
            <a:r>
              <a:rPr lang="es-PA" sz="2000" b="1" dirty="0">
                <a:solidFill>
                  <a:srgbClr val="0070C0"/>
                </a:solidFill>
                <a:latin typeface="Ubuntu Light" panose="020B0304030602030204" pitchFamily="34" charset="0"/>
              </a:rPr>
              <a:t> de base </a:t>
            </a:r>
            <a:r>
              <a:rPr lang="es-PA" sz="2000" dirty="0">
                <a:latin typeface="Ubuntu Light" panose="020B0304030602030204" pitchFamily="34" charset="0"/>
              </a:rPr>
              <a:t>du </a:t>
            </a:r>
            <a:r>
              <a:rPr lang="es-PA" sz="2000" dirty="0" err="1">
                <a:latin typeface="Ubuntu Light" panose="020B0304030602030204" pitchFamily="34" charset="0"/>
              </a:rPr>
              <a:t>Leadership</a:t>
            </a:r>
            <a:r>
              <a:rPr lang="es-PA" sz="2000" dirty="0">
                <a:latin typeface="Ubuntu Light" panose="020B0304030602030204" pitchFamily="34" charset="0"/>
              </a:rPr>
              <a:t> des </a:t>
            </a:r>
            <a:r>
              <a:rPr lang="es-PA" sz="2000" dirty="0" err="1">
                <a:latin typeface="Ubuntu Light" panose="020B0304030602030204" pitchFamily="34" charset="0"/>
              </a:rPr>
              <a:t>Athlètes</a:t>
            </a:r>
            <a:endParaRPr lang="es-PA" sz="2000" dirty="0">
              <a:latin typeface="Ubuntu Light" panose="020B0304030602030204" pitchFamily="34" charset="0"/>
            </a:endParaRPr>
          </a:p>
          <a:p>
            <a:pPr lvl="1" algn="just">
              <a:lnSpc>
                <a:spcPct val="160000"/>
              </a:lnSpc>
              <a:spcBef>
                <a:spcPts val="450"/>
              </a:spcBef>
              <a:spcAft>
                <a:spcPts val="450"/>
              </a:spcAft>
            </a:pPr>
            <a:r>
              <a:rPr lang="es-PA" sz="2000" dirty="0" err="1">
                <a:latin typeface="Ubuntu Light" panose="020B0304030602030204" pitchFamily="34" charset="0"/>
              </a:rPr>
              <a:t>Identifierez</a:t>
            </a:r>
            <a:r>
              <a:rPr lang="es-PA" sz="2000" dirty="0">
                <a:latin typeface="Ubuntu Light" panose="020B0304030602030204" pitchFamily="34" charset="0"/>
              </a:rPr>
              <a:t> les </a:t>
            </a:r>
            <a:r>
              <a:rPr lang="es-PA" sz="2000" dirty="0" err="1">
                <a:latin typeface="Ubuntu Light" panose="020B0304030602030204" pitchFamily="34" charset="0"/>
              </a:rPr>
              <a:t>rôles</a:t>
            </a:r>
            <a:r>
              <a:rPr lang="es-PA" sz="2000" dirty="0">
                <a:latin typeface="Ubuntu Light" panose="020B0304030602030204" pitchFamily="34" charset="0"/>
              </a:rPr>
              <a:t> du </a:t>
            </a:r>
            <a:r>
              <a:rPr lang="es-PA" sz="2000" b="1" dirty="0" err="1">
                <a:solidFill>
                  <a:srgbClr val="0070C0"/>
                </a:solidFill>
                <a:latin typeface="Ubuntu Light" panose="020B0304030602030204" pitchFamily="34" charset="0"/>
              </a:rPr>
              <a:t>Leadership</a:t>
            </a:r>
            <a:r>
              <a:rPr lang="es-PA" sz="2000" b="1" dirty="0">
                <a:solidFill>
                  <a:srgbClr val="0070C0"/>
                </a:solidFill>
                <a:latin typeface="Ubuntu Light" panose="020B0304030602030204" pitchFamily="34" charset="0"/>
              </a:rPr>
              <a:t> des </a:t>
            </a:r>
            <a:r>
              <a:rPr lang="es-PA" sz="2000" b="1" dirty="0" err="1">
                <a:solidFill>
                  <a:srgbClr val="0070C0"/>
                </a:solidFill>
                <a:latin typeface="Ubuntu Light" panose="020B0304030602030204" pitchFamily="34" charset="0"/>
              </a:rPr>
              <a:t>Athlètes</a:t>
            </a:r>
            <a:r>
              <a:rPr lang="es-PA" sz="2000" b="1" dirty="0">
                <a:solidFill>
                  <a:srgbClr val="0070C0"/>
                </a:solidFill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qui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vous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interessent</a:t>
            </a:r>
            <a:endParaRPr lang="es-PA" sz="2000" dirty="0">
              <a:latin typeface="Ubuntu Light" panose="020B0304030602030204" pitchFamily="34" charset="0"/>
            </a:endParaRPr>
          </a:p>
          <a:p>
            <a:pPr lvl="1" algn="just">
              <a:lnSpc>
                <a:spcPct val="160000"/>
              </a:lnSpc>
              <a:spcBef>
                <a:spcPts val="450"/>
              </a:spcBef>
              <a:spcAft>
                <a:spcPts val="450"/>
              </a:spcAft>
            </a:pPr>
            <a:r>
              <a:rPr lang="es-PA" sz="2000" dirty="0" err="1">
                <a:latin typeface="Ubuntu Light" panose="020B0304030602030204" pitchFamily="34" charset="0"/>
              </a:rPr>
              <a:t>Rédigerez</a:t>
            </a:r>
            <a:r>
              <a:rPr lang="es-PA" sz="2000" dirty="0">
                <a:latin typeface="Ubuntu Light" panose="020B0304030602030204" pitchFamily="34" charset="0"/>
              </a:rPr>
              <a:t> la </a:t>
            </a:r>
            <a:r>
              <a:rPr lang="es-PA" sz="2000" b="1" dirty="0" err="1">
                <a:solidFill>
                  <a:srgbClr val="0070C0"/>
                </a:solidFill>
                <a:latin typeface="Ubuntu Light" panose="020B0304030602030204" pitchFamily="34" charset="0"/>
              </a:rPr>
              <a:t>déclaration</a:t>
            </a:r>
            <a:r>
              <a:rPr lang="es-PA" sz="2000" b="1" dirty="0">
                <a:solidFill>
                  <a:srgbClr val="0070C0"/>
                </a:solidFill>
                <a:latin typeface="Ubuntu Light" panose="020B0304030602030204" pitchFamily="34" charset="0"/>
              </a:rPr>
              <a:t> de </a:t>
            </a:r>
            <a:r>
              <a:rPr lang="es-PA" sz="2000" b="1" dirty="0" err="1">
                <a:solidFill>
                  <a:srgbClr val="0070C0"/>
                </a:solidFill>
                <a:latin typeface="Ubuntu Light" panose="020B0304030602030204" pitchFamily="34" charset="0"/>
              </a:rPr>
              <a:t>votre</a:t>
            </a:r>
            <a:r>
              <a:rPr lang="es-PA" sz="2000" b="1" dirty="0">
                <a:solidFill>
                  <a:srgbClr val="0070C0"/>
                </a:solidFill>
                <a:latin typeface="Ubuntu Light" panose="020B0304030602030204" pitchFamily="34" charset="0"/>
              </a:rPr>
              <a:t> </a:t>
            </a:r>
            <a:r>
              <a:rPr lang="es-PA" sz="2000" b="1" dirty="0" err="1">
                <a:solidFill>
                  <a:srgbClr val="0070C0"/>
                </a:solidFill>
                <a:latin typeface="Ubuntu Light" panose="020B0304030602030204" pitchFamily="34" charset="0"/>
              </a:rPr>
              <a:t>mission</a:t>
            </a:r>
            <a:r>
              <a:rPr lang="es-PA" sz="2000" b="1" dirty="0">
                <a:solidFill>
                  <a:srgbClr val="0070C0"/>
                </a:solidFill>
                <a:latin typeface="Ubuntu Light" panose="020B0304030602030204" pitchFamily="34" charset="0"/>
              </a:rPr>
              <a:t> </a:t>
            </a:r>
            <a:r>
              <a:rPr lang="es-PA" sz="2000" b="1" dirty="0" err="1">
                <a:solidFill>
                  <a:srgbClr val="0070C0"/>
                </a:solidFill>
                <a:latin typeface="Ubuntu Light" panose="020B0304030602030204" pitchFamily="34" charset="0"/>
              </a:rPr>
              <a:t>personnelle</a:t>
            </a:r>
            <a:r>
              <a:rPr lang="es-PA" sz="2000" dirty="0">
                <a:latin typeface="Ubuntu Light" panose="020B0304030602030204" pitchFamily="34" charset="0"/>
              </a:rPr>
              <a:t> (</a:t>
            </a:r>
            <a:r>
              <a:rPr lang="es-PA" sz="2000" dirty="0" err="1">
                <a:latin typeface="Ubuntu Light" panose="020B0304030602030204" pitchFamily="34" charset="0"/>
              </a:rPr>
              <a:t>objectif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ou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but</a:t>
            </a:r>
            <a:r>
              <a:rPr lang="es-PA" sz="2000" dirty="0">
                <a:latin typeface="Ubuntu Light" panose="020B0304030602030204" pitchFamily="34" charset="0"/>
              </a:rPr>
              <a:t>).</a:t>
            </a:r>
          </a:p>
          <a:p>
            <a:pPr lvl="1" algn="just">
              <a:lnSpc>
                <a:spcPct val="160000"/>
              </a:lnSpc>
              <a:spcBef>
                <a:spcPts val="450"/>
              </a:spcBef>
              <a:spcAft>
                <a:spcPts val="450"/>
              </a:spcAft>
            </a:pPr>
            <a:r>
              <a:rPr lang="es-PA" sz="2000" dirty="0" err="1">
                <a:latin typeface="Ubuntu Light" panose="020B0304030602030204" pitchFamily="34" charset="0"/>
              </a:rPr>
              <a:t>Créerez</a:t>
            </a:r>
            <a:r>
              <a:rPr lang="es-PA" sz="2000" dirty="0">
                <a:latin typeface="Ubuntu Light" panose="020B0304030602030204" pitchFamily="34" charset="0"/>
              </a:rPr>
              <a:t> un </a:t>
            </a:r>
            <a:r>
              <a:rPr lang="es-PA" sz="2000" b="1" dirty="0">
                <a:solidFill>
                  <a:srgbClr val="0C77C3"/>
                </a:solidFill>
                <a:latin typeface="Ubuntu Light" panose="020B0304030602030204" pitchFamily="34" charset="0"/>
              </a:rPr>
              <a:t>plan </a:t>
            </a:r>
            <a:r>
              <a:rPr lang="es-PA" sz="2000" b="1" dirty="0" err="1">
                <a:solidFill>
                  <a:srgbClr val="0C77C3"/>
                </a:solidFill>
                <a:latin typeface="Ubuntu Light" panose="020B0304030602030204" pitchFamily="34" charset="0"/>
              </a:rPr>
              <a:t>d´action</a:t>
            </a:r>
            <a:r>
              <a:rPr lang="es-PA" sz="2000" b="1" dirty="0">
                <a:solidFill>
                  <a:srgbClr val="0C77C3"/>
                </a:solidFill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pour</a:t>
            </a:r>
            <a:r>
              <a:rPr lang="es-PA" sz="2000" dirty="0">
                <a:latin typeface="Ubuntu Light" panose="020B0304030602030204" pitchFamily="34" charset="0"/>
              </a:rPr>
              <a:t> les </a:t>
            </a:r>
            <a:r>
              <a:rPr lang="es-PA" sz="2000" dirty="0" err="1">
                <a:latin typeface="Ubuntu Light" panose="020B0304030602030204" pitchFamily="34" charset="0"/>
              </a:rPr>
              <a:t>prochaines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étapes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vers</a:t>
            </a:r>
            <a:r>
              <a:rPr lang="es-PA" sz="2000" dirty="0">
                <a:latin typeface="Ubuntu Light" panose="020B0304030602030204" pitchFamily="34" charset="0"/>
              </a:rPr>
              <a:t> le </a:t>
            </a:r>
            <a:r>
              <a:rPr lang="es-PA" sz="2000" dirty="0" err="1">
                <a:latin typeface="Ubuntu Light" panose="020B0304030602030204" pitchFamily="34" charset="0"/>
              </a:rPr>
              <a:t>Leadership</a:t>
            </a:r>
            <a:r>
              <a:rPr lang="es-PA" sz="2000" dirty="0">
                <a:latin typeface="Ubuntu Light" panose="020B0304030602030204" pitchFamily="34" charset="0"/>
              </a:rPr>
              <a:t> des </a:t>
            </a:r>
            <a:r>
              <a:rPr lang="es-PA" sz="2000" dirty="0" err="1">
                <a:latin typeface="Ubuntu Light" panose="020B0304030602030204" pitchFamily="34" charset="0"/>
              </a:rPr>
              <a:t>Athlètes</a:t>
            </a:r>
            <a:endParaRPr lang="es-PA" sz="2000" dirty="0">
              <a:latin typeface="Ubuntu Light" panose="020B0304030602030204" pitchFamily="34" charset="0"/>
            </a:endParaRPr>
          </a:p>
          <a:p>
            <a:pPr>
              <a:spcBef>
                <a:spcPts val="450"/>
              </a:spcBef>
              <a:spcAft>
                <a:spcPts val="450"/>
              </a:spcAft>
            </a:pPr>
            <a:endParaRPr lang="es-PA" dirty="0"/>
          </a:p>
        </p:txBody>
      </p:sp>
      <p:sp>
        <p:nvSpPr>
          <p:cNvPr id="4" name="AutoShape 2" descr="https://previews.dropbox.com/p/thumb/AA5UqonZAXUwo6sbSv0AArEacjjX7h5QdUr0FnXtEEkBuoXoUWX5vmXk1Chhin9kBgS4RR0Z5NiDVxDXI4yI8Z2pUa4Ir5_hi_BJJuGH05NuJkBMzPQwu59QjuW6A8YFaT-lVqVlZWO97UDBI7R2SxHYBSbQseKQgC3iHhGomdwrX8cYLX4iwpQpU9K5y6LhQyWaO0s0TTESHq37_LhlaR5YmviifmUUQtQMmv3FoRriZ9MJ1c26yZOawucGk2ErVThk5G8fo3gpmNp16qlziyvVQRgWqipXMJKKfry_KJFqx01q3ngRLbkzqYuSYTeccTEOBWNuqE6Ac270sg57mCve2zEG5Owdlf-zdJcYwlmOfg/p.png?fv_content=true&amp;size_mode=5"/>
          <p:cNvSpPr>
            <a:spLocks noChangeAspect="1" noChangeArrowheads="1"/>
          </p:cNvSpPr>
          <p:nvPr/>
        </p:nvSpPr>
        <p:spPr bwMode="auto">
          <a:xfrm>
            <a:off x="155574" y="23023"/>
            <a:ext cx="617427" cy="61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A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DAAD64E-DD1F-44F3-80EF-04D56D959F90}"/>
              </a:ext>
            </a:extLst>
          </p:cNvPr>
          <p:cNvSpPr txBox="1"/>
          <p:nvPr/>
        </p:nvSpPr>
        <p:spPr>
          <a:xfrm>
            <a:off x="894701" y="116903"/>
            <a:ext cx="18229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 dirty="0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LEADERSHIP DES ATHLÈTES</a:t>
            </a:r>
          </a:p>
        </p:txBody>
      </p:sp>
    </p:spTree>
    <p:extLst>
      <p:ext uri="{BB962C8B-B14F-4D97-AF65-F5344CB8AC3E}">
        <p14:creationId xmlns:p14="http://schemas.microsoft.com/office/powerpoint/2010/main" val="6827008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s with a microphone in front of a large pad of paper and talks to a group of people.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8" r="13290" b="2511"/>
          <a:stretch/>
        </p:blipFill>
        <p:spPr>
          <a:xfrm>
            <a:off x="2389208" y="744417"/>
            <a:ext cx="4365584" cy="536916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2969A3A-9EEB-4169-A0B2-D4E296C42FEA}"/>
              </a:ext>
            </a:extLst>
          </p:cNvPr>
          <p:cNvSpPr txBox="1"/>
          <p:nvPr/>
        </p:nvSpPr>
        <p:spPr>
          <a:xfrm>
            <a:off x="894701" y="116903"/>
            <a:ext cx="18229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 dirty="0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LEADERSHIP DES ATHLÈTES</a:t>
            </a:r>
          </a:p>
        </p:txBody>
      </p:sp>
    </p:spTree>
    <p:extLst>
      <p:ext uri="{BB962C8B-B14F-4D97-AF65-F5344CB8AC3E}">
        <p14:creationId xmlns:p14="http://schemas.microsoft.com/office/powerpoint/2010/main" val="1053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tand around a bocce court and make sure everything looks ready for the competition.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2"/>
          <a:stretch/>
        </p:blipFill>
        <p:spPr>
          <a:xfrm>
            <a:off x="2336099" y="744417"/>
            <a:ext cx="4471802" cy="536916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EA91F1C-8D1B-458C-BF5E-EC0DFC6F1846}"/>
              </a:ext>
            </a:extLst>
          </p:cNvPr>
          <p:cNvSpPr txBox="1"/>
          <p:nvPr/>
        </p:nvSpPr>
        <p:spPr>
          <a:xfrm>
            <a:off x="894701" y="116903"/>
            <a:ext cx="1888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 dirty="0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LEADERSHIP DES ATHLÈTES</a:t>
            </a:r>
          </a:p>
          <a:p>
            <a:endParaRPr lang="es-PA" sz="900" b="1" dirty="0">
              <a:solidFill>
                <a:srgbClr val="0C77C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94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s at a podium and gives a speech to the crowd.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5"/>
          <a:stretch/>
        </p:blipFill>
        <p:spPr>
          <a:xfrm>
            <a:off x="968311" y="952538"/>
            <a:ext cx="7207378" cy="541012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D01FD71-0A66-4CBF-8F63-B7A3536398ED}"/>
              </a:ext>
            </a:extLst>
          </p:cNvPr>
          <p:cNvSpPr txBox="1"/>
          <p:nvPr/>
        </p:nvSpPr>
        <p:spPr>
          <a:xfrm>
            <a:off x="894701" y="116903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 dirty="0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LEADERSHIP DES ATHLÈTES</a:t>
            </a:r>
          </a:p>
          <a:p>
            <a:endParaRPr lang="es-PA" sz="900" b="1" dirty="0">
              <a:solidFill>
                <a:srgbClr val="0C77C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65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people stand in front of a sign that reads &quot;Fit Families Special Olympics Rwanda&quot; and write on a board in front of an audience.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r="5454"/>
          <a:stretch/>
        </p:blipFill>
        <p:spPr>
          <a:xfrm>
            <a:off x="968311" y="1087879"/>
            <a:ext cx="7207378" cy="541012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FD36898-7F4C-452C-8047-ADC608763B7B}"/>
              </a:ext>
            </a:extLst>
          </p:cNvPr>
          <p:cNvSpPr txBox="1"/>
          <p:nvPr/>
        </p:nvSpPr>
        <p:spPr>
          <a:xfrm>
            <a:off x="894701" y="116903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 dirty="0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LEADERSHIP DES ATHLÈTES</a:t>
            </a:r>
          </a:p>
          <a:p>
            <a:endParaRPr lang="es-PA" sz="900" b="1" dirty="0">
              <a:solidFill>
                <a:srgbClr val="0C77C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25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blows a whistle and points at a player.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r="8441"/>
          <a:stretch/>
        </p:blipFill>
        <p:spPr>
          <a:xfrm>
            <a:off x="370954" y="1051785"/>
            <a:ext cx="8402092" cy="558789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0F12F25-3651-409F-A103-BFF38B6B192F}"/>
              </a:ext>
            </a:extLst>
          </p:cNvPr>
          <p:cNvSpPr txBox="1"/>
          <p:nvPr/>
        </p:nvSpPr>
        <p:spPr>
          <a:xfrm>
            <a:off x="894701" y="116903"/>
            <a:ext cx="18229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LEADERSHIP DES ATHLÈTES</a:t>
            </a:r>
            <a:endParaRPr lang="es-PA" sz="900" b="1" dirty="0">
              <a:solidFill>
                <a:srgbClr val="0C77C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90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91849" y="503718"/>
            <a:ext cx="6947338" cy="425054"/>
          </a:xfrm>
          <a:prstGeom prst="rect">
            <a:avLst/>
          </a:prstGeom>
        </p:spPr>
        <p:txBody>
          <a:bodyPr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s-PA" sz="2400" b="1" dirty="0" err="1">
                <a:solidFill>
                  <a:srgbClr val="000000"/>
                </a:solidFill>
                <a:latin typeface="Ubuntu Light" panose="020B0304030602030204" pitchFamily="34" charset="0"/>
                <a:ea typeface="ヒラギノ角ゴ ProN W3" charset="-128"/>
                <a:sym typeface="Gill Sans" charset="0"/>
              </a:rPr>
              <a:t>Principes</a:t>
            </a:r>
            <a:r>
              <a:rPr lang="es-PA" sz="2400" b="1" dirty="0">
                <a:solidFill>
                  <a:srgbClr val="000000"/>
                </a:solidFill>
                <a:latin typeface="Ubuntu Light" panose="020B0304030602030204" pitchFamily="34" charset="0"/>
                <a:ea typeface="ヒラギノ角ゴ ProN W3" charset="-128"/>
                <a:sym typeface="Gill Sans" charset="0"/>
              </a:rPr>
              <a:t> de Base du </a:t>
            </a:r>
            <a:r>
              <a:rPr lang="es-PA" sz="2400" b="1" dirty="0" err="1">
                <a:solidFill>
                  <a:srgbClr val="000000"/>
                </a:solidFill>
                <a:latin typeface="Ubuntu Light" panose="020B0304030602030204" pitchFamily="34" charset="0"/>
                <a:ea typeface="ヒラギノ角ゴ ProN W3" charset="-128"/>
                <a:sym typeface="Gill Sans" charset="0"/>
              </a:rPr>
              <a:t>Leadership</a:t>
            </a:r>
            <a:r>
              <a:rPr lang="es-PA" sz="2400" b="1" dirty="0">
                <a:solidFill>
                  <a:srgbClr val="000000"/>
                </a:solidFill>
                <a:latin typeface="Ubuntu Light" panose="020B0304030602030204" pitchFamily="34" charset="0"/>
                <a:ea typeface="ヒラギノ角ゴ ProN W3" charset="-128"/>
                <a:sym typeface="Gill Sans" charset="0"/>
              </a:rPr>
              <a:t> des </a:t>
            </a:r>
            <a:r>
              <a:rPr lang="es-PA" sz="2400" b="1">
                <a:solidFill>
                  <a:srgbClr val="000000"/>
                </a:solidFill>
                <a:latin typeface="Ubuntu Light" panose="020B0304030602030204" pitchFamily="34" charset="0"/>
                <a:ea typeface="ヒラギノ角ゴ ProN W3" charset="-128"/>
                <a:sym typeface="Gill Sans" charset="0"/>
              </a:rPr>
              <a:t>Athlètes</a:t>
            </a:r>
            <a:endParaRPr lang="es-PA" sz="2400" b="1" dirty="0">
              <a:solidFill>
                <a:srgbClr val="000000"/>
              </a:solidFill>
              <a:latin typeface="Ubuntu Light" panose="020B0304030602030204" pitchFamily="34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80DED12-8F21-421F-A02C-4D0F544596A3}"/>
              </a:ext>
            </a:extLst>
          </p:cNvPr>
          <p:cNvSpPr txBox="1"/>
          <p:nvPr/>
        </p:nvSpPr>
        <p:spPr>
          <a:xfrm>
            <a:off x="894701" y="116903"/>
            <a:ext cx="18229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LEADERSHIP DES ATHLÈTES</a:t>
            </a:r>
            <a:endParaRPr lang="es-PA" sz="900" b="1" dirty="0">
              <a:solidFill>
                <a:srgbClr val="0C77C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Imagen 3" descr="Interfaz de usuario gráfica&#10;&#10;Descripción generada automáticamente con confianza baja">
            <a:extLst>
              <a:ext uri="{FF2B5EF4-FFF2-40B4-BE49-F238E27FC236}">
                <a16:creationId xmlns:a16="http://schemas.microsoft.com/office/drawing/2014/main" id="{9FFF4896-F8CB-4F97-BD43-8466E9187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71" y="1264907"/>
            <a:ext cx="8542857" cy="54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3685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2455" y="1735118"/>
            <a:ext cx="8092190" cy="388791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s-PA" sz="2400" b="1" u="sng" dirty="0">
                <a:solidFill>
                  <a:schemeClr val="tx1"/>
                </a:solidFill>
                <a:latin typeface="Ubuntu Light" panose="020B0304030602030204" pitchFamily="34" charset="0"/>
              </a:rPr>
              <a:t>Positions de </a:t>
            </a:r>
            <a:r>
              <a:rPr lang="es-PA" sz="2400" b="1" u="sng" dirty="0" err="1">
                <a:solidFill>
                  <a:schemeClr val="tx1"/>
                </a:solidFill>
                <a:latin typeface="Ubuntu Light" panose="020B0304030602030204" pitchFamily="34" charset="0"/>
              </a:rPr>
              <a:t>Leadership</a:t>
            </a:r>
            <a:r>
              <a:rPr lang="es-PA" sz="2400" b="1" u="sng" dirty="0">
                <a:solidFill>
                  <a:schemeClr val="tx1"/>
                </a:solidFill>
                <a:latin typeface="Ubuntu Light" panose="020B0304030602030204" pitchFamily="34" charset="0"/>
              </a:rPr>
              <a:t> 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PA" sz="2400" dirty="0" err="1">
                <a:latin typeface="Ubuntu Light" panose="020B0304030602030204" pitchFamily="34" charset="0"/>
              </a:rPr>
              <a:t>Créer</a:t>
            </a:r>
            <a:r>
              <a:rPr lang="es-PA" sz="2400" dirty="0">
                <a:latin typeface="Ubuntu Light" panose="020B0304030602030204" pitchFamily="34" charset="0"/>
              </a:rPr>
              <a:t> des </a:t>
            </a:r>
            <a:r>
              <a:rPr lang="es-PA" sz="2400" b="1" dirty="0">
                <a:solidFill>
                  <a:srgbClr val="FF0000"/>
                </a:solidFill>
                <a:latin typeface="Ubuntu Light" panose="020B0304030602030204" pitchFamily="34" charset="0"/>
              </a:rPr>
              <a:t>positions </a:t>
            </a:r>
            <a:r>
              <a:rPr lang="es-PA" sz="24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significatives</a:t>
            </a:r>
            <a:r>
              <a:rPr lang="es-PA" sz="2400" b="1" dirty="0">
                <a:solidFill>
                  <a:srgbClr val="FF0000"/>
                </a:solidFill>
                <a:latin typeface="Ubuntu Light" panose="020B0304030602030204" pitchFamily="34" charset="0"/>
              </a:rPr>
              <a:t> et de </a:t>
            </a:r>
            <a:r>
              <a:rPr lang="es-PA" sz="24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leadership</a:t>
            </a:r>
            <a:r>
              <a:rPr lang="es-PA" sz="2400" b="1" dirty="0">
                <a:solidFill>
                  <a:srgbClr val="FF0000"/>
                </a:solidFill>
                <a:latin typeface="Ubuntu Light" panose="020B0304030602030204" pitchFamily="34" charset="0"/>
              </a:rPr>
              <a:t> :</a:t>
            </a:r>
            <a:r>
              <a:rPr lang="es-PA" sz="2400" b="1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dans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l´organisation</a:t>
            </a:r>
            <a:r>
              <a:rPr lang="es-PA" sz="2400" dirty="0">
                <a:latin typeface="Ubuntu Light" panose="020B0304030602030204" pitchFamily="34" charset="0"/>
              </a:rPr>
              <a:t> et la </a:t>
            </a:r>
            <a:r>
              <a:rPr lang="es-PA" sz="2400" dirty="0" err="1">
                <a:latin typeface="Ubuntu Light" panose="020B0304030602030204" pitchFamily="34" charset="0"/>
              </a:rPr>
              <a:t>communauté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pour</a:t>
            </a:r>
            <a:r>
              <a:rPr lang="es-PA" sz="2400" dirty="0">
                <a:latin typeface="Ubuntu Light" panose="020B0304030602030204" pitchFamily="34" charset="0"/>
              </a:rPr>
              <a:t> les </a:t>
            </a:r>
            <a:r>
              <a:rPr lang="es-PA" sz="2400" dirty="0" err="1">
                <a:latin typeface="Ubuntu Light" panose="020B0304030602030204" pitchFamily="34" charset="0"/>
              </a:rPr>
              <a:t>personnes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ayant</a:t>
            </a:r>
            <a:r>
              <a:rPr lang="es-PA" sz="2400" dirty="0">
                <a:latin typeface="Ubuntu Light" panose="020B0304030602030204" pitchFamily="34" charset="0"/>
              </a:rPr>
              <a:t> une </a:t>
            </a:r>
            <a:r>
              <a:rPr lang="es-PA" sz="2400" dirty="0" err="1">
                <a:latin typeface="Ubuntu Light" panose="020B0304030602030204" pitchFamily="34" charset="0"/>
              </a:rPr>
              <a:t>déficience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intellectuelle</a:t>
            </a:r>
            <a:r>
              <a:rPr lang="es-PA" sz="2400" dirty="0">
                <a:latin typeface="Ubuntu Light" panose="020B0304030602030204" pitchFamily="34" charset="0"/>
              </a:rPr>
              <a:t>. </a:t>
            </a:r>
            <a:r>
              <a:rPr lang="es-PA" sz="2400" dirty="0" err="1">
                <a:latin typeface="Ubuntu Light" panose="020B0304030602030204" pitchFamily="34" charset="0"/>
              </a:rPr>
              <a:t>L´organisation</a:t>
            </a:r>
            <a:r>
              <a:rPr lang="es-PA" sz="2400" dirty="0">
                <a:latin typeface="Ubuntu Light" panose="020B0304030602030204" pitchFamily="34" charset="0"/>
              </a:rPr>
              <a:t> será </a:t>
            </a:r>
            <a:r>
              <a:rPr lang="es-PA" sz="2400" dirty="0" err="1">
                <a:latin typeface="Ubuntu Light" panose="020B0304030602030204" pitchFamily="34" charset="0"/>
              </a:rPr>
              <a:t>dirigée</a:t>
            </a:r>
            <a:r>
              <a:rPr lang="es-PA" sz="2400" dirty="0">
                <a:latin typeface="Ubuntu Light" panose="020B0304030602030204" pitchFamily="34" charset="0"/>
              </a:rPr>
              <a:t> par les </a:t>
            </a:r>
            <a:r>
              <a:rPr lang="es-PA" sz="2400" dirty="0" err="1">
                <a:latin typeface="Ubuntu Light" panose="020B0304030602030204" pitchFamily="34" charset="0"/>
              </a:rPr>
              <a:t>athlètes</a:t>
            </a:r>
            <a:r>
              <a:rPr lang="es-PA" sz="2400" dirty="0">
                <a:latin typeface="Ubuntu Light" panose="020B0304030602030204" pitchFamily="34" charset="0"/>
              </a:rPr>
              <a:t>, </a:t>
            </a:r>
            <a:r>
              <a:rPr lang="es-PA" sz="2400" dirty="0" err="1">
                <a:latin typeface="Ubuntu Light" panose="020B0304030602030204" pitchFamily="34" charset="0"/>
              </a:rPr>
              <a:t>qui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participeront</a:t>
            </a:r>
            <a:r>
              <a:rPr lang="es-PA" sz="2400" dirty="0">
                <a:latin typeface="Ubuntu Light" panose="020B0304030602030204" pitchFamily="34" charset="0"/>
              </a:rPr>
              <a:t> à </a:t>
            </a:r>
            <a:r>
              <a:rPr lang="es-PA" sz="2400" dirty="0" err="1">
                <a:latin typeface="Ubuntu Light" panose="020B0304030602030204" pitchFamily="34" charset="0"/>
              </a:rPr>
              <a:t>l´élaboration</a:t>
            </a:r>
            <a:r>
              <a:rPr lang="es-PA" sz="2400" dirty="0">
                <a:latin typeface="Ubuntu Light" panose="020B0304030602030204" pitchFamily="34" charset="0"/>
              </a:rPr>
              <a:t> des </a:t>
            </a:r>
            <a:r>
              <a:rPr lang="es-PA" sz="2400" dirty="0" err="1">
                <a:latin typeface="Ubuntu Light" panose="020B0304030602030204" pitchFamily="34" charset="0"/>
              </a:rPr>
              <a:t>politiques</a:t>
            </a:r>
            <a:r>
              <a:rPr lang="es-PA" sz="2400" dirty="0">
                <a:latin typeface="Ubuntu Light" panose="020B0304030602030204" pitchFamily="34" charset="0"/>
              </a:rPr>
              <a:t>, à la </a:t>
            </a:r>
            <a:r>
              <a:rPr lang="es-PA" sz="2400" dirty="0" err="1">
                <a:latin typeface="Ubuntu Light" panose="020B0304030602030204" pitchFamily="34" charset="0"/>
              </a:rPr>
              <a:t>definition</a:t>
            </a:r>
            <a:r>
              <a:rPr lang="es-PA" sz="2400" dirty="0">
                <a:latin typeface="Ubuntu Light" panose="020B0304030602030204" pitchFamily="34" charset="0"/>
              </a:rPr>
              <a:t> des </a:t>
            </a:r>
            <a:r>
              <a:rPr lang="es-PA" sz="2400" dirty="0" err="1">
                <a:latin typeface="Ubuntu Light" panose="020B0304030602030204" pitchFamily="34" charset="0"/>
              </a:rPr>
              <a:t>orientations</a:t>
            </a:r>
            <a:r>
              <a:rPr lang="es-PA" sz="2400" dirty="0">
                <a:latin typeface="Ubuntu Light" panose="020B0304030602030204" pitchFamily="34" charset="0"/>
              </a:rPr>
              <a:t> et à la mise en place des </a:t>
            </a:r>
            <a:r>
              <a:rPr lang="es-PA" sz="2400" dirty="0" err="1">
                <a:latin typeface="Ubuntu Light" panose="020B0304030602030204" pitchFamily="34" charset="0"/>
              </a:rPr>
              <a:t>programmes</a:t>
            </a:r>
            <a:r>
              <a:rPr lang="es-PA" sz="2400" dirty="0">
                <a:latin typeface="Ubuntu Light" panose="020B0304030602030204" pitchFamily="34" charset="0"/>
              </a:rPr>
              <a:t>.</a:t>
            </a:r>
          </a:p>
          <a:p>
            <a:pPr marL="0" indent="0">
              <a:buNone/>
            </a:pPr>
            <a:endParaRPr lang="es-PA" sz="2400" dirty="0">
              <a:latin typeface="Ubuntu Light" panose="020B0304030602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14927" y="444893"/>
            <a:ext cx="75397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s-PA" sz="2400" b="1" dirty="0" err="1">
                <a:solidFill>
                  <a:srgbClr val="000000"/>
                </a:solidFill>
                <a:latin typeface="Ubuntu Light" panose="020B0304030602030204" pitchFamily="34" charset="0"/>
                <a:ea typeface="ヒラギノ角ゴ ProN W3" charset="-128"/>
                <a:sym typeface="Gill Sans" charset="0"/>
              </a:rPr>
              <a:t>Principes</a:t>
            </a:r>
            <a:r>
              <a:rPr lang="es-PA" sz="2400" b="1" dirty="0">
                <a:solidFill>
                  <a:srgbClr val="000000"/>
                </a:solidFill>
                <a:latin typeface="Ubuntu Light" panose="020B0304030602030204" pitchFamily="34" charset="0"/>
                <a:ea typeface="ヒラギノ角ゴ ProN W3" charset="-128"/>
                <a:sym typeface="Gill Sans" charset="0"/>
              </a:rPr>
              <a:t> de Base du </a:t>
            </a:r>
            <a:r>
              <a:rPr lang="es-PA" sz="2400" b="1" dirty="0" err="1">
                <a:solidFill>
                  <a:srgbClr val="000000"/>
                </a:solidFill>
                <a:latin typeface="Ubuntu Light" panose="020B0304030602030204" pitchFamily="34" charset="0"/>
                <a:ea typeface="ヒラギノ角ゴ ProN W3" charset="-128"/>
                <a:sym typeface="Gill Sans" charset="0"/>
              </a:rPr>
              <a:t>Leadership</a:t>
            </a:r>
            <a:r>
              <a:rPr lang="es-PA" sz="2400" b="1" dirty="0">
                <a:solidFill>
                  <a:srgbClr val="000000"/>
                </a:solidFill>
                <a:latin typeface="Ubuntu Light" panose="020B0304030602030204" pitchFamily="34" charset="0"/>
                <a:ea typeface="ヒラギノ角ゴ ProN W3" charset="-128"/>
                <a:sym typeface="Gill Sans" charset="0"/>
              </a:rPr>
              <a:t> des </a:t>
            </a:r>
            <a:r>
              <a:rPr lang="es-PA" sz="2400" b="1" dirty="0" err="1">
                <a:solidFill>
                  <a:srgbClr val="000000"/>
                </a:solidFill>
                <a:latin typeface="Ubuntu Light" panose="020B0304030602030204" pitchFamily="34" charset="0"/>
                <a:ea typeface="ヒラギノ角ゴ ProN W3" charset="-128"/>
                <a:sym typeface="Gill Sans" charset="0"/>
              </a:rPr>
              <a:t>Athlètes</a:t>
            </a:r>
            <a:endParaRPr lang="es-PA" sz="2400" b="1" dirty="0">
              <a:solidFill>
                <a:srgbClr val="000000"/>
              </a:solidFill>
              <a:latin typeface="Ubuntu Light" panose="020B0304030602030204" pitchFamily="34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6D593D7-9984-47E5-97F4-28037FB38E5E}"/>
              </a:ext>
            </a:extLst>
          </p:cNvPr>
          <p:cNvSpPr txBox="1"/>
          <p:nvPr/>
        </p:nvSpPr>
        <p:spPr>
          <a:xfrm>
            <a:off x="894701" y="116903"/>
            <a:ext cx="18229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 dirty="0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LEADERSHIP DES ATHLÈTES</a:t>
            </a:r>
          </a:p>
        </p:txBody>
      </p:sp>
    </p:spTree>
    <p:extLst>
      <p:ext uri="{BB962C8B-B14F-4D97-AF65-F5344CB8AC3E}">
        <p14:creationId xmlns:p14="http://schemas.microsoft.com/office/powerpoint/2010/main" val="34322523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57352" y="1221422"/>
            <a:ext cx="8332940" cy="2919654"/>
          </a:xfrm>
          <a:prstGeom prst="rect">
            <a:avLst/>
          </a:prstGeom>
        </p:spPr>
        <p:txBody>
          <a:bodyPr/>
          <a:lstStyle/>
          <a:p>
            <a:pPr marL="257175" indent="-257175">
              <a:lnSpc>
                <a:spcPct val="150000"/>
              </a:lnSpc>
            </a:pPr>
            <a:r>
              <a:rPr lang="es-PA" sz="2000" dirty="0" err="1">
                <a:latin typeface="Ubuntu Light" panose="020B0304030602030204" pitchFamily="34" charset="0"/>
              </a:rPr>
              <a:t>L´accent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n´est</a:t>
            </a:r>
            <a:r>
              <a:rPr lang="es-PA" sz="2000" dirty="0">
                <a:latin typeface="Ubuntu Light" panose="020B0304030602030204" pitchFamily="34" charset="0"/>
              </a:rPr>
              <a:t> plus mis sur </a:t>
            </a:r>
            <a:r>
              <a:rPr lang="es-PA" sz="2000" dirty="0" err="1">
                <a:latin typeface="Ubuntu Light" panose="020B0304030602030204" pitchFamily="34" charset="0"/>
              </a:rPr>
              <a:t>l´offre</a:t>
            </a:r>
            <a:r>
              <a:rPr lang="es-PA" sz="2000" dirty="0">
                <a:latin typeface="Ubuntu Light" panose="020B0304030602030204" pitchFamily="34" charset="0"/>
              </a:rPr>
              <a:t> de </a:t>
            </a:r>
            <a:r>
              <a:rPr lang="es-PA" sz="2000" dirty="0" err="1">
                <a:latin typeface="Ubuntu Light" panose="020B0304030602030204" pitchFamily="34" charset="0"/>
              </a:rPr>
              <a:t>programmes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b="1" dirty="0" err="1">
                <a:latin typeface="Ubuntu Light" panose="020B0304030602030204" pitchFamily="34" charset="0"/>
              </a:rPr>
              <a:t>pour</a:t>
            </a:r>
            <a:r>
              <a:rPr lang="es-PA" sz="2000" dirty="0">
                <a:latin typeface="Ubuntu Light" panose="020B0304030602030204" pitchFamily="34" charset="0"/>
              </a:rPr>
              <a:t> les </a:t>
            </a:r>
            <a:r>
              <a:rPr lang="es-PA" sz="2000" dirty="0" err="1">
                <a:latin typeface="Ubuntu Light" panose="020B0304030602030204" pitchFamily="34" charset="0"/>
              </a:rPr>
              <a:t>personnes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avec</a:t>
            </a:r>
            <a:r>
              <a:rPr lang="es-PA" sz="2000" dirty="0">
                <a:latin typeface="Ubuntu Light" panose="020B0304030602030204" pitchFamily="34" charset="0"/>
              </a:rPr>
              <a:t> DI </a:t>
            </a:r>
            <a:r>
              <a:rPr lang="es-PA" sz="2000" dirty="0" err="1">
                <a:latin typeface="Ubuntu Light" panose="020B0304030602030204" pitchFamily="34" charset="0"/>
              </a:rPr>
              <a:t>mais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au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respect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pour</a:t>
            </a:r>
            <a:r>
              <a:rPr lang="es-PA" sz="2000" dirty="0">
                <a:latin typeface="Ubuntu Light" panose="020B0304030602030204" pitchFamily="34" charset="0"/>
              </a:rPr>
              <a:t> les </a:t>
            </a:r>
            <a:r>
              <a:rPr lang="es-PA" sz="2000" dirty="0" err="1">
                <a:latin typeface="Ubuntu Light" panose="020B0304030602030204" pitchFamily="34" charset="0"/>
              </a:rPr>
              <a:t>personnes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avec</a:t>
            </a:r>
            <a:r>
              <a:rPr lang="es-PA" sz="2000" dirty="0">
                <a:latin typeface="Ubuntu Light" panose="020B0304030602030204" pitchFamily="34" charset="0"/>
              </a:rPr>
              <a:t> DI, </a:t>
            </a:r>
            <a:r>
              <a:rPr lang="es-PA" sz="2000" dirty="0" err="1">
                <a:latin typeface="Ubuntu Light" panose="020B0304030602030204" pitchFamily="34" charset="0"/>
              </a:rPr>
              <a:t>leur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experience</a:t>
            </a:r>
            <a:r>
              <a:rPr lang="es-PA" sz="2000" dirty="0">
                <a:latin typeface="Ubuntu Light" panose="020B0304030602030204" pitchFamily="34" charset="0"/>
              </a:rPr>
              <a:t> et </a:t>
            </a:r>
            <a:r>
              <a:rPr lang="es-PA" sz="2000" dirty="0" err="1">
                <a:latin typeface="Ubuntu Light" panose="020B0304030602030204" pitchFamily="34" charset="0"/>
              </a:rPr>
              <a:t>leur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potentiel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pour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développer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encore</a:t>
            </a:r>
            <a:r>
              <a:rPr lang="es-PA" sz="2000" dirty="0">
                <a:latin typeface="Ubuntu Light" panose="020B0304030602030204" pitchFamily="34" charset="0"/>
              </a:rPr>
              <a:t> plus </a:t>
            </a:r>
            <a:r>
              <a:rPr lang="es-PA" sz="2000" dirty="0" err="1">
                <a:latin typeface="Ubuntu Light" panose="020B0304030602030204" pitchFamily="34" charset="0"/>
              </a:rPr>
              <a:t>leurs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capacités</a:t>
            </a:r>
            <a:r>
              <a:rPr lang="es-PA" sz="2000" dirty="0">
                <a:latin typeface="Ubuntu Light" panose="020B0304030602030204" pitchFamily="34" charset="0"/>
              </a:rPr>
              <a:t>. </a:t>
            </a:r>
          </a:p>
          <a:p>
            <a:pPr marL="257175" indent="-257175">
              <a:lnSpc>
                <a:spcPct val="150000"/>
              </a:lnSpc>
            </a:pPr>
            <a:r>
              <a:rPr lang="es-PA" sz="2000" dirty="0">
                <a:latin typeface="Ubuntu Light" panose="020B0304030602030204" pitchFamily="34" charset="0"/>
              </a:rPr>
              <a:t>Les </a:t>
            </a:r>
            <a:r>
              <a:rPr lang="es-PA" sz="2000" dirty="0" err="1">
                <a:latin typeface="Ubuntu Light" panose="020B0304030602030204" pitchFamily="34" charset="0"/>
              </a:rPr>
              <a:t>leaders</a:t>
            </a:r>
            <a:r>
              <a:rPr lang="es-PA" sz="2000" dirty="0">
                <a:latin typeface="Ubuntu Light" panose="020B0304030602030204" pitchFamily="34" charset="0"/>
              </a:rPr>
              <a:t> du </a:t>
            </a:r>
            <a:r>
              <a:rPr lang="es-PA" sz="2000" dirty="0" err="1">
                <a:latin typeface="Ubuntu Light" panose="020B0304030602030204" pitchFamily="34" charset="0"/>
              </a:rPr>
              <a:t>programme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doivent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écouter</a:t>
            </a:r>
            <a:r>
              <a:rPr lang="es-PA" sz="2000" dirty="0">
                <a:latin typeface="Ubuntu Light" panose="020B0304030602030204" pitchFamily="34" charset="0"/>
              </a:rPr>
              <a:t> les </a:t>
            </a:r>
            <a:r>
              <a:rPr lang="es-PA" sz="2000" dirty="0" err="1">
                <a:latin typeface="Ubuntu Light" panose="020B0304030602030204" pitchFamily="34" charset="0"/>
              </a:rPr>
              <a:t>idées</a:t>
            </a:r>
            <a:r>
              <a:rPr lang="es-PA" sz="2000" dirty="0">
                <a:latin typeface="Ubuntu Light" panose="020B0304030602030204" pitchFamily="34" charset="0"/>
              </a:rPr>
              <a:t> des </a:t>
            </a:r>
            <a:r>
              <a:rPr lang="es-PA" sz="2000" dirty="0" err="1">
                <a:latin typeface="Ubuntu Light" panose="020B0304030602030204" pitchFamily="34" charset="0"/>
              </a:rPr>
              <a:t>athlètes</a:t>
            </a:r>
            <a:r>
              <a:rPr lang="es-PA" sz="2000" dirty="0">
                <a:latin typeface="Ubuntu Light" panose="020B0304030602030204" pitchFamily="34" charset="0"/>
              </a:rPr>
              <a:t> et les </a:t>
            </a:r>
            <a:r>
              <a:rPr lang="es-PA" sz="2000" dirty="0" err="1">
                <a:latin typeface="Ubuntu Light" panose="020B0304030602030204" pitchFamily="34" charset="0"/>
              </a:rPr>
              <a:t>integrer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au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processus</a:t>
            </a:r>
            <a:r>
              <a:rPr lang="es-PA" sz="2000" dirty="0">
                <a:latin typeface="Ubuntu Light" panose="020B0304030602030204" pitchFamily="34" charset="0"/>
              </a:rPr>
              <a:t> de </a:t>
            </a:r>
            <a:r>
              <a:rPr lang="es-PA" sz="2000" dirty="0" err="1">
                <a:latin typeface="Ubuntu Light" panose="020B0304030602030204" pitchFamily="34" charset="0"/>
              </a:rPr>
              <a:t>planification</a:t>
            </a:r>
            <a:r>
              <a:rPr lang="es-PA" sz="2000" dirty="0">
                <a:latin typeface="Ubuntu Light" panose="020B0304030602030204" pitchFamily="34" charset="0"/>
              </a:rPr>
              <a:t>.</a:t>
            </a:r>
          </a:p>
          <a:p>
            <a:pPr marL="0" indent="0">
              <a:buNone/>
            </a:pPr>
            <a:r>
              <a:rPr lang="fr-FR" dirty="0">
                <a:solidFill>
                  <a:srgbClr val="0070C0"/>
                </a:solidFill>
              </a:rPr>
              <a:t>                                  </a:t>
            </a:r>
            <a:endParaRPr lang="es-PA" sz="1800" dirty="0">
              <a:latin typeface="Ubuntu Light" panose="020B0304030602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40526" y="431951"/>
            <a:ext cx="75397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s-PA" sz="2800" b="1" dirty="0">
                <a:solidFill>
                  <a:srgbClr val="000000"/>
                </a:solidFill>
                <a:latin typeface="Ubuntu Light" panose="020B0304030602030204" pitchFamily="34" charset="0"/>
                <a:ea typeface="ヒラギノ角ゴ ProN W3" charset="-128"/>
                <a:sym typeface="Gill Sans" charset="0"/>
              </a:rPr>
              <a:t>Le </a:t>
            </a:r>
            <a:r>
              <a:rPr lang="es-PA" sz="2800" b="1" dirty="0" err="1">
                <a:solidFill>
                  <a:srgbClr val="000000"/>
                </a:solidFill>
                <a:latin typeface="Ubuntu Light" panose="020B0304030602030204" pitchFamily="34" charset="0"/>
                <a:ea typeface="ヒラギノ角ゴ ProN W3" charset="-128"/>
                <a:sym typeface="Gill Sans" charset="0"/>
              </a:rPr>
              <a:t>Changement</a:t>
            </a:r>
            <a:r>
              <a:rPr lang="es-PA" sz="2800" b="1" dirty="0">
                <a:solidFill>
                  <a:srgbClr val="000000"/>
                </a:solidFill>
                <a:latin typeface="Ubuntu Light" panose="020B0304030602030204" pitchFamily="34" charset="0"/>
                <a:ea typeface="ヒラギノ角ゴ ProN W3" charset="-128"/>
                <a:sym typeface="Gill Sans" charset="0"/>
              </a:rPr>
              <a:t> </a:t>
            </a:r>
            <a:r>
              <a:rPr lang="es-PA" sz="2800" b="1" dirty="0" err="1">
                <a:solidFill>
                  <a:srgbClr val="000000"/>
                </a:solidFill>
                <a:latin typeface="Ubuntu Light" panose="020B0304030602030204" pitchFamily="34" charset="0"/>
                <a:ea typeface="ヒラギノ角ゴ ProN W3" charset="-128"/>
                <a:sym typeface="Gill Sans" charset="0"/>
              </a:rPr>
              <a:t>Organisationnel</a:t>
            </a:r>
            <a:endParaRPr lang="es-PA" sz="2800" b="1" dirty="0">
              <a:solidFill>
                <a:srgbClr val="000000"/>
              </a:solidFill>
              <a:latin typeface="Ubuntu Light" panose="020B0304030602030204" pitchFamily="34" charset="0"/>
              <a:ea typeface="ヒラギノ角ゴ ProN W3" charset="-128"/>
              <a:sym typeface="Gill San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4051"/>
          <a:stretch/>
        </p:blipFill>
        <p:spPr>
          <a:xfrm>
            <a:off x="2017486" y="4614203"/>
            <a:ext cx="5197449" cy="151108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759DB5E-E367-46A6-BFC0-0BCAE4297C9E}"/>
              </a:ext>
            </a:extLst>
          </p:cNvPr>
          <p:cNvSpPr txBox="1"/>
          <p:nvPr/>
        </p:nvSpPr>
        <p:spPr>
          <a:xfrm>
            <a:off x="894701" y="116903"/>
            <a:ext cx="18229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 dirty="0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LEADERSHIP DES ATHLÈTES</a:t>
            </a:r>
          </a:p>
        </p:txBody>
      </p:sp>
    </p:spTree>
    <p:extLst>
      <p:ext uri="{BB962C8B-B14F-4D97-AF65-F5344CB8AC3E}">
        <p14:creationId xmlns:p14="http://schemas.microsoft.com/office/powerpoint/2010/main" val="31133607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27497" y="1259459"/>
            <a:ext cx="8489005" cy="533052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s-PA" sz="2400" b="1" u="sng" dirty="0" err="1">
                <a:latin typeface="Ubuntu Light" panose="020B0304030602030204" pitchFamily="34" charset="0"/>
              </a:rPr>
              <a:t>Principes</a:t>
            </a:r>
            <a:r>
              <a:rPr lang="es-PA" sz="2400" b="1" u="sng" dirty="0">
                <a:latin typeface="Ubuntu Light" panose="020B0304030602030204" pitchFamily="34" charset="0"/>
              </a:rPr>
              <a:t> </a:t>
            </a:r>
            <a:r>
              <a:rPr lang="es-PA" sz="2400" b="1" u="sng" dirty="0" err="1">
                <a:latin typeface="Ubuntu Light" panose="020B0304030602030204" pitchFamily="34" charset="0"/>
              </a:rPr>
              <a:t>dans</a:t>
            </a:r>
            <a:r>
              <a:rPr lang="es-PA" sz="2400" b="1" u="sng" dirty="0">
                <a:latin typeface="Ubuntu Light" panose="020B0304030602030204" pitchFamily="34" charset="0"/>
              </a:rPr>
              <a:t> la </a:t>
            </a:r>
            <a:r>
              <a:rPr lang="es-PA" sz="2400" b="1" u="sng" dirty="0" err="1">
                <a:latin typeface="Ubuntu Light" panose="020B0304030602030204" pitchFamily="34" charset="0"/>
              </a:rPr>
              <a:t>Pratique</a:t>
            </a:r>
            <a:r>
              <a:rPr lang="es-PA" sz="2400" b="1" u="sng" dirty="0">
                <a:latin typeface="Ubuntu Light" panose="020B0304030602030204" pitchFamily="34" charset="0"/>
              </a:rPr>
              <a:t> : </a:t>
            </a:r>
          </a:p>
          <a:p>
            <a:pPr marL="0" indent="0">
              <a:buNone/>
            </a:pPr>
            <a:r>
              <a:rPr lang="es-PA" sz="2400" dirty="0">
                <a:latin typeface="Ubuntu Light" panose="020B0304030602030204" pitchFamily="34" charset="0"/>
              </a:rPr>
              <a:t>1. </a:t>
            </a:r>
            <a:r>
              <a:rPr lang="es-PA" sz="2400" dirty="0" err="1">
                <a:latin typeface="Ubuntu Light" panose="020B0304030602030204" pitchFamily="34" charset="0"/>
              </a:rPr>
              <a:t>Vous</a:t>
            </a:r>
            <a:r>
              <a:rPr lang="es-PA" sz="2400" dirty="0">
                <a:latin typeface="Ubuntu Light" panose="020B0304030602030204" pitchFamily="34" charset="0"/>
              </a:rPr>
              <a:t> seres </a:t>
            </a:r>
            <a:r>
              <a:rPr lang="es-PA" sz="2400" dirty="0" err="1">
                <a:latin typeface="Ubuntu Light" panose="020B0304030602030204" pitchFamily="34" charset="0"/>
              </a:rPr>
              <a:t>divisés</a:t>
            </a:r>
            <a:r>
              <a:rPr lang="es-PA" sz="2400" dirty="0">
                <a:latin typeface="Ubuntu Light" panose="020B0304030602030204" pitchFamily="34" charset="0"/>
              </a:rPr>
              <a:t> en </a:t>
            </a:r>
            <a:r>
              <a:rPr lang="es-PA" sz="2400" dirty="0" err="1">
                <a:latin typeface="Ubuntu Light" panose="020B0304030602030204" pitchFamily="34" charset="0"/>
              </a:rPr>
              <a:t>trois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groupes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égaux</a:t>
            </a:r>
            <a:r>
              <a:rPr lang="es-PA" sz="2400" dirty="0">
                <a:latin typeface="Ubuntu Light" panose="020B0304030602030204" pitchFamily="34" charset="0"/>
              </a:rPr>
              <a:t>.</a:t>
            </a:r>
          </a:p>
          <a:p>
            <a:pPr marL="0" indent="0">
              <a:buNone/>
            </a:pPr>
            <a:endParaRPr lang="es-PA" sz="2400" dirty="0">
              <a:latin typeface="Ubuntu Light" panose="020B0304030602030204" pitchFamily="34" charset="0"/>
            </a:endParaRPr>
          </a:p>
          <a:p>
            <a:pPr marL="0" indent="0">
              <a:buNone/>
            </a:pPr>
            <a:r>
              <a:rPr lang="es-PA" sz="2400" dirty="0">
                <a:latin typeface="Ubuntu Light" panose="020B0304030602030204" pitchFamily="34" charset="0"/>
              </a:rPr>
              <a:t>2. Le premier </a:t>
            </a:r>
            <a:r>
              <a:rPr lang="es-PA" sz="2400" dirty="0" err="1">
                <a:latin typeface="Ubuntu Light" panose="020B0304030602030204" pitchFamily="34" charset="0"/>
              </a:rPr>
              <a:t>groupe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est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chargé</a:t>
            </a:r>
            <a:r>
              <a:rPr lang="es-PA" sz="2400" dirty="0">
                <a:latin typeface="Ubuntu Light" panose="020B0304030602030204" pitchFamily="34" charset="0"/>
              </a:rPr>
              <a:t> de “</a:t>
            </a:r>
            <a:r>
              <a:rPr lang="es-PA" sz="2400" dirty="0" err="1">
                <a:latin typeface="Ubuntu Light" panose="020B0304030602030204" pitchFamily="34" charset="0"/>
              </a:rPr>
              <a:t>l´Éducation</a:t>
            </a:r>
            <a:r>
              <a:rPr lang="es-PA" sz="2400" dirty="0">
                <a:latin typeface="Ubuntu Light" panose="020B0304030602030204" pitchFamily="34" charset="0"/>
              </a:rPr>
              <a:t> et la </a:t>
            </a:r>
            <a:r>
              <a:rPr lang="es-PA" sz="2400" dirty="0" err="1">
                <a:latin typeface="Ubuntu Light" panose="020B0304030602030204" pitchFamily="34" charset="0"/>
              </a:rPr>
              <a:t>Sensibilisation</a:t>
            </a:r>
            <a:r>
              <a:rPr lang="es-PA" sz="2400" dirty="0">
                <a:latin typeface="Ubuntu Light" panose="020B0304030602030204" pitchFamily="34" charset="0"/>
              </a:rPr>
              <a:t>”, le </a:t>
            </a:r>
            <a:r>
              <a:rPr lang="es-PA" sz="2400" dirty="0" err="1">
                <a:latin typeface="Ubuntu Light" panose="020B0304030602030204" pitchFamily="34" charset="0"/>
              </a:rPr>
              <a:t>deuxième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groupe</a:t>
            </a:r>
            <a:r>
              <a:rPr lang="es-PA" sz="2400" dirty="0">
                <a:latin typeface="Ubuntu Light" panose="020B0304030602030204" pitchFamily="34" charset="0"/>
              </a:rPr>
              <a:t> de la “</a:t>
            </a:r>
            <a:r>
              <a:rPr lang="es-PA" sz="2400" dirty="0" err="1">
                <a:latin typeface="Ubuntu Light" panose="020B0304030602030204" pitchFamily="34" charset="0"/>
              </a:rPr>
              <a:t>Formation</a:t>
            </a:r>
            <a:r>
              <a:rPr lang="es-PA" sz="2400" dirty="0">
                <a:latin typeface="Ubuntu Light" panose="020B0304030602030204" pitchFamily="34" charset="0"/>
              </a:rPr>
              <a:t>” et le </a:t>
            </a:r>
            <a:r>
              <a:rPr lang="es-PA" sz="2400" dirty="0" err="1">
                <a:latin typeface="Ubuntu Light" panose="020B0304030602030204" pitchFamily="34" charset="0"/>
              </a:rPr>
              <a:t>troisième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groupe</a:t>
            </a:r>
            <a:r>
              <a:rPr lang="es-PA" sz="2400" dirty="0">
                <a:latin typeface="Ubuntu Light" panose="020B0304030602030204" pitchFamily="34" charset="0"/>
              </a:rPr>
              <a:t> des “Positions de </a:t>
            </a:r>
            <a:r>
              <a:rPr lang="es-PA" sz="2400" dirty="0" err="1">
                <a:latin typeface="Ubuntu Light" panose="020B0304030602030204" pitchFamily="34" charset="0"/>
              </a:rPr>
              <a:t>Leadership</a:t>
            </a:r>
            <a:r>
              <a:rPr lang="es-PA" sz="2400" dirty="0">
                <a:latin typeface="Ubuntu Light" panose="020B0304030602030204" pitchFamily="34" charset="0"/>
              </a:rPr>
              <a:t>”.</a:t>
            </a:r>
          </a:p>
          <a:p>
            <a:pPr marL="0" indent="0">
              <a:buNone/>
            </a:pPr>
            <a:endParaRPr lang="es-PA" sz="2400" dirty="0">
              <a:latin typeface="Ubuntu Light" panose="020B0304030602030204" pitchFamily="34" charset="0"/>
            </a:endParaRPr>
          </a:p>
          <a:p>
            <a:pPr marL="0" indent="0">
              <a:buNone/>
            </a:pPr>
            <a:r>
              <a:rPr lang="es-PA" sz="2400" dirty="0">
                <a:latin typeface="Ubuntu Light" panose="020B0304030602030204" pitchFamily="34" charset="0"/>
              </a:rPr>
              <a:t>3. </a:t>
            </a:r>
            <a:r>
              <a:rPr lang="es-PA" sz="2400" dirty="0" err="1">
                <a:latin typeface="Ubuntu Light" panose="020B0304030602030204" pitchFamily="34" charset="0"/>
              </a:rPr>
              <a:t>Votre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objectif</a:t>
            </a:r>
            <a:r>
              <a:rPr lang="es-PA" sz="2400" dirty="0">
                <a:latin typeface="Ubuntu Light" panose="020B0304030602030204" pitchFamily="34" charset="0"/>
              </a:rPr>
              <a:t> en </a:t>
            </a:r>
            <a:r>
              <a:rPr lang="es-PA" sz="2400" dirty="0" err="1">
                <a:latin typeface="Ubuntu Light" panose="020B0304030602030204" pitchFamily="34" charset="0"/>
              </a:rPr>
              <a:t>tant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qu´équipe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est</a:t>
            </a:r>
            <a:r>
              <a:rPr lang="es-PA" sz="2400" dirty="0">
                <a:latin typeface="Ubuntu Light" panose="020B0304030602030204" pitchFamily="34" charset="0"/>
              </a:rPr>
              <a:t> de </a:t>
            </a:r>
            <a:r>
              <a:rPr lang="es-PA" sz="2400" dirty="0" err="1">
                <a:latin typeface="Ubuntu Light" panose="020B0304030602030204" pitchFamily="34" charset="0"/>
              </a:rPr>
              <a:t>nous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montrer</a:t>
            </a:r>
            <a:r>
              <a:rPr lang="es-PA" sz="2400" dirty="0">
                <a:latin typeface="Ubuntu Light" panose="020B0304030602030204" pitchFamily="34" charset="0"/>
              </a:rPr>
              <a:t> à </a:t>
            </a:r>
            <a:r>
              <a:rPr lang="es-PA" sz="2400" dirty="0" err="1">
                <a:latin typeface="Ubuntu Light" panose="020B0304030602030204" pitchFamily="34" charset="0"/>
              </a:rPr>
              <a:t>quoi</a:t>
            </a:r>
            <a:r>
              <a:rPr lang="es-PA" sz="2400" dirty="0">
                <a:latin typeface="Ubuntu Light" panose="020B0304030602030204" pitchFamily="34" charset="0"/>
              </a:rPr>
              <a:t> cela </a:t>
            </a:r>
            <a:r>
              <a:rPr lang="es-PA" sz="2400" dirty="0" err="1">
                <a:latin typeface="Ubuntu Light" panose="020B0304030602030204" pitchFamily="34" charset="0"/>
              </a:rPr>
              <a:t>ressemblera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lorsque</a:t>
            </a:r>
            <a:r>
              <a:rPr lang="es-PA" sz="2400" dirty="0">
                <a:latin typeface="Ubuntu Light" panose="020B0304030602030204" pitchFamily="34" charset="0"/>
              </a:rPr>
              <a:t> ce </a:t>
            </a:r>
            <a:r>
              <a:rPr lang="es-PA" sz="2400" dirty="0" err="1">
                <a:latin typeface="Ubuntu Light" panose="020B0304030602030204" pitchFamily="34" charset="0"/>
              </a:rPr>
              <a:t>principe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sera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appliqué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avec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succès</a:t>
            </a:r>
            <a:r>
              <a:rPr lang="es-PA" sz="2400" dirty="0">
                <a:latin typeface="Ubuntu Light" panose="020B0304030602030204" pitchFamily="34" charset="0"/>
              </a:rPr>
              <a:t>. </a:t>
            </a:r>
            <a:r>
              <a:rPr lang="es-PA" sz="2400" dirty="0" err="1">
                <a:latin typeface="Ubuntu Light" panose="020B0304030602030204" pitchFamily="34" charset="0"/>
              </a:rPr>
              <a:t>Soyez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créatifs</a:t>
            </a:r>
            <a:r>
              <a:rPr lang="es-PA" sz="2400" dirty="0">
                <a:latin typeface="Ubuntu Light" panose="020B0304030602030204" pitchFamily="34" charset="0"/>
              </a:rPr>
              <a:t>!</a:t>
            </a:r>
          </a:p>
          <a:p>
            <a:pPr marL="0" indent="0">
              <a:buNone/>
            </a:pPr>
            <a:endParaRPr lang="es-PA" sz="2400" dirty="0">
              <a:latin typeface="Ubuntu Light" panose="020B0304030602030204" pitchFamily="34" charset="0"/>
            </a:endParaRPr>
          </a:p>
          <a:p>
            <a:pPr marL="0" indent="0">
              <a:buNone/>
            </a:pPr>
            <a:r>
              <a:rPr lang="es-PA" sz="2400" dirty="0">
                <a:latin typeface="Ubuntu Light" panose="020B0304030602030204" pitchFamily="34" charset="0"/>
              </a:rPr>
              <a:t>4. </a:t>
            </a:r>
            <a:r>
              <a:rPr lang="es-PA" sz="2400" dirty="0" err="1">
                <a:latin typeface="Ubuntu Light" panose="020B0304030602030204" pitchFamily="34" charset="0"/>
              </a:rPr>
              <a:t>Vous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avez</a:t>
            </a:r>
            <a:r>
              <a:rPr lang="es-PA" sz="2400" dirty="0">
                <a:latin typeface="Ubuntu Light" panose="020B0304030602030204" pitchFamily="34" charset="0"/>
              </a:rPr>
              <a:t> 10 minutes </a:t>
            </a:r>
            <a:r>
              <a:rPr lang="es-PA" sz="2400" dirty="0" err="1">
                <a:latin typeface="Ubuntu Light" panose="020B0304030602030204" pitchFamily="34" charset="0"/>
              </a:rPr>
              <a:t>pour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créer</a:t>
            </a:r>
            <a:r>
              <a:rPr lang="es-PA" sz="2400" dirty="0">
                <a:latin typeface="Ubuntu Light" panose="020B0304030602030204" pitchFamily="34" charset="0"/>
              </a:rPr>
              <a:t> un sketch, </a:t>
            </a:r>
            <a:r>
              <a:rPr lang="es-PA" sz="2400" dirty="0" err="1">
                <a:latin typeface="Ubuntu Light" panose="020B0304030602030204" pitchFamily="34" charset="0"/>
              </a:rPr>
              <a:t>inventer</a:t>
            </a:r>
            <a:r>
              <a:rPr lang="es-PA" sz="2400" dirty="0">
                <a:latin typeface="Ubuntu Light" panose="020B0304030602030204" pitchFamily="34" charset="0"/>
              </a:rPr>
              <a:t> une </a:t>
            </a:r>
            <a:r>
              <a:rPr lang="es-PA" sz="2400" dirty="0" err="1">
                <a:latin typeface="Ubuntu Light" panose="020B0304030602030204" pitchFamily="34" charset="0"/>
              </a:rPr>
              <a:t>danse</a:t>
            </a:r>
            <a:r>
              <a:rPr lang="es-PA" sz="2400" dirty="0">
                <a:latin typeface="Ubuntu Light" panose="020B0304030602030204" pitchFamily="34" charset="0"/>
              </a:rPr>
              <a:t>, </a:t>
            </a:r>
            <a:r>
              <a:rPr lang="es-PA" sz="2400" dirty="0" err="1">
                <a:latin typeface="Ubuntu Light" panose="020B0304030602030204" pitchFamily="34" charset="0"/>
              </a:rPr>
              <a:t>créer</a:t>
            </a:r>
            <a:r>
              <a:rPr lang="es-PA" sz="2400" dirty="0">
                <a:latin typeface="Ubuntu Light" panose="020B0304030602030204" pitchFamily="34" charset="0"/>
              </a:rPr>
              <a:t> une </a:t>
            </a:r>
            <a:r>
              <a:rPr lang="es-PA" sz="2400" dirty="0" err="1">
                <a:latin typeface="Ubuntu Light" panose="020B0304030602030204" pitchFamily="34" charset="0"/>
              </a:rPr>
              <a:t>chanson</a:t>
            </a:r>
            <a:r>
              <a:rPr lang="es-PA" sz="2400" dirty="0">
                <a:latin typeface="Ubuntu Light" panose="020B0304030602030204" pitchFamily="34" charset="0"/>
              </a:rPr>
              <a:t>, faire un </a:t>
            </a:r>
            <a:r>
              <a:rPr lang="es-PA" sz="2400" dirty="0" err="1">
                <a:latin typeface="Ubuntu Light" panose="020B0304030602030204" pitchFamily="34" charset="0"/>
              </a:rPr>
              <a:t>dessin</a:t>
            </a:r>
            <a:r>
              <a:rPr lang="es-PA" sz="2400" dirty="0">
                <a:latin typeface="Ubuntu Light" panose="020B0304030602030204" pitchFamily="34" charset="0"/>
              </a:rPr>
              <a:t>, </a:t>
            </a:r>
            <a:r>
              <a:rPr lang="es-PA" sz="2400" dirty="0" err="1">
                <a:latin typeface="Ubuntu Light" panose="020B0304030602030204" pitchFamily="34" charset="0"/>
              </a:rPr>
              <a:t>créer</a:t>
            </a:r>
            <a:r>
              <a:rPr lang="es-PA" sz="2400" dirty="0">
                <a:latin typeface="Ubuntu Light" panose="020B0304030602030204" pitchFamily="34" charset="0"/>
              </a:rPr>
              <a:t> une </a:t>
            </a:r>
            <a:r>
              <a:rPr lang="es-PA" sz="2400" dirty="0" err="1">
                <a:latin typeface="Ubuntu Light" panose="020B0304030602030204" pitchFamily="34" charset="0"/>
              </a:rPr>
              <a:t>histoire</a:t>
            </a:r>
            <a:r>
              <a:rPr lang="es-PA" sz="2400" dirty="0">
                <a:latin typeface="Ubuntu Light" panose="020B0304030602030204" pitchFamily="34" charset="0"/>
              </a:rPr>
              <a:t>, </a:t>
            </a:r>
            <a:r>
              <a:rPr lang="es-PA" sz="2400" dirty="0" err="1">
                <a:latin typeface="Ubuntu Light" panose="020B0304030602030204" pitchFamily="34" charset="0"/>
              </a:rPr>
              <a:t>composer</a:t>
            </a:r>
            <a:r>
              <a:rPr lang="es-PA" sz="2400" dirty="0">
                <a:latin typeface="Ubuntu Light" panose="020B0304030602030204" pitchFamily="34" charset="0"/>
              </a:rPr>
              <a:t> un </a:t>
            </a:r>
            <a:r>
              <a:rPr lang="es-PA" sz="2400" dirty="0" err="1">
                <a:latin typeface="Ubuntu Light" panose="020B0304030602030204" pitchFamily="34" charset="0"/>
              </a:rPr>
              <a:t>poème</a:t>
            </a:r>
            <a:r>
              <a:rPr lang="es-PA" sz="2400" dirty="0">
                <a:latin typeface="Ubuntu Light" panose="020B0304030602030204" pitchFamily="34" charset="0"/>
              </a:rPr>
              <a:t>, ce que </a:t>
            </a:r>
            <a:r>
              <a:rPr lang="es-PA" sz="2400" dirty="0" err="1">
                <a:latin typeface="Ubuntu Light" panose="020B0304030602030204" pitchFamily="34" charset="0"/>
              </a:rPr>
              <a:t>vous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voulez</a:t>
            </a:r>
            <a:r>
              <a:rPr lang="es-PA" sz="2400" dirty="0">
                <a:latin typeface="Ubuntu Light" panose="020B0304030602030204" pitchFamily="34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1024760" y="515262"/>
            <a:ext cx="75397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s-PA" sz="2400" b="1" dirty="0" err="1">
                <a:solidFill>
                  <a:srgbClr val="000000"/>
                </a:solidFill>
                <a:latin typeface="Ubuntu Light" panose="020B0304030602030204" pitchFamily="34" charset="0"/>
                <a:ea typeface="ヒラギノ角ゴ ProN W3" charset="-128"/>
                <a:sym typeface="Gill Sans" charset="0"/>
              </a:rPr>
              <a:t>Principes</a:t>
            </a:r>
            <a:r>
              <a:rPr lang="es-PA" sz="2400" b="1" dirty="0">
                <a:solidFill>
                  <a:srgbClr val="000000"/>
                </a:solidFill>
                <a:latin typeface="Ubuntu Light" panose="020B0304030602030204" pitchFamily="34" charset="0"/>
                <a:ea typeface="ヒラギノ角ゴ ProN W3" charset="-128"/>
                <a:sym typeface="Gill Sans" charset="0"/>
              </a:rPr>
              <a:t> de Base du </a:t>
            </a:r>
            <a:r>
              <a:rPr lang="es-PA" sz="2400" b="1" dirty="0" err="1">
                <a:solidFill>
                  <a:srgbClr val="000000"/>
                </a:solidFill>
                <a:latin typeface="Ubuntu Light" panose="020B0304030602030204" pitchFamily="34" charset="0"/>
                <a:ea typeface="ヒラギノ角ゴ ProN W3" charset="-128"/>
                <a:sym typeface="Gill Sans" charset="0"/>
              </a:rPr>
              <a:t>Leadership</a:t>
            </a:r>
            <a:r>
              <a:rPr lang="es-PA" sz="2400" b="1" dirty="0">
                <a:solidFill>
                  <a:srgbClr val="000000"/>
                </a:solidFill>
                <a:latin typeface="Ubuntu Light" panose="020B0304030602030204" pitchFamily="34" charset="0"/>
                <a:ea typeface="ヒラギノ角ゴ ProN W3" charset="-128"/>
                <a:sym typeface="Gill Sans" charset="0"/>
              </a:rPr>
              <a:t> des </a:t>
            </a:r>
            <a:r>
              <a:rPr lang="es-PA" sz="2400" b="1" dirty="0" err="1">
                <a:solidFill>
                  <a:srgbClr val="000000"/>
                </a:solidFill>
                <a:latin typeface="Ubuntu Light" panose="020B0304030602030204" pitchFamily="34" charset="0"/>
                <a:ea typeface="ヒラギノ角ゴ ProN W3" charset="-128"/>
                <a:sym typeface="Gill Sans" charset="0"/>
              </a:rPr>
              <a:t>Athlètes</a:t>
            </a:r>
            <a:endParaRPr lang="es-PA" sz="2400" b="1" dirty="0">
              <a:solidFill>
                <a:srgbClr val="000000"/>
              </a:solidFill>
              <a:latin typeface="Ubuntu Light" panose="020B0304030602030204" pitchFamily="34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1A42BB2-CA1F-460C-8743-6EDE055C295C}"/>
              </a:ext>
            </a:extLst>
          </p:cNvPr>
          <p:cNvSpPr txBox="1"/>
          <p:nvPr/>
        </p:nvSpPr>
        <p:spPr>
          <a:xfrm>
            <a:off x="894701" y="116903"/>
            <a:ext cx="18229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 dirty="0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LEADERSHIP DES ATHLÈTES</a:t>
            </a:r>
          </a:p>
        </p:txBody>
      </p:sp>
    </p:spTree>
    <p:extLst>
      <p:ext uri="{BB962C8B-B14F-4D97-AF65-F5344CB8AC3E}">
        <p14:creationId xmlns:p14="http://schemas.microsoft.com/office/powerpoint/2010/main" val="18830129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-1" y="1449721"/>
            <a:ext cx="8933793" cy="3626776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s-PA" sz="2800" b="1" u="sng" dirty="0" err="1">
                <a:solidFill>
                  <a:schemeClr val="bg1"/>
                </a:solidFill>
                <a:latin typeface="Ubuntu Light" panose="020B0304030602030204" pitchFamily="34" charset="0"/>
              </a:rPr>
              <a:t>Dans</a:t>
            </a:r>
            <a:r>
              <a:rPr lang="es-PA" sz="2800" b="1" u="sng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es-PA" sz="2800" b="1" u="sng" dirty="0" err="1">
                <a:solidFill>
                  <a:schemeClr val="bg1"/>
                </a:solidFill>
                <a:latin typeface="Ubuntu Light" panose="020B0304030602030204" pitchFamily="34" charset="0"/>
              </a:rPr>
              <a:t>cette</a:t>
            </a:r>
            <a:r>
              <a:rPr lang="es-PA" sz="2800" b="1" u="sng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es-PA" sz="2800" b="1" u="sng" dirty="0" err="1">
                <a:solidFill>
                  <a:schemeClr val="bg1"/>
                </a:solidFill>
                <a:latin typeface="Ubuntu Light" panose="020B0304030602030204" pitchFamily="34" charset="0"/>
              </a:rPr>
              <a:t>lecon</a:t>
            </a:r>
            <a:r>
              <a:rPr lang="es-PA" sz="2800" b="1" u="sng" dirty="0">
                <a:solidFill>
                  <a:schemeClr val="bg1"/>
                </a:solidFill>
                <a:latin typeface="Ubuntu Light" panose="020B0304030602030204" pitchFamily="34" charset="0"/>
              </a:rPr>
              <a:t>, </a:t>
            </a:r>
            <a:r>
              <a:rPr lang="es-PA" sz="2800" b="1" u="sng" dirty="0" err="1">
                <a:solidFill>
                  <a:schemeClr val="bg1"/>
                </a:solidFill>
                <a:latin typeface="Ubuntu Light" panose="020B0304030602030204" pitchFamily="34" charset="0"/>
              </a:rPr>
              <a:t>vous</a:t>
            </a:r>
            <a:r>
              <a:rPr lang="es-PA" sz="2800" b="1" u="sng" dirty="0">
                <a:solidFill>
                  <a:schemeClr val="bg1"/>
                </a:solidFill>
                <a:latin typeface="Ubuntu Light" panose="020B0304030602030204" pitchFamily="34" charset="0"/>
              </a:rPr>
              <a:t> :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s-PA" sz="2000" dirty="0" err="1">
                <a:solidFill>
                  <a:schemeClr val="bg1"/>
                </a:solidFill>
                <a:latin typeface="Ubuntu Light" panose="020B0304030602030204" pitchFamily="34" charset="0"/>
              </a:rPr>
              <a:t>Explorerez</a:t>
            </a:r>
            <a:r>
              <a:rPr lang="es-PA" sz="2000" dirty="0">
                <a:solidFill>
                  <a:schemeClr val="bg1"/>
                </a:solidFill>
                <a:latin typeface="Ubuntu Light" panose="020B0304030602030204" pitchFamily="34" charset="0"/>
              </a:rPr>
              <a:t> les </a:t>
            </a:r>
            <a:r>
              <a:rPr lang="es-PA" sz="2000" dirty="0" err="1">
                <a:solidFill>
                  <a:schemeClr val="bg1"/>
                </a:solidFill>
                <a:latin typeface="Ubuntu Light" panose="020B0304030602030204" pitchFamily="34" charset="0"/>
              </a:rPr>
              <a:t>rôles</a:t>
            </a:r>
            <a:r>
              <a:rPr lang="es-PA" sz="2000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solidFill>
                  <a:schemeClr val="bg1"/>
                </a:solidFill>
                <a:latin typeface="Ubuntu Light" panose="020B0304030602030204" pitchFamily="34" charset="0"/>
              </a:rPr>
              <a:t>spécifiques</a:t>
            </a:r>
            <a:r>
              <a:rPr lang="es-PA" sz="2000" dirty="0">
                <a:solidFill>
                  <a:schemeClr val="bg1"/>
                </a:solidFill>
                <a:latin typeface="Ubuntu Light" panose="020B0304030602030204" pitchFamily="34" charset="0"/>
              </a:rPr>
              <a:t> disponibles </a:t>
            </a:r>
            <a:r>
              <a:rPr lang="es-PA" sz="2000" dirty="0" err="1">
                <a:solidFill>
                  <a:schemeClr val="bg1"/>
                </a:solidFill>
                <a:latin typeface="Ubuntu Light" panose="020B0304030602030204" pitchFamily="34" charset="0"/>
              </a:rPr>
              <a:t>pour</a:t>
            </a:r>
            <a:r>
              <a:rPr lang="es-PA" sz="2000" dirty="0">
                <a:solidFill>
                  <a:schemeClr val="bg1"/>
                </a:solidFill>
                <a:latin typeface="Ubuntu Light" panose="020B0304030602030204" pitchFamily="34" charset="0"/>
              </a:rPr>
              <a:t> les </a:t>
            </a:r>
            <a:r>
              <a:rPr lang="es-PA" sz="2000" dirty="0" err="1">
                <a:solidFill>
                  <a:schemeClr val="bg1"/>
                </a:solidFill>
                <a:latin typeface="Ubuntu Light" panose="020B0304030602030204" pitchFamily="34" charset="0"/>
              </a:rPr>
              <a:t>athlètes</a:t>
            </a:r>
            <a:r>
              <a:rPr lang="es-PA" sz="2000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solidFill>
                  <a:schemeClr val="bg1"/>
                </a:solidFill>
                <a:latin typeface="Ubuntu Light" panose="020B0304030602030204" pitchFamily="34" charset="0"/>
              </a:rPr>
              <a:t>leaders</a:t>
            </a:r>
            <a:r>
              <a:rPr lang="es-PA" sz="2000" dirty="0">
                <a:solidFill>
                  <a:schemeClr val="bg1"/>
                </a:solidFill>
                <a:latin typeface="Ubuntu Light" panose="020B030403060203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s-PA" sz="2000" dirty="0" err="1">
                <a:solidFill>
                  <a:schemeClr val="bg1"/>
                </a:solidFill>
                <a:latin typeface="Ubuntu Light" panose="020B0304030602030204" pitchFamily="34" charset="0"/>
              </a:rPr>
              <a:t>Évaluerez</a:t>
            </a:r>
            <a:r>
              <a:rPr lang="es-PA" sz="2000" dirty="0">
                <a:solidFill>
                  <a:schemeClr val="bg1"/>
                </a:solidFill>
                <a:latin typeface="Ubuntu Light" panose="020B0304030602030204" pitchFamily="34" charset="0"/>
              </a:rPr>
              <a:t> vos </a:t>
            </a:r>
            <a:r>
              <a:rPr lang="es-PA" sz="2000" dirty="0" err="1">
                <a:solidFill>
                  <a:schemeClr val="bg1"/>
                </a:solidFill>
                <a:latin typeface="Ubuntu Light" panose="020B0304030602030204" pitchFamily="34" charset="0"/>
              </a:rPr>
              <a:t>points</a:t>
            </a:r>
            <a:r>
              <a:rPr lang="es-PA" sz="2000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solidFill>
                  <a:schemeClr val="bg1"/>
                </a:solidFill>
                <a:latin typeface="Ubuntu Light" panose="020B0304030602030204" pitchFamily="34" charset="0"/>
              </a:rPr>
              <a:t>forts</a:t>
            </a:r>
            <a:r>
              <a:rPr lang="es-PA" sz="2000" dirty="0">
                <a:solidFill>
                  <a:schemeClr val="bg1"/>
                </a:solidFill>
                <a:latin typeface="Ubuntu Light" panose="020B0304030602030204" pitchFamily="34" charset="0"/>
              </a:rPr>
              <a:t> et les </a:t>
            </a:r>
            <a:r>
              <a:rPr lang="es-PA" sz="2000" dirty="0" err="1">
                <a:solidFill>
                  <a:schemeClr val="bg1"/>
                </a:solidFill>
                <a:latin typeface="Ubuntu Light" panose="020B0304030602030204" pitchFamily="34" charset="0"/>
              </a:rPr>
              <a:t>possibilités</a:t>
            </a:r>
            <a:r>
              <a:rPr lang="es-PA" sz="2000" dirty="0">
                <a:solidFill>
                  <a:schemeClr val="bg1"/>
                </a:solidFill>
                <a:latin typeface="Ubuntu Light" panose="020B0304030602030204" pitchFamily="34" charset="0"/>
              </a:rPr>
              <a:t> de </a:t>
            </a:r>
            <a:r>
              <a:rPr lang="es-PA" sz="2000" dirty="0" err="1">
                <a:solidFill>
                  <a:schemeClr val="bg1"/>
                </a:solidFill>
                <a:latin typeface="Ubuntu Light" panose="020B0304030602030204" pitchFamily="34" charset="0"/>
              </a:rPr>
              <a:t>développement</a:t>
            </a:r>
            <a:r>
              <a:rPr lang="es-PA" sz="2000" dirty="0">
                <a:solidFill>
                  <a:schemeClr val="bg1"/>
                </a:solidFill>
                <a:latin typeface="Ubuntu Light" panose="020B0304030602030204" pitchFamily="34" charset="0"/>
              </a:rPr>
              <a:t> du </a:t>
            </a:r>
            <a:r>
              <a:rPr lang="es-PA" sz="2000" dirty="0" err="1">
                <a:solidFill>
                  <a:schemeClr val="bg1"/>
                </a:solidFill>
                <a:latin typeface="Ubuntu Light" panose="020B0304030602030204" pitchFamily="34" charset="0"/>
              </a:rPr>
              <a:t>leadership</a:t>
            </a:r>
            <a:r>
              <a:rPr lang="es-PA" sz="2000" dirty="0">
                <a:solidFill>
                  <a:schemeClr val="bg1"/>
                </a:solidFill>
                <a:latin typeface="Ubuntu Light" panose="020B030403060203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s-PA" sz="2000" dirty="0" err="1">
                <a:solidFill>
                  <a:schemeClr val="bg1"/>
                </a:solidFill>
                <a:latin typeface="Ubuntu Light" panose="020B0304030602030204" pitchFamily="34" charset="0"/>
              </a:rPr>
              <a:t>Rédigerez</a:t>
            </a:r>
            <a:r>
              <a:rPr lang="es-PA" sz="2000" dirty="0">
                <a:solidFill>
                  <a:schemeClr val="bg1"/>
                </a:solidFill>
                <a:latin typeface="Ubuntu Light" panose="020B0304030602030204" pitchFamily="34" charset="0"/>
              </a:rPr>
              <a:t> la </a:t>
            </a:r>
            <a:r>
              <a:rPr lang="es-PA" sz="2000" dirty="0" err="1">
                <a:solidFill>
                  <a:schemeClr val="bg1"/>
                </a:solidFill>
                <a:latin typeface="Ubuntu Light" panose="020B0304030602030204" pitchFamily="34" charset="0"/>
              </a:rPr>
              <a:t>déclaration</a:t>
            </a:r>
            <a:r>
              <a:rPr lang="es-PA" sz="2000" dirty="0">
                <a:solidFill>
                  <a:schemeClr val="bg1"/>
                </a:solidFill>
                <a:latin typeface="Ubuntu Light" panose="020B0304030602030204" pitchFamily="34" charset="0"/>
              </a:rPr>
              <a:t> de </a:t>
            </a:r>
            <a:r>
              <a:rPr lang="es-PA" sz="2000" dirty="0" err="1">
                <a:solidFill>
                  <a:schemeClr val="bg1"/>
                </a:solidFill>
                <a:latin typeface="Ubuntu Light" panose="020B0304030602030204" pitchFamily="34" charset="0"/>
              </a:rPr>
              <a:t>votre</a:t>
            </a:r>
            <a:r>
              <a:rPr lang="es-PA" sz="2000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solidFill>
                  <a:schemeClr val="bg1"/>
                </a:solidFill>
                <a:latin typeface="Ubuntu Light" panose="020B0304030602030204" pitchFamily="34" charset="0"/>
              </a:rPr>
              <a:t>mission</a:t>
            </a:r>
            <a:r>
              <a:rPr lang="es-PA" sz="2000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solidFill>
                  <a:schemeClr val="bg1"/>
                </a:solidFill>
                <a:latin typeface="Ubuntu Light" panose="020B0304030602030204" pitchFamily="34" charset="0"/>
              </a:rPr>
              <a:t>personnelle</a:t>
            </a:r>
            <a:r>
              <a:rPr lang="es-PA" sz="2000" dirty="0">
                <a:solidFill>
                  <a:schemeClr val="bg1"/>
                </a:solidFill>
                <a:latin typeface="Ubuntu Light" panose="020B0304030602030204" pitchFamily="34" charset="0"/>
              </a:rPr>
              <a:t> (</a:t>
            </a:r>
            <a:r>
              <a:rPr lang="es-PA" sz="2000" dirty="0" err="1">
                <a:solidFill>
                  <a:schemeClr val="bg1"/>
                </a:solidFill>
                <a:latin typeface="Ubuntu Light" panose="020B0304030602030204" pitchFamily="34" charset="0"/>
              </a:rPr>
              <a:t>objectif</a:t>
            </a:r>
            <a:r>
              <a:rPr lang="es-PA" sz="2000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solidFill>
                  <a:schemeClr val="bg1"/>
                </a:solidFill>
                <a:latin typeface="Ubuntu Light" panose="020B0304030602030204" pitchFamily="34" charset="0"/>
              </a:rPr>
              <a:t>ou</a:t>
            </a:r>
            <a:r>
              <a:rPr lang="es-PA" sz="2000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solidFill>
                  <a:schemeClr val="bg1"/>
                </a:solidFill>
                <a:latin typeface="Ubuntu Light" panose="020B0304030602030204" pitchFamily="34" charset="0"/>
              </a:rPr>
              <a:t>but</a:t>
            </a:r>
            <a:r>
              <a:rPr lang="es-PA" sz="2000" dirty="0">
                <a:solidFill>
                  <a:schemeClr val="bg1"/>
                </a:solidFill>
                <a:latin typeface="Ubuntu Light" panose="020B0304030602030204" pitchFamily="34" charset="0"/>
              </a:rPr>
              <a:t>) 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s-PA" sz="2000" dirty="0" err="1">
                <a:solidFill>
                  <a:schemeClr val="bg1"/>
                </a:solidFill>
                <a:latin typeface="Ubuntu Light" panose="020B0304030602030204" pitchFamily="34" charset="0"/>
              </a:rPr>
              <a:t>Initierez</a:t>
            </a:r>
            <a:r>
              <a:rPr lang="es-PA" sz="2000" dirty="0">
                <a:solidFill>
                  <a:schemeClr val="bg1"/>
                </a:solidFill>
                <a:latin typeface="Ubuntu Light" panose="020B0304030602030204" pitchFamily="34" charset="0"/>
              </a:rPr>
              <a:t> un plan de </a:t>
            </a:r>
            <a:r>
              <a:rPr lang="es-PA" sz="2000" dirty="0" err="1">
                <a:solidFill>
                  <a:schemeClr val="bg1"/>
                </a:solidFill>
                <a:latin typeface="Ubuntu Light" panose="020B0304030602030204" pitchFamily="34" charset="0"/>
              </a:rPr>
              <a:t>action</a:t>
            </a:r>
            <a:r>
              <a:rPr lang="es-PA" sz="2000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solidFill>
                  <a:schemeClr val="bg1"/>
                </a:solidFill>
                <a:latin typeface="Ubuntu Light" panose="020B0304030602030204" pitchFamily="34" charset="0"/>
              </a:rPr>
              <a:t>ou</a:t>
            </a:r>
            <a:r>
              <a:rPr lang="es-PA" sz="2000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solidFill>
                  <a:schemeClr val="bg1"/>
                </a:solidFill>
                <a:latin typeface="Ubuntu Light" panose="020B0304030602030204" pitchFamily="34" charset="0"/>
              </a:rPr>
              <a:t>identifierez</a:t>
            </a:r>
            <a:r>
              <a:rPr lang="es-PA" sz="2000" dirty="0">
                <a:solidFill>
                  <a:schemeClr val="bg1"/>
                </a:solidFill>
                <a:latin typeface="Ubuntu Light" panose="020B0304030602030204" pitchFamily="34" charset="0"/>
              </a:rPr>
              <a:t> les </a:t>
            </a:r>
            <a:r>
              <a:rPr lang="es-PA" sz="2000" dirty="0" err="1">
                <a:solidFill>
                  <a:schemeClr val="bg1"/>
                </a:solidFill>
                <a:latin typeface="Ubuntu Light" panose="020B0304030602030204" pitchFamily="34" charset="0"/>
              </a:rPr>
              <a:t>prochaines</a:t>
            </a:r>
            <a:r>
              <a:rPr lang="es-PA" sz="2000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solidFill>
                  <a:schemeClr val="bg1"/>
                </a:solidFill>
                <a:latin typeface="Ubuntu Light" panose="020B0304030602030204" pitchFamily="34" charset="0"/>
              </a:rPr>
              <a:t>étapes</a:t>
            </a:r>
            <a:r>
              <a:rPr lang="es-PA" sz="2000" dirty="0">
                <a:solidFill>
                  <a:schemeClr val="bg1"/>
                </a:solidFill>
                <a:latin typeface="Ubuntu Light" panose="020B0304030602030204" pitchFamily="34" charset="0"/>
              </a:rPr>
              <a:t> de </a:t>
            </a:r>
            <a:r>
              <a:rPr lang="es-PA" sz="2000" dirty="0" err="1">
                <a:solidFill>
                  <a:schemeClr val="bg1"/>
                </a:solidFill>
                <a:latin typeface="Ubuntu Light" panose="020B0304030602030204" pitchFamily="34" charset="0"/>
              </a:rPr>
              <a:t>votre</a:t>
            </a:r>
            <a:r>
              <a:rPr lang="es-PA" sz="2000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solidFill>
                  <a:schemeClr val="bg1"/>
                </a:solidFill>
                <a:latin typeface="Ubuntu Light" panose="020B0304030602030204" pitchFamily="34" charset="0"/>
              </a:rPr>
              <a:t>parcours</a:t>
            </a:r>
            <a:r>
              <a:rPr lang="es-PA" sz="2000" dirty="0">
                <a:solidFill>
                  <a:schemeClr val="bg1"/>
                </a:solidFill>
                <a:latin typeface="Ubuntu Light" panose="020B0304030602030204" pitchFamily="34" charset="0"/>
              </a:rPr>
              <a:t> de </a:t>
            </a:r>
            <a:r>
              <a:rPr lang="es-PA" sz="2000" dirty="0" err="1">
                <a:solidFill>
                  <a:schemeClr val="bg1"/>
                </a:solidFill>
                <a:latin typeface="Ubuntu Light" panose="020B0304030602030204" pitchFamily="34" charset="0"/>
              </a:rPr>
              <a:t>leadership</a:t>
            </a:r>
            <a:r>
              <a:rPr lang="es-PA" sz="2000" dirty="0">
                <a:solidFill>
                  <a:schemeClr val="bg1"/>
                </a:solidFill>
                <a:latin typeface="Ubuntu Light" panose="020B0304030602030204" pitchFamily="34" charset="0"/>
              </a:rPr>
              <a:t>.</a:t>
            </a:r>
          </a:p>
          <a:p>
            <a:endParaRPr lang="es-PA" sz="1800" dirty="0"/>
          </a:p>
        </p:txBody>
      </p:sp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0" y="23812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s-PA" sz="3200" b="1" dirty="0" err="1">
                <a:solidFill>
                  <a:schemeClr val="bg1"/>
                </a:solidFill>
                <a:latin typeface="Ubuntu Light" panose="020B0304030602030204" pitchFamily="34" charset="0"/>
              </a:rPr>
              <a:t>Lecon</a:t>
            </a:r>
            <a:r>
              <a:rPr lang="es-PA" sz="3200" b="1" dirty="0">
                <a:solidFill>
                  <a:schemeClr val="bg1"/>
                </a:solidFill>
                <a:latin typeface="Ubuntu Light" panose="020B0304030602030204" pitchFamily="34" charset="0"/>
              </a:rPr>
              <a:t> 3: </a:t>
            </a:r>
            <a:r>
              <a:rPr lang="es-PA" sz="3200" b="1" dirty="0" err="1">
                <a:solidFill>
                  <a:schemeClr val="bg1"/>
                </a:solidFill>
                <a:latin typeface="Ubuntu Light" panose="020B0304030602030204" pitchFamily="34" charset="0"/>
              </a:rPr>
              <a:t>Athlètes</a:t>
            </a:r>
            <a:r>
              <a:rPr lang="es-PA" sz="3200" b="1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es-PA" sz="3200" b="1" dirty="0" err="1">
                <a:solidFill>
                  <a:schemeClr val="bg1"/>
                </a:solidFill>
                <a:latin typeface="Ubuntu Light" panose="020B0304030602030204" pitchFamily="34" charset="0"/>
              </a:rPr>
              <a:t>Leaders</a:t>
            </a:r>
            <a:endParaRPr lang="es-PA" sz="3200" b="1" dirty="0">
              <a:solidFill>
                <a:schemeClr val="bg1"/>
              </a:solidFill>
              <a:latin typeface="Ubuntu Light" panose="020B03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947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69581" y="486353"/>
            <a:ext cx="7903369" cy="629840"/>
          </a:xfrm>
          <a:prstGeom prst="rect">
            <a:avLst/>
          </a:prstGeom>
        </p:spPr>
        <p:txBody>
          <a:bodyPr/>
          <a:lstStyle/>
          <a:p>
            <a:r>
              <a:rPr lang="es-PA" sz="2700" b="1" dirty="0" err="1">
                <a:latin typeface="Ubuntu Light" panose="020B0304030602030204" pitchFamily="34" charset="0"/>
              </a:rPr>
              <a:t>Introduction</a:t>
            </a:r>
            <a:r>
              <a:rPr lang="es-PA" dirty="0">
                <a:latin typeface="Ubuntu Light" panose="020B0304030602030204" pitchFamily="34" charset="0"/>
              </a:rPr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44063" y="1672260"/>
            <a:ext cx="7461647" cy="33480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PA" sz="2400" b="1" u="sng" dirty="0" err="1">
                <a:latin typeface="Ubuntu Light" panose="020B0304030602030204" pitchFamily="34" charset="0"/>
              </a:rPr>
              <a:t>Veuillez</a:t>
            </a:r>
            <a:r>
              <a:rPr lang="es-PA" sz="2400" b="1" u="sng" dirty="0">
                <a:latin typeface="Ubuntu Light" panose="020B0304030602030204" pitchFamily="34" charset="0"/>
              </a:rPr>
              <a:t> </a:t>
            </a:r>
            <a:r>
              <a:rPr lang="es-PA" sz="2400" b="1" u="sng" dirty="0" err="1">
                <a:latin typeface="Ubuntu Light" panose="020B0304030602030204" pitchFamily="34" charset="0"/>
              </a:rPr>
              <a:t>nous</a:t>
            </a:r>
            <a:r>
              <a:rPr lang="es-PA" sz="2400" b="1" u="sng" dirty="0">
                <a:latin typeface="Ubuntu Light" panose="020B0304030602030204" pitchFamily="34" charset="0"/>
              </a:rPr>
              <a:t> </a:t>
            </a:r>
            <a:r>
              <a:rPr lang="es-PA" sz="2400" b="1" u="sng" dirty="0" err="1">
                <a:latin typeface="Ubuntu Light" panose="020B0304030602030204" pitchFamily="34" charset="0"/>
              </a:rPr>
              <a:t>dire</a:t>
            </a:r>
            <a:r>
              <a:rPr lang="es-PA" sz="2400" b="1" u="sng" dirty="0">
                <a:latin typeface="Ubuntu Light" panose="020B0304030602030204" pitchFamily="34" charset="0"/>
              </a:rPr>
              <a:t> :</a:t>
            </a:r>
            <a:endParaRPr lang="es-PA" sz="2400" u="sng" dirty="0">
              <a:latin typeface="Ubuntu Light" panose="020B0304030602030204" pitchFamily="34" charset="0"/>
            </a:endParaRPr>
          </a:p>
          <a:p>
            <a:pPr lvl="0"/>
            <a:endParaRPr lang="es-PA" sz="2400" dirty="0">
              <a:latin typeface="Ubuntu Light" panose="020B0304030602030204" pitchFamily="34" charset="0"/>
            </a:endParaRPr>
          </a:p>
          <a:p>
            <a:pPr marL="685800" lvl="1" indent="-339329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s-PA" sz="2400" dirty="0" err="1">
                <a:latin typeface="Ubuntu Light" panose="020B0304030602030204" pitchFamily="34" charset="0"/>
              </a:rPr>
              <a:t>Votre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nom</a:t>
            </a:r>
            <a:endParaRPr lang="es-PA" sz="2400" dirty="0">
              <a:latin typeface="Ubuntu Light" panose="020B0304030602030204" pitchFamily="34" charset="0"/>
            </a:endParaRPr>
          </a:p>
          <a:p>
            <a:pPr marL="685800" lvl="1" indent="-339329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s-PA" sz="2400" dirty="0" err="1">
                <a:latin typeface="Ubuntu Light" panose="020B0304030602030204" pitchFamily="34" charset="0"/>
              </a:rPr>
              <a:t>Quelque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chose</a:t>
            </a:r>
            <a:r>
              <a:rPr lang="es-PA" sz="2400" dirty="0">
                <a:latin typeface="Ubuntu Light" panose="020B0304030602030204" pitchFamily="34" charset="0"/>
              </a:rPr>
              <a:t> que </a:t>
            </a:r>
            <a:r>
              <a:rPr lang="es-PA" sz="2400" dirty="0" err="1">
                <a:latin typeface="Ubuntu Light" panose="020B0304030602030204" pitchFamily="34" charset="0"/>
              </a:rPr>
              <a:t>vous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avez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appris</a:t>
            </a:r>
            <a:r>
              <a:rPr lang="es-PA" sz="2400" dirty="0">
                <a:latin typeface="Ubuntu Light" panose="020B0304030602030204" pitchFamily="34" charset="0"/>
              </a:rPr>
              <a:t> en </a:t>
            </a:r>
            <a:r>
              <a:rPr lang="es-PA" sz="2400" dirty="0" err="1">
                <a:latin typeface="Ubuntu Light" panose="020B0304030602030204" pitchFamily="34" charset="0"/>
              </a:rPr>
              <a:t>faisant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partie</a:t>
            </a:r>
            <a:r>
              <a:rPr lang="es-PA" sz="2400" dirty="0">
                <a:latin typeface="Ubuntu Light" panose="020B0304030602030204" pitchFamily="34" charset="0"/>
              </a:rPr>
              <a:t> des </a:t>
            </a:r>
            <a:r>
              <a:rPr lang="es-PA" sz="2400" dirty="0" err="1">
                <a:latin typeface="Ubuntu Light" panose="020B0304030602030204" pitchFamily="34" charset="0"/>
              </a:rPr>
              <a:t>Olympiques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Spéciaux</a:t>
            </a:r>
            <a:endParaRPr lang="es-PA" sz="2400" dirty="0">
              <a:latin typeface="Ubuntu Light" panose="020B0304030602030204" pitchFamily="34" charset="0"/>
            </a:endParaRPr>
          </a:p>
          <a:p>
            <a:endParaRPr lang="es-PA" sz="24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26C1D79-B4AA-4D65-9F3C-0B0D74849001}"/>
              </a:ext>
            </a:extLst>
          </p:cNvPr>
          <p:cNvSpPr txBox="1"/>
          <p:nvPr/>
        </p:nvSpPr>
        <p:spPr>
          <a:xfrm>
            <a:off x="894701" y="116903"/>
            <a:ext cx="18229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 dirty="0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LEADERSHIP DES ATHLÈTES</a:t>
            </a:r>
          </a:p>
        </p:txBody>
      </p:sp>
    </p:spTree>
    <p:extLst>
      <p:ext uri="{BB962C8B-B14F-4D97-AF65-F5344CB8AC3E}">
        <p14:creationId xmlns:p14="http://schemas.microsoft.com/office/powerpoint/2010/main" val="10325180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4294967295"/>
          </p:nvPr>
        </p:nvSpPr>
        <p:spPr>
          <a:xfrm>
            <a:off x="1072056" y="435328"/>
            <a:ext cx="6531769" cy="447541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s-PA" sz="2800" b="1" dirty="0" err="1">
                <a:latin typeface="Ubuntu Light" panose="020B0304030602030204" pitchFamily="34" charset="0"/>
              </a:rPr>
              <a:t>Rôles</a:t>
            </a:r>
            <a:r>
              <a:rPr lang="es-PA" sz="2800" b="1" dirty="0">
                <a:latin typeface="Ubuntu Light" panose="020B0304030602030204" pitchFamily="34" charset="0"/>
              </a:rPr>
              <a:t> du </a:t>
            </a:r>
            <a:r>
              <a:rPr lang="es-PA" sz="2800" b="1" dirty="0" err="1">
                <a:latin typeface="Ubuntu Light" panose="020B0304030602030204" pitchFamily="34" charset="0"/>
              </a:rPr>
              <a:t>Programme</a:t>
            </a:r>
            <a:r>
              <a:rPr lang="es-PA" sz="2800" b="1" dirty="0">
                <a:latin typeface="Ubuntu Light" panose="020B0304030602030204" pitchFamily="34" charset="0"/>
              </a:rPr>
              <a:t> Local</a:t>
            </a:r>
          </a:p>
        </p:txBody>
      </p:sp>
      <p:sp>
        <p:nvSpPr>
          <p:cNvPr id="6" name="Rectangle 5"/>
          <p:cNvSpPr/>
          <p:nvPr/>
        </p:nvSpPr>
        <p:spPr>
          <a:xfrm>
            <a:off x="430923" y="1720243"/>
            <a:ext cx="834009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fontAlgn="base"/>
            <a:r>
              <a:rPr lang="es-PA" sz="5400" b="1" i="1" u="sng" dirty="0" err="1">
                <a:solidFill>
                  <a:srgbClr val="000000"/>
                </a:solidFill>
                <a:highlight>
                  <a:srgbClr val="FFFF00"/>
                </a:highlight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Dressez</a:t>
            </a:r>
            <a:r>
              <a:rPr lang="es-PA" sz="5400" b="1" i="1" u="sng" dirty="0">
                <a:solidFill>
                  <a:srgbClr val="000000"/>
                </a:solidFill>
                <a:highlight>
                  <a:srgbClr val="FFFF00"/>
                </a:highlight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 la liste de </a:t>
            </a:r>
            <a:r>
              <a:rPr lang="es-PA" sz="5400" b="1" i="1" u="sng" dirty="0" err="1">
                <a:solidFill>
                  <a:srgbClr val="000000"/>
                </a:solidFill>
                <a:highlight>
                  <a:srgbClr val="FFFF00"/>
                </a:highlight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rôles</a:t>
            </a:r>
            <a:r>
              <a:rPr lang="es-PA" sz="5400" b="1" i="1" u="sng" dirty="0">
                <a:solidFill>
                  <a:srgbClr val="000000"/>
                </a:solidFill>
                <a:highlight>
                  <a:srgbClr val="FFFF00"/>
                </a:highlight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 que les </a:t>
            </a:r>
            <a:r>
              <a:rPr lang="es-PA" sz="5400" b="1" i="1" u="sng" dirty="0" err="1">
                <a:solidFill>
                  <a:srgbClr val="000000"/>
                </a:solidFill>
                <a:highlight>
                  <a:srgbClr val="FFFF00"/>
                </a:highlight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athlètes</a:t>
            </a:r>
            <a:r>
              <a:rPr lang="es-PA" sz="5400" b="1" i="1" u="sng" dirty="0">
                <a:solidFill>
                  <a:srgbClr val="000000"/>
                </a:solidFill>
                <a:highlight>
                  <a:srgbClr val="FFFF00"/>
                </a:highlight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 </a:t>
            </a:r>
            <a:r>
              <a:rPr lang="es-PA" sz="5400" b="1" i="1" u="sng" dirty="0" err="1">
                <a:solidFill>
                  <a:srgbClr val="000000"/>
                </a:solidFill>
                <a:highlight>
                  <a:srgbClr val="FFFF00"/>
                </a:highlight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leaders</a:t>
            </a:r>
            <a:r>
              <a:rPr lang="es-PA" sz="5400" b="1" i="1" u="sng" dirty="0">
                <a:solidFill>
                  <a:srgbClr val="000000"/>
                </a:solidFill>
                <a:highlight>
                  <a:srgbClr val="FFFF00"/>
                </a:highlight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 </a:t>
            </a:r>
            <a:r>
              <a:rPr lang="es-PA" sz="5400" b="1" i="1" u="sng" dirty="0" err="1">
                <a:solidFill>
                  <a:srgbClr val="000000"/>
                </a:solidFill>
                <a:highlight>
                  <a:srgbClr val="FFFF00"/>
                </a:highlight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peuvent</a:t>
            </a:r>
            <a:r>
              <a:rPr lang="es-PA" sz="5400" b="1" i="1" u="sng" dirty="0">
                <a:solidFill>
                  <a:srgbClr val="000000"/>
                </a:solidFill>
                <a:highlight>
                  <a:srgbClr val="FFFF00"/>
                </a:highlight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 </a:t>
            </a:r>
            <a:r>
              <a:rPr lang="es-PA" sz="5400" b="1" i="1" u="sng" dirty="0" err="1">
                <a:solidFill>
                  <a:srgbClr val="000000"/>
                </a:solidFill>
                <a:highlight>
                  <a:srgbClr val="FFFF00"/>
                </a:highlight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assumer</a:t>
            </a:r>
            <a:r>
              <a:rPr lang="es-PA" sz="5400" b="1" i="1" u="sng" dirty="0">
                <a:solidFill>
                  <a:srgbClr val="000000"/>
                </a:solidFill>
                <a:highlight>
                  <a:srgbClr val="FFFF00"/>
                </a:highlight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 </a:t>
            </a:r>
            <a:r>
              <a:rPr lang="es-PA" sz="5400" b="1" i="1" u="sng" dirty="0" err="1">
                <a:solidFill>
                  <a:srgbClr val="000000"/>
                </a:solidFill>
                <a:highlight>
                  <a:srgbClr val="FFFF00"/>
                </a:highlight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au</a:t>
            </a:r>
            <a:r>
              <a:rPr lang="es-PA" sz="5400" b="1" i="1" u="sng" dirty="0">
                <a:solidFill>
                  <a:srgbClr val="000000"/>
                </a:solidFill>
                <a:highlight>
                  <a:srgbClr val="FFFF00"/>
                </a:highlight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 </a:t>
            </a:r>
            <a:r>
              <a:rPr lang="es-PA" sz="5400" b="1" i="1" u="sng" dirty="0" err="1">
                <a:solidFill>
                  <a:srgbClr val="000000"/>
                </a:solidFill>
                <a:highlight>
                  <a:srgbClr val="FFFF00"/>
                </a:highlight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sein</a:t>
            </a:r>
            <a:r>
              <a:rPr lang="es-PA" sz="5400" b="1" i="1" u="sng" dirty="0">
                <a:solidFill>
                  <a:srgbClr val="000000"/>
                </a:solidFill>
                <a:highlight>
                  <a:srgbClr val="FFFF00"/>
                </a:highlight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 de </a:t>
            </a:r>
            <a:r>
              <a:rPr lang="es-PA" sz="5400" b="1" i="1" u="sng" dirty="0" err="1">
                <a:solidFill>
                  <a:srgbClr val="000000"/>
                </a:solidFill>
                <a:highlight>
                  <a:srgbClr val="FFFF00"/>
                </a:highlight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leur</a:t>
            </a:r>
            <a:r>
              <a:rPr lang="es-PA" sz="5400" b="1" i="1" u="sng" dirty="0">
                <a:solidFill>
                  <a:srgbClr val="000000"/>
                </a:solidFill>
                <a:highlight>
                  <a:srgbClr val="FFFF00"/>
                </a:highlight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 </a:t>
            </a:r>
            <a:r>
              <a:rPr lang="es-PA" sz="5400" b="1" i="1" u="sng" dirty="0" err="1">
                <a:solidFill>
                  <a:srgbClr val="000000"/>
                </a:solidFill>
                <a:highlight>
                  <a:srgbClr val="FFFF00"/>
                </a:highlight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programme</a:t>
            </a:r>
            <a:endParaRPr lang="es-PA" sz="5400" b="1" i="1" u="sng" dirty="0">
              <a:solidFill>
                <a:srgbClr val="000000"/>
              </a:solidFill>
              <a:highlight>
                <a:srgbClr val="FFFF00"/>
              </a:highlight>
              <a:latin typeface="Ubuntu Light" panose="020B0304030602030204" pitchFamily="34" charset="0"/>
              <a:ea typeface="Calibri" panose="020F0502020204030204" pitchFamily="34" charset="0"/>
              <a:cs typeface="Times New Roman" panose="02020603050405020304" pitchFamily="18" charset="0"/>
              <a:sym typeface="Gill Sans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99AA40C-43C9-45E0-A8D4-C80ADC033DD9}"/>
              </a:ext>
            </a:extLst>
          </p:cNvPr>
          <p:cNvSpPr txBox="1"/>
          <p:nvPr/>
        </p:nvSpPr>
        <p:spPr>
          <a:xfrm>
            <a:off x="894701" y="116903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 dirty="0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LEADERSHIP DES ATHLÈTES</a:t>
            </a:r>
          </a:p>
          <a:p>
            <a:endParaRPr lang="es-PA" sz="900" b="1" dirty="0">
              <a:solidFill>
                <a:srgbClr val="0C77C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6989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4294967295"/>
          </p:nvPr>
        </p:nvSpPr>
        <p:spPr>
          <a:xfrm>
            <a:off x="1072056" y="435328"/>
            <a:ext cx="6531769" cy="88897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s-PA" sz="2800" b="1" dirty="0" err="1">
                <a:latin typeface="Ubuntu Light" panose="020B0304030602030204" pitchFamily="34" charset="0"/>
              </a:rPr>
              <a:t>Réflexion</a:t>
            </a:r>
            <a:r>
              <a:rPr lang="es-PA" sz="2800" b="1" dirty="0">
                <a:latin typeface="Ubuntu Light" panose="020B0304030602030204" pitchFamily="34" charset="0"/>
              </a:rPr>
              <a:t> sur les </a:t>
            </a:r>
            <a:r>
              <a:rPr lang="es-PA" sz="2800" b="1" dirty="0" err="1">
                <a:latin typeface="Ubuntu Light" panose="020B0304030602030204" pitchFamily="34" charset="0"/>
              </a:rPr>
              <a:t>forces</a:t>
            </a:r>
            <a:r>
              <a:rPr lang="es-PA" sz="2800" b="1" dirty="0">
                <a:latin typeface="Ubuntu Light" panose="020B0304030602030204" pitchFamily="34" charset="0"/>
              </a:rPr>
              <a:t> et les </a:t>
            </a:r>
            <a:r>
              <a:rPr lang="es-PA" sz="2800" b="1" dirty="0" err="1">
                <a:latin typeface="Ubuntu Light" panose="020B0304030602030204" pitchFamily="34" charset="0"/>
              </a:rPr>
              <a:t>opportunités</a:t>
            </a:r>
            <a:r>
              <a:rPr lang="es-PA" sz="2800" b="1" dirty="0">
                <a:latin typeface="Ubuntu Light" panose="020B0304030602030204" pitchFamily="34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430923" y="2165412"/>
            <a:ext cx="834009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685800" fontAlgn="base">
              <a:buFont typeface="+mj-lt"/>
              <a:buAutoNum type="arabicPeriod"/>
            </a:pPr>
            <a:r>
              <a:rPr lang="es-ES" sz="2400" dirty="0" err="1">
                <a:solidFill>
                  <a:srgbClr val="000000"/>
                </a:solidFill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Quelles</a:t>
            </a:r>
            <a:r>
              <a:rPr lang="es-ES" sz="2400" dirty="0">
                <a:solidFill>
                  <a:srgbClr val="000000"/>
                </a:solidFill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sont</a:t>
            </a:r>
            <a:r>
              <a:rPr lang="es-ES" sz="2400" dirty="0">
                <a:solidFill>
                  <a:srgbClr val="000000"/>
                </a:solidFill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 mes plus grandes </a:t>
            </a:r>
            <a:r>
              <a:rPr lang="es-ES" sz="2400" dirty="0" err="1">
                <a:solidFill>
                  <a:srgbClr val="000000"/>
                </a:solidFill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forces</a:t>
            </a:r>
            <a:r>
              <a:rPr lang="es-ES" sz="2400" dirty="0">
                <a:solidFill>
                  <a:srgbClr val="000000"/>
                </a:solidFill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 ? En </a:t>
            </a:r>
            <a:r>
              <a:rPr lang="es-ES" sz="2400" dirty="0" err="1">
                <a:solidFill>
                  <a:srgbClr val="000000"/>
                </a:solidFill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quoi</a:t>
            </a:r>
            <a:r>
              <a:rPr lang="es-ES" sz="2400" dirty="0">
                <a:solidFill>
                  <a:srgbClr val="000000"/>
                </a:solidFill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suis</a:t>
            </a:r>
            <a:r>
              <a:rPr lang="es-ES" sz="2400" dirty="0">
                <a:solidFill>
                  <a:srgbClr val="000000"/>
                </a:solidFill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-je bon ?</a:t>
            </a:r>
            <a:endParaRPr lang="en-US" sz="2400" dirty="0">
              <a:solidFill>
                <a:srgbClr val="000000"/>
              </a:solidFill>
              <a:latin typeface="Ubuntu Light" panose="020B0304030602030204" pitchFamily="34" charset="0"/>
              <a:ea typeface="Calibri" panose="020F0502020204030204" pitchFamily="34" charset="0"/>
              <a:cs typeface="Times New Roman" panose="02020603050405020304" pitchFamily="18" charset="0"/>
              <a:sym typeface="Gill Sans" charset="0"/>
            </a:endParaRPr>
          </a:p>
          <a:p>
            <a:pPr marL="342900" indent="-342900" defTabSz="685800" fontAlgn="base">
              <a:buFont typeface="+mj-lt"/>
              <a:buAutoNum type="arabicPeriod"/>
            </a:pPr>
            <a:endParaRPr lang="en-US" sz="2400" dirty="0">
              <a:solidFill>
                <a:srgbClr val="000000"/>
              </a:solidFill>
              <a:latin typeface="Ubuntu Light" panose="020B0304030602030204" pitchFamily="34" charset="0"/>
              <a:ea typeface="Calibri" panose="020F0502020204030204" pitchFamily="34" charset="0"/>
              <a:cs typeface="Times New Roman" panose="02020603050405020304" pitchFamily="18" charset="0"/>
              <a:sym typeface="Gill Sans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s-PA" sz="2400" dirty="0" err="1">
                <a:effectLst/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Qu´est</a:t>
            </a:r>
            <a:r>
              <a:rPr lang="es-PA" sz="2400" dirty="0">
                <a:effectLst/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-ce </a:t>
            </a:r>
            <a:r>
              <a:rPr lang="es-PA" sz="2400" dirty="0" err="1">
                <a:effectLst/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qui</a:t>
            </a:r>
            <a:r>
              <a:rPr lang="es-PA" sz="2400" dirty="0">
                <a:effectLst/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 es le plus </a:t>
            </a:r>
            <a:r>
              <a:rPr lang="es-PA" sz="2400" dirty="0" err="1">
                <a:effectLst/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important</a:t>
            </a:r>
            <a:r>
              <a:rPr lang="es-PA" sz="2400" dirty="0">
                <a:effectLst/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PA" sz="2400" dirty="0" err="1">
                <a:effectLst/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pour</a:t>
            </a:r>
            <a:r>
              <a:rPr lang="es-PA" sz="2400" dirty="0">
                <a:effectLst/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PA" sz="2400" dirty="0" err="1">
                <a:effectLst/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moi</a:t>
            </a:r>
            <a:r>
              <a:rPr lang="es-PA" sz="2400" dirty="0">
                <a:effectLst/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 et </a:t>
            </a:r>
            <a:r>
              <a:rPr lang="es-PA" sz="2400" dirty="0" err="1">
                <a:effectLst/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pourquoi</a:t>
            </a:r>
            <a:r>
              <a:rPr lang="es-PA" sz="2400" dirty="0">
                <a:effectLst/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  <a:endParaRPr lang="de-DE" sz="2400" dirty="0">
              <a:effectLst/>
              <a:latin typeface="Ubuntu Light" panose="020B0304030602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de-DE" sz="2400" dirty="0">
              <a:effectLst/>
              <a:latin typeface="Ubuntu Light" panose="020B0304030602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s-PA" sz="2400" dirty="0" err="1">
                <a:effectLst/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Comment</a:t>
            </a:r>
            <a:r>
              <a:rPr lang="es-PA" sz="2400" dirty="0">
                <a:effectLst/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PA" sz="2400" dirty="0" err="1">
                <a:effectLst/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est</a:t>
            </a:r>
            <a:r>
              <a:rPr lang="es-PA" sz="2400" dirty="0">
                <a:effectLst/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-ce que je </a:t>
            </a:r>
            <a:r>
              <a:rPr lang="es-PA" sz="2400" dirty="0" err="1">
                <a:effectLst/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peux</a:t>
            </a:r>
            <a:r>
              <a:rPr lang="es-PA" sz="2400" dirty="0">
                <a:effectLst/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 contribuir </a:t>
            </a:r>
            <a:r>
              <a:rPr lang="es-PA" sz="2400" dirty="0" err="1">
                <a:effectLst/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aux</a:t>
            </a:r>
            <a:r>
              <a:rPr lang="es-PA" sz="2400" dirty="0">
                <a:effectLst/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PA" sz="2400" dirty="0" err="1">
                <a:effectLst/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Olympiques</a:t>
            </a:r>
            <a:r>
              <a:rPr lang="es-PA" sz="2400" dirty="0">
                <a:effectLst/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PA" sz="2400" dirty="0" err="1">
                <a:effectLst/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Spéciaux</a:t>
            </a:r>
            <a:r>
              <a:rPr lang="es-PA" sz="2400" dirty="0">
                <a:effectLst/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 ? </a:t>
            </a:r>
            <a:r>
              <a:rPr lang="es-PA" sz="2400" dirty="0" err="1">
                <a:effectLst/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Pourquoi</a:t>
            </a:r>
            <a:r>
              <a:rPr lang="es-PA" sz="2400" dirty="0">
                <a:effectLst/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PA" sz="2400" dirty="0" err="1">
                <a:effectLst/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est</a:t>
            </a:r>
            <a:r>
              <a:rPr lang="es-PA" sz="2400" dirty="0">
                <a:effectLst/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-ce </a:t>
            </a:r>
            <a:r>
              <a:rPr lang="es-PA" sz="2400" dirty="0" err="1">
                <a:effectLst/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important</a:t>
            </a:r>
            <a:r>
              <a:rPr lang="es-PA" sz="2400" dirty="0">
                <a:effectLst/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PA" sz="2400" dirty="0" err="1">
                <a:effectLst/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pour</a:t>
            </a:r>
            <a:r>
              <a:rPr lang="es-PA" sz="2400" dirty="0">
                <a:effectLst/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PA" sz="2400" dirty="0" err="1">
                <a:effectLst/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moi</a:t>
            </a:r>
            <a:r>
              <a:rPr lang="es-PA" sz="2400" dirty="0">
                <a:effectLst/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  <a:endParaRPr lang="de-DE" sz="2400" dirty="0">
              <a:effectLst/>
              <a:latin typeface="Ubuntu Light" panose="020B0304030602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de-DE" sz="2400" dirty="0">
              <a:effectLst/>
              <a:latin typeface="Ubuntu Light" panose="020B0304030602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s-PA" sz="2400" dirty="0" err="1">
                <a:effectLst/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Qu´est</a:t>
            </a:r>
            <a:r>
              <a:rPr lang="es-PA" sz="2400" dirty="0">
                <a:effectLst/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-ce que je </a:t>
            </a:r>
            <a:r>
              <a:rPr lang="es-PA" sz="2400" dirty="0" err="1">
                <a:effectLst/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veux</a:t>
            </a:r>
            <a:r>
              <a:rPr lang="es-PA" sz="2400" dirty="0">
                <a:effectLst/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PA" sz="2400" dirty="0" err="1">
                <a:effectLst/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améliorer</a:t>
            </a:r>
            <a:r>
              <a:rPr lang="es-PA" sz="2400" dirty="0">
                <a:effectLst/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 en </a:t>
            </a:r>
            <a:r>
              <a:rPr lang="es-PA" sz="2400" dirty="0" err="1">
                <a:effectLst/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moi</a:t>
            </a:r>
            <a:r>
              <a:rPr lang="es-PA" sz="2400" dirty="0">
                <a:effectLst/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 et </a:t>
            </a:r>
            <a:r>
              <a:rPr lang="es-PA" sz="2400" dirty="0" err="1">
                <a:effectLst/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comment</a:t>
            </a:r>
            <a:r>
              <a:rPr lang="es-PA" sz="2400" dirty="0">
                <a:effectLst/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PA" sz="2400" dirty="0" err="1">
                <a:effectLst/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puis</a:t>
            </a:r>
            <a:r>
              <a:rPr lang="es-PA" sz="2400" dirty="0">
                <a:effectLst/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-je le faire ?</a:t>
            </a:r>
            <a:endParaRPr lang="en-US" sz="2400" dirty="0">
              <a:solidFill>
                <a:srgbClr val="000000"/>
              </a:solidFill>
              <a:latin typeface="Ubuntu Light" panose="020B0304030602030204"/>
              <a:ea typeface="Calibri" panose="020F0502020204030204" pitchFamily="34" charset="0"/>
              <a:cs typeface="Times New Roman" panose="02020603050405020304" pitchFamily="18" charset="0"/>
              <a:sym typeface="Gill Sans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8F75BB7-7123-4499-91DF-FDFF1D8D159F}"/>
              </a:ext>
            </a:extLst>
          </p:cNvPr>
          <p:cNvSpPr txBox="1"/>
          <p:nvPr/>
        </p:nvSpPr>
        <p:spPr>
          <a:xfrm>
            <a:off x="894701" y="116903"/>
            <a:ext cx="18229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 dirty="0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LEADERSHIP DES ATHLÈTES</a:t>
            </a:r>
          </a:p>
        </p:txBody>
      </p:sp>
    </p:spTree>
    <p:extLst>
      <p:ext uri="{BB962C8B-B14F-4D97-AF65-F5344CB8AC3E}">
        <p14:creationId xmlns:p14="http://schemas.microsoft.com/office/powerpoint/2010/main" val="33306374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1945" y="1383912"/>
            <a:ext cx="8794532" cy="4039426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s-PA" sz="2400" b="1" u="sng" dirty="0" err="1">
                <a:solidFill>
                  <a:schemeClr val="tx1"/>
                </a:solidFill>
                <a:latin typeface="Ubuntu Light" panose="020B0304030602030204" pitchFamily="34" charset="0"/>
              </a:rPr>
              <a:t>Schéma</a:t>
            </a:r>
            <a:r>
              <a:rPr lang="es-PA" sz="2400" b="1" u="sng" dirty="0">
                <a:solidFill>
                  <a:schemeClr val="tx1"/>
                </a:solidFill>
                <a:latin typeface="Ubuntu Light" panose="020B0304030602030204" pitchFamily="34" charset="0"/>
              </a:rPr>
              <a:t> </a:t>
            </a:r>
            <a:r>
              <a:rPr lang="es-PA" sz="2400" b="1" u="sng" dirty="0" err="1">
                <a:solidFill>
                  <a:schemeClr val="tx1"/>
                </a:solidFill>
                <a:latin typeface="Ubuntu Light" panose="020B0304030602030204" pitchFamily="34" charset="0"/>
              </a:rPr>
              <a:t>d´une</a:t>
            </a:r>
            <a:r>
              <a:rPr lang="es-PA" sz="2400" b="1" u="sng" dirty="0">
                <a:solidFill>
                  <a:schemeClr val="tx1"/>
                </a:solidFill>
                <a:latin typeface="Ubuntu Light" panose="020B0304030602030204" pitchFamily="34" charset="0"/>
              </a:rPr>
              <a:t> </a:t>
            </a:r>
            <a:r>
              <a:rPr lang="es-PA" sz="2400" b="1" u="sng" dirty="0" err="1">
                <a:latin typeface="Ubuntu Light" panose="020B0304030602030204" pitchFamily="34" charset="0"/>
              </a:rPr>
              <a:t>D</a:t>
            </a:r>
            <a:r>
              <a:rPr lang="es-PA" sz="2400" b="1" u="sng" dirty="0" err="1">
                <a:solidFill>
                  <a:schemeClr val="tx1"/>
                </a:solidFill>
                <a:latin typeface="Ubuntu Light" panose="020B0304030602030204" pitchFamily="34" charset="0"/>
              </a:rPr>
              <a:t>éclaration</a:t>
            </a:r>
            <a:r>
              <a:rPr lang="es-PA" sz="2400" b="1" u="sng" dirty="0">
                <a:solidFill>
                  <a:schemeClr val="tx1"/>
                </a:solidFill>
                <a:latin typeface="Ubuntu Light" panose="020B0304030602030204" pitchFamily="34" charset="0"/>
              </a:rPr>
              <a:t> de </a:t>
            </a:r>
            <a:r>
              <a:rPr lang="es-PA" sz="2400" b="1" u="sng" dirty="0" err="1">
                <a:solidFill>
                  <a:schemeClr val="tx1"/>
                </a:solidFill>
                <a:latin typeface="Ubuntu Light" panose="020B0304030602030204" pitchFamily="34" charset="0"/>
              </a:rPr>
              <a:t>Mission</a:t>
            </a:r>
            <a:r>
              <a:rPr lang="es-PA" sz="2400" b="1" u="sng" dirty="0">
                <a:solidFill>
                  <a:schemeClr val="tx1"/>
                </a:solidFill>
                <a:latin typeface="Ubuntu Light" panose="020B0304030602030204" pitchFamily="34" charset="0"/>
              </a:rPr>
              <a:t> :  </a:t>
            </a:r>
          </a:p>
          <a:p>
            <a:pPr lvl="1" algn="just">
              <a:lnSpc>
                <a:spcPct val="150000"/>
              </a:lnSpc>
            </a:pPr>
            <a:r>
              <a:rPr lang="es-PA" sz="2400" dirty="0" err="1">
                <a:latin typeface="Ubuntu Light" panose="020B0304030602030204" pitchFamily="34" charset="0"/>
              </a:rPr>
              <a:t>Quel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genre</a:t>
            </a:r>
            <a:r>
              <a:rPr lang="es-PA" sz="2400" dirty="0">
                <a:latin typeface="Ubuntu Light" panose="020B0304030602030204" pitchFamily="34" charset="0"/>
              </a:rPr>
              <a:t> de leader </a:t>
            </a:r>
            <a:r>
              <a:rPr lang="es-PA" sz="2400" dirty="0" err="1">
                <a:latin typeface="Ubuntu Light" panose="020B0304030602030204" pitchFamily="34" charset="0"/>
              </a:rPr>
              <a:t>est</a:t>
            </a:r>
            <a:r>
              <a:rPr lang="es-PA" sz="2400" dirty="0">
                <a:latin typeface="Ubuntu Light" panose="020B0304030602030204" pitchFamily="34" charset="0"/>
              </a:rPr>
              <a:t>-ce que je </a:t>
            </a:r>
            <a:r>
              <a:rPr lang="es-PA" sz="2400" dirty="0" err="1">
                <a:latin typeface="Ubuntu Light" panose="020B0304030602030204" pitchFamily="34" charset="0"/>
              </a:rPr>
              <a:t>veux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être</a:t>
            </a:r>
            <a:r>
              <a:rPr lang="es-PA" sz="2400" dirty="0">
                <a:latin typeface="Ubuntu Light" panose="020B0304030602030204" pitchFamily="34" charset="0"/>
              </a:rPr>
              <a:t> ?</a:t>
            </a:r>
          </a:p>
          <a:p>
            <a:pPr lvl="1" algn="just">
              <a:lnSpc>
                <a:spcPct val="150000"/>
              </a:lnSpc>
            </a:pPr>
            <a:r>
              <a:rPr lang="es-PA" sz="2400" dirty="0" err="1">
                <a:latin typeface="Ubuntu Light" panose="020B0304030602030204" pitchFamily="34" charset="0"/>
              </a:rPr>
              <a:t>Comment</a:t>
            </a:r>
            <a:r>
              <a:rPr lang="es-PA" sz="2400" dirty="0">
                <a:latin typeface="Ubuntu Light" panose="020B0304030602030204" pitchFamily="34" charset="0"/>
              </a:rPr>
              <a:t> vais-je </a:t>
            </a:r>
            <a:r>
              <a:rPr lang="es-PA" sz="2400" dirty="0" err="1">
                <a:latin typeface="Ubuntu Light" panose="020B0304030602030204" pitchFamily="34" charset="0"/>
              </a:rPr>
              <a:t>m´y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prendre</a:t>
            </a:r>
            <a:r>
              <a:rPr lang="es-PA" sz="2400" dirty="0">
                <a:latin typeface="Ubuntu Light" panose="020B0304030602030204" pitchFamily="34" charset="0"/>
              </a:rPr>
              <a:t> ?</a:t>
            </a:r>
          </a:p>
          <a:p>
            <a:pPr lvl="1" algn="just">
              <a:lnSpc>
                <a:spcPct val="150000"/>
              </a:lnSpc>
            </a:pPr>
            <a:r>
              <a:rPr lang="es-PA" sz="2400" dirty="0" err="1">
                <a:latin typeface="Ubuntu Light" panose="020B0304030602030204" pitchFamily="34" charset="0"/>
              </a:rPr>
              <a:t>Pourquoi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est</a:t>
            </a:r>
            <a:r>
              <a:rPr lang="es-PA" sz="2400" dirty="0">
                <a:latin typeface="Ubuntu Light" panose="020B0304030602030204" pitchFamily="34" charset="0"/>
              </a:rPr>
              <a:t>-ce que je </a:t>
            </a:r>
            <a:r>
              <a:rPr lang="es-PA" sz="2400" dirty="0" err="1">
                <a:latin typeface="Ubuntu Light" panose="020B0304030602030204" pitchFamily="34" charset="0"/>
              </a:rPr>
              <a:t>veux</a:t>
            </a:r>
            <a:r>
              <a:rPr lang="es-PA" sz="2400" dirty="0">
                <a:latin typeface="Ubuntu Light" panose="020B0304030602030204" pitchFamily="34" charset="0"/>
              </a:rPr>
              <a:t> le faire ?</a:t>
            </a:r>
          </a:p>
          <a:p>
            <a:pPr lvl="0"/>
            <a:endParaRPr lang="es-PA" sz="2400" dirty="0">
              <a:latin typeface="Ubuntu Light" panose="020B0304030602030204" pitchFamily="34" charset="0"/>
            </a:endParaRPr>
          </a:p>
          <a:p>
            <a:pPr marL="0" indent="0">
              <a:buNone/>
            </a:pPr>
            <a:r>
              <a:rPr lang="es-PA" sz="2000" dirty="0">
                <a:latin typeface="Ubuntu Light" panose="020B0304030602030204" pitchFamily="34" charset="0"/>
              </a:rPr>
              <a:t>Je </a:t>
            </a:r>
            <a:r>
              <a:rPr lang="es-PA" sz="2000" dirty="0" err="1">
                <a:latin typeface="Ubuntu Light" panose="020B0304030602030204" pitchFamily="34" charset="0"/>
              </a:rPr>
              <a:t>veux</a:t>
            </a:r>
            <a:r>
              <a:rPr lang="es-PA" sz="2000" dirty="0">
                <a:latin typeface="Ubuntu Light" panose="020B0304030602030204" pitchFamily="34" charset="0"/>
              </a:rPr>
              <a:t> _____. Je </a:t>
            </a:r>
            <a:r>
              <a:rPr lang="es-PA" sz="2000" dirty="0" err="1">
                <a:latin typeface="Ubuntu Light" panose="020B0304030602030204" pitchFamily="34" charset="0"/>
              </a:rPr>
              <a:t>peux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accomplir</a:t>
            </a:r>
            <a:r>
              <a:rPr lang="es-PA" sz="2000" dirty="0">
                <a:latin typeface="Ubuntu Light" panose="020B0304030602030204" pitchFamily="34" charset="0"/>
              </a:rPr>
              <a:t> cela par le </a:t>
            </a:r>
            <a:r>
              <a:rPr lang="es-PA" sz="2000" dirty="0" err="1">
                <a:latin typeface="Ubuntu Light" panose="020B0304030602030204" pitchFamily="34" charset="0"/>
              </a:rPr>
              <a:t>biais</a:t>
            </a:r>
            <a:r>
              <a:rPr lang="es-PA" sz="2000" dirty="0">
                <a:latin typeface="Ubuntu Light" panose="020B0304030602030204" pitchFamily="34" charset="0"/>
              </a:rPr>
              <a:t> de  ______. </a:t>
            </a:r>
            <a:r>
              <a:rPr lang="es-PA" sz="2000" dirty="0" err="1">
                <a:latin typeface="Ubuntu Light" panose="020B0304030602030204" pitchFamily="34" charset="0"/>
              </a:rPr>
              <a:t>Mon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objectif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</a:p>
          <a:p>
            <a:pPr marL="0" indent="0">
              <a:buNone/>
            </a:pPr>
            <a:r>
              <a:rPr lang="es-PA" sz="2000" dirty="0">
                <a:latin typeface="Ubuntu Light" panose="020B0304030602030204" pitchFamily="34" charset="0"/>
              </a:rPr>
              <a:t>            (</a:t>
            </a:r>
            <a:r>
              <a:rPr lang="es-PA" sz="2000" dirty="0" err="1">
                <a:latin typeface="Ubuntu Light" panose="020B0304030602030204" pitchFamily="34" charset="0"/>
              </a:rPr>
              <a:t>être</a:t>
            </a:r>
            <a:r>
              <a:rPr lang="es-PA" sz="2000" dirty="0">
                <a:latin typeface="Ubuntu Light" panose="020B0304030602030204" pitchFamily="34" charset="0"/>
              </a:rPr>
              <a:t>)                                                        (</a:t>
            </a:r>
            <a:r>
              <a:rPr lang="es-PA" sz="2000" dirty="0" err="1">
                <a:latin typeface="Ubuntu Light" panose="020B0304030602030204" pitchFamily="34" charset="0"/>
              </a:rPr>
              <a:t>comment</a:t>
            </a:r>
            <a:r>
              <a:rPr lang="es-PA" sz="2000" dirty="0">
                <a:latin typeface="Ubuntu Light" panose="020B0304030602030204" pitchFamily="34" charset="0"/>
              </a:rPr>
              <a:t>)</a:t>
            </a:r>
          </a:p>
          <a:p>
            <a:pPr marL="0" indent="0">
              <a:buNone/>
            </a:pPr>
            <a:r>
              <a:rPr lang="es-PA" sz="2000" dirty="0" err="1">
                <a:latin typeface="Ubuntu Light" panose="020B0304030602030204" pitchFamily="34" charset="0"/>
              </a:rPr>
              <a:t>est</a:t>
            </a:r>
            <a:r>
              <a:rPr lang="es-PA" sz="2000" dirty="0">
                <a:latin typeface="Ubuntu Light" panose="020B0304030602030204" pitchFamily="34" charset="0"/>
              </a:rPr>
              <a:t> _________.</a:t>
            </a:r>
          </a:p>
          <a:p>
            <a:pPr marL="0" indent="0">
              <a:buNone/>
            </a:pPr>
            <a:r>
              <a:rPr lang="es-PA" sz="1600" dirty="0">
                <a:latin typeface="Ubuntu Light" panose="020B0304030602030204" pitchFamily="34" charset="0"/>
              </a:rPr>
              <a:t>         (par)  </a:t>
            </a:r>
            <a:endParaRPr lang="es-PA" sz="1400" dirty="0">
              <a:latin typeface="Ubuntu Light" panose="020B0304030602030204" pitchFamily="34" charset="0"/>
            </a:endParaRPr>
          </a:p>
          <a:p>
            <a:pPr marL="0" indent="0">
              <a:buNone/>
            </a:pPr>
            <a:endParaRPr lang="es-PA" sz="1800" dirty="0">
              <a:latin typeface="Ubuntu Light" panose="020B0304030602030204" pitchFamily="34" charset="0"/>
            </a:endParaRPr>
          </a:p>
          <a:p>
            <a:pPr marL="0" indent="0">
              <a:buNone/>
            </a:pPr>
            <a:endParaRPr lang="es-PA" dirty="0">
              <a:solidFill>
                <a:schemeClr val="tx1"/>
              </a:solidFill>
              <a:latin typeface="Ubuntu Light" panose="020B0304030602030204" pitchFamily="34" charset="0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1016877" y="389100"/>
            <a:ext cx="5954138" cy="514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marL="241093" indent="-241093" algn="l" rtl="0" eaLnBrk="1" fontAlgn="base" hangingPunct="1">
              <a:lnSpc>
                <a:spcPct val="110000"/>
              </a:lnSpc>
              <a:spcBef>
                <a:spcPts val="844"/>
              </a:spcBef>
              <a:spcAft>
                <a:spcPct val="0"/>
              </a:spcAft>
              <a:defRPr sz="2531">
                <a:solidFill>
                  <a:schemeClr val="tx1"/>
                </a:solidFill>
                <a:latin typeface="+mn-lt"/>
                <a:ea typeface="+mn-ea"/>
                <a:cs typeface="+mn-cs"/>
                <a:sym typeface="Ubuntu" panose="020B0504030602030204" pitchFamily="34" charset="0"/>
              </a:defRPr>
            </a:lvl1pPr>
            <a:lvl2pPr marL="285740" indent="-285740" algn="l" rtl="0" eaLnBrk="1" fontAlgn="base" hangingPunct="1">
              <a:lnSpc>
                <a:spcPct val="110000"/>
              </a:lnSpc>
              <a:spcBef>
                <a:spcPts val="844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panose="020B0304030602030204" pitchFamily="34" charset="0"/>
              <a:buChar char="‣"/>
              <a:defRPr sz="2531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panose="020B0304030602030204" pitchFamily="34" charset="0"/>
              </a:defRPr>
            </a:lvl2pPr>
            <a:lvl3pPr marL="535762" indent="-28574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panose="020B0304030602030204" pitchFamily="34" charset="0"/>
              <a:buChar char="‣"/>
              <a:defRPr sz="1687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panose="020B0304030602030204" pitchFamily="34" charset="0"/>
              </a:defRPr>
            </a:lvl3pPr>
            <a:lvl4pPr marL="535762" indent="-28574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panose="020B0304030602030204" pitchFamily="34" charset="0"/>
              <a:buChar char="‣"/>
              <a:defRPr sz="1687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panose="020B0304030602030204" pitchFamily="34" charset="0"/>
              </a:defRPr>
            </a:lvl4pPr>
            <a:lvl5pPr marL="535762" indent="-28574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panose="020B0304030602030204" pitchFamily="34" charset="0"/>
              <a:buChar char="‣"/>
              <a:defRPr sz="1687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panose="020B0304030602030204" pitchFamily="34" charset="0"/>
              </a:defRPr>
            </a:lvl5pPr>
            <a:lvl6pPr marL="857220" indent="-28574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charset="0"/>
              <a:buChar char="‣"/>
              <a:defRPr sz="1687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charset="0"/>
              </a:defRPr>
            </a:lvl6pPr>
            <a:lvl7pPr marL="1178677" indent="-28574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charset="0"/>
              <a:buChar char="‣"/>
              <a:defRPr sz="1687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charset="0"/>
              </a:defRPr>
            </a:lvl7pPr>
            <a:lvl8pPr marL="1500134" indent="-28574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charset="0"/>
              <a:buChar char="‣"/>
              <a:defRPr sz="1687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charset="0"/>
              </a:defRPr>
            </a:lvl8pPr>
            <a:lvl9pPr marL="1821591" indent="-28574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charset="0"/>
              <a:buChar char="‣"/>
              <a:defRPr sz="1687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charset="0"/>
              </a:defRPr>
            </a:lvl9pPr>
          </a:lstStyle>
          <a:p>
            <a:pPr marL="180820" indent="-180820" defTabSz="685800">
              <a:spcBef>
                <a:spcPts val="633"/>
              </a:spcBef>
            </a:pPr>
            <a:r>
              <a:rPr lang="es-PA" sz="2800" b="1" kern="0" dirty="0" err="1">
                <a:solidFill>
                  <a:prstClr val="black"/>
                </a:solidFill>
                <a:latin typeface="Ubuntu Light" panose="020B0304030602030204" pitchFamily="34" charset="0"/>
              </a:rPr>
              <a:t>Déclaration</a:t>
            </a:r>
            <a:r>
              <a:rPr lang="es-PA" sz="2800" b="1" kern="0" dirty="0">
                <a:solidFill>
                  <a:prstClr val="black"/>
                </a:solidFill>
                <a:latin typeface="Ubuntu Light" panose="020B0304030602030204" pitchFamily="34" charset="0"/>
              </a:rPr>
              <a:t> de </a:t>
            </a:r>
            <a:r>
              <a:rPr lang="es-PA" sz="2800" b="1" kern="0" dirty="0" err="1">
                <a:solidFill>
                  <a:prstClr val="black"/>
                </a:solidFill>
                <a:latin typeface="Ubuntu Light" panose="020B0304030602030204" pitchFamily="34" charset="0"/>
              </a:rPr>
              <a:t>Mission</a:t>
            </a:r>
            <a:r>
              <a:rPr lang="es-PA" sz="2800" b="1" kern="0" dirty="0">
                <a:solidFill>
                  <a:prstClr val="black"/>
                </a:solidFill>
                <a:latin typeface="Ubuntu Light" panose="020B0304030602030204" pitchFamily="34" charset="0"/>
              </a:rPr>
              <a:t> </a:t>
            </a:r>
            <a:r>
              <a:rPr lang="es-PA" sz="2800" b="1" kern="0" dirty="0" err="1">
                <a:solidFill>
                  <a:prstClr val="black"/>
                </a:solidFill>
                <a:latin typeface="Ubuntu Light" panose="020B0304030602030204" pitchFamily="34" charset="0"/>
              </a:rPr>
              <a:t>Personnelle</a:t>
            </a:r>
            <a:endParaRPr lang="es-PA" sz="2800" b="1" kern="0" dirty="0">
              <a:solidFill>
                <a:prstClr val="black"/>
              </a:solidFill>
              <a:latin typeface="Ubuntu Light" panose="020B030403060203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3016613-1465-4359-AB54-C8059DB55BB2}"/>
              </a:ext>
            </a:extLst>
          </p:cNvPr>
          <p:cNvSpPr txBox="1"/>
          <p:nvPr/>
        </p:nvSpPr>
        <p:spPr>
          <a:xfrm>
            <a:off x="894701" y="116903"/>
            <a:ext cx="18229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 dirty="0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LEADERSHIP DES ATHLÈTES</a:t>
            </a:r>
          </a:p>
        </p:txBody>
      </p:sp>
    </p:spTree>
    <p:extLst>
      <p:ext uri="{BB962C8B-B14F-4D97-AF65-F5344CB8AC3E}">
        <p14:creationId xmlns:p14="http://schemas.microsoft.com/office/powerpoint/2010/main" val="25397466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4294967295"/>
          </p:nvPr>
        </p:nvSpPr>
        <p:spPr>
          <a:xfrm>
            <a:off x="1016877" y="504625"/>
            <a:ext cx="5953125" cy="29051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s-PA" sz="2800" b="1" dirty="0">
                <a:latin typeface="Ubuntu Light" panose="020B0304030602030204" pitchFamily="34" charset="0"/>
              </a:rPr>
              <a:t>Plan </a:t>
            </a:r>
            <a:r>
              <a:rPr lang="es-PA" sz="2800" b="1" dirty="0" err="1">
                <a:latin typeface="Ubuntu Light" panose="020B0304030602030204" pitchFamily="34" charset="0"/>
              </a:rPr>
              <a:t>d´Action</a:t>
            </a:r>
            <a:endParaRPr lang="es-PA" sz="2800" b="1" dirty="0">
              <a:latin typeface="Ubuntu Light" panose="020B0304030602030204" pitchFamily="34" charset="0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D6EA3AB5-A68C-49F6-AD92-EF9818CDC7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256233"/>
              </p:ext>
            </p:extLst>
          </p:nvPr>
        </p:nvGraphicFramePr>
        <p:xfrm>
          <a:off x="285008" y="1134225"/>
          <a:ext cx="8538356" cy="51775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34589">
                  <a:extLst>
                    <a:ext uri="{9D8B030D-6E8A-4147-A177-3AD203B41FA5}">
                      <a16:colId xmlns:a16="http://schemas.microsoft.com/office/drawing/2014/main" val="2147537774"/>
                    </a:ext>
                  </a:extLst>
                </a:gridCol>
                <a:gridCol w="2134589">
                  <a:extLst>
                    <a:ext uri="{9D8B030D-6E8A-4147-A177-3AD203B41FA5}">
                      <a16:colId xmlns:a16="http://schemas.microsoft.com/office/drawing/2014/main" val="3678265255"/>
                    </a:ext>
                  </a:extLst>
                </a:gridCol>
                <a:gridCol w="2134589">
                  <a:extLst>
                    <a:ext uri="{9D8B030D-6E8A-4147-A177-3AD203B41FA5}">
                      <a16:colId xmlns:a16="http://schemas.microsoft.com/office/drawing/2014/main" val="3803088486"/>
                    </a:ext>
                  </a:extLst>
                </a:gridCol>
                <a:gridCol w="2134589">
                  <a:extLst>
                    <a:ext uri="{9D8B030D-6E8A-4147-A177-3AD203B41FA5}">
                      <a16:colId xmlns:a16="http://schemas.microsoft.com/office/drawing/2014/main" val="2621543408"/>
                    </a:ext>
                  </a:extLst>
                </a:gridCol>
              </a:tblGrid>
              <a:tr h="1062710">
                <a:tc gridSpan="4">
                  <a:txBody>
                    <a:bodyPr/>
                    <a:lstStyle/>
                    <a:p>
                      <a:r>
                        <a:rPr lang="es-PA" sz="2800" b="1" noProof="0" dirty="0" err="1"/>
                        <a:t>Déclaration</a:t>
                      </a:r>
                      <a:r>
                        <a:rPr lang="es-PA" sz="2800" b="1" noProof="0" dirty="0"/>
                        <a:t> de </a:t>
                      </a:r>
                      <a:r>
                        <a:rPr lang="es-PA" sz="2800" b="1" noProof="0" dirty="0" err="1"/>
                        <a:t>Mission</a:t>
                      </a:r>
                      <a:r>
                        <a:rPr lang="es-PA" sz="2800" b="1" noProof="0" dirty="0"/>
                        <a:t> </a:t>
                      </a:r>
                      <a:r>
                        <a:rPr lang="es-PA" sz="2800" b="1" noProof="0" dirty="0" err="1"/>
                        <a:t>Personnelle</a:t>
                      </a:r>
                      <a:r>
                        <a:rPr lang="es-PA" sz="2800" b="1" noProof="0" dirty="0"/>
                        <a:t> 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1588712"/>
                  </a:ext>
                </a:extLst>
              </a:tr>
              <a:tr h="1549686">
                <a:tc>
                  <a:txBody>
                    <a:bodyPr/>
                    <a:lstStyle/>
                    <a:p>
                      <a:r>
                        <a:rPr lang="es-PA" sz="2400" b="1" noProof="0" dirty="0" err="1"/>
                        <a:t>Qui</a:t>
                      </a:r>
                      <a:r>
                        <a:rPr lang="es-PA" sz="2400" b="1" noProof="0" dirty="0"/>
                        <a:t> </a:t>
                      </a:r>
                      <a:r>
                        <a:rPr lang="es-PA" sz="2400" b="1" noProof="0" dirty="0" err="1"/>
                        <a:t>sont</a:t>
                      </a:r>
                      <a:r>
                        <a:rPr lang="es-PA" sz="2400" b="1" noProof="0" dirty="0"/>
                        <a:t> les </a:t>
                      </a:r>
                      <a:r>
                        <a:rPr lang="es-PA" sz="2400" b="1" noProof="0" dirty="0" err="1"/>
                        <a:t>personnes</a:t>
                      </a:r>
                      <a:r>
                        <a:rPr lang="es-PA" sz="2400" b="1" noProof="0" dirty="0"/>
                        <a:t> </a:t>
                      </a:r>
                      <a:r>
                        <a:rPr lang="es-PA" sz="2400" b="1" noProof="0" dirty="0" err="1"/>
                        <a:t>qui</a:t>
                      </a:r>
                      <a:r>
                        <a:rPr lang="es-PA" sz="2400" b="1" noProof="0" dirty="0"/>
                        <a:t> </a:t>
                      </a:r>
                      <a:r>
                        <a:rPr lang="es-PA" sz="2400" b="1" noProof="0" dirty="0" err="1"/>
                        <a:t>peuvent</a:t>
                      </a:r>
                      <a:r>
                        <a:rPr lang="es-PA" sz="2400" b="1" noProof="0" dirty="0"/>
                        <a:t> </a:t>
                      </a:r>
                      <a:r>
                        <a:rPr lang="es-PA" sz="2400" b="1" noProof="0" dirty="0" err="1"/>
                        <a:t>m´aider</a:t>
                      </a:r>
                      <a:r>
                        <a:rPr lang="es-PA" sz="2400" b="1" noProof="0" dirty="0"/>
                        <a:t>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A" sz="2400" b="1" noProof="0" dirty="0"/>
                        <a:t>De </a:t>
                      </a:r>
                      <a:r>
                        <a:rPr lang="es-PA" sz="2400" b="1" noProof="0" dirty="0" err="1"/>
                        <a:t>quel</a:t>
                      </a:r>
                      <a:r>
                        <a:rPr lang="es-PA" sz="2400" b="1" noProof="0" dirty="0"/>
                        <a:t> </a:t>
                      </a:r>
                      <a:r>
                        <a:rPr lang="es-PA" sz="2400" b="1" noProof="0" dirty="0" err="1"/>
                        <a:t>genre</a:t>
                      </a:r>
                      <a:r>
                        <a:rPr lang="es-PA" sz="2400" b="1" noProof="0" dirty="0"/>
                        <a:t> de </a:t>
                      </a:r>
                      <a:r>
                        <a:rPr lang="es-PA" sz="2400" b="1" noProof="0" dirty="0" err="1"/>
                        <a:t>formation</a:t>
                      </a:r>
                      <a:r>
                        <a:rPr lang="es-PA" sz="2400" b="1" noProof="0" dirty="0"/>
                        <a:t> </a:t>
                      </a:r>
                      <a:r>
                        <a:rPr lang="es-PA" sz="2400" b="1" noProof="0" dirty="0" err="1"/>
                        <a:t>ai</a:t>
                      </a:r>
                      <a:r>
                        <a:rPr lang="es-PA" sz="2400" b="1" noProof="0" dirty="0"/>
                        <a:t>-je </a:t>
                      </a:r>
                      <a:r>
                        <a:rPr lang="es-PA" sz="2400" b="1" noProof="0" dirty="0" err="1"/>
                        <a:t>besoin</a:t>
                      </a:r>
                      <a:r>
                        <a:rPr lang="es-PA" sz="2400" b="1" noProof="0" dirty="0"/>
                        <a:t>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A" sz="2400" b="1" noProof="0" dirty="0" err="1"/>
                        <a:t>Quel</a:t>
                      </a:r>
                      <a:r>
                        <a:rPr lang="es-PA" sz="2400" b="1" noProof="0" dirty="0"/>
                        <a:t> </a:t>
                      </a:r>
                      <a:r>
                        <a:rPr lang="es-PA" sz="2400" b="1" noProof="0" dirty="0" err="1"/>
                        <a:t>sont</a:t>
                      </a:r>
                      <a:r>
                        <a:rPr lang="es-PA" sz="2400" b="1" noProof="0" dirty="0"/>
                        <a:t> les </a:t>
                      </a:r>
                      <a:r>
                        <a:rPr lang="es-PA" sz="2400" b="1" noProof="0" dirty="0" err="1"/>
                        <a:t>défis</a:t>
                      </a:r>
                      <a:r>
                        <a:rPr lang="es-PA" sz="2400" b="1" baseline="0" noProof="0" dirty="0"/>
                        <a:t> que je </a:t>
                      </a:r>
                      <a:r>
                        <a:rPr lang="es-PA" sz="2400" b="1" baseline="0" noProof="0" dirty="0" err="1"/>
                        <a:t>pourrais</a:t>
                      </a:r>
                      <a:r>
                        <a:rPr lang="es-PA" sz="2400" b="1" baseline="0" noProof="0" dirty="0"/>
                        <a:t> </a:t>
                      </a:r>
                      <a:r>
                        <a:rPr lang="es-PA" sz="2400" b="1" baseline="0" noProof="0" dirty="0" err="1"/>
                        <a:t>rencontrer</a:t>
                      </a:r>
                      <a:r>
                        <a:rPr lang="es-PA" sz="2400" b="1" baseline="0" noProof="0" dirty="0"/>
                        <a:t> </a:t>
                      </a:r>
                      <a:r>
                        <a:rPr lang="es-PA" sz="2400" b="1" noProof="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A" sz="2400" b="1" noProof="0" dirty="0" err="1"/>
                        <a:t>Quelles</a:t>
                      </a:r>
                      <a:r>
                        <a:rPr lang="es-PA" sz="2400" b="1" baseline="0" noProof="0" dirty="0"/>
                        <a:t> </a:t>
                      </a:r>
                      <a:r>
                        <a:rPr lang="es-PA" sz="2400" b="1" baseline="0" noProof="0" dirty="0" err="1"/>
                        <a:t>sont</a:t>
                      </a:r>
                      <a:r>
                        <a:rPr lang="es-PA" sz="2400" b="1" baseline="0" noProof="0" dirty="0"/>
                        <a:t> les </a:t>
                      </a:r>
                      <a:r>
                        <a:rPr lang="es-PA" sz="2400" b="1" baseline="0" noProof="0" dirty="0" err="1"/>
                        <a:t>solutions</a:t>
                      </a:r>
                      <a:r>
                        <a:rPr lang="es-PA" sz="2400" b="1" baseline="0" noProof="0" dirty="0"/>
                        <a:t> à ces </a:t>
                      </a:r>
                      <a:r>
                        <a:rPr lang="es-PA" sz="2400" b="1" baseline="0" noProof="0" dirty="0" err="1"/>
                        <a:t>défis</a:t>
                      </a:r>
                      <a:r>
                        <a:rPr lang="es-PA" sz="2400" b="1" baseline="0" noProof="0" dirty="0"/>
                        <a:t> </a:t>
                      </a:r>
                      <a:r>
                        <a:rPr lang="es-PA" sz="2400" b="1" noProof="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9763389"/>
                  </a:ext>
                </a:extLst>
              </a:tr>
              <a:tr h="15496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891820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71FD162C-1225-40D3-9757-146F69D7FAC5}"/>
              </a:ext>
            </a:extLst>
          </p:cNvPr>
          <p:cNvSpPr txBox="1"/>
          <p:nvPr/>
        </p:nvSpPr>
        <p:spPr>
          <a:xfrm>
            <a:off x="894701" y="116903"/>
            <a:ext cx="18229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 dirty="0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LEADERSHIP DES ATHLÈTES</a:t>
            </a:r>
          </a:p>
        </p:txBody>
      </p:sp>
    </p:spTree>
    <p:extLst>
      <p:ext uri="{BB962C8B-B14F-4D97-AF65-F5344CB8AC3E}">
        <p14:creationId xmlns:p14="http://schemas.microsoft.com/office/powerpoint/2010/main" val="7925604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5DF6749-BDAB-44B2-98F1-D002DE4FAC5F}"/>
              </a:ext>
            </a:extLst>
          </p:cNvPr>
          <p:cNvSpPr txBox="1"/>
          <p:nvPr/>
        </p:nvSpPr>
        <p:spPr>
          <a:xfrm>
            <a:off x="4346222" y="4831644"/>
            <a:ext cx="5260622" cy="129266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PA" sz="2400" dirty="0" err="1">
                <a:solidFill>
                  <a:schemeClr val="bg1"/>
                </a:solidFill>
              </a:rPr>
              <a:t>Veuillez</a:t>
            </a:r>
            <a:r>
              <a:rPr lang="es-PA" sz="2400" dirty="0">
                <a:solidFill>
                  <a:schemeClr val="bg1"/>
                </a:solidFill>
              </a:rPr>
              <a:t> </a:t>
            </a:r>
            <a:r>
              <a:rPr lang="es-PA" sz="2400" dirty="0" err="1">
                <a:solidFill>
                  <a:schemeClr val="bg1"/>
                </a:solidFill>
              </a:rPr>
              <a:t>remplir</a:t>
            </a:r>
            <a:r>
              <a:rPr lang="es-PA" sz="2400" dirty="0">
                <a:solidFill>
                  <a:schemeClr val="bg1"/>
                </a:solidFill>
              </a:rPr>
              <a:t> </a:t>
            </a:r>
            <a:r>
              <a:rPr lang="es-PA" sz="2400" dirty="0" err="1">
                <a:solidFill>
                  <a:schemeClr val="bg1"/>
                </a:solidFill>
              </a:rPr>
              <a:t>l´évaluation</a:t>
            </a:r>
            <a:r>
              <a:rPr lang="en-US" sz="2400" dirty="0">
                <a:solidFill>
                  <a:schemeClr val="bg1"/>
                </a:solidFill>
              </a:rPr>
              <a:t>:</a:t>
            </a:r>
            <a:br>
              <a:rPr lang="en-US" dirty="0"/>
            </a:br>
            <a:r>
              <a:rPr lang="en-US" sz="1800" b="1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https://specialolympics.qualtrics.com</a:t>
            </a:r>
            <a:br>
              <a:rPr lang="en-US" sz="1800" b="1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</a:br>
            <a:r>
              <a:rPr lang="en-US" sz="1800" b="1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/jfe/form/SV_5cZHOzU0qemAkDP</a:t>
            </a: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C3A867-BAA4-4FB4-81DE-0D1B0237006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182" y="4831644"/>
            <a:ext cx="1292662" cy="129266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61D0017-794E-4265-8307-8FC6AADEE402}"/>
              </a:ext>
            </a:extLst>
          </p:cNvPr>
          <p:cNvSpPr txBox="1"/>
          <p:nvPr/>
        </p:nvSpPr>
        <p:spPr>
          <a:xfrm>
            <a:off x="136072" y="2026841"/>
            <a:ext cx="2789546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6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MERCI</a:t>
            </a:r>
            <a:endParaRPr lang="es-PA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7245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470338" y="1713098"/>
            <a:ext cx="8336777" cy="3237274"/>
          </a:xfrm>
          <a:prstGeom prst="rect">
            <a:avLst/>
          </a:prstGeom>
        </p:spPr>
        <p:txBody>
          <a:bodyPr numCol="1">
            <a:noAutofit/>
          </a:bodyPr>
          <a:lstStyle/>
          <a:p>
            <a:pPr marL="342900" indent="-34290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s-ES" sz="2400" dirty="0" err="1">
                <a:latin typeface="Ubuntu Light" panose="020B0304030602030204" pitchFamily="34" charset="0"/>
              </a:rPr>
              <a:t>Être</a:t>
            </a:r>
            <a:r>
              <a:rPr lang="es-ES" sz="2400" dirty="0">
                <a:latin typeface="Ubuntu Light" panose="020B0304030602030204" pitchFamily="34" charset="0"/>
              </a:rPr>
              <a:t> </a:t>
            </a:r>
            <a:r>
              <a:rPr lang="es-ES" sz="2400" dirty="0" err="1">
                <a:latin typeface="Ubuntu Light" panose="020B0304030602030204" pitchFamily="34" charset="0"/>
              </a:rPr>
              <a:t>respectueux</a:t>
            </a:r>
            <a:r>
              <a:rPr lang="es-ES" sz="2400" dirty="0">
                <a:latin typeface="Ubuntu Light" panose="020B0304030602030204" pitchFamily="34" charset="0"/>
              </a:rPr>
              <a:t> de la </a:t>
            </a:r>
            <a:r>
              <a:rPr lang="es-ES" sz="2400" dirty="0" err="1">
                <a:latin typeface="Ubuntu Light" panose="020B0304030602030204" pitchFamily="34" charset="0"/>
              </a:rPr>
              <a:t>personne</a:t>
            </a:r>
            <a:r>
              <a:rPr lang="es-ES" sz="2400" dirty="0">
                <a:latin typeface="Ubuntu Light" panose="020B0304030602030204" pitchFamily="34" charset="0"/>
              </a:rPr>
              <a:t> </a:t>
            </a:r>
            <a:r>
              <a:rPr lang="es-ES" sz="2400" dirty="0" err="1">
                <a:latin typeface="Ubuntu Light" panose="020B0304030602030204" pitchFamily="34" charset="0"/>
              </a:rPr>
              <a:t>qui</a:t>
            </a:r>
            <a:r>
              <a:rPr lang="es-ES" sz="2400" dirty="0">
                <a:latin typeface="Ubuntu Light" panose="020B0304030602030204" pitchFamily="34" charset="0"/>
              </a:rPr>
              <a:t> parle</a:t>
            </a:r>
          </a:p>
          <a:p>
            <a:pPr marL="342900" indent="-34290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s-ES" sz="2400" dirty="0" err="1">
                <a:latin typeface="Ubuntu Light" panose="020B0304030602030204" pitchFamily="34" charset="0"/>
              </a:rPr>
              <a:t>Participer</a:t>
            </a:r>
            <a:r>
              <a:rPr lang="es-ES" sz="2400" dirty="0">
                <a:latin typeface="Ubuntu Light" panose="020B0304030602030204" pitchFamily="34" charset="0"/>
              </a:rPr>
              <a:t> en </a:t>
            </a:r>
            <a:r>
              <a:rPr lang="es-ES" sz="2400" dirty="0" err="1">
                <a:latin typeface="Ubuntu Light" panose="020B0304030602030204" pitchFamily="34" charset="0"/>
              </a:rPr>
              <a:t>classe</a:t>
            </a:r>
            <a:endParaRPr lang="es-ES" sz="2400" dirty="0">
              <a:latin typeface="Ubuntu Light" panose="020B030403060203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s-ES" sz="2400" dirty="0" err="1">
                <a:latin typeface="Ubuntu Light" panose="020B0304030602030204" pitchFamily="34" charset="0"/>
              </a:rPr>
              <a:t>Poser</a:t>
            </a:r>
            <a:r>
              <a:rPr lang="es-ES" sz="2400" dirty="0">
                <a:latin typeface="Ubuntu Light" panose="020B0304030602030204" pitchFamily="34" charset="0"/>
              </a:rPr>
              <a:t> des </a:t>
            </a:r>
            <a:r>
              <a:rPr lang="es-ES" sz="2400" dirty="0" err="1">
                <a:latin typeface="Ubuntu Light" panose="020B0304030602030204" pitchFamily="34" charset="0"/>
              </a:rPr>
              <a:t>questions</a:t>
            </a:r>
            <a:r>
              <a:rPr lang="es-ES" sz="2400" dirty="0">
                <a:latin typeface="Ubuntu Light" panose="020B0304030602030204" pitchFamily="34" charset="0"/>
              </a:rPr>
              <a:t> et </a:t>
            </a:r>
            <a:r>
              <a:rPr lang="es-ES" sz="2400" dirty="0" err="1">
                <a:latin typeface="Ubuntu Light" panose="020B0304030602030204" pitchFamily="34" charset="0"/>
              </a:rPr>
              <a:t>demander</a:t>
            </a:r>
            <a:r>
              <a:rPr lang="es-ES" sz="2400" dirty="0">
                <a:latin typeface="Ubuntu Light" panose="020B0304030602030204" pitchFamily="34" charset="0"/>
              </a:rPr>
              <a:t> de </a:t>
            </a:r>
            <a:r>
              <a:rPr lang="es-ES" sz="2400" dirty="0" err="1">
                <a:latin typeface="Ubuntu Light" panose="020B0304030602030204" pitchFamily="34" charset="0"/>
              </a:rPr>
              <a:t>l´aide</a:t>
            </a:r>
            <a:r>
              <a:rPr lang="es-ES" sz="2400" dirty="0">
                <a:latin typeface="Ubuntu Light" panose="020B0304030602030204" pitchFamily="34" charset="0"/>
              </a:rPr>
              <a:t> à </a:t>
            </a:r>
            <a:r>
              <a:rPr lang="es-ES" sz="2400" dirty="0" err="1">
                <a:latin typeface="Ubuntu Light" panose="020B0304030602030204" pitchFamily="34" charset="0"/>
              </a:rPr>
              <a:t>votre</a:t>
            </a:r>
            <a:r>
              <a:rPr lang="es-ES" sz="2400" dirty="0">
                <a:latin typeface="Ubuntu Light" panose="020B0304030602030204" pitchFamily="34" charset="0"/>
              </a:rPr>
              <a:t> mentor</a:t>
            </a:r>
          </a:p>
          <a:p>
            <a:pPr marL="342900" indent="-34290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s-ES" sz="2400" dirty="0" err="1">
                <a:latin typeface="Ubuntu Light" panose="020B0304030602030204" pitchFamily="34" charset="0"/>
              </a:rPr>
              <a:t>Minimiser</a:t>
            </a:r>
            <a:r>
              <a:rPr lang="es-ES" sz="2400" dirty="0">
                <a:latin typeface="Ubuntu Light" panose="020B0304030602030204" pitchFamily="34" charset="0"/>
              </a:rPr>
              <a:t> les </a:t>
            </a:r>
            <a:r>
              <a:rPr lang="es-ES" sz="2400" dirty="0" err="1">
                <a:latin typeface="Ubuntu Light" panose="020B0304030602030204" pitchFamily="34" charset="0"/>
              </a:rPr>
              <a:t>distractions</a:t>
            </a:r>
            <a:r>
              <a:rPr lang="es-ES" sz="2400" dirty="0">
                <a:latin typeface="Ubuntu Light" panose="020B0304030602030204" pitchFamily="34" charset="0"/>
              </a:rPr>
              <a:t> </a:t>
            </a:r>
            <a:endParaRPr lang="en-US" sz="2400" dirty="0">
              <a:latin typeface="Ubuntu Light" panose="020B0304030602030204" pitchFamily="34" charset="0"/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1016877" y="553534"/>
            <a:ext cx="5493327" cy="425054"/>
          </a:xfrm>
          <a:prstGeom prst="rect">
            <a:avLst/>
          </a:prstGeom>
          <a:noFill/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bg1"/>
                </a:solidFill>
                <a:latin typeface="Ubuntu"/>
                <a:ea typeface="+mj-ea"/>
                <a:cs typeface="Ubuntu"/>
              </a:defRPr>
            </a:lvl1pPr>
          </a:lstStyle>
          <a:p>
            <a:pPr defTabSz="685800" fontAlgn="base">
              <a:spcAft>
                <a:spcPct val="0"/>
              </a:spcAft>
            </a:pPr>
            <a:r>
              <a:rPr lang="es-PA" sz="2700" dirty="0" err="1">
                <a:solidFill>
                  <a:prstClr val="black"/>
                </a:solidFill>
                <a:latin typeface="Ubuntu Light" panose="020B0304030602030204" pitchFamily="34" charset="0"/>
                <a:sym typeface="Gill Sans" charset="0"/>
              </a:rPr>
              <a:t>Attentes</a:t>
            </a:r>
            <a:r>
              <a:rPr lang="es-PA" sz="2700" dirty="0">
                <a:solidFill>
                  <a:prstClr val="black"/>
                </a:solidFill>
                <a:latin typeface="Ubuntu Light" panose="020B0304030602030204" pitchFamily="34" charset="0"/>
                <a:sym typeface="Gill Sans" charset="0"/>
              </a:rPr>
              <a:t> – </a:t>
            </a:r>
            <a:r>
              <a:rPr lang="es-PA" sz="2700" dirty="0" err="1">
                <a:solidFill>
                  <a:prstClr val="black"/>
                </a:solidFill>
                <a:latin typeface="Ubuntu Light" panose="020B0304030602030204" pitchFamily="34" charset="0"/>
                <a:sym typeface="Gill Sans" charset="0"/>
              </a:rPr>
              <a:t>Pour</a:t>
            </a:r>
            <a:r>
              <a:rPr lang="es-PA" sz="2700" dirty="0">
                <a:solidFill>
                  <a:prstClr val="black"/>
                </a:solidFill>
                <a:latin typeface="Ubuntu Light" panose="020B0304030602030204" pitchFamily="34" charset="0"/>
                <a:sym typeface="Gill Sans" charset="0"/>
              </a:rPr>
              <a:t> les </a:t>
            </a:r>
            <a:r>
              <a:rPr lang="es-PA" sz="2700" dirty="0" err="1">
                <a:solidFill>
                  <a:prstClr val="black"/>
                </a:solidFill>
                <a:latin typeface="Ubuntu Light" panose="020B0304030602030204" pitchFamily="34" charset="0"/>
                <a:sym typeface="Gill Sans" charset="0"/>
              </a:rPr>
              <a:t>Athlètes</a:t>
            </a:r>
            <a:endParaRPr lang="es-PA" sz="2700" dirty="0">
              <a:solidFill>
                <a:prstClr val="black"/>
              </a:solidFill>
              <a:latin typeface="Ubuntu Light" panose="020B0304030602030204" pitchFamily="34" charset="0"/>
              <a:sym typeface="Gill Sans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9F796C4-DE57-4760-9A85-27B75FE11E6D}"/>
              </a:ext>
            </a:extLst>
          </p:cNvPr>
          <p:cNvSpPr txBox="1"/>
          <p:nvPr/>
        </p:nvSpPr>
        <p:spPr>
          <a:xfrm>
            <a:off x="894701" y="116903"/>
            <a:ext cx="18229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 dirty="0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LEADERSHIP DES ATHLÈTES</a:t>
            </a:r>
          </a:p>
        </p:txBody>
      </p:sp>
    </p:spTree>
    <p:extLst>
      <p:ext uri="{BB962C8B-B14F-4D97-AF65-F5344CB8AC3E}">
        <p14:creationId xmlns:p14="http://schemas.microsoft.com/office/powerpoint/2010/main" val="3047000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247118" y="1211102"/>
            <a:ext cx="7541387" cy="4691595"/>
          </a:xfrm>
          <a:prstGeom prst="rect">
            <a:avLst/>
          </a:prstGeom>
        </p:spPr>
        <p:txBody>
          <a:bodyPr/>
          <a:lstStyle/>
          <a:p>
            <a:pPr marL="342900" indent="-34290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s-PA" sz="2400" dirty="0" err="1">
                <a:latin typeface="Ubuntu Light" panose="020B0304030602030204" pitchFamily="34" charset="0"/>
              </a:rPr>
              <a:t>Être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attentif</a:t>
            </a:r>
            <a:r>
              <a:rPr lang="es-PA" sz="2400" dirty="0">
                <a:latin typeface="Ubuntu Light" panose="020B030403060203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s-PA" sz="2400" dirty="0" err="1">
                <a:latin typeface="Ubuntu Light" panose="020B0304030602030204" pitchFamily="34" charset="0"/>
              </a:rPr>
              <a:t>Être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prêt</a:t>
            </a:r>
            <a:r>
              <a:rPr lang="es-PA" sz="2400" dirty="0">
                <a:latin typeface="Ubuntu Light" panose="020B0304030602030204" pitchFamily="34" charset="0"/>
              </a:rPr>
              <a:t> à </a:t>
            </a:r>
            <a:r>
              <a:rPr lang="es-PA" sz="2400" dirty="0" err="1">
                <a:latin typeface="Ubuntu Light" panose="020B0304030602030204" pitchFamily="34" charset="0"/>
              </a:rPr>
              <a:t>aider</a:t>
            </a:r>
            <a:r>
              <a:rPr lang="es-PA" sz="2400" dirty="0">
                <a:latin typeface="Ubuntu Light" panose="020B0304030602030204" pitchFamily="34" charset="0"/>
              </a:rPr>
              <a:t> les </a:t>
            </a:r>
            <a:r>
              <a:rPr lang="es-PA" sz="2400" dirty="0" err="1">
                <a:latin typeface="Ubuntu Light" panose="020B0304030602030204" pitchFamily="34" charset="0"/>
              </a:rPr>
              <a:t>athlètes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b="1" dirty="0" err="1">
                <a:latin typeface="Ubuntu Light" panose="020B0304030602030204" pitchFamily="34" charset="0"/>
              </a:rPr>
              <a:t>s´ils</a:t>
            </a:r>
            <a:r>
              <a:rPr lang="es-PA" sz="2400" b="1" dirty="0">
                <a:latin typeface="Ubuntu Light" panose="020B0304030602030204" pitchFamily="34" charset="0"/>
              </a:rPr>
              <a:t> le </a:t>
            </a:r>
            <a:r>
              <a:rPr lang="es-PA" sz="2400" b="1" dirty="0" err="1">
                <a:latin typeface="Ubuntu Light" panose="020B0304030602030204" pitchFamily="34" charset="0"/>
              </a:rPr>
              <a:t>demandent</a:t>
            </a:r>
            <a:r>
              <a:rPr lang="es-PA" sz="2400" dirty="0">
                <a:latin typeface="Ubuntu Light" panose="020B030403060203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s-PA" sz="2400" dirty="0">
                <a:latin typeface="Ubuntu Light" panose="020B0304030602030204" pitchFamily="34" charset="0"/>
              </a:rPr>
              <a:t>Ne </a:t>
            </a:r>
            <a:r>
              <a:rPr lang="es-PA" sz="2400" dirty="0" err="1">
                <a:latin typeface="Ubuntu Light" panose="020B0304030602030204" pitchFamily="34" charset="0"/>
              </a:rPr>
              <a:t>parlez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pas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pour</a:t>
            </a:r>
            <a:r>
              <a:rPr lang="es-PA" sz="2400" dirty="0">
                <a:latin typeface="Ubuntu Light" panose="020B0304030602030204" pitchFamily="34" charset="0"/>
              </a:rPr>
              <a:t> les </a:t>
            </a:r>
            <a:r>
              <a:rPr lang="es-PA" sz="2400" dirty="0" err="1">
                <a:latin typeface="Ubuntu Light" panose="020B0304030602030204" pitchFamily="34" charset="0"/>
              </a:rPr>
              <a:t>athlètes</a:t>
            </a:r>
            <a:r>
              <a:rPr lang="es-PA" sz="2400" dirty="0">
                <a:latin typeface="Ubuntu Light" panose="020B0304030602030204" pitchFamily="34" charset="0"/>
              </a:rPr>
              <a:t>; </a:t>
            </a:r>
            <a:r>
              <a:rPr lang="es-PA" sz="2400" dirty="0" err="1">
                <a:latin typeface="Ubuntu Light" panose="020B0304030602030204" pitchFamily="34" charset="0"/>
              </a:rPr>
              <a:t>n´apportez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votre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aide</a:t>
            </a:r>
            <a:r>
              <a:rPr lang="es-PA" sz="2400" dirty="0">
                <a:latin typeface="Ubuntu Light" panose="020B0304030602030204" pitchFamily="34" charset="0"/>
              </a:rPr>
              <a:t> que si </a:t>
            </a:r>
            <a:r>
              <a:rPr lang="es-PA" sz="2400" dirty="0" err="1">
                <a:latin typeface="Ubuntu Light" panose="020B0304030602030204" pitchFamily="34" charset="0"/>
              </a:rPr>
              <a:t>l´athlète</a:t>
            </a:r>
            <a:r>
              <a:rPr lang="es-PA" sz="2400" dirty="0">
                <a:latin typeface="Ubuntu Light" panose="020B0304030602030204" pitchFamily="34" charset="0"/>
              </a:rPr>
              <a:t> le demande. </a:t>
            </a:r>
          </a:p>
          <a:p>
            <a:pPr marL="342900" indent="-34290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s-PA" sz="2400" dirty="0">
                <a:latin typeface="Ubuntu Light" panose="020B0304030602030204" pitchFamily="34" charset="0"/>
              </a:rPr>
              <a:t>Ne </a:t>
            </a:r>
            <a:r>
              <a:rPr lang="es-PA" sz="2400" dirty="0" err="1">
                <a:latin typeface="Ubuntu Light" panose="020B0304030602030204" pitchFamily="34" charset="0"/>
              </a:rPr>
              <a:t>supposez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simplement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qu´ils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ont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besoin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d´aide</a:t>
            </a:r>
            <a:r>
              <a:rPr lang="es-PA" sz="2400" dirty="0">
                <a:latin typeface="Ubuntu Light" panose="020B030403060203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s-PA" sz="2400" dirty="0" err="1">
                <a:latin typeface="Ubuntu Light" panose="020B0304030602030204" pitchFamily="34" charset="0"/>
              </a:rPr>
              <a:t>Soyez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énergétique</a:t>
            </a:r>
            <a:r>
              <a:rPr lang="es-PA" sz="2400" dirty="0">
                <a:latin typeface="Ubuntu Light" panose="020B0304030602030204" pitchFamily="34" charset="0"/>
              </a:rPr>
              <a:t> et </a:t>
            </a:r>
            <a:r>
              <a:rPr lang="es-PA" sz="2400" dirty="0" err="1">
                <a:latin typeface="Ubuntu Light" panose="020B0304030602030204" pitchFamily="34" charset="0"/>
              </a:rPr>
              <a:t>positif</a:t>
            </a:r>
            <a:r>
              <a:rPr lang="es-PA" sz="2400" dirty="0">
                <a:latin typeface="Ubuntu Light" panose="020B030403060203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s-PA" sz="2400" dirty="0" err="1">
                <a:latin typeface="Ubuntu Light" panose="020B0304030602030204" pitchFamily="34" charset="0"/>
              </a:rPr>
              <a:t>Minimisez</a:t>
            </a:r>
            <a:r>
              <a:rPr lang="es-PA" sz="2400" dirty="0">
                <a:latin typeface="Ubuntu Light" panose="020B0304030602030204" pitchFamily="34" charset="0"/>
              </a:rPr>
              <a:t> les </a:t>
            </a:r>
            <a:r>
              <a:rPr lang="es-PA" sz="2400" dirty="0" err="1">
                <a:latin typeface="Ubuntu Light" panose="020B0304030602030204" pitchFamily="34" charset="0"/>
              </a:rPr>
              <a:t>distractions</a:t>
            </a:r>
            <a:r>
              <a:rPr lang="es-PA" sz="2400" dirty="0">
                <a:latin typeface="Ubuntu Light" panose="020B0304030602030204" pitchFamily="34" charset="0"/>
              </a:rPr>
              <a:t>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" y="5692379"/>
            <a:ext cx="3631406" cy="140494"/>
          </a:xfrm>
          <a:prstGeom prst="rect">
            <a:avLst/>
          </a:prstGeom>
        </p:spPr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s-PA" sz="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rPr>
              <a:t> </a:t>
            </a:r>
            <a:endParaRPr lang="es-PA" sz="1200" b="1">
              <a:solidFill>
                <a:srgbClr val="000000"/>
              </a:solidFill>
              <a:latin typeface="Helvetica Neue"/>
              <a:ea typeface="ヒラギノ角ゴ ProN W3" charset="-128"/>
              <a:cs typeface="Helvetica Neue"/>
              <a:sym typeface="Gill Sans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1140497" y="573919"/>
            <a:ext cx="5493327" cy="425054"/>
          </a:xfrm>
          <a:prstGeom prst="rect">
            <a:avLst/>
          </a:prstGeom>
          <a:noFill/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bg1"/>
                </a:solidFill>
                <a:latin typeface="Ubuntu"/>
                <a:ea typeface="+mj-ea"/>
                <a:cs typeface="Ubuntu"/>
              </a:defRPr>
            </a:lvl1pPr>
          </a:lstStyle>
          <a:p>
            <a:pPr defTabSz="685800" fontAlgn="base">
              <a:spcAft>
                <a:spcPct val="0"/>
              </a:spcAft>
            </a:pPr>
            <a:r>
              <a:rPr lang="es-PA" sz="2700" dirty="0" err="1">
                <a:solidFill>
                  <a:prstClr val="black"/>
                </a:solidFill>
                <a:latin typeface="Ubuntu Light" panose="020B0304030602030204" pitchFamily="34" charset="0"/>
                <a:sym typeface="Gill Sans" charset="0"/>
              </a:rPr>
              <a:t>Attentes</a:t>
            </a:r>
            <a:r>
              <a:rPr lang="es-PA" sz="2700" dirty="0">
                <a:solidFill>
                  <a:prstClr val="black"/>
                </a:solidFill>
                <a:latin typeface="Ubuntu Light" panose="020B0304030602030204" pitchFamily="34" charset="0"/>
                <a:sym typeface="Gill Sans" charset="0"/>
              </a:rPr>
              <a:t> – </a:t>
            </a:r>
            <a:r>
              <a:rPr lang="es-PA" sz="2700" dirty="0" err="1">
                <a:solidFill>
                  <a:prstClr val="black"/>
                </a:solidFill>
                <a:latin typeface="Ubuntu Light" panose="020B0304030602030204" pitchFamily="34" charset="0"/>
                <a:sym typeface="Gill Sans" charset="0"/>
              </a:rPr>
              <a:t>Pour</a:t>
            </a:r>
            <a:r>
              <a:rPr lang="es-PA" sz="2700" dirty="0">
                <a:solidFill>
                  <a:prstClr val="black"/>
                </a:solidFill>
                <a:latin typeface="Ubuntu Light" panose="020B0304030602030204" pitchFamily="34" charset="0"/>
                <a:sym typeface="Gill Sans" charset="0"/>
              </a:rPr>
              <a:t> les </a:t>
            </a:r>
            <a:r>
              <a:rPr lang="es-PA" sz="2700" dirty="0" err="1">
                <a:solidFill>
                  <a:prstClr val="black"/>
                </a:solidFill>
                <a:latin typeface="Ubuntu Light" panose="020B0304030602030204" pitchFamily="34" charset="0"/>
                <a:sym typeface="Gill Sans" charset="0"/>
              </a:rPr>
              <a:t>Mentors</a:t>
            </a:r>
            <a:endParaRPr lang="es-PA" sz="2700" dirty="0">
              <a:solidFill>
                <a:prstClr val="black"/>
              </a:solidFill>
              <a:latin typeface="Ubuntu Light" panose="020B0304030602030204" pitchFamily="34" charset="0"/>
              <a:sym typeface="Gill Sans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7A10005-8808-41E6-A13A-F3D0E82A51A5}"/>
              </a:ext>
            </a:extLst>
          </p:cNvPr>
          <p:cNvSpPr txBox="1"/>
          <p:nvPr/>
        </p:nvSpPr>
        <p:spPr>
          <a:xfrm>
            <a:off x="894701" y="116903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 dirty="0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LEADERSHIP DES ATHLÈTES</a:t>
            </a:r>
          </a:p>
          <a:p>
            <a:endParaRPr lang="es-PA" sz="900" b="1" dirty="0">
              <a:solidFill>
                <a:srgbClr val="0C77C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463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321520" y="1253104"/>
            <a:ext cx="8465127" cy="5604896"/>
          </a:xfrm>
          <a:prstGeom prst="rect">
            <a:avLst/>
          </a:prstGeom>
        </p:spPr>
        <p:txBody>
          <a:bodyPr/>
          <a:lstStyle/>
          <a:p>
            <a:pPr marL="342900" indent="-34290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fr-FR" dirty="0"/>
              <a:t>Soyez prêt à enseigner et essayez de répondre aux besoins de tous les athlètes</a:t>
            </a:r>
            <a:r>
              <a:rPr lang="es-PA" sz="2000" dirty="0">
                <a:latin typeface="Ubuntu Light" panose="020B0304030602030204" pitchFamily="34" charset="0"/>
              </a:rPr>
              <a:t>.</a:t>
            </a:r>
          </a:p>
          <a:p>
            <a:pPr marL="342900" lvl="0" indent="-34290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fr-FR" dirty="0"/>
              <a:t>Défiez les participants à apprendre quelque chose de nouveau sur eux-mêmes et sur les autres.</a:t>
            </a:r>
            <a:endParaRPr lang="es-PA" dirty="0"/>
          </a:p>
          <a:p>
            <a:pPr marL="342900" lvl="0" indent="-34290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fr-FR" dirty="0"/>
              <a:t>Offrez à chaque athlète la possibilité de réussir et de s'épanouir.</a:t>
            </a:r>
            <a:endParaRPr lang="es-PA" dirty="0"/>
          </a:p>
          <a:p>
            <a:pPr marL="342900" lvl="0" indent="-34290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fr-FR" dirty="0"/>
              <a:t>Soutenez et participez à des discussions et des questions qui mènent à l'apprentissage.</a:t>
            </a:r>
            <a:endParaRPr lang="es-PA" dirty="0"/>
          </a:p>
          <a:p>
            <a:pPr marL="342900" indent="-34290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fr-FR" dirty="0"/>
              <a:t>Traitez les athlètes et les mentors avec respect et attention.</a:t>
            </a:r>
            <a:endParaRPr lang="es-PA" sz="2000" dirty="0">
              <a:latin typeface="Ubuntu Light" panose="020B0304030602030204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983673" y="484200"/>
            <a:ext cx="6262255" cy="425054"/>
          </a:xfrm>
          <a:prstGeom prst="rect">
            <a:avLst/>
          </a:prstGeom>
          <a:noFill/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bg1"/>
                </a:solidFill>
                <a:latin typeface="Ubuntu"/>
                <a:ea typeface="+mj-ea"/>
                <a:cs typeface="Ubuntu"/>
              </a:defRPr>
            </a:lvl1pPr>
          </a:lstStyle>
          <a:p>
            <a:pPr defTabSz="685800" fontAlgn="base">
              <a:spcAft>
                <a:spcPct val="0"/>
              </a:spcAft>
            </a:pPr>
            <a:r>
              <a:rPr lang="es-PA" sz="2700" dirty="0" err="1">
                <a:solidFill>
                  <a:prstClr val="black"/>
                </a:solidFill>
                <a:latin typeface="Ubuntu Light" panose="020B0304030602030204" pitchFamily="34" charset="0"/>
                <a:sym typeface="Gill Sans" charset="0"/>
              </a:rPr>
              <a:t>Attentes</a:t>
            </a:r>
            <a:r>
              <a:rPr lang="es-PA" sz="2700" dirty="0">
                <a:solidFill>
                  <a:prstClr val="black"/>
                </a:solidFill>
                <a:latin typeface="Ubuntu Light" panose="020B0304030602030204" pitchFamily="34" charset="0"/>
                <a:sym typeface="Gill Sans" charset="0"/>
              </a:rPr>
              <a:t> – </a:t>
            </a:r>
            <a:r>
              <a:rPr lang="es-PA" sz="2700" dirty="0" err="1">
                <a:solidFill>
                  <a:prstClr val="black"/>
                </a:solidFill>
                <a:latin typeface="Ubuntu Light" panose="020B0304030602030204" pitchFamily="34" charset="0"/>
                <a:sym typeface="Gill Sans" charset="0"/>
              </a:rPr>
              <a:t>Pour</a:t>
            </a:r>
            <a:r>
              <a:rPr lang="es-PA" sz="2700" dirty="0">
                <a:solidFill>
                  <a:prstClr val="black"/>
                </a:solidFill>
                <a:latin typeface="Ubuntu Light" panose="020B0304030602030204" pitchFamily="34" charset="0"/>
                <a:sym typeface="Gill Sans" charset="0"/>
              </a:rPr>
              <a:t> les </a:t>
            </a:r>
            <a:r>
              <a:rPr lang="es-PA" sz="2700" dirty="0" err="1">
                <a:solidFill>
                  <a:prstClr val="black"/>
                </a:solidFill>
                <a:latin typeface="Ubuntu Light" panose="020B0304030602030204" pitchFamily="34" charset="0"/>
                <a:sym typeface="Gill Sans" charset="0"/>
              </a:rPr>
              <a:t>Facilitateurs</a:t>
            </a:r>
            <a:endParaRPr lang="es-PA" sz="2700" dirty="0">
              <a:solidFill>
                <a:prstClr val="black"/>
              </a:solidFill>
              <a:latin typeface="Ubuntu Light" panose="020B0304030602030204" pitchFamily="34" charset="0"/>
              <a:sym typeface="Gill Sans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B5649B3-C8C1-49DE-B15D-E375106B1DA6}"/>
              </a:ext>
            </a:extLst>
          </p:cNvPr>
          <p:cNvSpPr txBox="1"/>
          <p:nvPr/>
        </p:nvSpPr>
        <p:spPr>
          <a:xfrm>
            <a:off x="894701" y="116903"/>
            <a:ext cx="18229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 dirty="0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LEADERSHIP DES ATHLÈTES</a:t>
            </a:r>
          </a:p>
        </p:txBody>
      </p:sp>
    </p:spTree>
    <p:extLst>
      <p:ext uri="{BB962C8B-B14F-4D97-AF65-F5344CB8AC3E}">
        <p14:creationId xmlns:p14="http://schemas.microsoft.com/office/powerpoint/2010/main" val="397490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69581" y="486353"/>
            <a:ext cx="7903369" cy="629840"/>
          </a:xfrm>
          <a:prstGeom prst="rect">
            <a:avLst/>
          </a:prstGeom>
        </p:spPr>
        <p:txBody>
          <a:bodyPr/>
          <a:lstStyle/>
          <a:p>
            <a:r>
              <a:rPr lang="es-PA" sz="2700" b="1" dirty="0" err="1">
                <a:latin typeface="Ubuntu Light" panose="020B0304030602030204" pitchFamily="34" charset="0"/>
              </a:rPr>
              <a:t>Introduction</a:t>
            </a:r>
            <a:r>
              <a:rPr lang="es-PA" dirty="0">
                <a:latin typeface="Ubuntu Light" panose="020B0304030602030204" pitchFamily="34" charset="0"/>
              </a:rPr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44063" y="1672260"/>
            <a:ext cx="7461647" cy="3348038"/>
          </a:xfrm>
          <a:prstGeom prst="rect">
            <a:avLst/>
          </a:prstGeom>
        </p:spPr>
        <p:txBody>
          <a:bodyPr/>
          <a:lstStyle/>
          <a:p>
            <a:r>
              <a:rPr lang="fr-FR" sz="2400" b="1" u="sng" dirty="0"/>
              <a:t>Rencontrez un athlète leader !</a:t>
            </a:r>
            <a:endParaRPr lang="es-PA" sz="2400" dirty="0"/>
          </a:p>
          <a:p>
            <a:pPr lvl="0"/>
            <a:endParaRPr lang="es-PA" sz="2400" dirty="0">
              <a:latin typeface="Ubuntu Light" panose="020B0304030602030204" pitchFamily="34" charset="0"/>
            </a:endParaRPr>
          </a:p>
          <a:p>
            <a:pPr lvl="0"/>
            <a:r>
              <a:rPr lang="fr-FR" sz="2400" i="1" dirty="0"/>
              <a:t>Insérez ici des photos et une description de l'athlète leader</a:t>
            </a:r>
            <a:endParaRPr lang="es-PA" sz="2400" i="1" dirty="0"/>
          </a:p>
          <a:p>
            <a:endParaRPr lang="es-PA" sz="24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D117C48-366A-45EC-B427-CB2BDE1EA3E3}"/>
              </a:ext>
            </a:extLst>
          </p:cNvPr>
          <p:cNvSpPr txBox="1"/>
          <p:nvPr/>
        </p:nvSpPr>
        <p:spPr>
          <a:xfrm>
            <a:off x="894701" y="116903"/>
            <a:ext cx="18133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 dirty="0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LEADERSHIP DES ATHLÈTES</a:t>
            </a:r>
          </a:p>
        </p:txBody>
      </p:sp>
    </p:spTree>
    <p:extLst>
      <p:ext uri="{BB962C8B-B14F-4D97-AF65-F5344CB8AC3E}">
        <p14:creationId xmlns:p14="http://schemas.microsoft.com/office/powerpoint/2010/main" val="408050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380475" y="1656798"/>
            <a:ext cx="8229600" cy="3108722"/>
          </a:xfrm>
          <a:prstGeom prst="rect">
            <a:avLst/>
          </a:prstGeom>
        </p:spPr>
        <p:txBody>
          <a:bodyPr/>
          <a:lstStyle/>
          <a:p>
            <a:r>
              <a:rPr lang="es-PA" sz="2400" b="1" u="sng" dirty="0" err="1">
                <a:latin typeface="Ubuntu Light" panose="020B0304030602030204" pitchFamily="34" charset="0"/>
              </a:rPr>
              <a:t>Il</a:t>
            </a:r>
            <a:r>
              <a:rPr lang="es-PA" sz="2400" b="1" u="sng" dirty="0">
                <a:latin typeface="Ubuntu Light" panose="020B0304030602030204" pitchFamily="34" charset="0"/>
              </a:rPr>
              <a:t> y a </a:t>
            </a:r>
            <a:r>
              <a:rPr lang="es-PA" sz="2400" b="1" u="sng" dirty="0" err="1">
                <a:latin typeface="Ubuntu Light" panose="020B0304030602030204" pitchFamily="34" charset="0"/>
              </a:rPr>
              <a:t>trois</a:t>
            </a:r>
            <a:r>
              <a:rPr lang="es-PA" sz="2400" b="1" u="sng" dirty="0">
                <a:latin typeface="Ubuntu Light" panose="020B0304030602030204" pitchFamily="34" charset="0"/>
              </a:rPr>
              <a:t> </a:t>
            </a:r>
            <a:r>
              <a:rPr lang="es-PA" sz="2400" b="1" u="sng" dirty="0" err="1">
                <a:latin typeface="Ubuntu Light" panose="020B0304030602030204" pitchFamily="34" charset="0"/>
              </a:rPr>
              <a:t>leçons</a:t>
            </a:r>
            <a:r>
              <a:rPr lang="es-PA" sz="2400" b="1" u="sng" dirty="0">
                <a:latin typeface="Ubuntu Light" panose="020B0304030602030204" pitchFamily="34" charset="0"/>
              </a:rPr>
              <a:t> </a:t>
            </a:r>
            <a:r>
              <a:rPr lang="es-PA" sz="2400" b="1" u="sng" dirty="0" err="1">
                <a:latin typeface="Ubuntu Light" panose="020B0304030602030204" pitchFamily="34" charset="0"/>
              </a:rPr>
              <a:t>dans</a:t>
            </a:r>
            <a:r>
              <a:rPr lang="es-PA" sz="2400" b="1" u="sng" dirty="0">
                <a:latin typeface="Ubuntu Light" panose="020B0304030602030204" pitchFamily="34" charset="0"/>
              </a:rPr>
              <a:t> ce module : </a:t>
            </a:r>
          </a:p>
          <a:p>
            <a:pPr marL="685800" indent="-339329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</a:pPr>
            <a:r>
              <a:rPr lang="es-PA" sz="2400" dirty="0" err="1">
                <a:latin typeface="Ubuntu Light" panose="020B0304030602030204" pitchFamily="34" charset="0"/>
              </a:rPr>
              <a:t>Résumé</a:t>
            </a:r>
            <a:r>
              <a:rPr lang="es-PA" sz="2400" dirty="0">
                <a:latin typeface="Ubuntu Light" panose="020B0304030602030204" pitchFamily="34" charset="0"/>
              </a:rPr>
              <a:t> des </a:t>
            </a:r>
            <a:r>
              <a:rPr lang="es-PA" sz="2400" dirty="0" err="1">
                <a:latin typeface="Ubuntu Light" panose="020B0304030602030204" pitchFamily="34" charset="0"/>
              </a:rPr>
              <a:t>Jeux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Olympiques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Spéciaux</a:t>
            </a:r>
            <a:endParaRPr lang="es-PA" sz="2400" dirty="0">
              <a:latin typeface="Ubuntu Light" panose="020B0304030602030204" pitchFamily="34" charset="0"/>
            </a:endParaRPr>
          </a:p>
          <a:p>
            <a:pPr marL="685800" indent="-339329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</a:pPr>
            <a:r>
              <a:rPr lang="es-PA" sz="2400" dirty="0" err="1">
                <a:latin typeface="Ubuntu Light" panose="020B0304030602030204" pitchFamily="34" charset="0"/>
              </a:rPr>
              <a:t>Principes</a:t>
            </a:r>
            <a:r>
              <a:rPr lang="es-PA" sz="2400" dirty="0">
                <a:latin typeface="Ubuntu Light" panose="020B0304030602030204" pitchFamily="34" charset="0"/>
              </a:rPr>
              <a:t> de </a:t>
            </a:r>
            <a:r>
              <a:rPr lang="es-PA" sz="2400" dirty="0" err="1">
                <a:latin typeface="Ubuntu Light" panose="020B0304030602030204" pitchFamily="34" charset="0"/>
              </a:rPr>
              <a:t>Leadership</a:t>
            </a:r>
            <a:r>
              <a:rPr lang="es-PA" sz="2400" dirty="0">
                <a:latin typeface="Ubuntu Light" panose="020B0304030602030204" pitchFamily="34" charset="0"/>
              </a:rPr>
              <a:t> des </a:t>
            </a:r>
            <a:r>
              <a:rPr lang="es-PA" sz="2400" dirty="0" err="1">
                <a:latin typeface="Ubuntu Light" panose="020B0304030602030204" pitchFamily="34" charset="0"/>
              </a:rPr>
              <a:t>Athlètes</a:t>
            </a:r>
            <a:endParaRPr lang="es-PA" sz="2400" dirty="0">
              <a:latin typeface="Ubuntu Light" panose="020B0304030602030204" pitchFamily="34" charset="0"/>
            </a:endParaRPr>
          </a:p>
          <a:p>
            <a:pPr marL="685800" indent="-339329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</a:pPr>
            <a:r>
              <a:rPr lang="es-PA" sz="2400" dirty="0" err="1">
                <a:latin typeface="Ubuntu Light" panose="020B0304030602030204" pitchFamily="34" charset="0"/>
              </a:rPr>
              <a:t>Votre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rôle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dans</a:t>
            </a:r>
            <a:r>
              <a:rPr lang="es-PA" sz="2400" dirty="0">
                <a:latin typeface="Ubuntu Light" panose="020B0304030602030204" pitchFamily="34" charset="0"/>
              </a:rPr>
              <a:t> le </a:t>
            </a:r>
            <a:r>
              <a:rPr lang="es-PA" sz="2400" dirty="0" err="1">
                <a:latin typeface="Ubuntu Light" panose="020B0304030602030204" pitchFamily="34" charset="0"/>
              </a:rPr>
              <a:t>Leadership</a:t>
            </a:r>
            <a:r>
              <a:rPr lang="es-PA" sz="2400" dirty="0">
                <a:latin typeface="Ubuntu Light" panose="020B0304030602030204" pitchFamily="34" charset="0"/>
              </a:rPr>
              <a:t> des </a:t>
            </a:r>
            <a:r>
              <a:rPr lang="es-PA" sz="2400" dirty="0" err="1">
                <a:latin typeface="Ubuntu Light" panose="020B0304030602030204" pitchFamily="34" charset="0"/>
              </a:rPr>
              <a:t>Athlètes</a:t>
            </a:r>
            <a:endParaRPr lang="es-PA" sz="2400" dirty="0">
              <a:latin typeface="Ubuntu Light" panose="020B0304030602030204" pitchFamily="34" charset="0"/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990075" y="468951"/>
            <a:ext cx="4467240" cy="425054"/>
          </a:xfrm>
          <a:prstGeom prst="rect">
            <a:avLst/>
          </a:prstGeom>
          <a:noFill/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bg1"/>
                </a:solidFill>
                <a:latin typeface="Ubuntu"/>
                <a:ea typeface="+mj-ea"/>
                <a:cs typeface="Ubuntu"/>
              </a:defRPr>
            </a:lvl1pPr>
          </a:lstStyle>
          <a:p>
            <a:pPr defTabSz="685800" fontAlgn="base">
              <a:spcAft>
                <a:spcPct val="0"/>
              </a:spcAft>
            </a:pPr>
            <a:r>
              <a:rPr lang="es-PA" sz="2700" dirty="0" err="1">
                <a:solidFill>
                  <a:prstClr val="black"/>
                </a:solidFill>
                <a:latin typeface="Ubuntu Light" panose="020B0304030602030204" pitchFamily="34" charset="0"/>
                <a:sym typeface="Gill Sans" charset="0"/>
              </a:rPr>
              <a:t>Leçons</a:t>
            </a:r>
            <a:r>
              <a:rPr lang="es-PA" sz="2700" dirty="0">
                <a:solidFill>
                  <a:prstClr val="black"/>
                </a:solidFill>
                <a:latin typeface="Ubuntu Light" panose="020B0304030602030204" pitchFamily="34" charset="0"/>
                <a:sym typeface="Gill Sans" charset="0"/>
              </a:rPr>
              <a:t> du Module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84B6E3E-A85E-476E-B4B6-407505832BF3}"/>
              </a:ext>
            </a:extLst>
          </p:cNvPr>
          <p:cNvSpPr txBox="1"/>
          <p:nvPr/>
        </p:nvSpPr>
        <p:spPr>
          <a:xfrm>
            <a:off x="894701" y="116903"/>
            <a:ext cx="1888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 dirty="0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LEADERSHIP DES ATHLÈTES</a:t>
            </a:r>
          </a:p>
          <a:p>
            <a:endParaRPr lang="es-PA" sz="900" b="1" dirty="0">
              <a:solidFill>
                <a:srgbClr val="0C77C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634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495224"/>
            <a:ext cx="8547100" cy="994172"/>
          </a:xfrm>
          <a:prstGeom prst="rect">
            <a:avLst/>
          </a:prstGeom>
        </p:spPr>
        <p:txBody>
          <a:bodyPr/>
          <a:lstStyle/>
          <a:p>
            <a:r>
              <a:rPr lang="es-PA" b="1" dirty="0" err="1">
                <a:solidFill>
                  <a:schemeClr val="bg1"/>
                </a:solidFill>
                <a:latin typeface="Ubuntu Light" panose="020B0304030602030204" pitchFamily="34" charset="0"/>
              </a:rPr>
              <a:t>Leçon</a:t>
            </a:r>
            <a:r>
              <a:rPr lang="es-PA" b="1" dirty="0">
                <a:solidFill>
                  <a:schemeClr val="bg1"/>
                </a:solidFill>
                <a:latin typeface="Ubuntu Light" panose="020B0304030602030204" pitchFamily="34" charset="0"/>
              </a:rPr>
              <a:t> 1: </a:t>
            </a:r>
            <a:r>
              <a:rPr lang="es-PA" b="1" dirty="0" err="1">
                <a:solidFill>
                  <a:schemeClr val="bg1"/>
                </a:solidFill>
                <a:latin typeface="Ubuntu Light" panose="020B0304030602030204" pitchFamily="34" charset="0"/>
              </a:rPr>
              <a:t>Résumé</a:t>
            </a:r>
            <a:r>
              <a:rPr lang="es-PA" b="1" dirty="0">
                <a:solidFill>
                  <a:schemeClr val="bg1"/>
                </a:solidFill>
                <a:latin typeface="Ubuntu Light" panose="020B0304030602030204" pitchFamily="34" charset="0"/>
              </a:rPr>
              <a:t> des </a:t>
            </a:r>
            <a:r>
              <a:rPr lang="es-PA" b="1" dirty="0" err="1">
                <a:solidFill>
                  <a:schemeClr val="bg1"/>
                </a:solidFill>
                <a:latin typeface="Ubuntu Light" panose="020B0304030602030204" pitchFamily="34" charset="0"/>
              </a:rPr>
              <a:t>Jeux</a:t>
            </a:r>
            <a:r>
              <a:rPr lang="es-PA" b="1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es-PA" b="1" dirty="0" err="1">
                <a:solidFill>
                  <a:schemeClr val="bg1"/>
                </a:solidFill>
                <a:latin typeface="Ubuntu Light" panose="020B0304030602030204" pitchFamily="34" charset="0"/>
              </a:rPr>
              <a:t>Olympiques</a:t>
            </a:r>
            <a:r>
              <a:rPr lang="es-PA" b="1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es-PA" b="1" dirty="0" err="1">
                <a:solidFill>
                  <a:schemeClr val="bg1"/>
                </a:solidFill>
                <a:latin typeface="Ubuntu Light" panose="020B0304030602030204" pitchFamily="34" charset="0"/>
              </a:rPr>
              <a:t>Spéciaux</a:t>
            </a:r>
            <a:endParaRPr lang="es-PA" b="1" dirty="0">
              <a:solidFill>
                <a:schemeClr val="bg1"/>
              </a:solidFill>
              <a:latin typeface="Ubuntu Light" panose="020B0304030602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0" y="1941680"/>
            <a:ext cx="7886700" cy="3263503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s-PA" sz="2800" b="1" u="sng" dirty="0" err="1">
                <a:solidFill>
                  <a:schemeClr val="bg1"/>
                </a:solidFill>
                <a:latin typeface="Ubuntu Light" panose="020B0304030602030204" pitchFamily="34" charset="0"/>
              </a:rPr>
              <a:t>Dans</a:t>
            </a:r>
            <a:r>
              <a:rPr lang="es-PA" sz="2800" b="1" u="sng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es-PA" sz="2800" b="1" u="sng" dirty="0" err="1">
                <a:solidFill>
                  <a:schemeClr val="bg1"/>
                </a:solidFill>
                <a:latin typeface="Ubuntu Light" panose="020B0304030602030204" pitchFamily="34" charset="0"/>
              </a:rPr>
              <a:t>cette</a:t>
            </a:r>
            <a:r>
              <a:rPr lang="es-PA" sz="2800" b="1" u="sng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es-PA" sz="2800" b="1" u="sng" dirty="0" err="1">
                <a:solidFill>
                  <a:schemeClr val="bg1"/>
                </a:solidFill>
                <a:latin typeface="Ubuntu Light" panose="020B0304030602030204" pitchFamily="34" charset="0"/>
              </a:rPr>
              <a:t>leçon</a:t>
            </a:r>
            <a:r>
              <a:rPr lang="es-PA" sz="2800" b="1" u="sng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es-PA" sz="2800" u="sng" dirty="0">
                <a:solidFill>
                  <a:schemeClr val="bg1"/>
                </a:solidFill>
                <a:latin typeface="Ubuntu Light" panose="020B0304030602030204" pitchFamily="34" charset="0"/>
              </a:rPr>
              <a:t>:</a:t>
            </a:r>
          </a:p>
          <a:p>
            <a:pPr marL="685800" indent="-339329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</a:pP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Vous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examinerez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et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discuterez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la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Déclaration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de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Mission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des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Olympiques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Spéciaux</a:t>
            </a:r>
            <a:endParaRPr lang="es-PA" sz="2400" dirty="0">
              <a:solidFill>
                <a:schemeClr val="bg1"/>
              </a:solidFill>
              <a:latin typeface="Ubuntu Light" panose="020B0304030602030204" pitchFamily="34" charset="0"/>
            </a:endParaRPr>
          </a:p>
          <a:p>
            <a:pPr marL="685800" indent="-339329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</a:pP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Vous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allez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revoir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ce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qui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fait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les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Jeux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Olympiques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Spéciaux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uniques</a:t>
            </a:r>
            <a:endParaRPr lang="es-PA" sz="2400" dirty="0">
              <a:solidFill>
                <a:schemeClr val="bg1"/>
              </a:solidFill>
              <a:latin typeface="Ubuntu Light" panose="020B0304030602030204" pitchFamily="34" charset="0"/>
            </a:endParaRPr>
          </a:p>
          <a:p>
            <a:pPr marL="685800" indent="-339329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</a:pP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Vous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apprendrez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des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informations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importantes sur les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Olympiques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Spéciaux</a:t>
            </a:r>
            <a:endParaRPr lang="es-PA" sz="2400" dirty="0">
              <a:solidFill>
                <a:schemeClr val="bg1"/>
              </a:solidFill>
              <a:latin typeface="Ubuntu Light" panose="020B0304030602030204" pitchFamily="34" charset="0"/>
            </a:endParaRPr>
          </a:p>
          <a:p>
            <a:endParaRPr lang="es-PA" sz="2400" dirty="0">
              <a:solidFill>
                <a:schemeClr val="bg1"/>
              </a:solidFill>
              <a:latin typeface="Ubuntu Light" panose="020B03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778050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SO_AP_Presentation.potx</Template>
  <TotalTime>0</TotalTime>
  <Words>1467</Words>
  <Application>Microsoft Office PowerPoint</Application>
  <PresentationFormat>Presentación en pantalla (4:3)</PresentationFormat>
  <Paragraphs>194</Paragraphs>
  <Slides>34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34</vt:i4>
      </vt:variant>
    </vt:vector>
  </HeadingPairs>
  <TitlesOfParts>
    <vt:vector size="45" baseType="lpstr">
      <vt:lpstr>Arial</vt:lpstr>
      <vt:lpstr>Calibri</vt:lpstr>
      <vt:lpstr>Calibri Light</vt:lpstr>
      <vt:lpstr>Gill Sans</vt:lpstr>
      <vt:lpstr>Helvetica Neue</vt:lpstr>
      <vt:lpstr>Tahoma</vt:lpstr>
      <vt:lpstr>Ubuntu</vt:lpstr>
      <vt:lpstr>Ubuntu Light</vt:lpstr>
      <vt:lpstr>1_Custom Design</vt:lpstr>
      <vt:lpstr>2_Custom Design</vt:lpstr>
      <vt:lpstr>3_Custom Design</vt:lpstr>
      <vt:lpstr>Presentación de PowerPoint</vt:lpstr>
      <vt:lpstr>Résumé du Module</vt:lpstr>
      <vt:lpstr>Introduction </vt:lpstr>
      <vt:lpstr>Presentación de PowerPoint</vt:lpstr>
      <vt:lpstr>Presentación de PowerPoint</vt:lpstr>
      <vt:lpstr>Presentación de PowerPoint</vt:lpstr>
      <vt:lpstr>Introduction </vt:lpstr>
      <vt:lpstr>Presentación de PowerPoint</vt:lpstr>
      <vt:lpstr>Leçon 1: Résumé des Jeux Olympiques Spéciaux</vt:lpstr>
      <vt:lpstr>Presentación de PowerPoint</vt:lpstr>
      <vt:lpstr>Presentación de PowerPoint</vt:lpstr>
      <vt:lpstr>Données Globales pour 2019  </vt:lpstr>
      <vt:lpstr>Données Globales 2019 </vt:lpstr>
      <vt:lpstr>Faits et Information du Programme </vt:lpstr>
      <vt:lpstr>Leçon 2: Definitions de Leadership des Athlètes</vt:lpstr>
      <vt:lpstr>Presentación de PowerPoint</vt:lpstr>
      <vt:lpstr>Presentación de PowerPoint</vt:lpstr>
      <vt:lpstr>Presentación de PowerPoint</vt:lpstr>
      <vt:lpstr>Principes de Base du Leadership des Athlètes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Principes de Base du Leadership des Athlètes</vt:lpstr>
      <vt:lpstr>Presentación de PowerPoint</vt:lpstr>
      <vt:lpstr>Presentación de PowerPoint</vt:lpstr>
      <vt:lpstr>Presentación de PowerPoint</vt:lpstr>
      <vt:lpstr>Lecon 3: Athlètes Leaders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Zero-G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Ciaran OGaora</dc:creator>
  <cp:lastModifiedBy>Gabriela Sarasqueta S.</cp:lastModifiedBy>
  <cp:revision>155</cp:revision>
  <dcterms:created xsi:type="dcterms:W3CDTF">2012-07-03T15:00:02Z</dcterms:created>
  <dcterms:modified xsi:type="dcterms:W3CDTF">2021-07-15T20:36:12Z</dcterms:modified>
</cp:coreProperties>
</file>