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6858000" cy="9906000" type="A4"/>
  <p:notesSz cx="7772400" cy="10058400"/>
  <p:defaultTextStyle>
    <a:defPPr>
      <a:defRPr lang="es-PA"/>
    </a:defPPr>
    <a:lvl1pPr marL="0" algn="l" defTabSz="859627" rtl="0" eaLnBrk="1" latinLnBrk="0" hangingPunct="1">
      <a:defRPr sz="1692" kern="1200">
        <a:solidFill>
          <a:schemeClr val="tx1"/>
        </a:solidFill>
        <a:latin typeface="+mn-lt"/>
        <a:ea typeface="+mn-ea"/>
        <a:cs typeface="+mn-cs"/>
      </a:defRPr>
    </a:lvl1pPr>
    <a:lvl2pPr marL="429814" algn="l" defTabSz="859627" rtl="0" eaLnBrk="1" latinLnBrk="0" hangingPunct="1">
      <a:defRPr sz="1692" kern="1200">
        <a:solidFill>
          <a:schemeClr val="tx1"/>
        </a:solidFill>
        <a:latin typeface="+mn-lt"/>
        <a:ea typeface="+mn-ea"/>
        <a:cs typeface="+mn-cs"/>
      </a:defRPr>
    </a:lvl2pPr>
    <a:lvl3pPr marL="859627" algn="l" defTabSz="859627" rtl="0" eaLnBrk="1" latinLnBrk="0" hangingPunct="1">
      <a:defRPr sz="1692" kern="1200">
        <a:solidFill>
          <a:schemeClr val="tx1"/>
        </a:solidFill>
        <a:latin typeface="+mn-lt"/>
        <a:ea typeface="+mn-ea"/>
        <a:cs typeface="+mn-cs"/>
      </a:defRPr>
    </a:lvl3pPr>
    <a:lvl4pPr marL="1289441" algn="l" defTabSz="859627" rtl="0" eaLnBrk="1" latinLnBrk="0" hangingPunct="1">
      <a:defRPr sz="1692" kern="1200">
        <a:solidFill>
          <a:schemeClr val="tx1"/>
        </a:solidFill>
        <a:latin typeface="+mn-lt"/>
        <a:ea typeface="+mn-ea"/>
        <a:cs typeface="+mn-cs"/>
      </a:defRPr>
    </a:lvl4pPr>
    <a:lvl5pPr marL="1719255" algn="l" defTabSz="859627" rtl="0" eaLnBrk="1" latinLnBrk="0" hangingPunct="1">
      <a:defRPr sz="1692" kern="1200">
        <a:solidFill>
          <a:schemeClr val="tx1"/>
        </a:solidFill>
        <a:latin typeface="+mn-lt"/>
        <a:ea typeface="+mn-ea"/>
        <a:cs typeface="+mn-cs"/>
      </a:defRPr>
    </a:lvl5pPr>
    <a:lvl6pPr marL="2149069" algn="l" defTabSz="859627" rtl="0" eaLnBrk="1" latinLnBrk="0" hangingPunct="1">
      <a:defRPr sz="1692" kern="1200">
        <a:solidFill>
          <a:schemeClr val="tx1"/>
        </a:solidFill>
        <a:latin typeface="+mn-lt"/>
        <a:ea typeface="+mn-ea"/>
        <a:cs typeface="+mn-cs"/>
      </a:defRPr>
    </a:lvl6pPr>
    <a:lvl7pPr marL="2578882" algn="l" defTabSz="859627" rtl="0" eaLnBrk="1" latinLnBrk="0" hangingPunct="1">
      <a:defRPr sz="1692" kern="1200">
        <a:solidFill>
          <a:schemeClr val="tx1"/>
        </a:solidFill>
        <a:latin typeface="+mn-lt"/>
        <a:ea typeface="+mn-ea"/>
        <a:cs typeface="+mn-cs"/>
      </a:defRPr>
    </a:lvl7pPr>
    <a:lvl8pPr marL="3008696" algn="l" defTabSz="859627" rtl="0" eaLnBrk="1" latinLnBrk="0" hangingPunct="1">
      <a:defRPr sz="1692" kern="1200">
        <a:solidFill>
          <a:schemeClr val="tx1"/>
        </a:solidFill>
        <a:latin typeface="+mn-lt"/>
        <a:ea typeface="+mn-ea"/>
        <a:cs typeface="+mn-cs"/>
      </a:defRPr>
    </a:lvl8pPr>
    <a:lvl9pPr marL="3438510" algn="l" defTabSz="859627" rtl="0" eaLnBrk="1" latinLnBrk="0" hangingPunct="1">
      <a:defRPr sz="169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6" userDrawn="1">
          <p15:clr>
            <a:srgbClr val="A4A3A4"/>
          </p15:clr>
        </p15:guide>
        <p15:guide id="2" pos="19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07D"/>
    <a:srgbClr val="39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6" autoAdjust="0"/>
    <p:restoredTop sz="94660"/>
  </p:normalViewPr>
  <p:slideViewPr>
    <p:cSldViewPr>
      <p:cViewPr varScale="1">
        <p:scale>
          <a:sx n="56" d="100"/>
          <a:sy n="56" d="100"/>
        </p:scale>
        <p:origin x="2938" y="67"/>
      </p:cViewPr>
      <p:guideLst>
        <p:guide orient="horz" pos="2836"/>
        <p:guide pos="190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469F4530-163C-4205-90DE-170D98C4F529}" type="datetimeFigureOut">
              <a:rPr lang="es-PA" smtClean="0"/>
              <a:t>11/16/2021</a:t>
            </a:fld>
            <a:endParaRPr lang="es-PA"/>
          </a:p>
        </p:txBody>
      </p:sp>
      <p:sp>
        <p:nvSpPr>
          <p:cNvPr id="4" name="Marcador de imagen de diapositiva 3"/>
          <p:cNvSpPr>
            <a:spLocks noGrp="1" noRot="1" noChangeAspect="1"/>
          </p:cNvSpPr>
          <p:nvPr>
            <p:ph type="sldImg" idx="2"/>
          </p:nvPr>
        </p:nvSpPr>
        <p:spPr>
          <a:xfrm>
            <a:off x="2711450" y="1257300"/>
            <a:ext cx="2349500" cy="3394075"/>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6" name="Marcador de pie de página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B6D44810-AF88-46DE-967A-35238AA35CE1}" type="slidenum">
              <a:rPr lang="es-PA" smtClean="0"/>
              <a:t>‹#›</a:t>
            </a:fld>
            <a:endParaRPr lang="es-PA"/>
          </a:p>
        </p:txBody>
      </p:sp>
    </p:spTree>
    <p:extLst>
      <p:ext uri="{BB962C8B-B14F-4D97-AF65-F5344CB8AC3E}">
        <p14:creationId xmlns:p14="http://schemas.microsoft.com/office/powerpoint/2010/main" val="64979918"/>
      </p:ext>
    </p:extLst>
  </p:cSld>
  <p:clrMap bg1="lt1" tx1="dk1" bg2="lt2" tx2="dk2" accent1="accent1" accent2="accent2" accent3="accent3" accent4="accent4" accent5="accent5" accent6="accent6" hlink="hlink" folHlink="folHlink"/>
  <p:notesStyle>
    <a:lvl1pPr marL="0" algn="l" defTabSz="859627" rtl="0" eaLnBrk="1" latinLnBrk="0" hangingPunct="1">
      <a:defRPr sz="1128" kern="1200">
        <a:solidFill>
          <a:schemeClr val="tx1"/>
        </a:solidFill>
        <a:latin typeface="+mn-lt"/>
        <a:ea typeface="+mn-ea"/>
        <a:cs typeface="+mn-cs"/>
      </a:defRPr>
    </a:lvl1pPr>
    <a:lvl2pPr marL="429814" algn="l" defTabSz="859627" rtl="0" eaLnBrk="1" latinLnBrk="0" hangingPunct="1">
      <a:defRPr sz="1128" kern="1200">
        <a:solidFill>
          <a:schemeClr val="tx1"/>
        </a:solidFill>
        <a:latin typeface="+mn-lt"/>
        <a:ea typeface="+mn-ea"/>
        <a:cs typeface="+mn-cs"/>
      </a:defRPr>
    </a:lvl2pPr>
    <a:lvl3pPr marL="859627" algn="l" defTabSz="859627" rtl="0" eaLnBrk="1" latinLnBrk="0" hangingPunct="1">
      <a:defRPr sz="1128" kern="1200">
        <a:solidFill>
          <a:schemeClr val="tx1"/>
        </a:solidFill>
        <a:latin typeface="+mn-lt"/>
        <a:ea typeface="+mn-ea"/>
        <a:cs typeface="+mn-cs"/>
      </a:defRPr>
    </a:lvl3pPr>
    <a:lvl4pPr marL="1289441" algn="l" defTabSz="859627" rtl="0" eaLnBrk="1" latinLnBrk="0" hangingPunct="1">
      <a:defRPr sz="1128" kern="1200">
        <a:solidFill>
          <a:schemeClr val="tx1"/>
        </a:solidFill>
        <a:latin typeface="+mn-lt"/>
        <a:ea typeface="+mn-ea"/>
        <a:cs typeface="+mn-cs"/>
      </a:defRPr>
    </a:lvl4pPr>
    <a:lvl5pPr marL="1719255" algn="l" defTabSz="859627" rtl="0" eaLnBrk="1" latinLnBrk="0" hangingPunct="1">
      <a:defRPr sz="1128" kern="1200">
        <a:solidFill>
          <a:schemeClr val="tx1"/>
        </a:solidFill>
        <a:latin typeface="+mn-lt"/>
        <a:ea typeface="+mn-ea"/>
        <a:cs typeface="+mn-cs"/>
      </a:defRPr>
    </a:lvl5pPr>
    <a:lvl6pPr marL="2149069" algn="l" defTabSz="859627" rtl="0" eaLnBrk="1" latinLnBrk="0" hangingPunct="1">
      <a:defRPr sz="1128" kern="1200">
        <a:solidFill>
          <a:schemeClr val="tx1"/>
        </a:solidFill>
        <a:latin typeface="+mn-lt"/>
        <a:ea typeface="+mn-ea"/>
        <a:cs typeface="+mn-cs"/>
      </a:defRPr>
    </a:lvl6pPr>
    <a:lvl7pPr marL="2578882" algn="l" defTabSz="859627" rtl="0" eaLnBrk="1" latinLnBrk="0" hangingPunct="1">
      <a:defRPr sz="1128" kern="1200">
        <a:solidFill>
          <a:schemeClr val="tx1"/>
        </a:solidFill>
        <a:latin typeface="+mn-lt"/>
        <a:ea typeface="+mn-ea"/>
        <a:cs typeface="+mn-cs"/>
      </a:defRPr>
    </a:lvl7pPr>
    <a:lvl8pPr marL="3008696" algn="l" defTabSz="859627" rtl="0" eaLnBrk="1" latinLnBrk="0" hangingPunct="1">
      <a:defRPr sz="1128" kern="1200">
        <a:solidFill>
          <a:schemeClr val="tx1"/>
        </a:solidFill>
        <a:latin typeface="+mn-lt"/>
        <a:ea typeface="+mn-ea"/>
        <a:cs typeface="+mn-cs"/>
      </a:defRPr>
    </a:lvl8pPr>
    <a:lvl9pPr marL="3438510" algn="l" defTabSz="859627" rtl="0" eaLnBrk="1" latinLnBrk="0" hangingPunct="1">
      <a:defRPr sz="11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dirty="0"/>
          </a:p>
        </p:txBody>
      </p:sp>
      <p:sp>
        <p:nvSpPr>
          <p:cNvPr id="4" name="Marcador de número de diapositiva 3"/>
          <p:cNvSpPr>
            <a:spLocks noGrp="1"/>
          </p:cNvSpPr>
          <p:nvPr>
            <p:ph type="sldNum" sz="quarter" idx="5"/>
          </p:nvPr>
        </p:nvSpPr>
        <p:spPr/>
        <p:txBody>
          <a:bodyPr/>
          <a:lstStyle/>
          <a:p>
            <a:fld id="{B6D44810-AF88-46DE-967A-35238AA35CE1}" type="slidenum">
              <a:rPr lang="es-PA" smtClean="0"/>
              <a:t>2</a:t>
            </a:fld>
            <a:endParaRPr lang="es-PA"/>
          </a:p>
        </p:txBody>
      </p:sp>
    </p:spTree>
    <p:extLst>
      <p:ext uri="{BB962C8B-B14F-4D97-AF65-F5344CB8AC3E}">
        <p14:creationId xmlns:p14="http://schemas.microsoft.com/office/powerpoint/2010/main" val="4275262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6161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47360"/>
            <a:ext cx="4800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6" name="Holder 6"/>
          <p:cNvSpPr>
            <a:spLocks noGrp="1"/>
          </p:cNvSpPr>
          <p:nvPr>
            <p:ph type="sldNum" sz="quarter" idx="7"/>
          </p:nvPr>
        </p:nvSpPr>
        <p:spPr/>
        <p:txBody>
          <a:bodyPr lIns="0" tIns="0" rIns="0" bIns="0"/>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1" i="0">
                <a:solidFill>
                  <a:srgbClr val="EC1C2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6" name="Holder 6"/>
          <p:cNvSpPr>
            <a:spLocks noGrp="1"/>
          </p:cNvSpPr>
          <p:nvPr>
            <p:ph type="sldNum" sz="quarter" idx="7"/>
          </p:nvPr>
        </p:nvSpPr>
        <p:spPr/>
        <p:txBody>
          <a:bodyPr lIns="0" tIns="0" rIns="0" bIns="0"/>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1" i="0">
                <a:solidFill>
                  <a:srgbClr val="EC1C23"/>
                </a:solidFill>
                <a:latin typeface="Arial"/>
                <a:cs typeface="Arial"/>
              </a:defRPr>
            </a:lvl1pPr>
          </a:lstStyle>
          <a:p>
            <a:endParaRPr/>
          </a:p>
        </p:txBody>
      </p:sp>
      <p:sp>
        <p:nvSpPr>
          <p:cNvPr id="3" name="Holder 3"/>
          <p:cNvSpPr>
            <a:spLocks noGrp="1"/>
          </p:cNvSpPr>
          <p:nvPr>
            <p:ph sz="half" idx="2"/>
          </p:nvPr>
        </p:nvSpPr>
        <p:spPr>
          <a:xfrm>
            <a:off x="342900" y="2278380"/>
            <a:ext cx="298323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7" name="Holder 7"/>
          <p:cNvSpPr>
            <a:spLocks noGrp="1"/>
          </p:cNvSpPr>
          <p:nvPr>
            <p:ph type="sldNum" sz="quarter" idx="7"/>
          </p:nvPr>
        </p:nvSpPr>
        <p:spPr/>
        <p:txBody>
          <a:bodyPr lIns="0" tIns="0" rIns="0" bIns="0"/>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8CBF334D-9DC9-4E8C-8F1B-01B7B913E2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53"/>
            <a:ext cx="6858000" cy="9903293"/>
          </a:xfrm>
          <a:prstGeom prst="rect">
            <a:avLst/>
          </a:prstGeom>
        </p:spPr>
      </p:pic>
      <p:sp>
        <p:nvSpPr>
          <p:cNvPr id="2" name="Holder 2"/>
          <p:cNvSpPr>
            <a:spLocks noGrp="1"/>
          </p:cNvSpPr>
          <p:nvPr>
            <p:ph type="title"/>
          </p:nvPr>
        </p:nvSpPr>
        <p:spPr/>
        <p:txBody>
          <a:bodyPr lIns="0" tIns="0" rIns="0" bIns="0"/>
          <a:lstStyle>
            <a:lvl1pPr>
              <a:defRPr sz="1700" b="1" i="0">
                <a:solidFill>
                  <a:srgbClr val="EC1C2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5" name="Holder 5"/>
          <p:cNvSpPr>
            <a:spLocks noGrp="1"/>
          </p:cNvSpPr>
          <p:nvPr>
            <p:ph type="sldNum" sz="quarter" idx="7"/>
          </p:nvPr>
        </p:nvSpPr>
        <p:spPr/>
        <p:txBody>
          <a:bodyPr lIns="0" tIns="0" rIns="0" bIns="0"/>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4" name="Holder 4"/>
          <p:cNvSpPr>
            <a:spLocks noGrp="1"/>
          </p:cNvSpPr>
          <p:nvPr>
            <p:ph type="sldNum" sz="quarter" idx="7"/>
          </p:nvPr>
        </p:nvSpPr>
        <p:spPr/>
        <p:txBody>
          <a:bodyPr lIns="0" tIns="0" rIns="0" bIns="0"/>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47710"/>
            <a:ext cx="6858000" cy="327073"/>
          </a:xfrm>
          <a:custGeom>
            <a:avLst/>
            <a:gdLst/>
            <a:ahLst/>
            <a:cxnLst/>
            <a:rect l="l" t="t" r="r" b="b"/>
            <a:pathLst>
              <a:path w="7772400" h="332105">
                <a:moveTo>
                  <a:pt x="7772400" y="0"/>
                </a:moveTo>
                <a:lnTo>
                  <a:pt x="0" y="0"/>
                </a:lnTo>
                <a:lnTo>
                  <a:pt x="0" y="332105"/>
                </a:lnTo>
                <a:lnTo>
                  <a:pt x="7772400" y="332105"/>
                </a:lnTo>
                <a:lnTo>
                  <a:pt x="7772400" y="0"/>
                </a:lnTo>
                <a:close/>
              </a:path>
            </a:pathLst>
          </a:custGeom>
          <a:solidFill>
            <a:srgbClr val="EC1C23"/>
          </a:solidFill>
        </p:spPr>
        <p:txBody>
          <a:bodyPr wrap="square" lIns="0" tIns="0" rIns="0" bIns="0" rtlCol="0"/>
          <a:lstStyle/>
          <a:p>
            <a:endParaRPr sz="1692"/>
          </a:p>
        </p:txBody>
      </p:sp>
      <p:sp>
        <p:nvSpPr>
          <p:cNvPr id="2" name="Holder 2"/>
          <p:cNvSpPr>
            <a:spLocks noGrp="1"/>
          </p:cNvSpPr>
          <p:nvPr>
            <p:ph type="title"/>
          </p:nvPr>
        </p:nvSpPr>
        <p:spPr>
          <a:xfrm>
            <a:off x="434788" y="4307985"/>
            <a:ext cx="2729193" cy="261610"/>
          </a:xfrm>
          <a:prstGeom prst="rect">
            <a:avLst/>
          </a:prstGeom>
        </p:spPr>
        <p:txBody>
          <a:bodyPr wrap="square" lIns="0" tIns="0" rIns="0" bIns="0">
            <a:spAutoFit/>
          </a:bodyPr>
          <a:lstStyle>
            <a:lvl1pPr>
              <a:defRPr sz="1700" b="1" i="0">
                <a:solidFill>
                  <a:srgbClr val="EC1C23"/>
                </a:solidFill>
                <a:latin typeface="Arial"/>
                <a:cs typeface="Arial"/>
              </a:defRPr>
            </a:lvl1pPr>
          </a:lstStyle>
          <a:p>
            <a:endParaRPr/>
          </a:p>
        </p:txBody>
      </p:sp>
      <p:sp>
        <p:nvSpPr>
          <p:cNvPr id="3" name="Holder 3"/>
          <p:cNvSpPr>
            <a:spLocks noGrp="1"/>
          </p:cNvSpPr>
          <p:nvPr>
            <p:ph type="body" idx="1"/>
          </p:nvPr>
        </p:nvSpPr>
        <p:spPr>
          <a:xfrm>
            <a:off x="342900" y="2278380"/>
            <a:ext cx="61722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9212580"/>
            <a:ext cx="2194560" cy="26039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26039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11/16/2021</a:t>
            </a:fld>
            <a:endParaRPr lang="en-US"/>
          </a:p>
        </p:txBody>
      </p:sp>
      <p:sp>
        <p:nvSpPr>
          <p:cNvPr id="6" name="Holder 6"/>
          <p:cNvSpPr>
            <a:spLocks noGrp="1"/>
          </p:cNvSpPr>
          <p:nvPr>
            <p:ph type="sldNum" sz="quarter" idx="7"/>
          </p:nvPr>
        </p:nvSpPr>
        <p:spPr>
          <a:xfrm>
            <a:off x="6342977" y="9406898"/>
            <a:ext cx="154640" cy="553998"/>
          </a:xfrm>
          <a:prstGeom prst="rect">
            <a:avLst/>
          </a:prstGeom>
        </p:spPr>
        <p:txBody>
          <a:bodyPr wrap="square" lIns="0" tIns="0" rIns="0" bIns="0">
            <a:spAutoFit/>
          </a:bodyPr>
          <a:lstStyle>
            <a:lvl1pPr>
              <a:defRPr sz="1200" b="1" i="0">
                <a:solidFill>
                  <a:srgbClr val="171717"/>
                </a:solidFill>
                <a:latin typeface="Arial"/>
                <a:cs typeface="Arial"/>
              </a:defRPr>
            </a:lvl1pPr>
          </a:lstStyle>
          <a:p>
            <a:pPr marL="38100">
              <a:spcBef>
                <a:spcPts val="15"/>
              </a:spcBef>
            </a:pPr>
            <a:fld id="{81D60167-4931-47E6-BA6A-407CBD079E47}" type="slidenum">
              <a:rPr lang="es-PA" spc="5" smtClean="0"/>
              <a:pPr marL="38100">
                <a:spcBef>
                  <a:spcPts val="15"/>
                </a:spcBef>
              </a:pPr>
              <a:t>‹#›</a:t>
            </a:fld>
            <a:endParaRPr lang="es-PA"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6"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4215" y="3742364"/>
            <a:ext cx="5449570" cy="1585755"/>
          </a:xfrm>
          <a:prstGeom prst="rect">
            <a:avLst/>
          </a:prstGeom>
        </p:spPr>
        <p:txBody>
          <a:bodyPr vert="horz" wrap="square" lIns="0" tIns="34290" rIns="0" bIns="0" rtlCol="0">
            <a:spAutoFit/>
          </a:bodyPr>
          <a:lstStyle/>
          <a:p>
            <a:pPr marL="12700" marR="5080">
              <a:lnSpc>
                <a:spcPct val="96300"/>
              </a:lnSpc>
              <a:spcBef>
                <a:spcPts val="270"/>
              </a:spcBef>
            </a:pPr>
            <a:r>
              <a:rPr sz="3600" spc="-55" dirty="0">
                <a:solidFill>
                  <a:srgbClr val="FFFDFC"/>
                </a:solidFill>
                <a:latin typeface="Ubuntu" panose="020B0504030602030204" pitchFamily="34" charset="0"/>
              </a:rPr>
              <a:t>Introduction </a:t>
            </a:r>
            <a:r>
              <a:rPr sz="3600" spc="-135" dirty="0">
                <a:solidFill>
                  <a:srgbClr val="FFFDFC"/>
                </a:solidFill>
                <a:latin typeface="Ubuntu" panose="020B0504030602030204" pitchFamily="34" charset="0"/>
              </a:rPr>
              <a:t>au </a:t>
            </a:r>
            <a:r>
              <a:rPr sz="3600" spc="-165" dirty="0">
                <a:solidFill>
                  <a:srgbClr val="FFFDFC"/>
                </a:solidFill>
                <a:latin typeface="Ubuntu" panose="020B0504030602030204" pitchFamily="34" charset="0"/>
              </a:rPr>
              <a:t>Le</a:t>
            </a:r>
            <a:r>
              <a:rPr sz="3600" spc="-135" dirty="0">
                <a:solidFill>
                  <a:srgbClr val="FFFDFC"/>
                </a:solidFill>
                <a:latin typeface="Ubuntu" panose="020B0504030602030204" pitchFamily="34" charset="0"/>
              </a:rPr>
              <a:t>a</a:t>
            </a:r>
            <a:r>
              <a:rPr sz="3600" spc="-40" dirty="0">
                <a:solidFill>
                  <a:srgbClr val="FFFDFC"/>
                </a:solidFill>
                <a:latin typeface="Ubuntu" panose="020B0504030602030204" pitchFamily="34" charset="0"/>
              </a:rPr>
              <a:t>d</a:t>
            </a:r>
            <a:r>
              <a:rPr sz="3600" spc="-30" dirty="0">
                <a:solidFill>
                  <a:srgbClr val="FFFDFC"/>
                </a:solidFill>
                <a:latin typeface="Ubuntu" panose="020B0504030602030204" pitchFamily="34" charset="0"/>
              </a:rPr>
              <a:t>e</a:t>
            </a:r>
            <a:r>
              <a:rPr sz="3600" spc="-185" dirty="0">
                <a:solidFill>
                  <a:srgbClr val="FFFDFC"/>
                </a:solidFill>
                <a:latin typeface="Ubuntu" panose="020B0504030602030204" pitchFamily="34" charset="0"/>
              </a:rPr>
              <a:t>rs</a:t>
            </a:r>
            <a:r>
              <a:rPr sz="3600" spc="-225" dirty="0">
                <a:solidFill>
                  <a:srgbClr val="FFFDFC"/>
                </a:solidFill>
                <a:latin typeface="Ubuntu" panose="020B0504030602030204" pitchFamily="34" charset="0"/>
              </a:rPr>
              <a:t>h</a:t>
            </a:r>
            <a:r>
              <a:rPr sz="3600" spc="-95" dirty="0">
                <a:solidFill>
                  <a:srgbClr val="FFFDFC"/>
                </a:solidFill>
                <a:latin typeface="Ubuntu" panose="020B0504030602030204" pitchFamily="34" charset="0"/>
              </a:rPr>
              <a:t>ip</a:t>
            </a:r>
            <a:r>
              <a:rPr sz="3600" spc="-165" dirty="0">
                <a:solidFill>
                  <a:srgbClr val="FFFDFC"/>
                </a:solidFill>
                <a:latin typeface="Ubuntu" panose="020B0504030602030204" pitchFamily="34" charset="0"/>
              </a:rPr>
              <a:t> </a:t>
            </a:r>
            <a:r>
              <a:rPr sz="3600" spc="-50" dirty="0">
                <a:solidFill>
                  <a:srgbClr val="FFFDFC"/>
                </a:solidFill>
                <a:latin typeface="Ubuntu" panose="020B0504030602030204" pitchFamily="34" charset="0"/>
              </a:rPr>
              <a:t>d</a:t>
            </a:r>
            <a:r>
              <a:rPr sz="3600" spc="-35" dirty="0">
                <a:solidFill>
                  <a:srgbClr val="FFFDFC"/>
                </a:solidFill>
                <a:latin typeface="Ubuntu" panose="020B0504030602030204" pitchFamily="34" charset="0"/>
              </a:rPr>
              <a:t>e</a:t>
            </a:r>
            <a:r>
              <a:rPr sz="3600" spc="-430" dirty="0">
                <a:solidFill>
                  <a:srgbClr val="FFFDFC"/>
                </a:solidFill>
                <a:latin typeface="Ubuntu" panose="020B0504030602030204" pitchFamily="34" charset="0"/>
              </a:rPr>
              <a:t>s</a:t>
            </a:r>
            <a:r>
              <a:rPr sz="3600" spc="-160" dirty="0">
                <a:solidFill>
                  <a:srgbClr val="FFFDFC"/>
                </a:solidFill>
                <a:latin typeface="Ubuntu" panose="020B0504030602030204" pitchFamily="34" charset="0"/>
              </a:rPr>
              <a:t> </a:t>
            </a:r>
            <a:r>
              <a:rPr sz="3600" spc="20" dirty="0" err="1">
                <a:solidFill>
                  <a:srgbClr val="FFFDFC"/>
                </a:solidFill>
                <a:latin typeface="Ubuntu" panose="020B0504030602030204" pitchFamily="34" charset="0"/>
              </a:rPr>
              <a:t>Athlèt</a:t>
            </a:r>
            <a:r>
              <a:rPr sz="3600" spc="30" dirty="0" err="1">
                <a:solidFill>
                  <a:srgbClr val="FFFDFC"/>
                </a:solidFill>
                <a:latin typeface="Ubuntu" panose="020B0504030602030204" pitchFamily="34" charset="0"/>
              </a:rPr>
              <a:t>e</a:t>
            </a:r>
            <a:r>
              <a:rPr sz="3600" spc="-290" dirty="0" err="1">
                <a:solidFill>
                  <a:srgbClr val="FFFDFC"/>
                </a:solidFill>
                <a:latin typeface="Ubuntu" panose="020B0504030602030204" pitchFamily="34" charset="0"/>
              </a:rPr>
              <a:t>s</a:t>
            </a:r>
            <a:r>
              <a:rPr sz="3600" spc="-290" dirty="0">
                <a:solidFill>
                  <a:srgbClr val="FFFDFC"/>
                </a:solidFill>
                <a:latin typeface="Ubuntu" panose="020B0504030602030204" pitchFamily="34" charset="0"/>
              </a:rPr>
              <a:t>  </a:t>
            </a:r>
            <a:br>
              <a:rPr lang="es-PA" sz="3600" spc="-290" dirty="0">
                <a:solidFill>
                  <a:srgbClr val="FFFDFC"/>
                </a:solidFill>
                <a:latin typeface="Ubuntu" panose="020B0504030602030204" pitchFamily="34" charset="0"/>
              </a:rPr>
            </a:br>
            <a:r>
              <a:rPr sz="3200" b="0" spc="75" dirty="0">
                <a:solidFill>
                  <a:srgbClr val="FFFDFC"/>
                </a:solidFill>
                <a:latin typeface="Ubuntu" panose="020B0504030602030204" pitchFamily="34" charset="0"/>
                <a:cs typeface="Microsoft Sans Serif"/>
              </a:rPr>
              <a:t>Document</a:t>
            </a:r>
            <a:r>
              <a:rPr sz="3200" b="0" spc="-114" dirty="0">
                <a:solidFill>
                  <a:srgbClr val="FFFDFC"/>
                </a:solidFill>
                <a:latin typeface="Ubuntu" panose="020B0504030602030204" pitchFamily="34" charset="0"/>
                <a:cs typeface="Microsoft Sans Serif"/>
              </a:rPr>
              <a:t> </a:t>
            </a:r>
            <a:r>
              <a:rPr sz="3200" b="0" spc="80" dirty="0">
                <a:solidFill>
                  <a:srgbClr val="FFFDFC"/>
                </a:solidFill>
                <a:latin typeface="Ubuntu" panose="020B0504030602030204" pitchFamily="34" charset="0"/>
                <a:cs typeface="Microsoft Sans Serif"/>
              </a:rPr>
              <a:t>du</a:t>
            </a:r>
            <a:r>
              <a:rPr sz="3200" b="0" spc="-140" dirty="0">
                <a:solidFill>
                  <a:srgbClr val="FFFDFC"/>
                </a:solidFill>
                <a:latin typeface="Ubuntu" panose="020B0504030602030204" pitchFamily="34" charset="0"/>
                <a:cs typeface="Microsoft Sans Serif"/>
              </a:rPr>
              <a:t> </a:t>
            </a:r>
            <a:r>
              <a:rPr sz="3200" b="0" spc="70" dirty="0">
                <a:solidFill>
                  <a:srgbClr val="FFFDFC"/>
                </a:solidFill>
                <a:latin typeface="Ubuntu" panose="020B0504030602030204" pitchFamily="34" charset="0"/>
                <a:cs typeface="Microsoft Sans Serif"/>
              </a:rPr>
              <a:t>Participant</a:t>
            </a:r>
            <a:endParaRPr sz="3200" dirty="0">
              <a:latin typeface="Ubuntu" panose="020B0504030602030204" pitchFamily="34" charset="0"/>
              <a:cs typeface="Microsoft Sans Serif"/>
            </a:endParaRPr>
          </a:p>
        </p:txBody>
      </p:sp>
      <p:pic>
        <p:nvPicPr>
          <p:cNvPr id="4" name="object 4"/>
          <p:cNvPicPr/>
          <p:nvPr/>
        </p:nvPicPr>
        <p:blipFill>
          <a:blip r:embed="rId2" cstate="print"/>
          <a:stretch>
            <a:fillRect/>
          </a:stretch>
        </p:blipFill>
        <p:spPr>
          <a:xfrm>
            <a:off x="4412769" y="515671"/>
            <a:ext cx="1193224" cy="398652"/>
          </a:xfrm>
          <a:prstGeom prst="rect">
            <a:avLst/>
          </a:prstGeom>
        </p:spPr>
      </p:pic>
      <p:pic>
        <p:nvPicPr>
          <p:cNvPr id="5" name="object 5"/>
          <p:cNvPicPr/>
          <p:nvPr/>
        </p:nvPicPr>
        <p:blipFill>
          <a:blip r:embed="rId3" cstate="print"/>
          <a:stretch>
            <a:fillRect/>
          </a:stretch>
        </p:blipFill>
        <p:spPr>
          <a:xfrm>
            <a:off x="5763855" y="381051"/>
            <a:ext cx="726185" cy="687577"/>
          </a:xfrm>
          <a:prstGeom prst="rect">
            <a:avLst/>
          </a:prstGeom>
        </p:spPr>
      </p:pic>
      <p:sp>
        <p:nvSpPr>
          <p:cNvPr id="9" name="object 9"/>
          <p:cNvSpPr txBox="1"/>
          <p:nvPr/>
        </p:nvSpPr>
        <p:spPr>
          <a:xfrm>
            <a:off x="362490" y="609600"/>
            <a:ext cx="2071624" cy="228268"/>
          </a:xfrm>
          <a:prstGeom prst="rect">
            <a:avLst/>
          </a:prstGeom>
        </p:spPr>
        <p:txBody>
          <a:bodyPr vert="horz" wrap="square" lIns="0" tIns="12700" rIns="0" bIns="0" rtlCol="0">
            <a:spAutoFit/>
          </a:bodyPr>
          <a:lstStyle/>
          <a:p>
            <a:pPr marL="12700">
              <a:spcBef>
                <a:spcPts val="100"/>
              </a:spcBef>
            </a:pPr>
            <a:r>
              <a:rPr sz="1400" b="1" dirty="0">
                <a:solidFill>
                  <a:srgbClr val="FFFDFC"/>
                </a:solidFill>
                <a:latin typeface="Ubuntu" panose="020B0504030602030204" pitchFamily="34" charset="0"/>
                <a:cs typeface="Arial"/>
              </a:rPr>
              <a:t>ATHLETE LEADERSHIP</a:t>
            </a:r>
            <a:endParaRPr sz="1400" dirty="0">
              <a:latin typeface="Ubuntu" panose="020B0504030602030204" pitchFamily="34" charset="0"/>
              <a:cs typeface="Arial"/>
            </a:endParaRPr>
          </a:p>
        </p:txBody>
      </p:sp>
      <p:sp>
        <p:nvSpPr>
          <p:cNvPr id="10" name="object 10"/>
          <p:cNvSpPr txBox="1"/>
          <p:nvPr/>
        </p:nvSpPr>
        <p:spPr>
          <a:xfrm>
            <a:off x="704215" y="8842006"/>
            <a:ext cx="1170939" cy="243656"/>
          </a:xfrm>
          <a:prstGeom prst="rect">
            <a:avLst/>
          </a:prstGeom>
        </p:spPr>
        <p:txBody>
          <a:bodyPr vert="horz" wrap="square" lIns="0" tIns="12700" rIns="0" bIns="0" rtlCol="0">
            <a:spAutoFit/>
          </a:bodyPr>
          <a:lstStyle/>
          <a:p>
            <a:pPr marL="12700">
              <a:spcBef>
                <a:spcPts val="100"/>
              </a:spcBef>
            </a:pPr>
            <a:r>
              <a:rPr sz="1500" spc="35" dirty="0">
                <a:solidFill>
                  <a:srgbClr val="FFFDFC"/>
                </a:solidFill>
                <a:latin typeface="Ubuntu" panose="020B0504030602030204" pitchFamily="34" charset="0"/>
                <a:cs typeface="Microsoft Sans Serif"/>
              </a:rPr>
              <a:t>j</a:t>
            </a:r>
            <a:r>
              <a:rPr sz="1500" spc="45" dirty="0">
                <a:solidFill>
                  <a:srgbClr val="FFFDFC"/>
                </a:solidFill>
                <a:latin typeface="Ubuntu" panose="020B0504030602030204" pitchFamily="34" charset="0"/>
                <a:cs typeface="Microsoft Sans Serif"/>
              </a:rPr>
              <a:t>u</a:t>
            </a:r>
            <a:r>
              <a:rPr sz="1500" spc="20" dirty="0">
                <a:solidFill>
                  <a:srgbClr val="FFFDFC"/>
                </a:solidFill>
                <a:latin typeface="Ubuntu" panose="020B0504030602030204" pitchFamily="34" charset="0"/>
                <a:cs typeface="Microsoft Sans Serif"/>
              </a:rPr>
              <a:t>i</a:t>
            </a:r>
            <a:r>
              <a:rPr sz="1500" spc="25" dirty="0">
                <a:solidFill>
                  <a:srgbClr val="FFFDFC"/>
                </a:solidFill>
                <a:latin typeface="Ubuntu" panose="020B0504030602030204" pitchFamily="34" charset="0"/>
                <a:cs typeface="Microsoft Sans Serif"/>
              </a:rPr>
              <a:t>n</a:t>
            </a:r>
            <a:r>
              <a:rPr sz="1500" spc="-60" dirty="0">
                <a:solidFill>
                  <a:srgbClr val="FFFDFC"/>
                </a:solidFill>
                <a:latin typeface="Ubuntu" panose="020B0504030602030204" pitchFamily="34" charset="0"/>
                <a:cs typeface="Microsoft Sans Serif"/>
              </a:rPr>
              <a:t> </a:t>
            </a:r>
            <a:r>
              <a:rPr sz="1500" spc="10" dirty="0">
                <a:solidFill>
                  <a:srgbClr val="FFFDFC"/>
                </a:solidFill>
                <a:latin typeface="Ubuntu" panose="020B0504030602030204" pitchFamily="34" charset="0"/>
                <a:cs typeface="Microsoft Sans Serif"/>
              </a:rPr>
              <a:t>2</a:t>
            </a:r>
            <a:r>
              <a:rPr sz="1500" dirty="0">
                <a:solidFill>
                  <a:srgbClr val="FFFDFC"/>
                </a:solidFill>
                <a:latin typeface="Ubuntu" panose="020B0504030602030204" pitchFamily="34" charset="0"/>
                <a:cs typeface="Microsoft Sans Serif"/>
              </a:rPr>
              <a:t>0</a:t>
            </a:r>
            <a:r>
              <a:rPr sz="1500" spc="10" dirty="0">
                <a:solidFill>
                  <a:srgbClr val="FFFDFC"/>
                </a:solidFill>
                <a:latin typeface="Ubuntu" panose="020B0504030602030204" pitchFamily="34" charset="0"/>
                <a:cs typeface="Microsoft Sans Serif"/>
              </a:rPr>
              <a:t>20</a:t>
            </a:r>
            <a:endParaRPr sz="1500" dirty="0">
              <a:latin typeface="Ubuntu" panose="020B0504030602030204" pitchFamily="34" charset="0"/>
              <a:cs typeface="Microsoft Sans Serif"/>
            </a:endParaRPr>
          </a:p>
        </p:txBody>
      </p:sp>
      <p:pic>
        <p:nvPicPr>
          <p:cNvPr id="14" name="Imagen 13">
            <a:extLst>
              <a:ext uri="{FF2B5EF4-FFF2-40B4-BE49-F238E27FC236}">
                <a16:creationId xmlns:a16="http://schemas.microsoft.com/office/drawing/2014/main" id="{135D96FB-4968-40EC-89C9-0BBFC4978E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75440" y="8120964"/>
            <a:ext cx="2514600" cy="14039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838200"/>
            <a:ext cx="3853815" cy="330835"/>
          </a:xfrm>
          <a:prstGeom prst="rect">
            <a:avLst/>
          </a:prstGeom>
        </p:spPr>
        <p:txBody>
          <a:bodyPr vert="horz" wrap="square" lIns="0" tIns="12700" rIns="0" bIns="0" rtlCol="0">
            <a:spAutoFit/>
          </a:bodyPr>
          <a:lstStyle/>
          <a:p>
            <a:pPr marL="12700">
              <a:spcBef>
                <a:spcPts val="100"/>
              </a:spcBef>
            </a:pPr>
            <a:r>
              <a:rPr sz="2000" b="1" spc="-114" dirty="0">
                <a:solidFill>
                  <a:srgbClr val="393964"/>
                </a:solidFill>
                <a:latin typeface="Ubuntu" panose="020B0504030602030204" pitchFamily="34" charset="0"/>
                <a:cs typeface="Arial"/>
              </a:rPr>
              <a:t>Énon</a:t>
            </a:r>
            <a:r>
              <a:rPr sz="2000" b="1" spc="-100" dirty="0">
                <a:solidFill>
                  <a:srgbClr val="393964"/>
                </a:solidFill>
                <a:latin typeface="Ubuntu" panose="020B0504030602030204" pitchFamily="34" charset="0"/>
                <a:cs typeface="Arial"/>
              </a:rPr>
              <a:t>c</a:t>
            </a:r>
            <a:r>
              <a:rPr sz="2000" b="1" spc="5" dirty="0">
                <a:solidFill>
                  <a:srgbClr val="393964"/>
                </a:solidFill>
                <a:latin typeface="Ubuntu" panose="020B0504030602030204" pitchFamily="34" charset="0"/>
                <a:cs typeface="Arial"/>
              </a:rPr>
              <a:t>é</a:t>
            </a:r>
            <a:r>
              <a:rPr sz="2000" b="1" spc="-95" dirty="0">
                <a:solidFill>
                  <a:srgbClr val="393964"/>
                </a:solidFill>
                <a:latin typeface="Ubuntu" panose="020B0504030602030204" pitchFamily="34" charset="0"/>
                <a:cs typeface="Arial"/>
              </a:rPr>
              <a:t> </a:t>
            </a:r>
            <a:r>
              <a:rPr sz="2000" b="1" spc="-20" dirty="0">
                <a:solidFill>
                  <a:srgbClr val="393964"/>
                </a:solidFill>
                <a:latin typeface="Ubuntu" panose="020B0504030602030204" pitchFamily="34" charset="0"/>
                <a:cs typeface="Arial"/>
              </a:rPr>
              <a:t>de</a:t>
            </a:r>
            <a:r>
              <a:rPr sz="2000" b="1" spc="-105" dirty="0">
                <a:solidFill>
                  <a:srgbClr val="393964"/>
                </a:solidFill>
                <a:latin typeface="Ubuntu" panose="020B0504030602030204" pitchFamily="34" charset="0"/>
                <a:cs typeface="Arial"/>
              </a:rPr>
              <a:t> </a:t>
            </a:r>
            <a:r>
              <a:rPr sz="2000" b="1" spc="-40" dirty="0">
                <a:solidFill>
                  <a:srgbClr val="393964"/>
                </a:solidFill>
                <a:latin typeface="Ubuntu" panose="020B0504030602030204" pitchFamily="34" charset="0"/>
                <a:cs typeface="Arial"/>
              </a:rPr>
              <a:t>la</a:t>
            </a:r>
            <a:r>
              <a:rPr sz="2000" b="1" spc="-90" dirty="0">
                <a:solidFill>
                  <a:srgbClr val="393964"/>
                </a:solidFill>
                <a:latin typeface="Ubuntu" panose="020B0504030602030204" pitchFamily="34" charset="0"/>
                <a:cs typeface="Arial"/>
              </a:rPr>
              <a:t> </a:t>
            </a:r>
            <a:r>
              <a:rPr sz="2000" b="1" spc="75" dirty="0">
                <a:solidFill>
                  <a:srgbClr val="393964"/>
                </a:solidFill>
                <a:latin typeface="Ubuntu" panose="020B0504030602030204" pitchFamily="34" charset="0"/>
                <a:cs typeface="Arial"/>
              </a:rPr>
              <a:t>M</a:t>
            </a:r>
            <a:r>
              <a:rPr sz="2000" b="1" spc="-150" dirty="0">
                <a:solidFill>
                  <a:srgbClr val="393964"/>
                </a:solidFill>
                <a:latin typeface="Ubuntu" panose="020B0504030602030204" pitchFamily="34" charset="0"/>
                <a:cs typeface="Arial"/>
              </a:rPr>
              <a:t>is</a:t>
            </a:r>
            <a:r>
              <a:rPr sz="2000" b="1" spc="-190" dirty="0">
                <a:solidFill>
                  <a:srgbClr val="393964"/>
                </a:solidFill>
                <a:latin typeface="Ubuntu" panose="020B0504030602030204" pitchFamily="34" charset="0"/>
                <a:cs typeface="Arial"/>
              </a:rPr>
              <a:t>s</a:t>
            </a:r>
            <a:r>
              <a:rPr sz="2000" b="1" spc="-65" dirty="0">
                <a:solidFill>
                  <a:srgbClr val="393964"/>
                </a:solidFill>
                <a:latin typeface="Ubuntu" panose="020B0504030602030204" pitchFamily="34" charset="0"/>
                <a:cs typeface="Arial"/>
              </a:rPr>
              <a:t>i</a:t>
            </a:r>
            <a:r>
              <a:rPr sz="2000" b="1" spc="-60" dirty="0">
                <a:solidFill>
                  <a:srgbClr val="393964"/>
                </a:solidFill>
                <a:latin typeface="Ubuntu" panose="020B0504030602030204" pitchFamily="34" charset="0"/>
                <a:cs typeface="Arial"/>
              </a:rPr>
              <a:t>on</a:t>
            </a:r>
            <a:r>
              <a:rPr sz="2000" b="1" spc="-75" dirty="0">
                <a:solidFill>
                  <a:srgbClr val="393964"/>
                </a:solidFill>
                <a:latin typeface="Ubuntu" panose="020B0504030602030204" pitchFamily="34" charset="0"/>
                <a:cs typeface="Arial"/>
              </a:rPr>
              <a:t> </a:t>
            </a:r>
            <a:r>
              <a:rPr sz="2000" b="1" spc="-85" dirty="0">
                <a:solidFill>
                  <a:srgbClr val="393964"/>
                </a:solidFill>
                <a:latin typeface="Ubuntu" panose="020B0504030602030204" pitchFamily="34" charset="0"/>
                <a:cs typeface="Arial"/>
              </a:rPr>
              <a:t>Per</a:t>
            </a:r>
            <a:r>
              <a:rPr sz="2000" b="1" spc="-95" dirty="0">
                <a:solidFill>
                  <a:srgbClr val="393964"/>
                </a:solidFill>
                <a:latin typeface="Ubuntu" panose="020B0504030602030204" pitchFamily="34" charset="0"/>
                <a:cs typeface="Arial"/>
              </a:rPr>
              <a:t>s</a:t>
            </a:r>
            <a:r>
              <a:rPr sz="2000" b="1" spc="-60" dirty="0">
                <a:solidFill>
                  <a:srgbClr val="393964"/>
                </a:solidFill>
                <a:latin typeface="Ubuntu" panose="020B0504030602030204" pitchFamily="34" charset="0"/>
                <a:cs typeface="Arial"/>
              </a:rPr>
              <a:t>o</a:t>
            </a:r>
            <a:r>
              <a:rPr sz="2000" b="1" spc="-55" dirty="0">
                <a:solidFill>
                  <a:srgbClr val="393964"/>
                </a:solidFill>
                <a:latin typeface="Ubuntu" panose="020B0504030602030204" pitchFamily="34" charset="0"/>
                <a:cs typeface="Arial"/>
              </a:rPr>
              <a:t>n</a:t>
            </a:r>
            <a:r>
              <a:rPr sz="2000" b="1" spc="-15" dirty="0">
                <a:solidFill>
                  <a:srgbClr val="393964"/>
                </a:solidFill>
                <a:latin typeface="Ubuntu" panose="020B0504030602030204" pitchFamily="34" charset="0"/>
                <a:cs typeface="Arial"/>
              </a:rPr>
              <a:t>nelle</a:t>
            </a:r>
            <a:endParaRPr sz="2000">
              <a:latin typeface="Ubuntu" panose="020B0504030602030204" pitchFamily="34" charset="0"/>
              <a:cs typeface="Arial"/>
            </a:endParaRPr>
          </a:p>
        </p:txBody>
      </p:sp>
      <p:grpSp>
        <p:nvGrpSpPr>
          <p:cNvPr id="3" name="object 3"/>
          <p:cNvGrpSpPr/>
          <p:nvPr/>
        </p:nvGrpSpPr>
        <p:grpSpPr>
          <a:xfrm>
            <a:off x="246902" y="1188085"/>
            <a:ext cx="534670" cy="571500"/>
            <a:chOff x="501650" y="1332102"/>
            <a:chExt cx="534670" cy="571500"/>
          </a:xfrm>
        </p:grpSpPr>
        <p:pic>
          <p:nvPicPr>
            <p:cNvPr id="4" name="object 4"/>
            <p:cNvPicPr/>
            <p:nvPr/>
          </p:nvPicPr>
          <p:blipFill>
            <a:blip r:embed="rId2" cstate="print"/>
            <a:stretch>
              <a:fillRect/>
            </a:stretch>
          </p:blipFill>
          <p:spPr>
            <a:xfrm>
              <a:off x="677049" y="1781301"/>
              <a:ext cx="175882" cy="122300"/>
            </a:xfrm>
            <a:prstGeom prst="rect">
              <a:avLst/>
            </a:prstGeom>
          </p:spPr>
        </p:pic>
        <p:sp>
          <p:nvSpPr>
            <p:cNvPr id="5" name="object 5"/>
            <p:cNvSpPr/>
            <p:nvPr/>
          </p:nvSpPr>
          <p:spPr>
            <a:xfrm>
              <a:off x="606844" y="1444878"/>
              <a:ext cx="316865" cy="354330"/>
            </a:xfrm>
            <a:custGeom>
              <a:avLst/>
              <a:gdLst/>
              <a:ahLst/>
              <a:cxnLst/>
              <a:rect l="l" t="t" r="r" b="b"/>
              <a:pathLst>
                <a:path w="316865" h="354330">
                  <a:moveTo>
                    <a:pt x="316293" y="157861"/>
                  </a:moveTo>
                  <a:lnTo>
                    <a:pt x="309943" y="113944"/>
                  </a:lnTo>
                  <a:lnTo>
                    <a:pt x="298831" y="89179"/>
                  </a:lnTo>
                  <a:lnTo>
                    <a:pt x="298831" y="167386"/>
                  </a:lnTo>
                  <a:lnTo>
                    <a:pt x="294614" y="188531"/>
                  </a:lnTo>
                  <a:lnTo>
                    <a:pt x="280047" y="221119"/>
                  </a:lnTo>
                  <a:lnTo>
                    <a:pt x="249008" y="263144"/>
                  </a:lnTo>
                  <a:lnTo>
                    <a:pt x="240004" y="277837"/>
                  </a:lnTo>
                  <a:lnTo>
                    <a:pt x="234289" y="294220"/>
                  </a:lnTo>
                  <a:lnTo>
                    <a:pt x="231013" y="309676"/>
                  </a:lnTo>
                  <a:lnTo>
                    <a:pt x="229349" y="321564"/>
                  </a:lnTo>
                  <a:lnTo>
                    <a:pt x="228117" y="328803"/>
                  </a:lnTo>
                  <a:lnTo>
                    <a:pt x="228041" y="336423"/>
                  </a:lnTo>
                  <a:lnTo>
                    <a:pt x="158140" y="336423"/>
                  </a:lnTo>
                  <a:lnTo>
                    <a:pt x="88252" y="336423"/>
                  </a:lnTo>
                  <a:lnTo>
                    <a:pt x="88138" y="328676"/>
                  </a:lnTo>
                  <a:lnTo>
                    <a:pt x="87363" y="325120"/>
                  </a:lnTo>
                  <a:lnTo>
                    <a:pt x="87198" y="323596"/>
                  </a:lnTo>
                  <a:lnTo>
                    <a:pt x="76187" y="277774"/>
                  </a:lnTo>
                  <a:lnTo>
                    <a:pt x="36156" y="221068"/>
                  </a:lnTo>
                  <a:lnTo>
                    <a:pt x="21640" y="188531"/>
                  </a:lnTo>
                  <a:lnTo>
                    <a:pt x="17437" y="167436"/>
                  </a:lnTo>
                  <a:lnTo>
                    <a:pt x="17538" y="158369"/>
                  </a:lnTo>
                  <a:lnTo>
                    <a:pt x="24714" y="113944"/>
                  </a:lnTo>
                  <a:lnTo>
                    <a:pt x="44704" y="75311"/>
                  </a:lnTo>
                  <a:lnTo>
                    <a:pt x="75158" y="44818"/>
                  </a:lnTo>
                  <a:lnTo>
                    <a:pt x="113741" y="24777"/>
                  </a:lnTo>
                  <a:lnTo>
                    <a:pt x="158140" y="17526"/>
                  </a:lnTo>
                  <a:lnTo>
                    <a:pt x="186436" y="20447"/>
                  </a:lnTo>
                  <a:lnTo>
                    <a:pt x="230987" y="38036"/>
                  </a:lnTo>
                  <a:lnTo>
                    <a:pt x="266598" y="68935"/>
                  </a:lnTo>
                  <a:lnTo>
                    <a:pt x="290207" y="110070"/>
                  </a:lnTo>
                  <a:lnTo>
                    <a:pt x="298754" y="158369"/>
                  </a:lnTo>
                  <a:lnTo>
                    <a:pt x="298831" y="167386"/>
                  </a:lnTo>
                  <a:lnTo>
                    <a:pt x="298831" y="89179"/>
                  </a:lnTo>
                  <a:lnTo>
                    <a:pt x="265353" y="42125"/>
                  </a:lnTo>
                  <a:lnTo>
                    <a:pt x="230606" y="17729"/>
                  </a:lnTo>
                  <a:lnTo>
                    <a:pt x="189903" y="3302"/>
                  </a:lnTo>
                  <a:lnTo>
                    <a:pt x="158140" y="0"/>
                  </a:lnTo>
                  <a:lnTo>
                    <a:pt x="108305" y="8115"/>
                  </a:lnTo>
                  <a:lnTo>
                    <a:pt x="64960" y="30568"/>
                  </a:lnTo>
                  <a:lnTo>
                    <a:pt x="30734" y="64757"/>
                  </a:lnTo>
                  <a:lnTo>
                    <a:pt x="8204" y="108051"/>
                  </a:lnTo>
                  <a:lnTo>
                    <a:pt x="0" y="157861"/>
                  </a:lnTo>
                  <a:lnTo>
                    <a:pt x="12" y="169989"/>
                  </a:lnTo>
                  <a:lnTo>
                    <a:pt x="5130" y="194779"/>
                  </a:lnTo>
                  <a:lnTo>
                    <a:pt x="21145" y="230251"/>
                  </a:lnTo>
                  <a:lnTo>
                    <a:pt x="53860" y="274447"/>
                  </a:lnTo>
                  <a:lnTo>
                    <a:pt x="60833" y="286258"/>
                  </a:lnTo>
                  <a:lnTo>
                    <a:pt x="65392" y="300037"/>
                  </a:lnTo>
                  <a:lnTo>
                    <a:pt x="68097" y="313347"/>
                  </a:lnTo>
                  <a:lnTo>
                    <a:pt x="69545" y="323723"/>
                  </a:lnTo>
                  <a:lnTo>
                    <a:pt x="69875" y="326517"/>
                  </a:lnTo>
                  <a:lnTo>
                    <a:pt x="70167" y="328676"/>
                  </a:lnTo>
                  <a:lnTo>
                    <a:pt x="70421" y="329692"/>
                  </a:lnTo>
                  <a:lnTo>
                    <a:pt x="70929" y="331978"/>
                  </a:lnTo>
                  <a:lnTo>
                    <a:pt x="70739" y="339217"/>
                  </a:lnTo>
                  <a:lnTo>
                    <a:pt x="70002" y="346837"/>
                  </a:lnTo>
                  <a:lnTo>
                    <a:pt x="70815" y="349250"/>
                  </a:lnTo>
                  <a:lnTo>
                    <a:pt x="72491" y="351155"/>
                  </a:lnTo>
                  <a:lnTo>
                    <a:pt x="74155" y="352933"/>
                  </a:lnTo>
                  <a:lnTo>
                    <a:pt x="76517" y="353949"/>
                  </a:lnTo>
                  <a:lnTo>
                    <a:pt x="158140" y="353949"/>
                  </a:lnTo>
                  <a:lnTo>
                    <a:pt x="239788" y="353949"/>
                  </a:lnTo>
                  <a:lnTo>
                    <a:pt x="242150" y="352933"/>
                  </a:lnTo>
                  <a:lnTo>
                    <a:pt x="245465" y="349250"/>
                  </a:lnTo>
                  <a:lnTo>
                    <a:pt x="246291" y="346837"/>
                  </a:lnTo>
                  <a:lnTo>
                    <a:pt x="245541" y="339217"/>
                  </a:lnTo>
                  <a:lnTo>
                    <a:pt x="245364" y="331978"/>
                  </a:lnTo>
                  <a:lnTo>
                    <a:pt x="245872" y="329692"/>
                  </a:lnTo>
                  <a:lnTo>
                    <a:pt x="248183" y="313410"/>
                  </a:lnTo>
                  <a:lnTo>
                    <a:pt x="250850" y="300126"/>
                  </a:lnTo>
                  <a:lnTo>
                    <a:pt x="255346" y="286385"/>
                  </a:lnTo>
                  <a:lnTo>
                    <a:pt x="262242" y="274701"/>
                  </a:lnTo>
                  <a:lnTo>
                    <a:pt x="295046" y="230352"/>
                  </a:lnTo>
                  <a:lnTo>
                    <a:pt x="311124" y="194805"/>
                  </a:lnTo>
                  <a:lnTo>
                    <a:pt x="316268" y="170002"/>
                  </a:lnTo>
                  <a:lnTo>
                    <a:pt x="316293" y="157861"/>
                  </a:lnTo>
                  <a:close/>
                </a:path>
              </a:pathLst>
            </a:custGeom>
            <a:solidFill>
              <a:srgbClr val="393964"/>
            </a:solidFill>
          </p:spPr>
          <p:txBody>
            <a:bodyPr wrap="square" lIns="0" tIns="0" rIns="0" bIns="0" rtlCol="0"/>
            <a:lstStyle/>
            <a:p>
              <a:endParaRPr/>
            </a:p>
          </p:txBody>
        </p:sp>
        <p:pic>
          <p:nvPicPr>
            <p:cNvPr id="6" name="object 6"/>
            <p:cNvPicPr/>
            <p:nvPr/>
          </p:nvPicPr>
          <p:blipFill>
            <a:blip r:embed="rId3" cstate="print"/>
            <a:stretch>
              <a:fillRect/>
            </a:stretch>
          </p:blipFill>
          <p:spPr>
            <a:xfrm>
              <a:off x="658063" y="1498599"/>
              <a:ext cx="115697" cy="115697"/>
            </a:xfrm>
            <a:prstGeom prst="rect">
              <a:avLst/>
            </a:prstGeom>
          </p:spPr>
        </p:pic>
        <p:sp>
          <p:nvSpPr>
            <p:cNvPr id="7" name="object 7"/>
            <p:cNvSpPr/>
            <p:nvPr/>
          </p:nvSpPr>
          <p:spPr>
            <a:xfrm>
              <a:off x="761961" y="1332102"/>
              <a:ext cx="17780" cy="84455"/>
            </a:xfrm>
            <a:custGeom>
              <a:avLst/>
              <a:gdLst/>
              <a:ahLst/>
              <a:cxnLst/>
              <a:rect l="l" t="t" r="r" b="b"/>
              <a:pathLst>
                <a:path w="17779" h="84455">
                  <a:moveTo>
                    <a:pt x="8750" y="0"/>
                  </a:moveTo>
                  <a:lnTo>
                    <a:pt x="2565" y="2540"/>
                  </a:lnTo>
                  <a:lnTo>
                    <a:pt x="977" y="4191"/>
                  </a:lnTo>
                  <a:lnTo>
                    <a:pt x="0" y="6350"/>
                  </a:lnTo>
                  <a:lnTo>
                    <a:pt x="0" y="80391"/>
                  </a:lnTo>
                  <a:lnTo>
                    <a:pt x="3924" y="84327"/>
                  </a:lnTo>
                  <a:lnTo>
                    <a:pt x="13614" y="84327"/>
                  </a:lnTo>
                  <a:lnTo>
                    <a:pt x="17538" y="80391"/>
                  </a:lnTo>
                  <a:lnTo>
                    <a:pt x="17538" y="6350"/>
                  </a:lnTo>
                  <a:lnTo>
                    <a:pt x="16560" y="4191"/>
                  </a:lnTo>
                  <a:lnTo>
                    <a:pt x="14973" y="2540"/>
                  </a:lnTo>
                  <a:lnTo>
                    <a:pt x="8750" y="0"/>
                  </a:lnTo>
                  <a:close/>
                </a:path>
              </a:pathLst>
            </a:custGeom>
            <a:solidFill>
              <a:srgbClr val="393964"/>
            </a:solidFill>
          </p:spPr>
          <p:txBody>
            <a:bodyPr wrap="square" lIns="0" tIns="0" rIns="0" bIns="0" rtlCol="0"/>
            <a:lstStyle/>
            <a:p>
              <a:endParaRPr/>
            </a:p>
          </p:txBody>
        </p:sp>
        <p:pic>
          <p:nvPicPr>
            <p:cNvPr id="8" name="object 8"/>
            <p:cNvPicPr/>
            <p:nvPr/>
          </p:nvPicPr>
          <p:blipFill>
            <a:blip r:embed="rId4" cstate="print"/>
            <a:stretch>
              <a:fillRect/>
            </a:stretch>
          </p:blipFill>
          <p:spPr>
            <a:xfrm>
              <a:off x="896188" y="1409064"/>
              <a:ext cx="66484" cy="64769"/>
            </a:xfrm>
            <a:prstGeom prst="rect">
              <a:avLst/>
            </a:prstGeom>
          </p:spPr>
        </p:pic>
        <p:sp>
          <p:nvSpPr>
            <p:cNvPr id="9" name="object 9"/>
            <p:cNvSpPr/>
            <p:nvPr/>
          </p:nvSpPr>
          <p:spPr>
            <a:xfrm>
              <a:off x="951966" y="1592452"/>
              <a:ext cx="84455" cy="17780"/>
            </a:xfrm>
            <a:custGeom>
              <a:avLst/>
              <a:gdLst/>
              <a:ahLst/>
              <a:cxnLst/>
              <a:rect l="l" t="t" r="r" b="b"/>
              <a:pathLst>
                <a:path w="84455" h="17780">
                  <a:moveTo>
                    <a:pt x="78016" y="0"/>
                  </a:moveTo>
                  <a:lnTo>
                    <a:pt x="3924" y="0"/>
                  </a:lnTo>
                  <a:lnTo>
                    <a:pt x="0" y="3937"/>
                  </a:lnTo>
                  <a:lnTo>
                    <a:pt x="0" y="13589"/>
                  </a:lnTo>
                  <a:lnTo>
                    <a:pt x="3924" y="17525"/>
                  </a:lnTo>
                  <a:lnTo>
                    <a:pt x="78016" y="17525"/>
                  </a:lnTo>
                  <a:lnTo>
                    <a:pt x="80200" y="16637"/>
                  </a:lnTo>
                  <a:lnTo>
                    <a:pt x="81787" y="14986"/>
                  </a:lnTo>
                  <a:lnTo>
                    <a:pt x="84353" y="8763"/>
                  </a:lnTo>
                  <a:lnTo>
                    <a:pt x="81787" y="2540"/>
                  </a:lnTo>
                  <a:lnTo>
                    <a:pt x="80200" y="1016"/>
                  </a:lnTo>
                  <a:lnTo>
                    <a:pt x="78016" y="0"/>
                  </a:lnTo>
                  <a:close/>
                </a:path>
              </a:pathLst>
            </a:custGeom>
            <a:solidFill>
              <a:srgbClr val="393964"/>
            </a:solidFill>
          </p:spPr>
          <p:txBody>
            <a:bodyPr wrap="square" lIns="0" tIns="0" rIns="0" bIns="0" rtlCol="0"/>
            <a:lstStyle/>
            <a:p>
              <a:endParaRPr/>
            </a:p>
          </p:txBody>
        </p:sp>
        <p:pic>
          <p:nvPicPr>
            <p:cNvPr id="10" name="object 10"/>
            <p:cNvPicPr/>
            <p:nvPr/>
          </p:nvPicPr>
          <p:blipFill>
            <a:blip r:embed="rId5" cstate="print"/>
            <a:stretch>
              <a:fillRect/>
            </a:stretch>
          </p:blipFill>
          <p:spPr>
            <a:xfrm>
              <a:off x="893711" y="1727580"/>
              <a:ext cx="66509" cy="64770"/>
            </a:xfrm>
            <a:prstGeom prst="rect">
              <a:avLst/>
            </a:prstGeom>
          </p:spPr>
        </p:pic>
        <p:pic>
          <p:nvPicPr>
            <p:cNvPr id="11" name="object 11"/>
            <p:cNvPicPr/>
            <p:nvPr/>
          </p:nvPicPr>
          <p:blipFill>
            <a:blip r:embed="rId6" cstate="print"/>
            <a:stretch>
              <a:fillRect/>
            </a:stretch>
          </p:blipFill>
          <p:spPr>
            <a:xfrm>
              <a:off x="575297" y="1725168"/>
              <a:ext cx="66497" cy="64770"/>
            </a:xfrm>
            <a:prstGeom prst="rect">
              <a:avLst/>
            </a:prstGeom>
          </p:spPr>
        </p:pic>
        <p:sp>
          <p:nvSpPr>
            <p:cNvPr id="12" name="object 12"/>
            <p:cNvSpPr/>
            <p:nvPr/>
          </p:nvSpPr>
          <p:spPr>
            <a:xfrm>
              <a:off x="501650" y="1589023"/>
              <a:ext cx="84455" cy="17780"/>
            </a:xfrm>
            <a:custGeom>
              <a:avLst/>
              <a:gdLst/>
              <a:ahLst/>
              <a:cxnLst/>
              <a:rect l="l" t="t" r="r" b="b"/>
              <a:pathLst>
                <a:path w="84454" h="17780">
                  <a:moveTo>
                    <a:pt x="80429" y="0"/>
                  </a:moveTo>
                  <a:lnTo>
                    <a:pt x="6337" y="0"/>
                  </a:lnTo>
                  <a:lnTo>
                    <a:pt x="4152" y="889"/>
                  </a:lnTo>
                  <a:lnTo>
                    <a:pt x="2565" y="2540"/>
                  </a:lnTo>
                  <a:lnTo>
                    <a:pt x="0" y="8762"/>
                  </a:lnTo>
                  <a:lnTo>
                    <a:pt x="2565" y="14985"/>
                  </a:lnTo>
                  <a:lnTo>
                    <a:pt x="4152" y="16509"/>
                  </a:lnTo>
                  <a:lnTo>
                    <a:pt x="6337" y="17525"/>
                  </a:lnTo>
                  <a:lnTo>
                    <a:pt x="80429" y="17525"/>
                  </a:lnTo>
                  <a:lnTo>
                    <a:pt x="84366" y="13589"/>
                  </a:lnTo>
                  <a:lnTo>
                    <a:pt x="84366" y="3936"/>
                  </a:lnTo>
                  <a:lnTo>
                    <a:pt x="80429" y="0"/>
                  </a:lnTo>
                  <a:close/>
                </a:path>
              </a:pathLst>
            </a:custGeom>
            <a:solidFill>
              <a:srgbClr val="393964"/>
            </a:solidFill>
          </p:spPr>
          <p:txBody>
            <a:bodyPr wrap="square" lIns="0" tIns="0" rIns="0" bIns="0" rtlCol="0"/>
            <a:lstStyle/>
            <a:p>
              <a:endParaRPr/>
            </a:p>
          </p:txBody>
        </p:sp>
        <p:pic>
          <p:nvPicPr>
            <p:cNvPr id="13" name="object 13"/>
            <p:cNvPicPr/>
            <p:nvPr/>
          </p:nvPicPr>
          <p:blipFill>
            <a:blip r:embed="rId7" cstate="print"/>
            <a:stretch>
              <a:fillRect/>
            </a:stretch>
          </p:blipFill>
          <p:spPr>
            <a:xfrm>
              <a:off x="577748" y="1406651"/>
              <a:ext cx="66509" cy="64770"/>
            </a:xfrm>
            <a:prstGeom prst="rect">
              <a:avLst/>
            </a:prstGeom>
          </p:spPr>
        </p:pic>
      </p:grpSp>
      <p:sp>
        <p:nvSpPr>
          <p:cNvPr id="14" name="object 14"/>
          <p:cNvSpPr txBox="1">
            <a:spLocks noGrp="1"/>
          </p:cNvSpPr>
          <p:nvPr>
            <p:ph type="title"/>
          </p:nvPr>
        </p:nvSpPr>
        <p:spPr>
          <a:xfrm>
            <a:off x="189752" y="1430021"/>
            <a:ext cx="3615803" cy="671338"/>
          </a:xfrm>
          <a:prstGeom prst="rect">
            <a:avLst/>
          </a:prstGeom>
        </p:spPr>
        <p:txBody>
          <a:bodyPr vert="horz" wrap="square" lIns="0" tIns="12065" rIns="0" bIns="0" rtlCol="0">
            <a:spAutoFit/>
          </a:bodyPr>
          <a:lstStyle/>
          <a:p>
            <a:pPr marL="664845">
              <a:spcBef>
                <a:spcPts val="95"/>
              </a:spcBef>
            </a:pPr>
            <a:r>
              <a:rPr sz="2500" dirty="0">
                <a:solidFill>
                  <a:srgbClr val="393964"/>
                </a:solidFill>
                <a:latin typeface="Ubuntu" panose="020B0504030602030204" pitchFamily="34" charset="0"/>
              </a:rPr>
              <a:t>MES IDÉES</a:t>
            </a:r>
            <a:endParaRPr sz="2500" dirty="0">
              <a:latin typeface="Ubuntu" panose="020B0504030602030204" pitchFamily="34" charset="0"/>
            </a:endParaRPr>
          </a:p>
          <a:p>
            <a:pPr marL="12700">
              <a:spcBef>
                <a:spcPts val="90"/>
              </a:spcBef>
            </a:pPr>
            <a:r>
              <a:rPr dirty="0">
                <a:solidFill>
                  <a:srgbClr val="003A82"/>
                </a:solidFill>
                <a:latin typeface="Ubuntu" panose="020B0504030602030204" pitchFamily="34" charset="0"/>
              </a:rPr>
              <a:t>Quel LEADER voudrai-je ÊTRE?</a:t>
            </a:r>
          </a:p>
        </p:txBody>
      </p:sp>
      <p:sp>
        <p:nvSpPr>
          <p:cNvPr id="15" name="object 15"/>
          <p:cNvSpPr txBox="1"/>
          <p:nvPr/>
        </p:nvSpPr>
        <p:spPr>
          <a:xfrm>
            <a:off x="180109" y="5363725"/>
            <a:ext cx="2852524" cy="275075"/>
          </a:xfrm>
          <a:prstGeom prst="rect">
            <a:avLst/>
          </a:prstGeom>
        </p:spPr>
        <p:txBody>
          <a:bodyPr vert="horz" wrap="square" lIns="0" tIns="13335" rIns="0" bIns="0" rtlCol="0">
            <a:spAutoFit/>
          </a:bodyPr>
          <a:lstStyle/>
          <a:p>
            <a:pPr marL="12700">
              <a:spcBef>
                <a:spcPts val="105"/>
              </a:spcBef>
            </a:pPr>
            <a:r>
              <a:rPr sz="1700" b="1" dirty="0">
                <a:solidFill>
                  <a:srgbClr val="003A82"/>
                </a:solidFill>
                <a:latin typeface="Ubuntu" panose="020B0504030602030204" pitchFamily="34" charset="0"/>
                <a:cs typeface="Arial"/>
              </a:rPr>
              <a:t>Comment vais-je le faire ?</a:t>
            </a:r>
            <a:endParaRPr sz="1700" dirty="0">
              <a:latin typeface="Ubuntu" panose="020B0504030602030204" pitchFamily="34" charset="0"/>
              <a:cs typeface="Arial"/>
            </a:endParaRPr>
          </a:p>
        </p:txBody>
      </p:sp>
      <p:grpSp>
        <p:nvGrpSpPr>
          <p:cNvPr id="16" name="object 16"/>
          <p:cNvGrpSpPr/>
          <p:nvPr/>
        </p:nvGrpSpPr>
        <p:grpSpPr>
          <a:xfrm>
            <a:off x="201740" y="2230337"/>
            <a:ext cx="6439090" cy="3026410"/>
            <a:chOff x="456488" y="2246502"/>
            <a:chExt cx="6479540" cy="3169920"/>
          </a:xfrm>
        </p:grpSpPr>
        <p:sp>
          <p:nvSpPr>
            <p:cNvPr id="17" name="object 17"/>
            <p:cNvSpPr/>
            <p:nvPr/>
          </p:nvSpPr>
          <p:spPr>
            <a:xfrm>
              <a:off x="480123" y="2280157"/>
              <a:ext cx="58419" cy="67945"/>
            </a:xfrm>
            <a:custGeom>
              <a:avLst/>
              <a:gdLst/>
              <a:ahLst/>
              <a:cxnLst/>
              <a:rect l="l" t="t" r="r" b="b"/>
              <a:pathLst>
                <a:path w="58420" h="67944">
                  <a:moveTo>
                    <a:pt x="58089" y="0"/>
                  </a:moveTo>
                  <a:lnTo>
                    <a:pt x="39749" y="13331"/>
                  </a:lnTo>
                  <a:lnTo>
                    <a:pt x="23744" y="29305"/>
                  </a:lnTo>
                  <a:lnTo>
                    <a:pt x="10389" y="47613"/>
                  </a:lnTo>
                  <a:lnTo>
                    <a:pt x="0" y="67945"/>
                  </a:lnTo>
                </a:path>
              </a:pathLst>
            </a:custGeom>
            <a:ln w="25400">
              <a:solidFill>
                <a:srgbClr val="E3312B"/>
              </a:solidFill>
              <a:prstDash val="lgDash"/>
            </a:ln>
          </p:spPr>
          <p:txBody>
            <a:bodyPr wrap="square" lIns="0" tIns="0" rIns="0" bIns="0" rtlCol="0"/>
            <a:lstStyle/>
            <a:p>
              <a:endParaRPr/>
            </a:p>
          </p:txBody>
        </p:sp>
        <p:sp>
          <p:nvSpPr>
            <p:cNvPr id="18" name="object 18"/>
            <p:cNvSpPr/>
            <p:nvPr/>
          </p:nvSpPr>
          <p:spPr>
            <a:xfrm>
              <a:off x="469201" y="2486405"/>
              <a:ext cx="0" cy="2713990"/>
            </a:xfrm>
            <a:custGeom>
              <a:avLst/>
              <a:gdLst/>
              <a:ahLst/>
              <a:cxnLst/>
              <a:rect l="l" t="t" r="r" b="b"/>
              <a:pathLst>
                <a:path h="2713990">
                  <a:moveTo>
                    <a:pt x="0" y="0"/>
                  </a:moveTo>
                  <a:lnTo>
                    <a:pt x="0" y="2713863"/>
                  </a:lnTo>
                </a:path>
              </a:pathLst>
            </a:custGeom>
            <a:ln w="25400">
              <a:solidFill>
                <a:srgbClr val="E3312B"/>
              </a:solidFill>
              <a:prstDash val="lgDash"/>
            </a:ln>
          </p:spPr>
          <p:txBody>
            <a:bodyPr wrap="square" lIns="0" tIns="0" rIns="0" bIns="0" rtlCol="0"/>
            <a:lstStyle/>
            <a:p>
              <a:endParaRPr/>
            </a:p>
          </p:txBody>
        </p:sp>
        <p:sp>
          <p:nvSpPr>
            <p:cNvPr id="19" name="object 19"/>
            <p:cNvSpPr/>
            <p:nvPr/>
          </p:nvSpPr>
          <p:spPr>
            <a:xfrm>
              <a:off x="469188" y="2369184"/>
              <a:ext cx="4445" cy="69850"/>
            </a:xfrm>
            <a:custGeom>
              <a:avLst/>
              <a:gdLst/>
              <a:ahLst/>
              <a:cxnLst/>
              <a:rect l="l" t="t" r="r" b="b"/>
              <a:pathLst>
                <a:path w="4445" h="69850">
                  <a:moveTo>
                    <a:pt x="4038" y="0"/>
                  </a:moveTo>
                  <a:lnTo>
                    <a:pt x="2298" y="8262"/>
                  </a:lnTo>
                  <a:lnTo>
                    <a:pt x="1033" y="16668"/>
                  </a:lnTo>
                  <a:lnTo>
                    <a:pt x="261" y="25217"/>
                  </a:lnTo>
                  <a:lnTo>
                    <a:pt x="0" y="33909"/>
                  </a:lnTo>
                  <a:lnTo>
                    <a:pt x="0" y="69723"/>
                  </a:lnTo>
                </a:path>
              </a:pathLst>
            </a:custGeom>
            <a:ln w="25400">
              <a:solidFill>
                <a:srgbClr val="E3312B"/>
              </a:solidFill>
            </a:ln>
          </p:spPr>
          <p:txBody>
            <a:bodyPr wrap="square" lIns="0" tIns="0" rIns="0" bIns="0" rtlCol="0"/>
            <a:lstStyle/>
            <a:p>
              <a:endParaRPr/>
            </a:p>
          </p:txBody>
        </p:sp>
        <p:sp>
          <p:nvSpPr>
            <p:cNvPr id="20" name="object 20"/>
            <p:cNvSpPr/>
            <p:nvPr/>
          </p:nvSpPr>
          <p:spPr>
            <a:xfrm>
              <a:off x="490207" y="5334761"/>
              <a:ext cx="67945" cy="58419"/>
            </a:xfrm>
            <a:custGeom>
              <a:avLst/>
              <a:gdLst/>
              <a:ahLst/>
              <a:cxnLst/>
              <a:rect l="l" t="t" r="r" b="b"/>
              <a:pathLst>
                <a:path w="67945" h="58420">
                  <a:moveTo>
                    <a:pt x="0" y="0"/>
                  </a:moveTo>
                  <a:lnTo>
                    <a:pt x="13284" y="18355"/>
                  </a:lnTo>
                  <a:lnTo>
                    <a:pt x="29229" y="34353"/>
                  </a:lnTo>
                  <a:lnTo>
                    <a:pt x="47516" y="47684"/>
                  </a:lnTo>
                  <a:lnTo>
                    <a:pt x="67830" y="58038"/>
                  </a:lnTo>
                </a:path>
              </a:pathLst>
            </a:custGeom>
            <a:ln w="25400">
              <a:solidFill>
                <a:srgbClr val="E3312B"/>
              </a:solidFill>
              <a:prstDash val="lgDash"/>
            </a:ln>
          </p:spPr>
          <p:txBody>
            <a:bodyPr wrap="square" lIns="0" tIns="0" rIns="0" bIns="0" rtlCol="0"/>
            <a:lstStyle/>
            <a:p>
              <a:endParaRPr/>
            </a:p>
          </p:txBody>
        </p:sp>
        <p:sp>
          <p:nvSpPr>
            <p:cNvPr id="21" name="object 21"/>
            <p:cNvSpPr/>
            <p:nvPr/>
          </p:nvSpPr>
          <p:spPr>
            <a:xfrm>
              <a:off x="469188" y="5224017"/>
              <a:ext cx="4445" cy="69850"/>
            </a:xfrm>
            <a:custGeom>
              <a:avLst/>
              <a:gdLst/>
              <a:ahLst/>
              <a:cxnLst/>
              <a:rect l="l" t="t" r="r" b="b"/>
              <a:pathLst>
                <a:path w="4445" h="69850">
                  <a:moveTo>
                    <a:pt x="0" y="0"/>
                  </a:moveTo>
                  <a:lnTo>
                    <a:pt x="0" y="35814"/>
                  </a:lnTo>
                  <a:lnTo>
                    <a:pt x="261" y="44505"/>
                  </a:lnTo>
                  <a:lnTo>
                    <a:pt x="1033" y="53054"/>
                  </a:lnTo>
                  <a:lnTo>
                    <a:pt x="2298" y="61460"/>
                  </a:lnTo>
                  <a:lnTo>
                    <a:pt x="4038" y="69723"/>
                  </a:lnTo>
                </a:path>
              </a:pathLst>
            </a:custGeom>
            <a:ln w="25400">
              <a:solidFill>
                <a:srgbClr val="E3312B"/>
              </a:solidFill>
            </a:ln>
          </p:spPr>
          <p:txBody>
            <a:bodyPr wrap="square" lIns="0" tIns="0" rIns="0" bIns="0" rtlCol="0"/>
            <a:lstStyle/>
            <a:p>
              <a:endParaRPr/>
            </a:p>
          </p:txBody>
        </p:sp>
        <p:sp>
          <p:nvSpPr>
            <p:cNvPr id="22" name="object 22"/>
            <p:cNvSpPr/>
            <p:nvPr/>
          </p:nvSpPr>
          <p:spPr>
            <a:xfrm>
              <a:off x="697814" y="5403723"/>
              <a:ext cx="6021070" cy="0"/>
            </a:xfrm>
            <a:custGeom>
              <a:avLst/>
              <a:gdLst/>
              <a:ahLst/>
              <a:cxnLst/>
              <a:rect l="l" t="t" r="r" b="b"/>
              <a:pathLst>
                <a:path w="6021070">
                  <a:moveTo>
                    <a:pt x="0" y="0"/>
                  </a:moveTo>
                  <a:lnTo>
                    <a:pt x="6020612" y="0"/>
                  </a:lnTo>
                </a:path>
              </a:pathLst>
            </a:custGeom>
            <a:ln w="25400">
              <a:solidFill>
                <a:srgbClr val="E3312B"/>
              </a:solidFill>
              <a:prstDash val="lgDash"/>
            </a:ln>
          </p:spPr>
          <p:txBody>
            <a:bodyPr wrap="square" lIns="0" tIns="0" rIns="0" bIns="0" rtlCol="0"/>
            <a:lstStyle/>
            <a:p>
              <a:endParaRPr/>
            </a:p>
          </p:txBody>
        </p:sp>
        <p:sp>
          <p:nvSpPr>
            <p:cNvPr id="23" name="object 23"/>
            <p:cNvSpPr/>
            <p:nvPr/>
          </p:nvSpPr>
          <p:spPr>
            <a:xfrm>
              <a:off x="579196" y="5399785"/>
              <a:ext cx="70485" cy="4445"/>
            </a:xfrm>
            <a:custGeom>
              <a:avLst/>
              <a:gdLst/>
              <a:ahLst/>
              <a:cxnLst/>
              <a:rect l="l" t="t" r="r" b="b"/>
              <a:pathLst>
                <a:path w="70484" h="4445">
                  <a:moveTo>
                    <a:pt x="0" y="0"/>
                  </a:moveTo>
                  <a:lnTo>
                    <a:pt x="8252" y="1686"/>
                  </a:lnTo>
                  <a:lnTo>
                    <a:pt x="16673" y="2921"/>
                  </a:lnTo>
                  <a:lnTo>
                    <a:pt x="25244" y="3679"/>
                  </a:lnTo>
                  <a:lnTo>
                    <a:pt x="33947" y="3937"/>
                  </a:lnTo>
                  <a:lnTo>
                    <a:pt x="70167" y="3937"/>
                  </a:lnTo>
                </a:path>
              </a:pathLst>
            </a:custGeom>
            <a:ln w="25400">
              <a:solidFill>
                <a:srgbClr val="E3312B"/>
              </a:solidFill>
            </a:ln>
          </p:spPr>
          <p:txBody>
            <a:bodyPr wrap="square" lIns="0" tIns="0" rIns="0" bIns="0" rtlCol="0"/>
            <a:lstStyle/>
            <a:p>
              <a:endParaRPr/>
            </a:p>
          </p:txBody>
        </p:sp>
        <p:sp>
          <p:nvSpPr>
            <p:cNvPr id="24" name="object 24"/>
            <p:cNvSpPr/>
            <p:nvPr/>
          </p:nvSpPr>
          <p:spPr>
            <a:xfrm>
              <a:off x="6853809" y="5314950"/>
              <a:ext cx="58419" cy="67945"/>
            </a:xfrm>
            <a:custGeom>
              <a:avLst/>
              <a:gdLst/>
              <a:ahLst/>
              <a:cxnLst/>
              <a:rect l="l" t="t" r="r" b="b"/>
              <a:pathLst>
                <a:path w="58420" h="67945">
                  <a:moveTo>
                    <a:pt x="0" y="67817"/>
                  </a:moveTo>
                  <a:lnTo>
                    <a:pt x="18301" y="54506"/>
                  </a:lnTo>
                  <a:lnTo>
                    <a:pt x="34305" y="38576"/>
                  </a:lnTo>
                  <a:lnTo>
                    <a:pt x="47666" y="20312"/>
                  </a:lnTo>
                  <a:lnTo>
                    <a:pt x="58039" y="0"/>
                  </a:lnTo>
                </a:path>
              </a:pathLst>
            </a:custGeom>
            <a:ln w="25400">
              <a:solidFill>
                <a:srgbClr val="E3312B"/>
              </a:solidFill>
              <a:prstDash val="lgDash"/>
            </a:ln>
          </p:spPr>
          <p:txBody>
            <a:bodyPr wrap="square" lIns="0" tIns="0" rIns="0" bIns="0" rtlCol="0"/>
            <a:lstStyle/>
            <a:p>
              <a:endParaRPr/>
            </a:p>
          </p:txBody>
        </p:sp>
        <p:sp>
          <p:nvSpPr>
            <p:cNvPr id="25" name="object 25"/>
            <p:cNvSpPr/>
            <p:nvPr/>
          </p:nvSpPr>
          <p:spPr>
            <a:xfrm>
              <a:off x="6742557" y="5399785"/>
              <a:ext cx="70485" cy="4445"/>
            </a:xfrm>
            <a:custGeom>
              <a:avLst/>
              <a:gdLst/>
              <a:ahLst/>
              <a:cxnLst/>
              <a:rect l="l" t="t" r="r" b="b"/>
              <a:pathLst>
                <a:path w="70484" h="4445">
                  <a:moveTo>
                    <a:pt x="0" y="3937"/>
                  </a:moveTo>
                  <a:lnTo>
                    <a:pt x="36322" y="3937"/>
                  </a:lnTo>
                  <a:lnTo>
                    <a:pt x="45013" y="3679"/>
                  </a:lnTo>
                  <a:lnTo>
                    <a:pt x="53562" y="2921"/>
                  </a:lnTo>
                  <a:lnTo>
                    <a:pt x="61968" y="1686"/>
                  </a:lnTo>
                  <a:lnTo>
                    <a:pt x="70231" y="0"/>
                  </a:lnTo>
                </a:path>
              </a:pathLst>
            </a:custGeom>
            <a:ln w="25400">
              <a:solidFill>
                <a:srgbClr val="E3312B"/>
              </a:solidFill>
            </a:ln>
          </p:spPr>
          <p:txBody>
            <a:bodyPr wrap="square" lIns="0" tIns="0" rIns="0" bIns="0" rtlCol="0"/>
            <a:lstStyle/>
            <a:p>
              <a:endParaRPr/>
            </a:p>
          </p:txBody>
        </p:sp>
        <p:sp>
          <p:nvSpPr>
            <p:cNvPr id="26" name="object 26"/>
            <p:cNvSpPr/>
            <p:nvPr/>
          </p:nvSpPr>
          <p:spPr>
            <a:xfrm>
              <a:off x="6922770" y="2462656"/>
              <a:ext cx="0" cy="2713990"/>
            </a:xfrm>
            <a:custGeom>
              <a:avLst/>
              <a:gdLst/>
              <a:ahLst/>
              <a:cxnLst/>
              <a:rect l="l" t="t" r="r" b="b"/>
              <a:pathLst>
                <a:path h="2713990">
                  <a:moveTo>
                    <a:pt x="0" y="2713863"/>
                  </a:moveTo>
                  <a:lnTo>
                    <a:pt x="0" y="0"/>
                  </a:lnTo>
                </a:path>
              </a:pathLst>
            </a:custGeom>
            <a:ln w="25400">
              <a:solidFill>
                <a:srgbClr val="E3312B"/>
              </a:solidFill>
              <a:prstDash val="lgDash"/>
            </a:ln>
          </p:spPr>
          <p:txBody>
            <a:bodyPr wrap="square" lIns="0" tIns="0" rIns="0" bIns="0" rtlCol="0"/>
            <a:lstStyle/>
            <a:p>
              <a:endParaRPr/>
            </a:p>
          </p:txBody>
        </p:sp>
        <p:sp>
          <p:nvSpPr>
            <p:cNvPr id="27" name="object 27"/>
            <p:cNvSpPr/>
            <p:nvPr/>
          </p:nvSpPr>
          <p:spPr>
            <a:xfrm>
              <a:off x="6918705" y="5224017"/>
              <a:ext cx="4445" cy="69850"/>
            </a:xfrm>
            <a:custGeom>
              <a:avLst/>
              <a:gdLst/>
              <a:ahLst/>
              <a:cxnLst/>
              <a:rect l="l" t="t" r="r" b="b"/>
              <a:pathLst>
                <a:path w="4445" h="69850">
                  <a:moveTo>
                    <a:pt x="0" y="69723"/>
                  </a:moveTo>
                  <a:lnTo>
                    <a:pt x="1760" y="61460"/>
                  </a:lnTo>
                  <a:lnTo>
                    <a:pt x="3032" y="53054"/>
                  </a:lnTo>
                  <a:lnTo>
                    <a:pt x="3804" y="44505"/>
                  </a:lnTo>
                  <a:lnTo>
                    <a:pt x="4064" y="35814"/>
                  </a:lnTo>
                  <a:lnTo>
                    <a:pt x="4064" y="0"/>
                  </a:lnTo>
                </a:path>
              </a:pathLst>
            </a:custGeom>
            <a:ln w="25400">
              <a:solidFill>
                <a:srgbClr val="E3312B"/>
              </a:solidFill>
            </a:ln>
          </p:spPr>
          <p:txBody>
            <a:bodyPr wrap="square" lIns="0" tIns="0" rIns="0" bIns="0" rtlCol="0"/>
            <a:lstStyle/>
            <a:p>
              <a:endParaRPr/>
            </a:p>
          </p:txBody>
        </p:sp>
        <p:sp>
          <p:nvSpPr>
            <p:cNvPr id="28" name="object 28"/>
            <p:cNvSpPr/>
            <p:nvPr/>
          </p:nvSpPr>
          <p:spPr>
            <a:xfrm>
              <a:off x="6833870" y="2270124"/>
              <a:ext cx="67945" cy="58419"/>
            </a:xfrm>
            <a:custGeom>
              <a:avLst/>
              <a:gdLst/>
              <a:ahLst/>
              <a:cxnLst/>
              <a:rect l="l" t="t" r="r" b="b"/>
              <a:pathLst>
                <a:path w="67945" h="58419">
                  <a:moveTo>
                    <a:pt x="67945" y="58039"/>
                  </a:moveTo>
                  <a:lnTo>
                    <a:pt x="54613" y="39737"/>
                  </a:lnTo>
                  <a:lnTo>
                    <a:pt x="38639" y="23733"/>
                  </a:lnTo>
                  <a:lnTo>
                    <a:pt x="20331" y="10372"/>
                  </a:lnTo>
                  <a:lnTo>
                    <a:pt x="0" y="0"/>
                  </a:lnTo>
                </a:path>
              </a:pathLst>
            </a:custGeom>
            <a:ln w="25400">
              <a:solidFill>
                <a:srgbClr val="E3312B"/>
              </a:solidFill>
              <a:prstDash val="lgDash"/>
            </a:ln>
          </p:spPr>
          <p:txBody>
            <a:bodyPr wrap="square" lIns="0" tIns="0" rIns="0" bIns="0" rtlCol="0"/>
            <a:lstStyle/>
            <a:p>
              <a:endParaRPr/>
            </a:p>
          </p:txBody>
        </p:sp>
        <p:sp>
          <p:nvSpPr>
            <p:cNvPr id="29" name="object 29"/>
            <p:cNvSpPr/>
            <p:nvPr/>
          </p:nvSpPr>
          <p:spPr>
            <a:xfrm>
              <a:off x="6918705" y="2369184"/>
              <a:ext cx="4445" cy="69850"/>
            </a:xfrm>
            <a:custGeom>
              <a:avLst/>
              <a:gdLst/>
              <a:ahLst/>
              <a:cxnLst/>
              <a:rect l="l" t="t" r="r" b="b"/>
              <a:pathLst>
                <a:path w="4445" h="69850">
                  <a:moveTo>
                    <a:pt x="4064" y="69723"/>
                  </a:moveTo>
                  <a:lnTo>
                    <a:pt x="4064" y="33909"/>
                  </a:lnTo>
                  <a:lnTo>
                    <a:pt x="3804" y="25217"/>
                  </a:lnTo>
                  <a:lnTo>
                    <a:pt x="3032" y="16668"/>
                  </a:lnTo>
                  <a:lnTo>
                    <a:pt x="1760" y="8262"/>
                  </a:lnTo>
                  <a:lnTo>
                    <a:pt x="0" y="0"/>
                  </a:lnTo>
                </a:path>
              </a:pathLst>
            </a:custGeom>
            <a:ln w="25400">
              <a:solidFill>
                <a:srgbClr val="E3312B"/>
              </a:solidFill>
            </a:ln>
          </p:spPr>
          <p:txBody>
            <a:bodyPr wrap="square" lIns="0" tIns="0" rIns="0" bIns="0" rtlCol="0"/>
            <a:lstStyle/>
            <a:p>
              <a:endParaRPr/>
            </a:p>
          </p:txBody>
        </p:sp>
        <p:sp>
          <p:nvSpPr>
            <p:cNvPr id="30" name="object 30"/>
            <p:cNvSpPr/>
            <p:nvPr/>
          </p:nvSpPr>
          <p:spPr>
            <a:xfrm>
              <a:off x="673582" y="2259202"/>
              <a:ext cx="6021070" cy="0"/>
            </a:xfrm>
            <a:custGeom>
              <a:avLst/>
              <a:gdLst/>
              <a:ahLst/>
              <a:cxnLst/>
              <a:rect l="l" t="t" r="r" b="b"/>
              <a:pathLst>
                <a:path w="6021070">
                  <a:moveTo>
                    <a:pt x="6020587" y="0"/>
                  </a:moveTo>
                  <a:lnTo>
                    <a:pt x="0" y="0"/>
                  </a:lnTo>
                </a:path>
              </a:pathLst>
            </a:custGeom>
            <a:ln w="25400">
              <a:solidFill>
                <a:srgbClr val="E3312B"/>
              </a:solidFill>
              <a:prstDash val="lgDash"/>
            </a:ln>
          </p:spPr>
          <p:txBody>
            <a:bodyPr wrap="square" lIns="0" tIns="0" rIns="0" bIns="0" rtlCol="0"/>
            <a:lstStyle/>
            <a:p>
              <a:endParaRPr/>
            </a:p>
          </p:txBody>
        </p:sp>
        <p:sp>
          <p:nvSpPr>
            <p:cNvPr id="31" name="object 31"/>
            <p:cNvSpPr/>
            <p:nvPr/>
          </p:nvSpPr>
          <p:spPr>
            <a:xfrm>
              <a:off x="579196" y="2259202"/>
              <a:ext cx="6233795" cy="4445"/>
            </a:xfrm>
            <a:custGeom>
              <a:avLst/>
              <a:gdLst/>
              <a:ahLst/>
              <a:cxnLst/>
              <a:rect l="l" t="t" r="r" b="b"/>
              <a:pathLst>
                <a:path w="6233795" h="4444">
                  <a:moveTo>
                    <a:pt x="6233591" y="4064"/>
                  </a:moveTo>
                  <a:lnTo>
                    <a:pt x="6225328" y="2303"/>
                  </a:lnTo>
                  <a:lnTo>
                    <a:pt x="6216923" y="1031"/>
                  </a:lnTo>
                  <a:lnTo>
                    <a:pt x="6208374" y="259"/>
                  </a:lnTo>
                  <a:lnTo>
                    <a:pt x="6199682" y="0"/>
                  </a:lnTo>
                  <a:lnTo>
                    <a:pt x="6163360" y="0"/>
                  </a:lnTo>
                </a:path>
                <a:path w="6233795" h="4444">
                  <a:moveTo>
                    <a:pt x="70167" y="0"/>
                  </a:moveTo>
                  <a:lnTo>
                    <a:pt x="33947" y="0"/>
                  </a:lnTo>
                  <a:lnTo>
                    <a:pt x="25244" y="259"/>
                  </a:lnTo>
                  <a:lnTo>
                    <a:pt x="16673" y="1031"/>
                  </a:lnTo>
                  <a:lnTo>
                    <a:pt x="8252" y="2303"/>
                  </a:lnTo>
                  <a:lnTo>
                    <a:pt x="0" y="4064"/>
                  </a:lnTo>
                </a:path>
              </a:pathLst>
            </a:custGeom>
            <a:ln w="25400">
              <a:solidFill>
                <a:srgbClr val="E3312B"/>
              </a:solidFill>
            </a:ln>
          </p:spPr>
          <p:txBody>
            <a:bodyPr wrap="square" lIns="0" tIns="0" rIns="0" bIns="0" rtlCol="0"/>
            <a:lstStyle/>
            <a:p>
              <a:endParaRPr/>
            </a:p>
          </p:txBody>
        </p:sp>
      </p:grpSp>
      <p:grpSp>
        <p:nvGrpSpPr>
          <p:cNvPr id="50" name="object 16">
            <a:extLst>
              <a:ext uri="{FF2B5EF4-FFF2-40B4-BE49-F238E27FC236}">
                <a16:creationId xmlns:a16="http://schemas.microsoft.com/office/drawing/2014/main" id="{FC2E2DB1-59A5-4274-88F8-E6EC6DBB9BA4}"/>
              </a:ext>
            </a:extLst>
          </p:cNvPr>
          <p:cNvGrpSpPr/>
          <p:nvPr/>
        </p:nvGrpSpPr>
        <p:grpSpPr>
          <a:xfrm>
            <a:off x="201740" y="5812790"/>
            <a:ext cx="6439090" cy="3026410"/>
            <a:chOff x="456488" y="2246502"/>
            <a:chExt cx="6479540" cy="3169920"/>
          </a:xfrm>
        </p:grpSpPr>
        <p:sp>
          <p:nvSpPr>
            <p:cNvPr id="51" name="object 17">
              <a:extLst>
                <a:ext uri="{FF2B5EF4-FFF2-40B4-BE49-F238E27FC236}">
                  <a16:creationId xmlns:a16="http://schemas.microsoft.com/office/drawing/2014/main" id="{3DDD81B9-0A9F-4EBC-8515-D3A9B9F9D5CF}"/>
                </a:ext>
              </a:extLst>
            </p:cNvPr>
            <p:cNvSpPr/>
            <p:nvPr/>
          </p:nvSpPr>
          <p:spPr>
            <a:xfrm>
              <a:off x="480123" y="2280157"/>
              <a:ext cx="58419" cy="67945"/>
            </a:xfrm>
            <a:custGeom>
              <a:avLst/>
              <a:gdLst/>
              <a:ahLst/>
              <a:cxnLst/>
              <a:rect l="l" t="t" r="r" b="b"/>
              <a:pathLst>
                <a:path w="58420" h="67944">
                  <a:moveTo>
                    <a:pt x="58089" y="0"/>
                  </a:moveTo>
                  <a:lnTo>
                    <a:pt x="39749" y="13331"/>
                  </a:lnTo>
                  <a:lnTo>
                    <a:pt x="23744" y="29305"/>
                  </a:lnTo>
                  <a:lnTo>
                    <a:pt x="10389" y="47613"/>
                  </a:lnTo>
                  <a:lnTo>
                    <a:pt x="0" y="67945"/>
                  </a:lnTo>
                </a:path>
              </a:pathLst>
            </a:custGeom>
            <a:ln w="25400">
              <a:solidFill>
                <a:srgbClr val="E3312B"/>
              </a:solidFill>
              <a:prstDash val="lgDash"/>
            </a:ln>
          </p:spPr>
          <p:txBody>
            <a:bodyPr wrap="square" lIns="0" tIns="0" rIns="0" bIns="0" rtlCol="0"/>
            <a:lstStyle/>
            <a:p>
              <a:endParaRPr/>
            </a:p>
          </p:txBody>
        </p:sp>
        <p:sp>
          <p:nvSpPr>
            <p:cNvPr id="52" name="object 18">
              <a:extLst>
                <a:ext uri="{FF2B5EF4-FFF2-40B4-BE49-F238E27FC236}">
                  <a16:creationId xmlns:a16="http://schemas.microsoft.com/office/drawing/2014/main" id="{3A7F59BB-1B2A-42CC-A4F6-A193C8184B5B}"/>
                </a:ext>
              </a:extLst>
            </p:cNvPr>
            <p:cNvSpPr/>
            <p:nvPr/>
          </p:nvSpPr>
          <p:spPr>
            <a:xfrm>
              <a:off x="469201" y="2486405"/>
              <a:ext cx="0" cy="2713990"/>
            </a:xfrm>
            <a:custGeom>
              <a:avLst/>
              <a:gdLst/>
              <a:ahLst/>
              <a:cxnLst/>
              <a:rect l="l" t="t" r="r" b="b"/>
              <a:pathLst>
                <a:path h="2713990">
                  <a:moveTo>
                    <a:pt x="0" y="0"/>
                  </a:moveTo>
                  <a:lnTo>
                    <a:pt x="0" y="2713863"/>
                  </a:lnTo>
                </a:path>
              </a:pathLst>
            </a:custGeom>
            <a:ln w="25400">
              <a:solidFill>
                <a:srgbClr val="E3312B"/>
              </a:solidFill>
              <a:prstDash val="lgDash"/>
            </a:ln>
          </p:spPr>
          <p:txBody>
            <a:bodyPr wrap="square" lIns="0" tIns="0" rIns="0" bIns="0" rtlCol="0"/>
            <a:lstStyle/>
            <a:p>
              <a:endParaRPr/>
            </a:p>
          </p:txBody>
        </p:sp>
        <p:sp>
          <p:nvSpPr>
            <p:cNvPr id="53" name="object 19">
              <a:extLst>
                <a:ext uri="{FF2B5EF4-FFF2-40B4-BE49-F238E27FC236}">
                  <a16:creationId xmlns:a16="http://schemas.microsoft.com/office/drawing/2014/main" id="{9927ABE7-7D37-4BED-A1E9-09A46DA402CE}"/>
                </a:ext>
              </a:extLst>
            </p:cNvPr>
            <p:cNvSpPr/>
            <p:nvPr/>
          </p:nvSpPr>
          <p:spPr>
            <a:xfrm>
              <a:off x="469188" y="2369184"/>
              <a:ext cx="4445" cy="69850"/>
            </a:xfrm>
            <a:custGeom>
              <a:avLst/>
              <a:gdLst/>
              <a:ahLst/>
              <a:cxnLst/>
              <a:rect l="l" t="t" r="r" b="b"/>
              <a:pathLst>
                <a:path w="4445" h="69850">
                  <a:moveTo>
                    <a:pt x="4038" y="0"/>
                  </a:moveTo>
                  <a:lnTo>
                    <a:pt x="2298" y="8262"/>
                  </a:lnTo>
                  <a:lnTo>
                    <a:pt x="1033" y="16668"/>
                  </a:lnTo>
                  <a:lnTo>
                    <a:pt x="261" y="25217"/>
                  </a:lnTo>
                  <a:lnTo>
                    <a:pt x="0" y="33909"/>
                  </a:lnTo>
                  <a:lnTo>
                    <a:pt x="0" y="69723"/>
                  </a:lnTo>
                </a:path>
              </a:pathLst>
            </a:custGeom>
            <a:ln w="25400">
              <a:solidFill>
                <a:srgbClr val="E3312B"/>
              </a:solidFill>
            </a:ln>
          </p:spPr>
          <p:txBody>
            <a:bodyPr wrap="square" lIns="0" tIns="0" rIns="0" bIns="0" rtlCol="0"/>
            <a:lstStyle/>
            <a:p>
              <a:endParaRPr/>
            </a:p>
          </p:txBody>
        </p:sp>
        <p:sp>
          <p:nvSpPr>
            <p:cNvPr id="54" name="object 20">
              <a:extLst>
                <a:ext uri="{FF2B5EF4-FFF2-40B4-BE49-F238E27FC236}">
                  <a16:creationId xmlns:a16="http://schemas.microsoft.com/office/drawing/2014/main" id="{F795243D-0CAD-4FB0-B623-C61DA7CA76C2}"/>
                </a:ext>
              </a:extLst>
            </p:cNvPr>
            <p:cNvSpPr/>
            <p:nvPr/>
          </p:nvSpPr>
          <p:spPr>
            <a:xfrm>
              <a:off x="490207" y="5334761"/>
              <a:ext cx="67945" cy="58419"/>
            </a:xfrm>
            <a:custGeom>
              <a:avLst/>
              <a:gdLst/>
              <a:ahLst/>
              <a:cxnLst/>
              <a:rect l="l" t="t" r="r" b="b"/>
              <a:pathLst>
                <a:path w="67945" h="58420">
                  <a:moveTo>
                    <a:pt x="0" y="0"/>
                  </a:moveTo>
                  <a:lnTo>
                    <a:pt x="13284" y="18355"/>
                  </a:lnTo>
                  <a:lnTo>
                    <a:pt x="29229" y="34353"/>
                  </a:lnTo>
                  <a:lnTo>
                    <a:pt x="47516" y="47684"/>
                  </a:lnTo>
                  <a:lnTo>
                    <a:pt x="67830" y="58038"/>
                  </a:lnTo>
                </a:path>
              </a:pathLst>
            </a:custGeom>
            <a:ln w="25400">
              <a:solidFill>
                <a:srgbClr val="E3312B"/>
              </a:solidFill>
              <a:prstDash val="lgDash"/>
            </a:ln>
          </p:spPr>
          <p:txBody>
            <a:bodyPr wrap="square" lIns="0" tIns="0" rIns="0" bIns="0" rtlCol="0"/>
            <a:lstStyle/>
            <a:p>
              <a:endParaRPr/>
            </a:p>
          </p:txBody>
        </p:sp>
        <p:sp>
          <p:nvSpPr>
            <p:cNvPr id="55" name="object 21">
              <a:extLst>
                <a:ext uri="{FF2B5EF4-FFF2-40B4-BE49-F238E27FC236}">
                  <a16:creationId xmlns:a16="http://schemas.microsoft.com/office/drawing/2014/main" id="{AC40F7B4-AD93-4005-A784-4E1F1F15F01C}"/>
                </a:ext>
              </a:extLst>
            </p:cNvPr>
            <p:cNvSpPr/>
            <p:nvPr/>
          </p:nvSpPr>
          <p:spPr>
            <a:xfrm>
              <a:off x="469188" y="5224017"/>
              <a:ext cx="4445" cy="69850"/>
            </a:xfrm>
            <a:custGeom>
              <a:avLst/>
              <a:gdLst/>
              <a:ahLst/>
              <a:cxnLst/>
              <a:rect l="l" t="t" r="r" b="b"/>
              <a:pathLst>
                <a:path w="4445" h="69850">
                  <a:moveTo>
                    <a:pt x="0" y="0"/>
                  </a:moveTo>
                  <a:lnTo>
                    <a:pt x="0" y="35814"/>
                  </a:lnTo>
                  <a:lnTo>
                    <a:pt x="261" y="44505"/>
                  </a:lnTo>
                  <a:lnTo>
                    <a:pt x="1033" y="53054"/>
                  </a:lnTo>
                  <a:lnTo>
                    <a:pt x="2298" y="61460"/>
                  </a:lnTo>
                  <a:lnTo>
                    <a:pt x="4038" y="69723"/>
                  </a:lnTo>
                </a:path>
              </a:pathLst>
            </a:custGeom>
            <a:ln w="25400">
              <a:solidFill>
                <a:srgbClr val="E3312B"/>
              </a:solidFill>
            </a:ln>
          </p:spPr>
          <p:txBody>
            <a:bodyPr wrap="square" lIns="0" tIns="0" rIns="0" bIns="0" rtlCol="0"/>
            <a:lstStyle/>
            <a:p>
              <a:endParaRPr/>
            </a:p>
          </p:txBody>
        </p:sp>
        <p:sp>
          <p:nvSpPr>
            <p:cNvPr id="56" name="object 22">
              <a:extLst>
                <a:ext uri="{FF2B5EF4-FFF2-40B4-BE49-F238E27FC236}">
                  <a16:creationId xmlns:a16="http://schemas.microsoft.com/office/drawing/2014/main" id="{84F6EF93-226E-4C5A-8150-162613B0E2EF}"/>
                </a:ext>
              </a:extLst>
            </p:cNvPr>
            <p:cNvSpPr/>
            <p:nvPr/>
          </p:nvSpPr>
          <p:spPr>
            <a:xfrm>
              <a:off x="697814" y="5403723"/>
              <a:ext cx="6021070" cy="0"/>
            </a:xfrm>
            <a:custGeom>
              <a:avLst/>
              <a:gdLst/>
              <a:ahLst/>
              <a:cxnLst/>
              <a:rect l="l" t="t" r="r" b="b"/>
              <a:pathLst>
                <a:path w="6021070">
                  <a:moveTo>
                    <a:pt x="0" y="0"/>
                  </a:moveTo>
                  <a:lnTo>
                    <a:pt x="6020612" y="0"/>
                  </a:lnTo>
                </a:path>
              </a:pathLst>
            </a:custGeom>
            <a:ln w="25400">
              <a:solidFill>
                <a:srgbClr val="E3312B"/>
              </a:solidFill>
              <a:prstDash val="lgDash"/>
            </a:ln>
          </p:spPr>
          <p:txBody>
            <a:bodyPr wrap="square" lIns="0" tIns="0" rIns="0" bIns="0" rtlCol="0"/>
            <a:lstStyle/>
            <a:p>
              <a:endParaRPr/>
            </a:p>
          </p:txBody>
        </p:sp>
        <p:sp>
          <p:nvSpPr>
            <p:cNvPr id="57" name="object 23">
              <a:extLst>
                <a:ext uri="{FF2B5EF4-FFF2-40B4-BE49-F238E27FC236}">
                  <a16:creationId xmlns:a16="http://schemas.microsoft.com/office/drawing/2014/main" id="{F33ABC18-292F-43BE-B0BC-A47BE94C7851}"/>
                </a:ext>
              </a:extLst>
            </p:cNvPr>
            <p:cNvSpPr/>
            <p:nvPr/>
          </p:nvSpPr>
          <p:spPr>
            <a:xfrm>
              <a:off x="579196" y="5399785"/>
              <a:ext cx="70485" cy="4445"/>
            </a:xfrm>
            <a:custGeom>
              <a:avLst/>
              <a:gdLst/>
              <a:ahLst/>
              <a:cxnLst/>
              <a:rect l="l" t="t" r="r" b="b"/>
              <a:pathLst>
                <a:path w="70484" h="4445">
                  <a:moveTo>
                    <a:pt x="0" y="0"/>
                  </a:moveTo>
                  <a:lnTo>
                    <a:pt x="8252" y="1686"/>
                  </a:lnTo>
                  <a:lnTo>
                    <a:pt x="16673" y="2921"/>
                  </a:lnTo>
                  <a:lnTo>
                    <a:pt x="25244" y="3679"/>
                  </a:lnTo>
                  <a:lnTo>
                    <a:pt x="33947" y="3937"/>
                  </a:lnTo>
                  <a:lnTo>
                    <a:pt x="70167" y="3937"/>
                  </a:lnTo>
                </a:path>
              </a:pathLst>
            </a:custGeom>
            <a:ln w="25400">
              <a:solidFill>
                <a:srgbClr val="E3312B"/>
              </a:solidFill>
            </a:ln>
          </p:spPr>
          <p:txBody>
            <a:bodyPr wrap="square" lIns="0" tIns="0" rIns="0" bIns="0" rtlCol="0"/>
            <a:lstStyle/>
            <a:p>
              <a:endParaRPr/>
            </a:p>
          </p:txBody>
        </p:sp>
        <p:sp>
          <p:nvSpPr>
            <p:cNvPr id="58" name="object 24">
              <a:extLst>
                <a:ext uri="{FF2B5EF4-FFF2-40B4-BE49-F238E27FC236}">
                  <a16:creationId xmlns:a16="http://schemas.microsoft.com/office/drawing/2014/main" id="{C456894F-4FA0-4D7E-A55E-D501CC43A4DA}"/>
                </a:ext>
              </a:extLst>
            </p:cNvPr>
            <p:cNvSpPr/>
            <p:nvPr/>
          </p:nvSpPr>
          <p:spPr>
            <a:xfrm>
              <a:off x="6853809" y="5314950"/>
              <a:ext cx="58419" cy="67945"/>
            </a:xfrm>
            <a:custGeom>
              <a:avLst/>
              <a:gdLst/>
              <a:ahLst/>
              <a:cxnLst/>
              <a:rect l="l" t="t" r="r" b="b"/>
              <a:pathLst>
                <a:path w="58420" h="67945">
                  <a:moveTo>
                    <a:pt x="0" y="67817"/>
                  </a:moveTo>
                  <a:lnTo>
                    <a:pt x="18301" y="54506"/>
                  </a:lnTo>
                  <a:lnTo>
                    <a:pt x="34305" y="38576"/>
                  </a:lnTo>
                  <a:lnTo>
                    <a:pt x="47666" y="20312"/>
                  </a:lnTo>
                  <a:lnTo>
                    <a:pt x="58039" y="0"/>
                  </a:lnTo>
                </a:path>
              </a:pathLst>
            </a:custGeom>
            <a:ln w="25400">
              <a:solidFill>
                <a:srgbClr val="E3312B"/>
              </a:solidFill>
              <a:prstDash val="lgDash"/>
            </a:ln>
          </p:spPr>
          <p:txBody>
            <a:bodyPr wrap="square" lIns="0" tIns="0" rIns="0" bIns="0" rtlCol="0"/>
            <a:lstStyle/>
            <a:p>
              <a:endParaRPr/>
            </a:p>
          </p:txBody>
        </p:sp>
        <p:sp>
          <p:nvSpPr>
            <p:cNvPr id="59" name="object 25">
              <a:extLst>
                <a:ext uri="{FF2B5EF4-FFF2-40B4-BE49-F238E27FC236}">
                  <a16:creationId xmlns:a16="http://schemas.microsoft.com/office/drawing/2014/main" id="{309141F1-1883-4287-BEB2-9B2C15265847}"/>
                </a:ext>
              </a:extLst>
            </p:cNvPr>
            <p:cNvSpPr/>
            <p:nvPr/>
          </p:nvSpPr>
          <p:spPr>
            <a:xfrm>
              <a:off x="6742557" y="5399785"/>
              <a:ext cx="70485" cy="4445"/>
            </a:xfrm>
            <a:custGeom>
              <a:avLst/>
              <a:gdLst/>
              <a:ahLst/>
              <a:cxnLst/>
              <a:rect l="l" t="t" r="r" b="b"/>
              <a:pathLst>
                <a:path w="70484" h="4445">
                  <a:moveTo>
                    <a:pt x="0" y="3937"/>
                  </a:moveTo>
                  <a:lnTo>
                    <a:pt x="36322" y="3937"/>
                  </a:lnTo>
                  <a:lnTo>
                    <a:pt x="45013" y="3679"/>
                  </a:lnTo>
                  <a:lnTo>
                    <a:pt x="53562" y="2921"/>
                  </a:lnTo>
                  <a:lnTo>
                    <a:pt x="61968" y="1686"/>
                  </a:lnTo>
                  <a:lnTo>
                    <a:pt x="70231" y="0"/>
                  </a:lnTo>
                </a:path>
              </a:pathLst>
            </a:custGeom>
            <a:ln w="25400">
              <a:solidFill>
                <a:srgbClr val="E3312B"/>
              </a:solidFill>
            </a:ln>
          </p:spPr>
          <p:txBody>
            <a:bodyPr wrap="square" lIns="0" tIns="0" rIns="0" bIns="0" rtlCol="0"/>
            <a:lstStyle/>
            <a:p>
              <a:endParaRPr/>
            </a:p>
          </p:txBody>
        </p:sp>
        <p:sp>
          <p:nvSpPr>
            <p:cNvPr id="60" name="object 26">
              <a:extLst>
                <a:ext uri="{FF2B5EF4-FFF2-40B4-BE49-F238E27FC236}">
                  <a16:creationId xmlns:a16="http://schemas.microsoft.com/office/drawing/2014/main" id="{600246B4-66D4-4A90-94F0-663309B1C9D8}"/>
                </a:ext>
              </a:extLst>
            </p:cNvPr>
            <p:cNvSpPr/>
            <p:nvPr/>
          </p:nvSpPr>
          <p:spPr>
            <a:xfrm>
              <a:off x="6922770" y="2462656"/>
              <a:ext cx="0" cy="2713990"/>
            </a:xfrm>
            <a:custGeom>
              <a:avLst/>
              <a:gdLst/>
              <a:ahLst/>
              <a:cxnLst/>
              <a:rect l="l" t="t" r="r" b="b"/>
              <a:pathLst>
                <a:path h="2713990">
                  <a:moveTo>
                    <a:pt x="0" y="2713863"/>
                  </a:moveTo>
                  <a:lnTo>
                    <a:pt x="0" y="0"/>
                  </a:lnTo>
                </a:path>
              </a:pathLst>
            </a:custGeom>
            <a:ln w="25400">
              <a:solidFill>
                <a:srgbClr val="E3312B"/>
              </a:solidFill>
              <a:prstDash val="lgDash"/>
            </a:ln>
          </p:spPr>
          <p:txBody>
            <a:bodyPr wrap="square" lIns="0" tIns="0" rIns="0" bIns="0" rtlCol="0"/>
            <a:lstStyle/>
            <a:p>
              <a:endParaRPr/>
            </a:p>
          </p:txBody>
        </p:sp>
        <p:sp>
          <p:nvSpPr>
            <p:cNvPr id="61" name="object 27">
              <a:extLst>
                <a:ext uri="{FF2B5EF4-FFF2-40B4-BE49-F238E27FC236}">
                  <a16:creationId xmlns:a16="http://schemas.microsoft.com/office/drawing/2014/main" id="{9ED56056-6981-470B-92BA-8A8852F37925}"/>
                </a:ext>
              </a:extLst>
            </p:cNvPr>
            <p:cNvSpPr/>
            <p:nvPr/>
          </p:nvSpPr>
          <p:spPr>
            <a:xfrm>
              <a:off x="6918705" y="5224017"/>
              <a:ext cx="4445" cy="69850"/>
            </a:xfrm>
            <a:custGeom>
              <a:avLst/>
              <a:gdLst/>
              <a:ahLst/>
              <a:cxnLst/>
              <a:rect l="l" t="t" r="r" b="b"/>
              <a:pathLst>
                <a:path w="4445" h="69850">
                  <a:moveTo>
                    <a:pt x="0" y="69723"/>
                  </a:moveTo>
                  <a:lnTo>
                    <a:pt x="1760" y="61460"/>
                  </a:lnTo>
                  <a:lnTo>
                    <a:pt x="3032" y="53054"/>
                  </a:lnTo>
                  <a:lnTo>
                    <a:pt x="3804" y="44505"/>
                  </a:lnTo>
                  <a:lnTo>
                    <a:pt x="4064" y="35814"/>
                  </a:lnTo>
                  <a:lnTo>
                    <a:pt x="4064" y="0"/>
                  </a:lnTo>
                </a:path>
              </a:pathLst>
            </a:custGeom>
            <a:ln w="25400">
              <a:solidFill>
                <a:srgbClr val="E3312B"/>
              </a:solidFill>
            </a:ln>
          </p:spPr>
          <p:txBody>
            <a:bodyPr wrap="square" lIns="0" tIns="0" rIns="0" bIns="0" rtlCol="0"/>
            <a:lstStyle/>
            <a:p>
              <a:endParaRPr/>
            </a:p>
          </p:txBody>
        </p:sp>
        <p:sp>
          <p:nvSpPr>
            <p:cNvPr id="62" name="object 28">
              <a:extLst>
                <a:ext uri="{FF2B5EF4-FFF2-40B4-BE49-F238E27FC236}">
                  <a16:creationId xmlns:a16="http://schemas.microsoft.com/office/drawing/2014/main" id="{2FAB08E0-2F49-4827-B267-D0FEF5E06932}"/>
                </a:ext>
              </a:extLst>
            </p:cNvPr>
            <p:cNvSpPr/>
            <p:nvPr/>
          </p:nvSpPr>
          <p:spPr>
            <a:xfrm>
              <a:off x="6833870" y="2270124"/>
              <a:ext cx="67945" cy="58419"/>
            </a:xfrm>
            <a:custGeom>
              <a:avLst/>
              <a:gdLst/>
              <a:ahLst/>
              <a:cxnLst/>
              <a:rect l="l" t="t" r="r" b="b"/>
              <a:pathLst>
                <a:path w="67945" h="58419">
                  <a:moveTo>
                    <a:pt x="67945" y="58039"/>
                  </a:moveTo>
                  <a:lnTo>
                    <a:pt x="54613" y="39737"/>
                  </a:lnTo>
                  <a:lnTo>
                    <a:pt x="38639" y="23733"/>
                  </a:lnTo>
                  <a:lnTo>
                    <a:pt x="20331" y="10372"/>
                  </a:lnTo>
                  <a:lnTo>
                    <a:pt x="0" y="0"/>
                  </a:lnTo>
                </a:path>
              </a:pathLst>
            </a:custGeom>
            <a:ln w="25400">
              <a:solidFill>
                <a:srgbClr val="E3312B"/>
              </a:solidFill>
              <a:prstDash val="lgDash"/>
            </a:ln>
          </p:spPr>
          <p:txBody>
            <a:bodyPr wrap="square" lIns="0" tIns="0" rIns="0" bIns="0" rtlCol="0"/>
            <a:lstStyle/>
            <a:p>
              <a:endParaRPr/>
            </a:p>
          </p:txBody>
        </p:sp>
        <p:sp>
          <p:nvSpPr>
            <p:cNvPr id="63" name="object 29">
              <a:extLst>
                <a:ext uri="{FF2B5EF4-FFF2-40B4-BE49-F238E27FC236}">
                  <a16:creationId xmlns:a16="http://schemas.microsoft.com/office/drawing/2014/main" id="{0EED013E-8067-4DCC-8EE4-6427E97236EF}"/>
                </a:ext>
              </a:extLst>
            </p:cNvPr>
            <p:cNvSpPr/>
            <p:nvPr/>
          </p:nvSpPr>
          <p:spPr>
            <a:xfrm>
              <a:off x="6918705" y="2369184"/>
              <a:ext cx="4445" cy="69850"/>
            </a:xfrm>
            <a:custGeom>
              <a:avLst/>
              <a:gdLst/>
              <a:ahLst/>
              <a:cxnLst/>
              <a:rect l="l" t="t" r="r" b="b"/>
              <a:pathLst>
                <a:path w="4445" h="69850">
                  <a:moveTo>
                    <a:pt x="4064" y="69723"/>
                  </a:moveTo>
                  <a:lnTo>
                    <a:pt x="4064" y="33909"/>
                  </a:lnTo>
                  <a:lnTo>
                    <a:pt x="3804" y="25217"/>
                  </a:lnTo>
                  <a:lnTo>
                    <a:pt x="3032" y="16668"/>
                  </a:lnTo>
                  <a:lnTo>
                    <a:pt x="1760" y="8262"/>
                  </a:lnTo>
                  <a:lnTo>
                    <a:pt x="0" y="0"/>
                  </a:lnTo>
                </a:path>
              </a:pathLst>
            </a:custGeom>
            <a:ln w="25400">
              <a:solidFill>
                <a:srgbClr val="E3312B"/>
              </a:solidFill>
            </a:ln>
          </p:spPr>
          <p:txBody>
            <a:bodyPr wrap="square" lIns="0" tIns="0" rIns="0" bIns="0" rtlCol="0"/>
            <a:lstStyle/>
            <a:p>
              <a:endParaRPr/>
            </a:p>
          </p:txBody>
        </p:sp>
        <p:sp>
          <p:nvSpPr>
            <p:cNvPr id="64" name="object 30">
              <a:extLst>
                <a:ext uri="{FF2B5EF4-FFF2-40B4-BE49-F238E27FC236}">
                  <a16:creationId xmlns:a16="http://schemas.microsoft.com/office/drawing/2014/main" id="{5ACD2BBE-17A9-430F-8AE4-65C5267DA3CC}"/>
                </a:ext>
              </a:extLst>
            </p:cNvPr>
            <p:cNvSpPr/>
            <p:nvPr/>
          </p:nvSpPr>
          <p:spPr>
            <a:xfrm>
              <a:off x="673582" y="2259202"/>
              <a:ext cx="6021070" cy="0"/>
            </a:xfrm>
            <a:custGeom>
              <a:avLst/>
              <a:gdLst/>
              <a:ahLst/>
              <a:cxnLst/>
              <a:rect l="l" t="t" r="r" b="b"/>
              <a:pathLst>
                <a:path w="6021070">
                  <a:moveTo>
                    <a:pt x="6020587" y="0"/>
                  </a:moveTo>
                  <a:lnTo>
                    <a:pt x="0" y="0"/>
                  </a:lnTo>
                </a:path>
              </a:pathLst>
            </a:custGeom>
            <a:ln w="25400">
              <a:solidFill>
                <a:srgbClr val="E3312B"/>
              </a:solidFill>
              <a:prstDash val="lgDash"/>
            </a:ln>
          </p:spPr>
          <p:txBody>
            <a:bodyPr wrap="square" lIns="0" tIns="0" rIns="0" bIns="0" rtlCol="0"/>
            <a:lstStyle/>
            <a:p>
              <a:endParaRPr/>
            </a:p>
          </p:txBody>
        </p:sp>
        <p:sp>
          <p:nvSpPr>
            <p:cNvPr id="65" name="object 31">
              <a:extLst>
                <a:ext uri="{FF2B5EF4-FFF2-40B4-BE49-F238E27FC236}">
                  <a16:creationId xmlns:a16="http://schemas.microsoft.com/office/drawing/2014/main" id="{CC177B70-03D3-47F2-B2DD-996CE0A76084}"/>
                </a:ext>
              </a:extLst>
            </p:cNvPr>
            <p:cNvSpPr/>
            <p:nvPr/>
          </p:nvSpPr>
          <p:spPr>
            <a:xfrm>
              <a:off x="579196" y="2259202"/>
              <a:ext cx="6233795" cy="4445"/>
            </a:xfrm>
            <a:custGeom>
              <a:avLst/>
              <a:gdLst/>
              <a:ahLst/>
              <a:cxnLst/>
              <a:rect l="l" t="t" r="r" b="b"/>
              <a:pathLst>
                <a:path w="6233795" h="4444">
                  <a:moveTo>
                    <a:pt x="6233591" y="4064"/>
                  </a:moveTo>
                  <a:lnTo>
                    <a:pt x="6225328" y="2303"/>
                  </a:lnTo>
                  <a:lnTo>
                    <a:pt x="6216923" y="1031"/>
                  </a:lnTo>
                  <a:lnTo>
                    <a:pt x="6208374" y="259"/>
                  </a:lnTo>
                  <a:lnTo>
                    <a:pt x="6199682" y="0"/>
                  </a:lnTo>
                  <a:lnTo>
                    <a:pt x="6163360" y="0"/>
                  </a:lnTo>
                </a:path>
                <a:path w="6233795" h="4444">
                  <a:moveTo>
                    <a:pt x="70167" y="0"/>
                  </a:moveTo>
                  <a:lnTo>
                    <a:pt x="33947" y="0"/>
                  </a:lnTo>
                  <a:lnTo>
                    <a:pt x="25244" y="259"/>
                  </a:lnTo>
                  <a:lnTo>
                    <a:pt x="16673" y="1031"/>
                  </a:lnTo>
                  <a:lnTo>
                    <a:pt x="8252" y="2303"/>
                  </a:lnTo>
                  <a:lnTo>
                    <a:pt x="0" y="4064"/>
                  </a:lnTo>
                </a:path>
              </a:pathLst>
            </a:custGeom>
            <a:ln w="25400">
              <a:solidFill>
                <a:srgbClr val="E3312B"/>
              </a:solidFill>
            </a:ln>
          </p:spPr>
          <p:txBody>
            <a:bodyPr wrap="square" lIns="0" tIns="0" rIns="0" bIns="0" rtlCol="0"/>
            <a:lstStyle/>
            <a:p>
              <a:endParaRPr/>
            </a:p>
          </p:txBody>
        </p:sp>
      </p:grpSp>
      <p:sp>
        <p:nvSpPr>
          <p:cNvPr id="66" name="object 33">
            <a:extLst>
              <a:ext uri="{FF2B5EF4-FFF2-40B4-BE49-F238E27FC236}">
                <a16:creationId xmlns:a16="http://schemas.microsoft.com/office/drawing/2014/main" id="{A53300B1-598E-4DD6-B66E-E60C1BEF264A}"/>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n-US" sz="1200" b="1" dirty="0">
                <a:latin typeface="Ubuntu" panose="020B0504030602030204" pitchFamily="34" charset="0"/>
                <a:cs typeface="Arial"/>
              </a:rPr>
              <a:t>9</a:t>
            </a:r>
            <a:endParaRPr sz="1200" b="1" dirty="0">
              <a:latin typeface="Ubuntu" panose="020B0504030602030204" pitchFamily="34" charset="0"/>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767561" y="807719"/>
            <a:ext cx="111760" cy="197490"/>
          </a:xfrm>
          <a:prstGeom prst="rect">
            <a:avLst/>
          </a:prstGeom>
        </p:spPr>
        <p:txBody>
          <a:bodyPr vert="horz" wrap="square" lIns="0" tIns="12700" rIns="0" bIns="0" rtlCol="0">
            <a:spAutoFit/>
          </a:bodyPr>
          <a:lstStyle/>
          <a:p>
            <a:pPr marL="12700">
              <a:spcBef>
                <a:spcPts val="100"/>
              </a:spcBef>
            </a:pPr>
            <a:r>
              <a:rPr sz="1200" b="1" spc="5" dirty="0">
                <a:solidFill>
                  <a:srgbClr val="171717"/>
                </a:solidFill>
                <a:latin typeface="Arial"/>
                <a:cs typeface="Arial"/>
              </a:rPr>
              <a:t>9</a:t>
            </a:r>
            <a:endParaRPr sz="1200">
              <a:latin typeface="Arial"/>
              <a:cs typeface="Arial"/>
            </a:endParaRPr>
          </a:p>
        </p:txBody>
      </p:sp>
      <p:sp>
        <p:nvSpPr>
          <p:cNvPr id="3" name="object 3"/>
          <p:cNvSpPr txBox="1"/>
          <p:nvPr/>
        </p:nvSpPr>
        <p:spPr>
          <a:xfrm>
            <a:off x="207796" y="763906"/>
            <a:ext cx="3754604" cy="274434"/>
          </a:xfrm>
          <a:prstGeom prst="rect">
            <a:avLst/>
          </a:prstGeom>
        </p:spPr>
        <p:txBody>
          <a:bodyPr vert="horz" wrap="square" lIns="0" tIns="12700" rIns="0" bIns="0" rtlCol="0">
            <a:spAutoFit/>
          </a:bodyPr>
          <a:lstStyle/>
          <a:p>
            <a:pPr marL="12700">
              <a:spcBef>
                <a:spcPts val="100"/>
              </a:spcBef>
            </a:pPr>
            <a:r>
              <a:rPr sz="1700" b="1" dirty="0">
                <a:solidFill>
                  <a:srgbClr val="003A82"/>
                </a:solidFill>
                <a:latin typeface="Ubuntu" panose="020B0504030602030204" pitchFamily="34" charset="0"/>
                <a:cs typeface="Arial"/>
              </a:rPr>
              <a:t>POURQUOI je veux le faire?</a:t>
            </a:r>
            <a:endParaRPr sz="1700" dirty="0">
              <a:latin typeface="Ubuntu" panose="020B0504030602030204" pitchFamily="34" charset="0"/>
              <a:cs typeface="Arial"/>
            </a:endParaRPr>
          </a:p>
        </p:txBody>
      </p:sp>
      <p:sp>
        <p:nvSpPr>
          <p:cNvPr id="4" name="object 4"/>
          <p:cNvSpPr txBox="1">
            <a:spLocks noGrp="1"/>
          </p:cNvSpPr>
          <p:nvPr>
            <p:ph type="title"/>
          </p:nvPr>
        </p:nvSpPr>
        <p:spPr>
          <a:xfrm>
            <a:off x="278664" y="4127545"/>
            <a:ext cx="1832991" cy="520655"/>
          </a:xfrm>
          <a:prstGeom prst="rect">
            <a:avLst/>
          </a:prstGeom>
        </p:spPr>
        <p:txBody>
          <a:bodyPr vert="horz" wrap="square" lIns="0" tIns="12700" rIns="0" bIns="0" rtlCol="0">
            <a:spAutoFit/>
          </a:bodyPr>
          <a:lstStyle/>
          <a:p>
            <a:pPr marL="12700">
              <a:spcBef>
                <a:spcPts val="100"/>
              </a:spcBef>
            </a:pPr>
            <a:r>
              <a:rPr sz="3300" dirty="0">
                <a:solidFill>
                  <a:srgbClr val="393964"/>
                </a:solidFill>
                <a:latin typeface="Ubuntu" panose="020B0504030602030204" pitchFamily="34" charset="0"/>
              </a:rPr>
              <a:t>JE VEUX</a:t>
            </a:r>
            <a:endParaRPr sz="3300" dirty="0">
              <a:latin typeface="Ubuntu" panose="020B0504030602030204" pitchFamily="34" charset="0"/>
            </a:endParaRPr>
          </a:p>
        </p:txBody>
      </p:sp>
      <p:sp>
        <p:nvSpPr>
          <p:cNvPr id="5" name="object 5"/>
          <p:cNvSpPr txBox="1"/>
          <p:nvPr/>
        </p:nvSpPr>
        <p:spPr>
          <a:xfrm>
            <a:off x="2930728" y="4740762"/>
            <a:ext cx="2911958" cy="212235"/>
          </a:xfrm>
          <a:prstGeom prst="rect">
            <a:avLst/>
          </a:prstGeom>
        </p:spPr>
        <p:txBody>
          <a:bodyPr vert="horz" wrap="square" lIns="0" tIns="12065" rIns="0" bIns="0" rtlCol="0">
            <a:spAutoFit/>
          </a:bodyPr>
          <a:lstStyle/>
          <a:p>
            <a:pPr marL="12700">
              <a:spcBef>
                <a:spcPts val="95"/>
              </a:spcBef>
            </a:pPr>
            <a:r>
              <a:rPr sz="1300" b="1" dirty="0">
                <a:solidFill>
                  <a:srgbClr val="EC1C23"/>
                </a:solidFill>
                <a:latin typeface="Ubuntu" panose="020B0504030602030204" pitchFamily="34" charset="0"/>
                <a:cs typeface="Arial"/>
              </a:rPr>
              <a:t>Quel type de LEADER je veux ÊTRE?</a:t>
            </a:r>
            <a:endParaRPr sz="1300" dirty="0">
              <a:latin typeface="Ubuntu" panose="020B0504030602030204" pitchFamily="34" charset="0"/>
              <a:cs typeface="Arial"/>
            </a:endParaRPr>
          </a:p>
        </p:txBody>
      </p:sp>
      <p:sp>
        <p:nvSpPr>
          <p:cNvPr id="6" name="object 6"/>
          <p:cNvSpPr txBox="1"/>
          <p:nvPr/>
        </p:nvSpPr>
        <p:spPr>
          <a:xfrm>
            <a:off x="216407" y="5390536"/>
            <a:ext cx="5977881" cy="520655"/>
          </a:xfrm>
          <a:prstGeom prst="rect">
            <a:avLst/>
          </a:prstGeom>
        </p:spPr>
        <p:txBody>
          <a:bodyPr vert="horz" wrap="square" lIns="0" tIns="12700" rIns="0" bIns="0" rtlCol="0">
            <a:spAutoFit/>
          </a:bodyPr>
          <a:lstStyle/>
          <a:p>
            <a:pPr marL="12700">
              <a:spcBef>
                <a:spcPts val="100"/>
              </a:spcBef>
            </a:pPr>
            <a:r>
              <a:rPr sz="3300" b="1" dirty="0">
                <a:solidFill>
                  <a:srgbClr val="393964"/>
                </a:solidFill>
                <a:latin typeface="Ubuntu" panose="020B0504030602030204" pitchFamily="34" charset="0"/>
                <a:cs typeface="Arial"/>
              </a:rPr>
              <a:t>JE PEUX LE FAIRE GRÂCE À</a:t>
            </a:r>
            <a:endParaRPr sz="3300">
              <a:latin typeface="Ubuntu" panose="020B0504030602030204" pitchFamily="34" charset="0"/>
              <a:cs typeface="Arial"/>
            </a:endParaRPr>
          </a:p>
        </p:txBody>
      </p:sp>
      <p:sp>
        <p:nvSpPr>
          <p:cNvPr id="7" name="object 7"/>
          <p:cNvSpPr txBox="1"/>
          <p:nvPr/>
        </p:nvSpPr>
        <p:spPr>
          <a:xfrm>
            <a:off x="2279876" y="6721962"/>
            <a:ext cx="2278437" cy="212238"/>
          </a:xfrm>
          <a:prstGeom prst="rect">
            <a:avLst/>
          </a:prstGeom>
        </p:spPr>
        <p:txBody>
          <a:bodyPr vert="horz" wrap="square" lIns="0" tIns="12065" rIns="0" bIns="0" rtlCol="0">
            <a:spAutoFit/>
          </a:bodyPr>
          <a:lstStyle/>
          <a:p>
            <a:pPr marL="12700">
              <a:spcBef>
                <a:spcPts val="95"/>
              </a:spcBef>
            </a:pPr>
            <a:r>
              <a:rPr sz="1300" b="1" dirty="0">
                <a:solidFill>
                  <a:srgbClr val="EC1C23"/>
                </a:solidFill>
                <a:latin typeface="Ubuntu" panose="020B0504030602030204" pitchFamily="34" charset="0"/>
                <a:cs typeface="Arial"/>
              </a:rPr>
              <a:t>COMMENT je vais le faire?</a:t>
            </a:r>
            <a:endParaRPr sz="1300" dirty="0">
              <a:latin typeface="Ubuntu" panose="020B0504030602030204" pitchFamily="34" charset="0"/>
              <a:cs typeface="Arial"/>
            </a:endParaRPr>
          </a:p>
        </p:txBody>
      </p:sp>
      <p:sp>
        <p:nvSpPr>
          <p:cNvPr id="8" name="object 8"/>
          <p:cNvSpPr txBox="1"/>
          <p:nvPr/>
        </p:nvSpPr>
        <p:spPr>
          <a:xfrm>
            <a:off x="253264" y="7274181"/>
            <a:ext cx="5080736" cy="528320"/>
          </a:xfrm>
          <a:prstGeom prst="rect">
            <a:avLst/>
          </a:prstGeom>
        </p:spPr>
        <p:txBody>
          <a:bodyPr vert="horz" wrap="square" lIns="0" tIns="12700" rIns="0" bIns="0" rtlCol="0">
            <a:spAutoFit/>
          </a:bodyPr>
          <a:lstStyle/>
          <a:p>
            <a:pPr marL="12700">
              <a:spcBef>
                <a:spcPts val="100"/>
              </a:spcBef>
            </a:pPr>
            <a:r>
              <a:rPr sz="3300" b="1" u="sng" dirty="0">
                <a:solidFill>
                  <a:srgbClr val="393964"/>
                </a:solidFill>
                <a:uFill>
                  <a:solidFill>
                    <a:srgbClr val="E3312B"/>
                  </a:solidFill>
                </a:uFill>
                <a:latin typeface="Ubuntu" panose="020B0504030602030204" pitchFamily="34" charset="0"/>
                <a:cs typeface="Arial"/>
              </a:rPr>
              <a:t>M</a:t>
            </a:r>
            <a:r>
              <a:rPr sz="3300" b="1" dirty="0">
                <a:solidFill>
                  <a:srgbClr val="393964"/>
                </a:solidFill>
                <a:latin typeface="Ubuntu" panose="020B0504030602030204" pitchFamily="34" charset="0"/>
                <a:cs typeface="Arial"/>
              </a:rPr>
              <a:t>ON OBJECTIF EST DE</a:t>
            </a:r>
            <a:endParaRPr sz="3300" dirty="0">
              <a:latin typeface="Ubuntu" panose="020B0504030602030204" pitchFamily="34" charset="0"/>
              <a:cs typeface="Arial"/>
            </a:endParaRPr>
          </a:p>
        </p:txBody>
      </p:sp>
      <p:sp>
        <p:nvSpPr>
          <p:cNvPr id="9" name="object 9"/>
          <p:cNvSpPr txBox="1"/>
          <p:nvPr/>
        </p:nvSpPr>
        <p:spPr>
          <a:xfrm>
            <a:off x="2022624" y="8733917"/>
            <a:ext cx="2792943" cy="212238"/>
          </a:xfrm>
          <a:prstGeom prst="rect">
            <a:avLst/>
          </a:prstGeom>
        </p:spPr>
        <p:txBody>
          <a:bodyPr vert="horz" wrap="square" lIns="0" tIns="12065" rIns="0" bIns="0" rtlCol="0">
            <a:spAutoFit/>
          </a:bodyPr>
          <a:lstStyle/>
          <a:p>
            <a:pPr marL="12700" algn="ctr">
              <a:spcBef>
                <a:spcPts val="95"/>
              </a:spcBef>
            </a:pPr>
            <a:r>
              <a:rPr sz="1300" b="1" dirty="0">
                <a:solidFill>
                  <a:srgbClr val="EC1C23"/>
                </a:solidFill>
                <a:latin typeface="Ubuntu" panose="020B0504030602030204" pitchFamily="34" charset="0"/>
                <a:cs typeface="Arial"/>
              </a:rPr>
              <a:t>POURQUOI je veux le faire ?</a:t>
            </a:r>
            <a:endParaRPr sz="1300" dirty="0">
              <a:latin typeface="Ubuntu" panose="020B0504030602030204" pitchFamily="34" charset="0"/>
              <a:cs typeface="Arial"/>
            </a:endParaRPr>
          </a:p>
        </p:txBody>
      </p:sp>
      <p:sp>
        <p:nvSpPr>
          <p:cNvPr id="10" name="object 10"/>
          <p:cNvSpPr txBox="1"/>
          <p:nvPr/>
        </p:nvSpPr>
        <p:spPr>
          <a:xfrm>
            <a:off x="14682216" y="8988297"/>
            <a:ext cx="199390" cy="197490"/>
          </a:xfrm>
          <a:prstGeom prst="rect">
            <a:avLst/>
          </a:prstGeom>
        </p:spPr>
        <p:txBody>
          <a:bodyPr vert="horz" wrap="square" lIns="0" tIns="12700" rIns="0" bIns="0" rtlCol="0">
            <a:spAutoFit/>
          </a:bodyPr>
          <a:lstStyle/>
          <a:p>
            <a:pPr marL="12700">
              <a:spcBef>
                <a:spcPts val="100"/>
              </a:spcBef>
            </a:pPr>
            <a:r>
              <a:rPr sz="1200" b="1" spc="10" dirty="0">
                <a:solidFill>
                  <a:srgbClr val="171717"/>
                </a:solidFill>
                <a:latin typeface="Arial"/>
                <a:cs typeface="Arial"/>
              </a:rPr>
              <a:t>10</a:t>
            </a:r>
            <a:endParaRPr sz="1200">
              <a:latin typeface="Arial"/>
              <a:cs typeface="Arial"/>
            </a:endParaRPr>
          </a:p>
        </p:txBody>
      </p:sp>
      <p:grpSp>
        <p:nvGrpSpPr>
          <p:cNvPr id="11" name="object 11"/>
          <p:cNvGrpSpPr/>
          <p:nvPr/>
        </p:nvGrpSpPr>
        <p:grpSpPr>
          <a:xfrm>
            <a:off x="207796" y="1143000"/>
            <a:ext cx="6433034" cy="2322830"/>
            <a:chOff x="457200" y="1386839"/>
            <a:chExt cx="6372225" cy="2322830"/>
          </a:xfrm>
        </p:grpSpPr>
        <p:sp>
          <p:nvSpPr>
            <p:cNvPr id="12" name="object 12"/>
            <p:cNvSpPr/>
            <p:nvPr/>
          </p:nvSpPr>
          <p:spPr>
            <a:xfrm>
              <a:off x="480644" y="1415922"/>
              <a:ext cx="57150" cy="53340"/>
            </a:xfrm>
            <a:custGeom>
              <a:avLst/>
              <a:gdLst/>
              <a:ahLst/>
              <a:cxnLst/>
              <a:rect l="l" t="t" r="r" b="b"/>
              <a:pathLst>
                <a:path w="57150" h="53340">
                  <a:moveTo>
                    <a:pt x="57137" y="0"/>
                  </a:moveTo>
                  <a:lnTo>
                    <a:pt x="39095" y="10437"/>
                  </a:lnTo>
                  <a:lnTo>
                    <a:pt x="23353" y="22923"/>
                  </a:lnTo>
                  <a:lnTo>
                    <a:pt x="10218" y="37218"/>
                  </a:lnTo>
                  <a:lnTo>
                    <a:pt x="0" y="53085"/>
                  </a:lnTo>
                </a:path>
              </a:pathLst>
            </a:custGeom>
            <a:ln w="25399">
              <a:solidFill>
                <a:srgbClr val="E3312B"/>
              </a:solidFill>
              <a:prstDash val="lgDash"/>
            </a:ln>
          </p:spPr>
          <p:txBody>
            <a:bodyPr wrap="square" lIns="0" tIns="0" rIns="0" bIns="0" rtlCol="0"/>
            <a:lstStyle/>
            <a:p>
              <a:endParaRPr/>
            </a:p>
          </p:txBody>
        </p:sp>
        <p:sp>
          <p:nvSpPr>
            <p:cNvPr id="13" name="object 13"/>
            <p:cNvSpPr/>
            <p:nvPr/>
          </p:nvSpPr>
          <p:spPr>
            <a:xfrm>
              <a:off x="469900" y="1578101"/>
              <a:ext cx="0" cy="1959610"/>
            </a:xfrm>
            <a:custGeom>
              <a:avLst/>
              <a:gdLst/>
              <a:ahLst/>
              <a:cxnLst/>
              <a:rect l="l" t="t" r="r" b="b"/>
              <a:pathLst>
                <a:path h="1959610">
                  <a:moveTo>
                    <a:pt x="0" y="0"/>
                  </a:moveTo>
                  <a:lnTo>
                    <a:pt x="0" y="1959228"/>
                  </a:lnTo>
                </a:path>
              </a:pathLst>
            </a:custGeom>
            <a:ln w="25400">
              <a:solidFill>
                <a:srgbClr val="E3312B"/>
              </a:solidFill>
              <a:prstDash val="lgDash"/>
            </a:ln>
          </p:spPr>
          <p:txBody>
            <a:bodyPr wrap="square" lIns="0" tIns="0" rIns="0" bIns="0" rtlCol="0"/>
            <a:lstStyle/>
            <a:p>
              <a:endParaRPr/>
            </a:p>
          </p:txBody>
        </p:sp>
        <p:sp>
          <p:nvSpPr>
            <p:cNvPr id="14" name="object 14"/>
            <p:cNvSpPr/>
            <p:nvPr/>
          </p:nvSpPr>
          <p:spPr>
            <a:xfrm>
              <a:off x="469900" y="1485518"/>
              <a:ext cx="4445" cy="55244"/>
            </a:xfrm>
            <a:custGeom>
              <a:avLst/>
              <a:gdLst/>
              <a:ahLst/>
              <a:cxnLst/>
              <a:rect l="l" t="t" r="r" b="b"/>
              <a:pathLst>
                <a:path w="4445" h="55244">
                  <a:moveTo>
                    <a:pt x="3962" y="0"/>
                  </a:moveTo>
                  <a:lnTo>
                    <a:pt x="2255" y="6471"/>
                  </a:lnTo>
                  <a:lnTo>
                    <a:pt x="1014" y="13096"/>
                  </a:lnTo>
                  <a:lnTo>
                    <a:pt x="256" y="19841"/>
                  </a:lnTo>
                  <a:lnTo>
                    <a:pt x="0" y="26670"/>
                  </a:lnTo>
                  <a:lnTo>
                    <a:pt x="0" y="54863"/>
                  </a:lnTo>
                </a:path>
              </a:pathLst>
            </a:custGeom>
            <a:ln w="25400">
              <a:solidFill>
                <a:srgbClr val="E3312B"/>
              </a:solidFill>
            </a:ln>
          </p:spPr>
          <p:txBody>
            <a:bodyPr wrap="square" lIns="0" tIns="0" rIns="0" bIns="0" rtlCol="0"/>
            <a:lstStyle/>
            <a:p>
              <a:endParaRPr/>
            </a:p>
          </p:txBody>
        </p:sp>
        <p:sp>
          <p:nvSpPr>
            <p:cNvPr id="15" name="object 15"/>
            <p:cNvSpPr/>
            <p:nvPr/>
          </p:nvSpPr>
          <p:spPr>
            <a:xfrm>
              <a:off x="490575" y="3642994"/>
              <a:ext cx="67310" cy="45720"/>
            </a:xfrm>
            <a:custGeom>
              <a:avLst/>
              <a:gdLst/>
              <a:ahLst/>
              <a:cxnLst/>
              <a:rect l="l" t="t" r="r" b="b"/>
              <a:pathLst>
                <a:path w="67309" h="45720">
                  <a:moveTo>
                    <a:pt x="0" y="0"/>
                  </a:moveTo>
                  <a:lnTo>
                    <a:pt x="13061" y="14319"/>
                  </a:lnTo>
                  <a:lnTo>
                    <a:pt x="28741" y="26828"/>
                  </a:lnTo>
                  <a:lnTo>
                    <a:pt x="46729" y="37290"/>
                  </a:lnTo>
                  <a:lnTo>
                    <a:pt x="66713" y="45465"/>
                  </a:lnTo>
                </a:path>
              </a:pathLst>
            </a:custGeom>
            <a:ln w="25399">
              <a:solidFill>
                <a:srgbClr val="E3312B"/>
              </a:solidFill>
              <a:prstDash val="lgDash"/>
            </a:ln>
          </p:spPr>
          <p:txBody>
            <a:bodyPr wrap="square" lIns="0" tIns="0" rIns="0" bIns="0" rtlCol="0"/>
            <a:lstStyle/>
            <a:p>
              <a:endParaRPr/>
            </a:p>
          </p:txBody>
        </p:sp>
        <p:sp>
          <p:nvSpPr>
            <p:cNvPr id="16" name="object 16"/>
            <p:cNvSpPr/>
            <p:nvPr/>
          </p:nvSpPr>
          <p:spPr>
            <a:xfrm>
              <a:off x="469900" y="3556126"/>
              <a:ext cx="4445" cy="55244"/>
            </a:xfrm>
            <a:custGeom>
              <a:avLst/>
              <a:gdLst/>
              <a:ahLst/>
              <a:cxnLst/>
              <a:rect l="l" t="t" r="r" b="b"/>
              <a:pathLst>
                <a:path w="4445" h="55245">
                  <a:moveTo>
                    <a:pt x="0" y="0"/>
                  </a:moveTo>
                  <a:lnTo>
                    <a:pt x="0" y="28194"/>
                  </a:lnTo>
                  <a:lnTo>
                    <a:pt x="256" y="35002"/>
                  </a:lnTo>
                  <a:lnTo>
                    <a:pt x="1014" y="41703"/>
                  </a:lnTo>
                  <a:lnTo>
                    <a:pt x="2255" y="48285"/>
                  </a:lnTo>
                  <a:lnTo>
                    <a:pt x="3962" y="54737"/>
                  </a:lnTo>
                </a:path>
              </a:pathLst>
            </a:custGeom>
            <a:ln w="25400">
              <a:solidFill>
                <a:srgbClr val="E3312B"/>
              </a:solidFill>
            </a:ln>
          </p:spPr>
          <p:txBody>
            <a:bodyPr wrap="square" lIns="0" tIns="0" rIns="0" bIns="0" rtlCol="0"/>
            <a:lstStyle/>
            <a:p>
              <a:endParaRPr/>
            </a:p>
          </p:txBody>
        </p:sp>
        <p:sp>
          <p:nvSpPr>
            <p:cNvPr id="17" name="object 17"/>
            <p:cNvSpPr/>
            <p:nvPr/>
          </p:nvSpPr>
          <p:spPr>
            <a:xfrm>
              <a:off x="694740" y="3696969"/>
              <a:ext cx="5921375" cy="0"/>
            </a:xfrm>
            <a:custGeom>
              <a:avLst/>
              <a:gdLst/>
              <a:ahLst/>
              <a:cxnLst/>
              <a:rect l="l" t="t" r="r" b="b"/>
              <a:pathLst>
                <a:path w="5921375">
                  <a:moveTo>
                    <a:pt x="0" y="0"/>
                  </a:moveTo>
                  <a:lnTo>
                    <a:pt x="5920943" y="0"/>
                  </a:lnTo>
                </a:path>
              </a:pathLst>
            </a:custGeom>
            <a:ln w="25400">
              <a:solidFill>
                <a:srgbClr val="E3312B"/>
              </a:solidFill>
              <a:prstDash val="lgDash"/>
            </a:ln>
          </p:spPr>
          <p:txBody>
            <a:bodyPr wrap="square" lIns="0" tIns="0" rIns="0" bIns="0" rtlCol="0"/>
            <a:lstStyle/>
            <a:p>
              <a:endParaRPr/>
            </a:p>
          </p:txBody>
        </p:sp>
        <p:sp>
          <p:nvSpPr>
            <p:cNvPr id="18" name="object 18"/>
            <p:cNvSpPr/>
            <p:nvPr/>
          </p:nvSpPr>
          <p:spPr>
            <a:xfrm>
              <a:off x="578078" y="3693794"/>
              <a:ext cx="69215" cy="3175"/>
            </a:xfrm>
            <a:custGeom>
              <a:avLst/>
              <a:gdLst/>
              <a:ahLst/>
              <a:cxnLst/>
              <a:rect l="l" t="t" r="r" b="b"/>
              <a:pathLst>
                <a:path w="69215" h="3175">
                  <a:moveTo>
                    <a:pt x="0" y="0"/>
                  </a:moveTo>
                  <a:lnTo>
                    <a:pt x="8122" y="1353"/>
                  </a:lnTo>
                  <a:lnTo>
                    <a:pt x="16403" y="2349"/>
                  </a:lnTo>
                  <a:lnTo>
                    <a:pt x="24829" y="2964"/>
                  </a:lnTo>
                  <a:lnTo>
                    <a:pt x="33388" y="3175"/>
                  </a:lnTo>
                  <a:lnTo>
                    <a:pt x="69011" y="3175"/>
                  </a:lnTo>
                </a:path>
              </a:pathLst>
            </a:custGeom>
            <a:ln w="25400">
              <a:solidFill>
                <a:srgbClr val="E3312B"/>
              </a:solidFill>
            </a:ln>
          </p:spPr>
          <p:txBody>
            <a:bodyPr wrap="square" lIns="0" tIns="0" rIns="0" bIns="0" rtlCol="0"/>
            <a:lstStyle/>
            <a:p>
              <a:endParaRPr/>
            </a:p>
          </p:txBody>
        </p:sp>
        <p:sp>
          <p:nvSpPr>
            <p:cNvPr id="19" name="object 19"/>
            <p:cNvSpPr/>
            <p:nvPr/>
          </p:nvSpPr>
          <p:spPr>
            <a:xfrm>
              <a:off x="6748907" y="3627500"/>
              <a:ext cx="57150" cy="53340"/>
            </a:xfrm>
            <a:custGeom>
              <a:avLst/>
              <a:gdLst/>
              <a:ahLst/>
              <a:cxnLst/>
              <a:rect l="l" t="t" r="r" b="b"/>
              <a:pathLst>
                <a:path w="57150" h="53339">
                  <a:moveTo>
                    <a:pt x="0" y="53086"/>
                  </a:moveTo>
                  <a:lnTo>
                    <a:pt x="18018" y="42648"/>
                  </a:lnTo>
                  <a:lnTo>
                    <a:pt x="33750" y="30162"/>
                  </a:lnTo>
                  <a:lnTo>
                    <a:pt x="46863" y="15867"/>
                  </a:lnTo>
                  <a:lnTo>
                    <a:pt x="57023" y="0"/>
                  </a:lnTo>
                </a:path>
              </a:pathLst>
            </a:custGeom>
            <a:ln w="25400">
              <a:solidFill>
                <a:srgbClr val="E3312B"/>
              </a:solidFill>
              <a:prstDash val="lgDash"/>
            </a:ln>
          </p:spPr>
          <p:txBody>
            <a:bodyPr wrap="square" lIns="0" tIns="0" rIns="0" bIns="0" rtlCol="0"/>
            <a:lstStyle/>
            <a:p>
              <a:endParaRPr/>
            </a:p>
          </p:txBody>
        </p:sp>
        <p:sp>
          <p:nvSpPr>
            <p:cNvPr id="20" name="object 20"/>
            <p:cNvSpPr/>
            <p:nvPr/>
          </p:nvSpPr>
          <p:spPr>
            <a:xfrm>
              <a:off x="6639559" y="3693794"/>
              <a:ext cx="69215" cy="3175"/>
            </a:xfrm>
            <a:custGeom>
              <a:avLst/>
              <a:gdLst/>
              <a:ahLst/>
              <a:cxnLst/>
              <a:rect l="l" t="t" r="r" b="b"/>
              <a:pathLst>
                <a:path w="69215" h="3175">
                  <a:moveTo>
                    <a:pt x="0" y="3175"/>
                  </a:moveTo>
                  <a:lnTo>
                    <a:pt x="35560" y="3175"/>
                  </a:lnTo>
                  <a:lnTo>
                    <a:pt x="44154" y="2964"/>
                  </a:lnTo>
                  <a:lnTo>
                    <a:pt x="52593" y="2349"/>
                  </a:lnTo>
                  <a:lnTo>
                    <a:pt x="60866" y="1353"/>
                  </a:lnTo>
                  <a:lnTo>
                    <a:pt x="68961" y="0"/>
                  </a:lnTo>
                </a:path>
              </a:pathLst>
            </a:custGeom>
            <a:ln w="25400">
              <a:solidFill>
                <a:srgbClr val="E3312B"/>
              </a:solidFill>
            </a:ln>
          </p:spPr>
          <p:txBody>
            <a:bodyPr wrap="square" lIns="0" tIns="0" rIns="0" bIns="0" rtlCol="0"/>
            <a:lstStyle/>
            <a:p>
              <a:endParaRPr/>
            </a:p>
          </p:txBody>
        </p:sp>
        <p:sp>
          <p:nvSpPr>
            <p:cNvPr id="21" name="object 21"/>
            <p:cNvSpPr/>
            <p:nvPr/>
          </p:nvSpPr>
          <p:spPr>
            <a:xfrm>
              <a:off x="6816725" y="1559178"/>
              <a:ext cx="0" cy="1959610"/>
            </a:xfrm>
            <a:custGeom>
              <a:avLst/>
              <a:gdLst/>
              <a:ahLst/>
              <a:cxnLst/>
              <a:rect l="l" t="t" r="r" b="b"/>
              <a:pathLst>
                <a:path h="1959610">
                  <a:moveTo>
                    <a:pt x="0" y="1959228"/>
                  </a:moveTo>
                  <a:lnTo>
                    <a:pt x="0" y="0"/>
                  </a:lnTo>
                </a:path>
              </a:pathLst>
            </a:custGeom>
            <a:ln w="25400">
              <a:solidFill>
                <a:srgbClr val="E3312B"/>
              </a:solidFill>
              <a:prstDash val="lgDash"/>
            </a:ln>
          </p:spPr>
          <p:txBody>
            <a:bodyPr wrap="square" lIns="0" tIns="0" rIns="0" bIns="0" rtlCol="0"/>
            <a:lstStyle/>
            <a:p>
              <a:endParaRPr/>
            </a:p>
          </p:txBody>
        </p:sp>
        <p:sp>
          <p:nvSpPr>
            <p:cNvPr id="22" name="object 22"/>
            <p:cNvSpPr/>
            <p:nvPr/>
          </p:nvSpPr>
          <p:spPr>
            <a:xfrm>
              <a:off x="6812788" y="3556126"/>
              <a:ext cx="4445" cy="55244"/>
            </a:xfrm>
            <a:custGeom>
              <a:avLst/>
              <a:gdLst/>
              <a:ahLst/>
              <a:cxnLst/>
              <a:rect l="l" t="t" r="r" b="b"/>
              <a:pathLst>
                <a:path w="4445" h="55245">
                  <a:moveTo>
                    <a:pt x="0" y="54737"/>
                  </a:moveTo>
                  <a:lnTo>
                    <a:pt x="1686" y="48285"/>
                  </a:lnTo>
                  <a:lnTo>
                    <a:pt x="2921" y="41703"/>
                  </a:lnTo>
                  <a:lnTo>
                    <a:pt x="3679" y="35002"/>
                  </a:lnTo>
                  <a:lnTo>
                    <a:pt x="3936" y="28194"/>
                  </a:lnTo>
                  <a:lnTo>
                    <a:pt x="3936" y="0"/>
                  </a:lnTo>
                </a:path>
              </a:pathLst>
            </a:custGeom>
            <a:ln w="25399">
              <a:solidFill>
                <a:srgbClr val="E3312B"/>
              </a:solidFill>
            </a:ln>
          </p:spPr>
          <p:txBody>
            <a:bodyPr wrap="square" lIns="0" tIns="0" rIns="0" bIns="0" rtlCol="0"/>
            <a:lstStyle/>
            <a:p>
              <a:endParaRPr/>
            </a:p>
          </p:txBody>
        </p:sp>
        <p:sp>
          <p:nvSpPr>
            <p:cNvPr id="23" name="object 23"/>
            <p:cNvSpPr/>
            <p:nvPr/>
          </p:nvSpPr>
          <p:spPr>
            <a:xfrm>
              <a:off x="6729348" y="1408048"/>
              <a:ext cx="66675" cy="45720"/>
            </a:xfrm>
            <a:custGeom>
              <a:avLst/>
              <a:gdLst/>
              <a:ahLst/>
              <a:cxnLst/>
              <a:rect l="l" t="t" r="r" b="b"/>
              <a:pathLst>
                <a:path w="66675" h="45719">
                  <a:moveTo>
                    <a:pt x="66675" y="45466"/>
                  </a:moveTo>
                  <a:lnTo>
                    <a:pt x="53631" y="31146"/>
                  </a:lnTo>
                  <a:lnTo>
                    <a:pt x="37957" y="18637"/>
                  </a:lnTo>
                  <a:lnTo>
                    <a:pt x="19972" y="8175"/>
                  </a:lnTo>
                  <a:lnTo>
                    <a:pt x="0" y="0"/>
                  </a:lnTo>
                </a:path>
              </a:pathLst>
            </a:custGeom>
            <a:ln w="25400">
              <a:solidFill>
                <a:srgbClr val="E3312B"/>
              </a:solidFill>
              <a:prstDash val="lgDash"/>
            </a:ln>
          </p:spPr>
          <p:txBody>
            <a:bodyPr wrap="square" lIns="0" tIns="0" rIns="0" bIns="0" rtlCol="0"/>
            <a:lstStyle/>
            <a:p>
              <a:endParaRPr/>
            </a:p>
          </p:txBody>
        </p:sp>
        <p:sp>
          <p:nvSpPr>
            <p:cNvPr id="24" name="object 24"/>
            <p:cNvSpPr/>
            <p:nvPr/>
          </p:nvSpPr>
          <p:spPr>
            <a:xfrm>
              <a:off x="6812788" y="1485518"/>
              <a:ext cx="4445" cy="55244"/>
            </a:xfrm>
            <a:custGeom>
              <a:avLst/>
              <a:gdLst/>
              <a:ahLst/>
              <a:cxnLst/>
              <a:rect l="l" t="t" r="r" b="b"/>
              <a:pathLst>
                <a:path w="4445" h="55244">
                  <a:moveTo>
                    <a:pt x="3936" y="54863"/>
                  </a:moveTo>
                  <a:lnTo>
                    <a:pt x="3936" y="26670"/>
                  </a:lnTo>
                  <a:lnTo>
                    <a:pt x="3679" y="19841"/>
                  </a:lnTo>
                  <a:lnTo>
                    <a:pt x="2920" y="13096"/>
                  </a:lnTo>
                  <a:lnTo>
                    <a:pt x="1686" y="6471"/>
                  </a:lnTo>
                  <a:lnTo>
                    <a:pt x="0" y="0"/>
                  </a:lnTo>
                </a:path>
              </a:pathLst>
            </a:custGeom>
            <a:ln w="25400">
              <a:solidFill>
                <a:srgbClr val="E3312B"/>
              </a:solidFill>
            </a:ln>
          </p:spPr>
          <p:txBody>
            <a:bodyPr wrap="square" lIns="0" tIns="0" rIns="0" bIns="0" rtlCol="0"/>
            <a:lstStyle/>
            <a:p>
              <a:endParaRPr/>
            </a:p>
          </p:txBody>
        </p:sp>
        <p:sp>
          <p:nvSpPr>
            <p:cNvPr id="25" name="object 25"/>
            <p:cNvSpPr/>
            <p:nvPr/>
          </p:nvSpPr>
          <p:spPr>
            <a:xfrm>
              <a:off x="670915" y="1399539"/>
              <a:ext cx="5921375" cy="0"/>
            </a:xfrm>
            <a:custGeom>
              <a:avLst/>
              <a:gdLst/>
              <a:ahLst/>
              <a:cxnLst/>
              <a:rect l="l" t="t" r="r" b="b"/>
              <a:pathLst>
                <a:path w="5921375">
                  <a:moveTo>
                    <a:pt x="5921019" y="0"/>
                  </a:moveTo>
                  <a:lnTo>
                    <a:pt x="0" y="0"/>
                  </a:lnTo>
                </a:path>
              </a:pathLst>
            </a:custGeom>
            <a:ln w="25400">
              <a:solidFill>
                <a:srgbClr val="E3312B"/>
              </a:solidFill>
              <a:prstDash val="lgDash"/>
            </a:ln>
          </p:spPr>
          <p:txBody>
            <a:bodyPr wrap="square" lIns="0" tIns="0" rIns="0" bIns="0" rtlCol="0"/>
            <a:lstStyle/>
            <a:p>
              <a:endParaRPr/>
            </a:p>
          </p:txBody>
        </p:sp>
        <p:sp>
          <p:nvSpPr>
            <p:cNvPr id="26" name="object 26"/>
            <p:cNvSpPr/>
            <p:nvPr/>
          </p:nvSpPr>
          <p:spPr>
            <a:xfrm>
              <a:off x="578078" y="1399539"/>
              <a:ext cx="6130925" cy="3175"/>
            </a:xfrm>
            <a:custGeom>
              <a:avLst/>
              <a:gdLst/>
              <a:ahLst/>
              <a:cxnLst/>
              <a:rect l="l" t="t" r="r" b="b"/>
              <a:pathLst>
                <a:path w="6130925" h="3175">
                  <a:moveTo>
                    <a:pt x="6130442" y="3175"/>
                  </a:moveTo>
                  <a:lnTo>
                    <a:pt x="6122348" y="1821"/>
                  </a:lnTo>
                  <a:lnTo>
                    <a:pt x="6114075" y="825"/>
                  </a:lnTo>
                  <a:lnTo>
                    <a:pt x="6105635" y="210"/>
                  </a:lnTo>
                  <a:lnTo>
                    <a:pt x="6097041" y="0"/>
                  </a:lnTo>
                  <a:lnTo>
                    <a:pt x="6061481" y="0"/>
                  </a:lnTo>
                </a:path>
                <a:path w="6130925" h="3175">
                  <a:moveTo>
                    <a:pt x="69011" y="0"/>
                  </a:moveTo>
                  <a:lnTo>
                    <a:pt x="33388" y="0"/>
                  </a:lnTo>
                  <a:lnTo>
                    <a:pt x="24829" y="210"/>
                  </a:lnTo>
                  <a:lnTo>
                    <a:pt x="16403" y="825"/>
                  </a:lnTo>
                  <a:lnTo>
                    <a:pt x="8122" y="1821"/>
                  </a:lnTo>
                  <a:lnTo>
                    <a:pt x="0" y="3175"/>
                  </a:lnTo>
                </a:path>
              </a:pathLst>
            </a:custGeom>
            <a:ln w="25400">
              <a:solidFill>
                <a:srgbClr val="E3312B"/>
              </a:solidFill>
            </a:ln>
          </p:spPr>
          <p:txBody>
            <a:bodyPr wrap="square" lIns="0" tIns="0" rIns="0" bIns="0" rtlCol="0"/>
            <a:lstStyle/>
            <a:p>
              <a:endParaRPr/>
            </a:p>
          </p:txBody>
        </p:sp>
      </p:grpSp>
      <p:grpSp>
        <p:nvGrpSpPr>
          <p:cNvPr id="27" name="object 27"/>
          <p:cNvGrpSpPr/>
          <p:nvPr/>
        </p:nvGrpSpPr>
        <p:grpSpPr>
          <a:xfrm>
            <a:off x="2220215" y="4147673"/>
            <a:ext cx="4332985" cy="475107"/>
            <a:chOff x="2373376" y="4323715"/>
            <a:chExt cx="4332985" cy="475107"/>
          </a:xfrm>
        </p:grpSpPr>
        <p:sp>
          <p:nvSpPr>
            <p:cNvPr id="29" name="object 29"/>
            <p:cNvSpPr/>
            <p:nvPr/>
          </p:nvSpPr>
          <p:spPr>
            <a:xfrm>
              <a:off x="2384551" y="4332097"/>
              <a:ext cx="4300220" cy="59690"/>
            </a:xfrm>
            <a:custGeom>
              <a:avLst/>
              <a:gdLst/>
              <a:ahLst/>
              <a:cxnLst/>
              <a:rect l="l" t="t" r="r" b="b"/>
              <a:pathLst>
                <a:path w="4300220" h="59689">
                  <a:moveTo>
                    <a:pt x="59562" y="7619"/>
                  </a:moveTo>
                  <a:lnTo>
                    <a:pt x="40755" y="17750"/>
                  </a:lnTo>
                  <a:lnTo>
                    <a:pt x="24352" y="29892"/>
                  </a:lnTo>
                  <a:lnTo>
                    <a:pt x="10664" y="43820"/>
                  </a:lnTo>
                  <a:lnTo>
                    <a:pt x="0" y="59308"/>
                  </a:lnTo>
                </a:path>
                <a:path w="4300220" h="59689">
                  <a:moveTo>
                    <a:pt x="4299839" y="44195"/>
                  </a:moveTo>
                  <a:lnTo>
                    <a:pt x="4286178" y="30235"/>
                  </a:lnTo>
                  <a:lnTo>
                    <a:pt x="4269803" y="18049"/>
                  </a:lnTo>
                  <a:lnTo>
                    <a:pt x="4251047" y="7887"/>
                  </a:lnTo>
                  <a:lnTo>
                    <a:pt x="4230243" y="0"/>
                  </a:lnTo>
                </a:path>
              </a:pathLst>
            </a:custGeom>
            <a:ln w="25400">
              <a:solidFill>
                <a:srgbClr val="E3312B"/>
              </a:solidFill>
              <a:prstDash val="lgDash"/>
            </a:ln>
          </p:spPr>
          <p:txBody>
            <a:bodyPr wrap="square" lIns="0" tIns="0" rIns="0" bIns="0" rtlCol="0"/>
            <a:lstStyle/>
            <a:p>
              <a:endParaRPr/>
            </a:p>
          </p:txBody>
        </p:sp>
        <p:sp>
          <p:nvSpPr>
            <p:cNvPr id="30" name="object 30"/>
            <p:cNvSpPr/>
            <p:nvPr/>
          </p:nvSpPr>
          <p:spPr>
            <a:xfrm>
              <a:off x="2582164" y="4323715"/>
              <a:ext cx="3890645" cy="0"/>
            </a:xfrm>
            <a:custGeom>
              <a:avLst/>
              <a:gdLst/>
              <a:ahLst/>
              <a:cxnLst/>
              <a:rect l="l" t="t" r="r" b="b"/>
              <a:pathLst>
                <a:path w="3890645">
                  <a:moveTo>
                    <a:pt x="3890518" y="0"/>
                  </a:moveTo>
                  <a:lnTo>
                    <a:pt x="0" y="0"/>
                  </a:lnTo>
                </a:path>
              </a:pathLst>
            </a:custGeom>
            <a:ln w="25400">
              <a:solidFill>
                <a:srgbClr val="E3312B"/>
              </a:solidFill>
              <a:prstDash val="lgDash"/>
            </a:ln>
          </p:spPr>
          <p:txBody>
            <a:bodyPr wrap="square" lIns="0" tIns="0" rIns="0" bIns="0" rtlCol="0"/>
            <a:lstStyle/>
            <a:p>
              <a:endParaRPr/>
            </a:p>
          </p:txBody>
        </p:sp>
        <p:sp>
          <p:nvSpPr>
            <p:cNvPr id="31" name="object 31"/>
            <p:cNvSpPr/>
            <p:nvPr/>
          </p:nvSpPr>
          <p:spPr>
            <a:xfrm>
              <a:off x="2373376" y="4492752"/>
              <a:ext cx="0" cy="154305"/>
            </a:xfrm>
            <a:custGeom>
              <a:avLst/>
              <a:gdLst/>
              <a:ahLst/>
              <a:cxnLst/>
              <a:rect l="l" t="t" r="r" b="b"/>
              <a:pathLst>
                <a:path h="154304">
                  <a:moveTo>
                    <a:pt x="0" y="0"/>
                  </a:moveTo>
                  <a:lnTo>
                    <a:pt x="0" y="153797"/>
                  </a:lnTo>
                </a:path>
              </a:pathLst>
            </a:custGeom>
            <a:ln w="25400">
              <a:solidFill>
                <a:srgbClr val="E3312B"/>
              </a:solidFill>
              <a:prstDash val="lgDash"/>
            </a:ln>
          </p:spPr>
          <p:txBody>
            <a:bodyPr wrap="square" lIns="0" tIns="0" rIns="0" bIns="0" rtlCol="0"/>
            <a:lstStyle/>
            <a:p>
              <a:endParaRPr/>
            </a:p>
          </p:txBody>
        </p:sp>
        <p:sp>
          <p:nvSpPr>
            <p:cNvPr id="32" name="object 32"/>
            <p:cNvSpPr/>
            <p:nvPr/>
          </p:nvSpPr>
          <p:spPr>
            <a:xfrm>
              <a:off x="2373376" y="4407535"/>
              <a:ext cx="4445" cy="52069"/>
            </a:xfrm>
            <a:custGeom>
              <a:avLst/>
              <a:gdLst/>
              <a:ahLst/>
              <a:cxnLst/>
              <a:rect l="l" t="t" r="r" b="b"/>
              <a:pathLst>
                <a:path w="4444" h="52070">
                  <a:moveTo>
                    <a:pt x="4063" y="0"/>
                  </a:moveTo>
                  <a:lnTo>
                    <a:pt x="2303" y="6260"/>
                  </a:lnTo>
                  <a:lnTo>
                    <a:pt x="1031" y="12652"/>
                  </a:lnTo>
                  <a:lnTo>
                    <a:pt x="259" y="19163"/>
                  </a:lnTo>
                  <a:lnTo>
                    <a:pt x="0" y="25780"/>
                  </a:lnTo>
                  <a:lnTo>
                    <a:pt x="0" y="51688"/>
                  </a:lnTo>
                </a:path>
              </a:pathLst>
            </a:custGeom>
            <a:ln w="25400">
              <a:solidFill>
                <a:srgbClr val="E3312B"/>
              </a:solidFill>
            </a:ln>
          </p:spPr>
          <p:txBody>
            <a:bodyPr wrap="square" lIns="0" tIns="0" rIns="0" bIns="0" rtlCol="0"/>
            <a:lstStyle/>
            <a:p>
              <a:endParaRPr/>
            </a:p>
          </p:txBody>
        </p:sp>
        <p:sp>
          <p:nvSpPr>
            <p:cNvPr id="33" name="object 33"/>
            <p:cNvSpPr/>
            <p:nvPr/>
          </p:nvSpPr>
          <p:spPr>
            <a:xfrm>
              <a:off x="2394839" y="4746244"/>
              <a:ext cx="69850" cy="44450"/>
            </a:xfrm>
            <a:custGeom>
              <a:avLst/>
              <a:gdLst/>
              <a:ahLst/>
              <a:cxnLst/>
              <a:rect l="l" t="t" r="r" b="b"/>
              <a:pathLst>
                <a:path w="69850" h="44450">
                  <a:moveTo>
                    <a:pt x="0" y="0"/>
                  </a:moveTo>
                  <a:lnTo>
                    <a:pt x="13660" y="13942"/>
                  </a:lnTo>
                  <a:lnTo>
                    <a:pt x="30035" y="26098"/>
                  </a:lnTo>
                  <a:lnTo>
                    <a:pt x="48791" y="36254"/>
                  </a:lnTo>
                  <a:lnTo>
                    <a:pt x="69596" y="44195"/>
                  </a:lnTo>
                </a:path>
              </a:pathLst>
            </a:custGeom>
            <a:ln w="25400">
              <a:solidFill>
                <a:srgbClr val="E3312B"/>
              </a:solidFill>
              <a:prstDash val="lgDash"/>
            </a:ln>
          </p:spPr>
          <p:txBody>
            <a:bodyPr wrap="square" lIns="0" tIns="0" rIns="0" bIns="0" rtlCol="0"/>
            <a:lstStyle/>
            <a:p>
              <a:endParaRPr/>
            </a:p>
          </p:txBody>
        </p:sp>
        <p:sp>
          <p:nvSpPr>
            <p:cNvPr id="34" name="object 34"/>
            <p:cNvSpPr/>
            <p:nvPr/>
          </p:nvSpPr>
          <p:spPr>
            <a:xfrm>
              <a:off x="2606548" y="4798695"/>
              <a:ext cx="3890645" cy="0"/>
            </a:xfrm>
            <a:custGeom>
              <a:avLst/>
              <a:gdLst/>
              <a:ahLst/>
              <a:cxnLst/>
              <a:rect l="l" t="t" r="r" b="b"/>
              <a:pathLst>
                <a:path w="3890645">
                  <a:moveTo>
                    <a:pt x="0" y="0"/>
                  </a:moveTo>
                  <a:lnTo>
                    <a:pt x="3890517" y="0"/>
                  </a:lnTo>
                </a:path>
              </a:pathLst>
            </a:custGeom>
            <a:ln w="25400">
              <a:solidFill>
                <a:srgbClr val="E3312B"/>
              </a:solidFill>
              <a:prstDash val="lgDash"/>
            </a:ln>
          </p:spPr>
          <p:txBody>
            <a:bodyPr wrap="square" lIns="0" tIns="0" rIns="0" bIns="0" rtlCol="0"/>
            <a:lstStyle/>
            <a:p>
              <a:endParaRPr/>
            </a:p>
          </p:txBody>
        </p:sp>
        <p:sp>
          <p:nvSpPr>
            <p:cNvPr id="35" name="object 35"/>
            <p:cNvSpPr/>
            <p:nvPr/>
          </p:nvSpPr>
          <p:spPr>
            <a:xfrm>
              <a:off x="2486151" y="4795647"/>
              <a:ext cx="71755" cy="3175"/>
            </a:xfrm>
            <a:custGeom>
              <a:avLst/>
              <a:gdLst/>
              <a:ahLst/>
              <a:cxnLst/>
              <a:rect l="l" t="t" r="r" b="b"/>
              <a:pathLst>
                <a:path w="71755" h="3175">
                  <a:moveTo>
                    <a:pt x="0" y="0"/>
                  </a:moveTo>
                  <a:lnTo>
                    <a:pt x="8473" y="1333"/>
                  </a:lnTo>
                  <a:lnTo>
                    <a:pt x="17113" y="2285"/>
                  </a:lnTo>
                  <a:lnTo>
                    <a:pt x="25896" y="2857"/>
                  </a:lnTo>
                  <a:lnTo>
                    <a:pt x="34798" y="3048"/>
                  </a:lnTo>
                  <a:lnTo>
                    <a:pt x="71628" y="3048"/>
                  </a:lnTo>
                </a:path>
              </a:pathLst>
            </a:custGeom>
            <a:ln w="25400">
              <a:solidFill>
                <a:srgbClr val="E3312B"/>
              </a:solidFill>
            </a:ln>
          </p:spPr>
          <p:txBody>
            <a:bodyPr wrap="square" lIns="0" tIns="0" rIns="0" bIns="0" rtlCol="0"/>
            <a:lstStyle/>
            <a:p>
              <a:endParaRPr/>
            </a:p>
          </p:txBody>
        </p:sp>
        <p:sp>
          <p:nvSpPr>
            <p:cNvPr id="36" name="object 36"/>
            <p:cNvSpPr/>
            <p:nvPr/>
          </p:nvSpPr>
          <p:spPr>
            <a:xfrm>
              <a:off x="6635115" y="4731131"/>
              <a:ext cx="59690" cy="52069"/>
            </a:xfrm>
            <a:custGeom>
              <a:avLst/>
              <a:gdLst/>
              <a:ahLst/>
              <a:cxnLst/>
              <a:rect l="l" t="t" r="r" b="b"/>
              <a:pathLst>
                <a:path w="59690" h="52070">
                  <a:moveTo>
                    <a:pt x="0" y="51562"/>
                  </a:moveTo>
                  <a:lnTo>
                    <a:pt x="18825" y="41487"/>
                  </a:lnTo>
                  <a:lnTo>
                    <a:pt x="35258" y="29352"/>
                  </a:lnTo>
                  <a:lnTo>
                    <a:pt x="48952" y="15432"/>
                  </a:lnTo>
                  <a:lnTo>
                    <a:pt x="59562" y="0"/>
                  </a:lnTo>
                </a:path>
              </a:pathLst>
            </a:custGeom>
            <a:ln w="25400">
              <a:solidFill>
                <a:srgbClr val="E3312B"/>
              </a:solidFill>
              <a:prstDash val="lgDash"/>
            </a:ln>
          </p:spPr>
          <p:txBody>
            <a:bodyPr wrap="square" lIns="0" tIns="0" rIns="0" bIns="0" rtlCol="0"/>
            <a:lstStyle/>
            <a:p>
              <a:endParaRPr/>
            </a:p>
          </p:txBody>
        </p:sp>
        <p:sp>
          <p:nvSpPr>
            <p:cNvPr id="37" name="object 37"/>
            <p:cNvSpPr/>
            <p:nvPr/>
          </p:nvSpPr>
          <p:spPr>
            <a:xfrm>
              <a:off x="6521450" y="4795647"/>
              <a:ext cx="71755" cy="3175"/>
            </a:xfrm>
            <a:custGeom>
              <a:avLst/>
              <a:gdLst/>
              <a:ahLst/>
              <a:cxnLst/>
              <a:rect l="l" t="t" r="r" b="b"/>
              <a:pathLst>
                <a:path w="71754" h="3175">
                  <a:moveTo>
                    <a:pt x="0" y="3048"/>
                  </a:moveTo>
                  <a:lnTo>
                    <a:pt x="36829" y="3048"/>
                  </a:lnTo>
                  <a:lnTo>
                    <a:pt x="45731" y="2857"/>
                  </a:lnTo>
                  <a:lnTo>
                    <a:pt x="54514" y="2286"/>
                  </a:lnTo>
                  <a:lnTo>
                    <a:pt x="63154" y="1333"/>
                  </a:lnTo>
                  <a:lnTo>
                    <a:pt x="71627" y="0"/>
                  </a:lnTo>
                </a:path>
              </a:pathLst>
            </a:custGeom>
            <a:ln w="25400">
              <a:solidFill>
                <a:srgbClr val="E3312B"/>
              </a:solidFill>
            </a:ln>
          </p:spPr>
          <p:txBody>
            <a:bodyPr wrap="square" lIns="0" tIns="0" rIns="0" bIns="0" rtlCol="0"/>
            <a:lstStyle/>
            <a:p>
              <a:endParaRPr/>
            </a:p>
          </p:txBody>
        </p:sp>
        <p:sp>
          <p:nvSpPr>
            <p:cNvPr id="38" name="object 38"/>
            <p:cNvSpPr/>
            <p:nvPr/>
          </p:nvSpPr>
          <p:spPr>
            <a:xfrm>
              <a:off x="6705980" y="4475988"/>
              <a:ext cx="0" cy="154305"/>
            </a:xfrm>
            <a:custGeom>
              <a:avLst/>
              <a:gdLst/>
              <a:ahLst/>
              <a:cxnLst/>
              <a:rect l="l" t="t" r="r" b="b"/>
              <a:pathLst>
                <a:path h="154304">
                  <a:moveTo>
                    <a:pt x="0" y="153797"/>
                  </a:moveTo>
                  <a:lnTo>
                    <a:pt x="0" y="0"/>
                  </a:lnTo>
                </a:path>
              </a:pathLst>
            </a:custGeom>
            <a:ln w="25400">
              <a:solidFill>
                <a:srgbClr val="E3312B"/>
              </a:solidFill>
              <a:prstDash val="lgDash"/>
            </a:ln>
          </p:spPr>
          <p:txBody>
            <a:bodyPr wrap="square" lIns="0" tIns="0" rIns="0" bIns="0" rtlCol="0"/>
            <a:lstStyle/>
            <a:p>
              <a:endParaRPr/>
            </a:p>
          </p:txBody>
        </p:sp>
        <p:sp>
          <p:nvSpPr>
            <p:cNvPr id="39" name="object 39"/>
            <p:cNvSpPr/>
            <p:nvPr/>
          </p:nvSpPr>
          <p:spPr>
            <a:xfrm>
              <a:off x="2486151" y="4323715"/>
              <a:ext cx="4220210" cy="391795"/>
            </a:xfrm>
            <a:custGeom>
              <a:avLst/>
              <a:gdLst/>
              <a:ahLst/>
              <a:cxnLst/>
              <a:rect l="l" t="t" r="r" b="b"/>
              <a:pathLst>
                <a:path w="4220209" h="391795">
                  <a:moveTo>
                    <a:pt x="4215638" y="391287"/>
                  </a:moveTo>
                  <a:lnTo>
                    <a:pt x="4217417" y="385006"/>
                  </a:lnTo>
                  <a:lnTo>
                    <a:pt x="4218733" y="378571"/>
                  </a:lnTo>
                  <a:lnTo>
                    <a:pt x="4219549" y="372016"/>
                  </a:lnTo>
                  <a:lnTo>
                    <a:pt x="4219829" y="365379"/>
                  </a:lnTo>
                  <a:lnTo>
                    <a:pt x="4219829" y="339471"/>
                  </a:lnTo>
                </a:path>
                <a:path w="4220209" h="391795">
                  <a:moveTo>
                    <a:pt x="4219829" y="135509"/>
                  </a:moveTo>
                  <a:lnTo>
                    <a:pt x="4219829" y="109600"/>
                  </a:lnTo>
                  <a:lnTo>
                    <a:pt x="4219549" y="102983"/>
                  </a:lnTo>
                  <a:lnTo>
                    <a:pt x="4218733" y="96472"/>
                  </a:lnTo>
                  <a:lnTo>
                    <a:pt x="4217417" y="90080"/>
                  </a:lnTo>
                  <a:lnTo>
                    <a:pt x="4215638" y="83820"/>
                  </a:lnTo>
                </a:path>
                <a:path w="4220209" h="391795">
                  <a:moveTo>
                    <a:pt x="4106926" y="3175"/>
                  </a:moveTo>
                  <a:lnTo>
                    <a:pt x="4098452" y="1821"/>
                  </a:lnTo>
                  <a:lnTo>
                    <a:pt x="4089812" y="825"/>
                  </a:lnTo>
                  <a:lnTo>
                    <a:pt x="4081029" y="210"/>
                  </a:lnTo>
                  <a:lnTo>
                    <a:pt x="4072128" y="0"/>
                  </a:lnTo>
                  <a:lnTo>
                    <a:pt x="4035298" y="0"/>
                  </a:lnTo>
                </a:path>
                <a:path w="4220209" h="391795">
                  <a:moveTo>
                    <a:pt x="71628" y="0"/>
                  </a:moveTo>
                  <a:lnTo>
                    <a:pt x="34798" y="0"/>
                  </a:lnTo>
                  <a:lnTo>
                    <a:pt x="25896" y="210"/>
                  </a:lnTo>
                  <a:lnTo>
                    <a:pt x="17113" y="825"/>
                  </a:lnTo>
                  <a:lnTo>
                    <a:pt x="8473" y="1821"/>
                  </a:lnTo>
                  <a:lnTo>
                    <a:pt x="0" y="3175"/>
                  </a:lnTo>
                </a:path>
              </a:pathLst>
            </a:custGeom>
            <a:ln w="25400">
              <a:solidFill>
                <a:srgbClr val="E3312B"/>
              </a:solidFill>
            </a:ln>
          </p:spPr>
          <p:txBody>
            <a:bodyPr wrap="square" lIns="0" tIns="0" rIns="0" bIns="0" rtlCol="0"/>
            <a:lstStyle/>
            <a:p>
              <a:endParaRPr/>
            </a:p>
          </p:txBody>
        </p:sp>
      </p:grpSp>
      <p:sp>
        <p:nvSpPr>
          <p:cNvPr id="40" name="object 40"/>
          <p:cNvSpPr/>
          <p:nvPr/>
        </p:nvSpPr>
        <p:spPr>
          <a:xfrm>
            <a:off x="14744574" y="4193158"/>
            <a:ext cx="50800" cy="50800"/>
          </a:xfrm>
          <a:custGeom>
            <a:avLst/>
            <a:gdLst/>
            <a:ahLst/>
            <a:cxnLst/>
            <a:rect l="l" t="t" r="r" b="b"/>
            <a:pathLst>
              <a:path w="50800" h="50800">
                <a:moveTo>
                  <a:pt x="0" y="25400"/>
                </a:moveTo>
                <a:lnTo>
                  <a:pt x="7439" y="7439"/>
                </a:lnTo>
                <a:lnTo>
                  <a:pt x="25400" y="0"/>
                </a:lnTo>
                <a:lnTo>
                  <a:pt x="43360" y="7439"/>
                </a:lnTo>
                <a:lnTo>
                  <a:pt x="50800" y="25400"/>
                </a:lnTo>
                <a:lnTo>
                  <a:pt x="43360" y="43360"/>
                </a:lnTo>
                <a:lnTo>
                  <a:pt x="25400" y="50800"/>
                </a:lnTo>
                <a:lnTo>
                  <a:pt x="7439" y="43360"/>
                </a:lnTo>
                <a:lnTo>
                  <a:pt x="0" y="25400"/>
                </a:lnTo>
                <a:close/>
              </a:path>
            </a:pathLst>
          </a:custGeom>
          <a:solidFill>
            <a:srgbClr val="3C8F77"/>
          </a:solidFill>
        </p:spPr>
        <p:txBody>
          <a:bodyPr wrap="square" lIns="0" tIns="0" rIns="0" bIns="0" rtlCol="0"/>
          <a:lstStyle/>
          <a:p>
            <a:endParaRPr/>
          </a:p>
        </p:txBody>
      </p:sp>
      <p:grpSp>
        <p:nvGrpSpPr>
          <p:cNvPr id="41" name="object 41"/>
          <p:cNvGrpSpPr/>
          <p:nvPr/>
        </p:nvGrpSpPr>
        <p:grpSpPr>
          <a:xfrm>
            <a:off x="197358" y="5925968"/>
            <a:ext cx="6443472" cy="685800"/>
            <a:chOff x="570230" y="6016116"/>
            <a:chExt cx="6680834" cy="685800"/>
          </a:xfrm>
        </p:grpSpPr>
        <p:sp>
          <p:nvSpPr>
            <p:cNvPr id="42" name="object 42"/>
            <p:cNvSpPr/>
            <p:nvPr/>
          </p:nvSpPr>
          <p:spPr>
            <a:xfrm>
              <a:off x="594499" y="6051041"/>
              <a:ext cx="61594" cy="72390"/>
            </a:xfrm>
            <a:custGeom>
              <a:avLst/>
              <a:gdLst/>
              <a:ahLst/>
              <a:cxnLst/>
              <a:rect l="l" t="t" r="r" b="b"/>
              <a:pathLst>
                <a:path w="61595" h="72389">
                  <a:moveTo>
                    <a:pt x="61506" y="0"/>
                  </a:moveTo>
                  <a:lnTo>
                    <a:pt x="42085" y="14089"/>
                  </a:lnTo>
                  <a:lnTo>
                    <a:pt x="25138" y="30987"/>
                  </a:lnTo>
                  <a:lnTo>
                    <a:pt x="10998" y="50363"/>
                  </a:lnTo>
                  <a:lnTo>
                    <a:pt x="0" y="71882"/>
                  </a:lnTo>
                </a:path>
              </a:pathLst>
            </a:custGeom>
            <a:ln w="25400">
              <a:solidFill>
                <a:srgbClr val="E3312B"/>
              </a:solidFill>
              <a:prstDash val="lgDash"/>
            </a:ln>
          </p:spPr>
          <p:txBody>
            <a:bodyPr wrap="square" lIns="0" tIns="0" rIns="0" bIns="0" rtlCol="0"/>
            <a:lstStyle/>
            <a:p>
              <a:endParaRPr/>
            </a:p>
          </p:txBody>
        </p:sp>
        <p:sp>
          <p:nvSpPr>
            <p:cNvPr id="43" name="object 43"/>
            <p:cNvSpPr/>
            <p:nvPr/>
          </p:nvSpPr>
          <p:spPr>
            <a:xfrm>
              <a:off x="582930" y="6263766"/>
              <a:ext cx="0" cy="213995"/>
            </a:xfrm>
            <a:custGeom>
              <a:avLst/>
              <a:gdLst/>
              <a:ahLst/>
              <a:cxnLst/>
              <a:rect l="l" t="t" r="r" b="b"/>
              <a:pathLst>
                <a:path h="213995">
                  <a:moveTo>
                    <a:pt x="0" y="0"/>
                  </a:moveTo>
                  <a:lnTo>
                    <a:pt x="0" y="213741"/>
                  </a:lnTo>
                </a:path>
              </a:pathLst>
            </a:custGeom>
            <a:ln w="25400">
              <a:solidFill>
                <a:srgbClr val="E3312B"/>
              </a:solidFill>
              <a:prstDash val="lgDash"/>
            </a:ln>
          </p:spPr>
          <p:txBody>
            <a:bodyPr wrap="square" lIns="0" tIns="0" rIns="0" bIns="0" rtlCol="0"/>
            <a:lstStyle/>
            <a:p>
              <a:endParaRPr/>
            </a:p>
          </p:txBody>
        </p:sp>
        <p:sp>
          <p:nvSpPr>
            <p:cNvPr id="44" name="object 44"/>
            <p:cNvSpPr/>
            <p:nvPr/>
          </p:nvSpPr>
          <p:spPr>
            <a:xfrm>
              <a:off x="582930" y="6145275"/>
              <a:ext cx="4445" cy="72390"/>
            </a:xfrm>
            <a:custGeom>
              <a:avLst/>
              <a:gdLst/>
              <a:ahLst/>
              <a:cxnLst/>
              <a:rect l="l" t="t" r="r" b="b"/>
              <a:pathLst>
                <a:path w="4445" h="72389">
                  <a:moveTo>
                    <a:pt x="4267" y="0"/>
                  </a:moveTo>
                  <a:lnTo>
                    <a:pt x="2427" y="8759"/>
                  </a:lnTo>
                  <a:lnTo>
                    <a:pt x="1090" y="17684"/>
                  </a:lnTo>
                  <a:lnTo>
                    <a:pt x="275" y="26753"/>
                  </a:lnTo>
                  <a:lnTo>
                    <a:pt x="0" y="35940"/>
                  </a:lnTo>
                  <a:lnTo>
                    <a:pt x="0" y="71882"/>
                  </a:lnTo>
                </a:path>
              </a:pathLst>
            </a:custGeom>
            <a:ln w="25400">
              <a:solidFill>
                <a:srgbClr val="E3312B"/>
              </a:solidFill>
            </a:ln>
          </p:spPr>
          <p:txBody>
            <a:bodyPr wrap="square" lIns="0" tIns="0" rIns="0" bIns="0" rtlCol="0"/>
            <a:lstStyle/>
            <a:p>
              <a:endParaRPr/>
            </a:p>
          </p:txBody>
        </p:sp>
        <p:sp>
          <p:nvSpPr>
            <p:cNvPr id="45" name="object 45"/>
            <p:cNvSpPr/>
            <p:nvPr/>
          </p:nvSpPr>
          <p:spPr>
            <a:xfrm>
              <a:off x="605180" y="6616191"/>
              <a:ext cx="72390" cy="61594"/>
            </a:xfrm>
            <a:custGeom>
              <a:avLst/>
              <a:gdLst/>
              <a:ahLst/>
              <a:cxnLst/>
              <a:rect l="l" t="t" r="r" b="b"/>
              <a:pathLst>
                <a:path w="72390" h="61595">
                  <a:moveTo>
                    <a:pt x="0" y="0"/>
                  </a:moveTo>
                  <a:lnTo>
                    <a:pt x="14064" y="19427"/>
                  </a:lnTo>
                  <a:lnTo>
                    <a:pt x="30946" y="36353"/>
                  </a:lnTo>
                  <a:lnTo>
                    <a:pt x="50309" y="50470"/>
                  </a:lnTo>
                  <a:lnTo>
                    <a:pt x="71818" y="61467"/>
                  </a:lnTo>
                </a:path>
              </a:pathLst>
            </a:custGeom>
            <a:ln w="25400">
              <a:solidFill>
                <a:srgbClr val="E3312B"/>
              </a:solidFill>
              <a:prstDash val="lgDash"/>
            </a:ln>
          </p:spPr>
          <p:txBody>
            <a:bodyPr wrap="square" lIns="0" tIns="0" rIns="0" bIns="0" rtlCol="0"/>
            <a:lstStyle/>
            <a:p>
              <a:endParaRPr/>
            </a:p>
          </p:txBody>
        </p:sp>
        <p:sp>
          <p:nvSpPr>
            <p:cNvPr id="46" name="object 46"/>
            <p:cNvSpPr/>
            <p:nvPr/>
          </p:nvSpPr>
          <p:spPr>
            <a:xfrm>
              <a:off x="582930" y="6500875"/>
              <a:ext cx="4445" cy="72390"/>
            </a:xfrm>
            <a:custGeom>
              <a:avLst/>
              <a:gdLst/>
              <a:ahLst/>
              <a:cxnLst/>
              <a:rect l="l" t="t" r="r" b="b"/>
              <a:pathLst>
                <a:path w="4445" h="72390">
                  <a:moveTo>
                    <a:pt x="0" y="0"/>
                  </a:moveTo>
                  <a:lnTo>
                    <a:pt x="0" y="35940"/>
                  </a:lnTo>
                  <a:lnTo>
                    <a:pt x="275" y="45182"/>
                  </a:lnTo>
                  <a:lnTo>
                    <a:pt x="1090" y="54244"/>
                  </a:lnTo>
                  <a:lnTo>
                    <a:pt x="2427" y="63140"/>
                  </a:lnTo>
                  <a:lnTo>
                    <a:pt x="4267" y="71882"/>
                  </a:lnTo>
                </a:path>
              </a:pathLst>
            </a:custGeom>
            <a:ln w="25400">
              <a:solidFill>
                <a:srgbClr val="E3312B"/>
              </a:solidFill>
            </a:ln>
          </p:spPr>
          <p:txBody>
            <a:bodyPr wrap="square" lIns="0" tIns="0" rIns="0" bIns="0" rtlCol="0"/>
            <a:lstStyle/>
            <a:p>
              <a:endParaRPr/>
            </a:p>
          </p:txBody>
        </p:sp>
        <p:sp>
          <p:nvSpPr>
            <p:cNvPr id="47" name="object 47"/>
            <p:cNvSpPr/>
            <p:nvPr/>
          </p:nvSpPr>
          <p:spPr>
            <a:xfrm>
              <a:off x="824242" y="6689216"/>
              <a:ext cx="6198235" cy="0"/>
            </a:xfrm>
            <a:custGeom>
              <a:avLst/>
              <a:gdLst/>
              <a:ahLst/>
              <a:cxnLst/>
              <a:rect l="l" t="t" r="r" b="b"/>
              <a:pathLst>
                <a:path w="6198234">
                  <a:moveTo>
                    <a:pt x="0" y="0"/>
                  </a:moveTo>
                  <a:lnTo>
                    <a:pt x="6198222" y="0"/>
                  </a:lnTo>
                </a:path>
              </a:pathLst>
            </a:custGeom>
            <a:ln w="25400">
              <a:solidFill>
                <a:srgbClr val="E3312B"/>
              </a:solidFill>
              <a:prstDash val="lgDash"/>
            </a:ln>
          </p:spPr>
          <p:txBody>
            <a:bodyPr wrap="square" lIns="0" tIns="0" rIns="0" bIns="0" rtlCol="0"/>
            <a:lstStyle/>
            <a:p>
              <a:endParaRPr/>
            </a:p>
          </p:txBody>
        </p:sp>
        <p:sp>
          <p:nvSpPr>
            <p:cNvPr id="48" name="object 48"/>
            <p:cNvSpPr/>
            <p:nvPr/>
          </p:nvSpPr>
          <p:spPr>
            <a:xfrm>
              <a:off x="699389" y="6685025"/>
              <a:ext cx="74295" cy="4445"/>
            </a:xfrm>
            <a:custGeom>
              <a:avLst/>
              <a:gdLst/>
              <a:ahLst/>
              <a:cxnLst/>
              <a:rect l="l" t="t" r="r" b="b"/>
              <a:pathLst>
                <a:path w="74295" h="4445">
                  <a:moveTo>
                    <a:pt x="0" y="0"/>
                  </a:moveTo>
                  <a:lnTo>
                    <a:pt x="8740" y="1833"/>
                  </a:lnTo>
                  <a:lnTo>
                    <a:pt x="17654" y="3143"/>
                  </a:lnTo>
                  <a:lnTo>
                    <a:pt x="26722" y="3929"/>
                  </a:lnTo>
                  <a:lnTo>
                    <a:pt x="35928" y="4190"/>
                  </a:lnTo>
                  <a:lnTo>
                    <a:pt x="74040" y="4190"/>
                  </a:lnTo>
                </a:path>
              </a:pathLst>
            </a:custGeom>
            <a:ln w="25400">
              <a:solidFill>
                <a:srgbClr val="E3312B"/>
              </a:solidFill>
            </a:ln>
          </p:spPr>
          <p:txBody>
            <a:bodyPr wrap="square" lIns="0" tIns="0" rIns="0" bIns="0" rtlCol="0"/>
            <a:lstStyle/>
            <a:p>
              <a:endParaRPr/>
            </a:p>
          </p:txBody>
        </p:sp>
        <p:sp>
          <p:nvSpPr>
            <p:cNvPr id="49" name="object 49"/>
            <p:cNvSpPr/>
            <p:nvPr/>
          </p:nvSpPr>
          <p:spPr>
            <a:xfrm>
              <a:off x="7165339" y="6595236"/>
              <a:ext cx="61594" cy="71755"/>
            </a:xfrm>
            <a:custGeom>
              <a:avLst/>
              <a:gdLst/>
              <a:ahLst/>
              <a:cxnLst/>
              <a:rect l="l" t="t" r="r" b="b"/>
              <a:pathLst>
                <a:path w="61595" h="71754">
                  <a:moveTo>
                    <a:pt x="0" y="71755"/>
                  </a:moveTo>
                  <a:lnTo>
                    <a:pt x="19373" y="57667"/>
                  </a:lnTo>
                  <a:lnTo>
                    <a:pt x="36306" y="40782"/>
                  </a:lnTo>
                  <a:lnTo>
                    <a:pt x="50452" y="21445"/>
                  </a:lnTo>
                  <a:lnTo>
                    <a:pt x="61467" y="0"/>
                  </a:lnTo>
                </a:path>
              </a:pathLst>
            </a:custGeom>
            <a:ln w="25400">
              <a:solidFill>
                <a:srgbClr val="E3312B"/>
              </a:solidFill>
              <a:prstDash val="lgDash"/>
            </a:ln>
          </p:spPr>
          <p:txBody>
            <a:bodyPr wrap="square" lIns="0" tIns="0" rIns="0" bIns="0" rtlCol="0"/>
            <a:lstStyle/>
            <a:p>
              <a:endParaRPr/>
            </a:p>
          </p:txBody>
        </p:sp>
        <p:sp>
          <p:nvSpPr>
            <p:cNvPr id="50" name="object 50"/>
            <p:cNvSpPr/>
            <p:nvPr/>
          </p:nvSpPr>
          <p:spPr>
            <a:xfrm>
              <a:off x="7047864" y="6685025"/>
              <a:ext cx="74295" cy="4445"/>
            </a:xfrm>
            <a:custGeom>
              <a:avLst/>
              <a:gdLst/>
              <a:ahLst/>
              <a:cxnLst/>
              <a:rect l="l" t="t" r="r" b="b"/>
              <a:pathLst>
                <a:path w="74295" h="4445">
                  <a:moveTo>
                    <a:pt x="0" y="4190"/>
                  </a:moveTo>
                  <a:lnTo>
                    <a:pt x="38100" y="4190"/>
                  </a:lnTo>
                  <a:lnTo>
                    <a:pt x="47341" y="3929"/>
                  </a:lnTo>
                  <a:lnTo>
                    <a:pt x="56403" y="3143"/>
                  </a:lnTo>
                  <a:lnTo>
                    <a:pt x="65299" y="1833"/>
                  </a:lnTo>
                  <a:lnTo>
                    <a:pt x="74040" y="0"/>
                  </a:lnTo>
                </a:path>
              </a:pathLst>
            </a:custGeom>
            <a:ln w="25400">
              <a:solidFill>
                <a:srgbClr val="E3312B"/>
              </a:solidFill>
            </a:ln>
          </p:spPr>
          <p:txBody>
            <a:bodyPr wrap="square" lIns="0" tIns="0" rIns="0" bIns="0" rtlCol="0"/>
            <a:lstStyle/>
            <a:p>
              <a:endParaRPr/>
            </a:p>
          </p:txBody>
        </p:sp>
        <p:sp>
          <p:nvSpPr>
            <p:cNvPr id="51" name="object 51"/>
            <p:cNvSpPr/>
            <p:nvPr/>
          </p:nvSpPr>
          <p:spPr>
            <a:xfrm>
              <a:off x="7238364" y="6240525"/>
              <a:ext cx="0" cy="213995"/>
            </a:xfrm>
            <a:custGeom>
              <a:avLst/>
              <a:gdLst/>
              <a:ahLst/>
              <a:cxnLst/>
              <a:rect l="l" t="t" r="r" b="b"/>
              <a:pathLst>
                <a:path h="213995">
                  <a:moveTo>
                    <a:pt x="0" y="213740"/>
                  </a:moveTo>
                  <a:lnTo>
                    <a:pt x="0" y="0"/>
                  </a:lnTo>
                </a:path>
              </a:pathLst>
            </a:custGeom>
            <a:ln w="25400">
              <a:solidFill>
                <a:srgbClr val="E3312B"/>
              </a:solidFill>
              <a:prstDash val="lgDash"/>
            </a:ln>
          </p:spPr>
          <p:txBody>
            <a:bodyPr wrap="square" lIns="0" tIns="0" rIns="0" bIns="0" rtlCol="0"/>
            <a:lstStyle/>
            <a:p>
              <a:endParaRPr/>
            </a:p>
          </p:txBody>
        </p:sp>
        <p:sp>
          <p:nvSpPr>
            <p:cNvPr id="52" name="object 52"/>
            <p:cNvSpPr/>
            <p:nvPr/>
          </p:nvSpPr>
          <p:spPr>
            <a:xfrm>
              <a:off x="7234047" y="6500875"/>
              <a:ext cx="4445" cy="72390"/>
            </a:xfrm>
            <a:custGeom>
              <a:avLst/>
              <a:gdLst/>
              <a:ahLst/>
              <a:cxnLst/>
              <a:rect l="l" t="t" r="r" b="b"/>
              <a:pathLst>
                <a:path w="4445" h="72390">
                  <a:moveTo>
                    <a:pt x="0" y="71882"/>
                  </a:moveTo>
                  <a:lnTo>
                    <a:pt x="1853" y="63140"/>
                  </a:lnTo>
                  <a:lnTo>
                    <a:pt x="3206" y="54244"/>
                  </a:lnTo>
                  <a:lnTo>
                    <a:pt x="4036" y="45182"/>
                  </a:lnTo>
                  <a:lnTo>
                    <a:pt x="4318" y="35940"/>
                  </a:lnTo>
                  <a:lnTo>
                    <a:pt x="4318" y="0"/>
                  </a:lnTo>
                </a:path>
              </a:pathLst>
            </a:custGeom>
            <a:ln w="25400">
              <a:solidFill>
                <a:srgbClr val="E3312B"/>
              </a:solidFill>
            </a:ln>
          </p:spPr>
          <p:txBody>
            <a:bodyPr wrap="square" lIns="0" tIns="0" rIns="0" bIns="0" rtlCol="0"/>
            <a:lstStyle/>
            <a:p>
              <a:endParaRPr/>
            </a:p>
          </p:txBody>
        </p:sp>
        <p:sp>
          <p:nvSpPr>
            <p:cNvPr id="53" name="object 53"/>
            <p:cNvSpPr/>
            <p:nvPr/>
          </p:nvSpPr>
          <p:spPr>
            <a:xfrm>
              <a:off x="7144258" y="6040373"/>
              <a:ext cx="72390" cy="61594"/>
            </a:xfrm>
            <a:custGeom>
              <a:avLst/>
              <a:gdLst/>
              <a:ahLst/>
              <a:cxnLst/>
              <a:rect l="l" t="t" r="r" b="b"/>
              <a:pathLst>
                <a:path w="72390" h="61595">
                  <a:moveTo>
                    <a:pt x="71882" y="61595"/>
                  </a:moveTo>
                  <a:lnTo>
                    <a:pt x="57792" y="42148"/>
                  </a:lnTo>
                  <a:lnTo>
                    <a:pt x="40894" y="25177"/>
                  </a:lnTo>
                  <a:lnTo>
                    <a:pt x="21518" y="11017"/>
                  </a:lnTo>
                  <a:lnTo>
                    <a:pt x="0" y="0"/>
                  </a:lnTo>
                </a:path>
              </a:pathLst>
            </a:custGeom>
            <a:ln w="25400">
              <a:solidFill>
                <a:srgbClr val="E3312B"/>
              </a:solidFill>
              <a:prstDash val="lgDash"/>
            </a:ln>
          </p:spPr>
          <p:txBody>
            <a:bodyPr wrap="square" lIns="0" tIns="0" rIns="0" bIns="0" rtlCol="0"/>
            <a:lstStyle/>
            <a:p>
              <a:endParaRPr/>
            </a:p>
          </p:txBody>
        </p:sp>
        <p:sp>
          <p:nvSpPr>
            <p:cNvPr id="54" name="object 54"/>
            <p:cNvSpPr/>
            <p:nvPr/>
          </p:nvSpPr>
          <p:spPr>
            <a:xfrm>
              <a:off x="7234047" y="6145275"/>
              <a:ext cx="4445" cy="72390"/>
            </a:xfrm>
            <a:custGeom>
              <a:avLst/>
              <a:gdLst/>
              <a:ahLst/>
              <a:cxnLst/>
              <a:rect l="l" t="t" r="r" b="b"/>
              <a:pathLst>
                <a:path w="4445" h="72389">
                  <a:moveTo>
                    <a:pt x="4318" y="71882"/>
                  </a:moveTo>
                  <a:lnTo>
                    <a:pt x="4318" y="35940"/>
                  </a:lnTo>
                  <a:lnTo>
                    <a:pt x="4036" y="26753"/>
                  </a:lnTo>
                  <a:lnTo>
                    <a:pt x="3206" y="17684"/>
                  </a:lnTo>
                  <a:lnTo>
                    <a:pt x="1853" y="8759"/>
                  </a:lnTo>
                  <a:lnTo>
                    <a:pt x="0" y="0"/>
                  </a:lnTo>
                </a:path>
              </a:pathLst>
            </a:custGeom>
            <a:ln w="25400">
              <a:solidFill>
                <a:srgbClr val="E3312B"/>
              </a:solidFill>
            </a:ln>
          </p:spPr>
          <p:txBody>
            <a:bodyPr wrap="square" lIns="0" tIns="0" rIns="0" bIns="0" rtlCol="0"/>
            <a:lstStyle/>
            <a:p>
              <a:endParaRPr/>
            </a:p>
          </p:txBody>
        </p:sp>
        <p:sp>
          <p:nvSpPr>
            <p:cNvPr id="55" name="object 55"/>
            <p:cNvSpPr/>
            <p:nvPr/>
          </p:nvSpPr>
          <p:spPr>
            <a:xfrm>
              <a:off x="798830" y="6028816"/>
              <a:ext cx="6198235" cy="0"/>
            </a:xfrm>
            <a:custGeom>
              <a:avLst/>
              <a:gdLst/>
              <a:ahLst/>
              <a:cxnLst/>
              <a:rect l="l" t="t" r="r" b="b"/>
              <a:pathLst>
                <a:path w="6198234">
                  <a:moveTo>
                    <a:pt x="6198235" y="0"/>
                  </a:moveTo>
                  <a:lnTo>
                    <a:pt x="0" y="0"/>
                  </a:lnTo>
                </a:path>
              </a:pathLst>
            </a:custGeom>
            <a:ln w="25400">
              <a:solidFill>
                <a:srgbClr val="E3312B"/>
              </a:solidFill>
              <a:prstDash val="lgDash"/>
            </a:ln>
          </p:spPr>
          <p:txBody>
            <a:bodyPr wrap="square" lIns="0" tIns="0" rIns="0" bIns="0" rtlCol="0"/>
            <a:lstStyle/>
            <a:p>
              <a:endParaRPr/>
            </a:p>
          </p:txBody>
        </p:sp>
        <p:sp>
          <p:nvSpPr>
            <p:cNvPr id="56" name="object 56"/>
            <p:cNvSpPr/>
            <p:nvPr/>
          </p:nvSpPr>
          <p:spPr>
            <a:xfrm>
              <a:off x="7047864" y="6028816"/>
              <a:ext cx="74295" cy="4445"/>
            </a:xfrm>
            <a:custGeom>
              <a:avLst/>
              <a:gdLst/>
              <a:ahLst/>
              <a:cxnLst/>
              <a:rect l="l" t="t" r="r" b="b"/>
              <a:pathLst>
                <a:path w="74295" h="4445">
                  <a:moveTo>
                    <a:pt x="74040" y="4318"/>
                  </a:moveTo>
                  <a:lnTo>
                    <a:pt x="65299" y="2464"/>
                  </a:lnTo>
                  <a:lnTo>
                    <a:pt x="56403" y="1111"/>
                  </a:lnTo>
                  <a:lnTo>
                    <a:pt x="47341" y="281"/>
                  </a:lnTo>
                  <a:lnTo>
                    <a:pt x="38100" y="0"/>
                  </a:lnTo>
                  <a:lnTo>
                    <a:pt x="0" y="0"/>
                  </a:lnTo>
                </a:path>
              </a:pathLst>
            </a:custGeom>
            <a:ln w="25400">
              <a:solidFill>
                <a:srgbClr val="E3312B"/>
              </a:solidFill>
            </a:ln>
          </p:spPr>
          <p:txBody>
            <a:bodyPr wrap="square" lIns="0" tIns="0" rIns="0" bIns="0" rtlCol="0"/>
            <a:lstStyle/>
            <a:p>
              <a:endParaRPr/>
            </a:p>
          </p:txBody>
        </p:sp>
      </p:grpSp>
      <p:grpSp>
        <p:nvGrpSpPr>
          <p:cNvPr id="57" name="object 57"/>
          <p:cNvGrpSpPr/>
          <p:nvPr/>
        </p:nvGrpSpPr>
        <p:grpSpPr>
          <a:xfrm>
            <a:off x="197359" y="7873875"/>
            <a:ext cx="6443472" cy="793115"/>
            <a:chOff x="570230" y="7795768"/>
            <a:chExt cx="6744970" cy="793115"/>
          </a:xfrm>
        </p:grpSpPr>
        <p:sp>
          <p:nvSpPr>
            <p:cNvPr id="58" name="object 58"/>
            <p:cNvSpPr/>
            <p:nvPr/>
          </p:nvSpPr>
          <p:spPr>
            <a:xfrm>
              <a:off x="594499" y="7830693"/>
              <a:ext cx="61594" cy="71755"/>
            </a:xfrm>
            <a:custGeom>
              <a:avLst/>
              <a:gdLst/>
              <a:ahLst/>
              <a:cxnLst/>
              <a:rect l="l" t="t" r="r" b="b"/>
              <a:pathLst>
                <a:path w="61595" h="71754">
                  <a:moveTo>
                    <a:pt x="61506" y="0"/>
                  </a:moveTo>
                  <a:lnTo>
                    <a:pt x="42085" y="14069"/>
                  </a:lnTo>
                  <a:lnTo>
                    <a:pt x="25138" y="30924"/>
                  </a:lnTo>
                  <a:lnTo>
                    <a:pt x="10998" y="50256"/>
                  </a:lnTo>
                  <a:lnTo>
                    <a:pt x="0" y="71754"/>
                  </a:lnTo>
                </a:path>
              </a:pathLst>
            </a:custGeom>
            <a:ln w="25400">
              <a:solidFill>
                <a:srgbClr val="E3312B"/>
              </a:solidFill>
              <a:prstDash val="lgDash"/>
            </a:ln>
          </p:spPr>
          <p:txBody>
            <a:bodyPr wrap="square" lIns="0" tIns="0" rIns="0" bIns="0" rtlCol="0"/>
            <a:lstStyle/>
            <a:p>
              <a:endParaRPr/>
            </a:p>
          </p:txBody>
        </p:sp>
        <p:sp>
          <p:nvSpPr>
            <p:cNvPr id="59" name="object 59"/>
            <p:cNvSpPr/>
            <p:nvPr/>
          </p:nvSpPr>
          <p:spPr>
            <a:xfrm>
              <a:off x="582930" y="8041259"/>
              <a:ext cx="0" cy="325120"/>
            </a:xfrm>
            <a:custGeom>
              <a:avLst/>
              <a:gdLst/>
              <a:ahLst/>
              <a:cxnLst/>
              <a:rect l="l" t="t" r="r" b="b"/>
              <a:pathLst>
                <a:path h="325120">
                  <a:moveTo>
                    <a:pt x="0" y="0"/>
                  </a:moveTo>
                  <a:lnTo>
                    <a:pt x="0" y="324739"/>
                  </a:lnTo>
                </a:path>
              </a:pathLst>
            </a:custGeom>
            <a:ln w="25400">
              <a:solidFill>
                <a:srgbClr val="E3312B"/>
              </a:solidFill>
              <a:prstDash val="lgDash"/>
            </a:ln>
          </p:spPr>
          <p:txBody>
            <a:bodyPr wrap="square" lIns="0" tIns="0" rIns="0" bIns="0" rtlCol="0"/>
            <a:lstStyle/>
            <a:p>
              <a:endParaRPr/>
            </a:p>
          </p:txBody>
        </p:sp>
        <p:sp>
          <p:nvSpPr>
            <p:cNvPr id="60" name="object 60"/>
            <p:cNvSpPr/>
            <p:nvPr/>
          </p:nvSpPr>
          <p:spPr>
            <a:xfrm>
              <a:off x="582930" y="7924800"/>
              <a:ext cx="4445" cy="71755"/>
            </a:xfrm>
            <a:custGeom>
              <a:avLst/>
              <a:gdLst/>
              <a:ahLst/>
              <a:cxnLst/>
              <a:rect l="l" t="t" r="r" b="b"/>
              <a:pathLst>
                <a:path w="4445" h="71754">
                  <a:moveTo>
                    <a:pt x="4267" y="0"/>
                  </a:moveTo>
                  <a:lnTo>
                    <a:pt x="2427" y="8759"/>
                  </a:lnTo>
                  <a:lnTo>
                    <a:pt x="1090" y="17684"/>
                  </a:lnTo>
                  <a:lnTo>
                    <a:pt x="275" y="26753"/>
                  </a:lnTo>
                  <a:lnTo>
                    <a:pt x="0" y="35941"/>
                  </a:lnTo>
                  <a:lnTo>
                    <a:pt x="0" y="71247"/>
                  </a:lnTo>
                </a:path>
              </a:pathLst>
            </a:custGeom>
            <a:ln w="25400">
              <a:solidFill>
                <a:srgbClr val="E3312B"/>
              </a:solidFill>
            </a:ln>
          </p:spPr>
          <p:txBody>
            <a:bodyPr wrap="square" lIns="0" tIns="0" rIns="0" bIns="0" rtlCol="0"/>
            <a:lstStyle/>
            <a:p>
              <a:endParaRPr/>
            </a:p>
          </p:txBody>
        </p:sp>
        <p:sp>
          <p:nvSpPr>
            <p:cNvPr id="61" name="object 61"/>
            <p:cNvSpPr/>
            <p:nvPr/>
          </p:nvSpPr>
          <p:spPr>
            <a:xfrm>
              <a:off x="605180" y="8503158"/>
              <a:ext cx="72390" cy="61594"/>
            </a:xfrm>
            <a:custGeom>
              <a:avLst/>
              <a:gdLst/>
              <a:ahLst/>
              <a:cxnLst/>
              <a:rect l="l" t="t" r="r" b="b"/>
              <a:pathLst>
                <a:path w="72390" h="61595">
                  <a:moveTo>
                    <a:pt x="0" y="0"/>
                  </a:moveTo>
                  <a:lnTo>
                    <a:pt x="14064" y="19373"/>
                  </a:lnTo>
                  <a:lnTo>
                    <a:pt x="30946" y="36306"/>
                  </a:lnTo>
                  <a:lnTo>
                    <a:pt x="50309" y="50452"/>
                  </a:lnTo>
                  <a:lnTo>
                    <a:pt x="71818" y="61468"/>
                  </a:lnTo>
                </a:path>
              </a:pathLst>
            </a:custGeom>
            <a:ln w="25400">
              <a:solidFill>
                <a:srgbClr val="E3312B"/>
              </a:solidFill>
              <a:prstDash val="lgDash"/>
            </a:ln>
          </p:spPr>
          <p:txBody>
            <a:bodyPr wrap="square" lIns="0" tIns="0" rIns="0" bIns="0" rtlCol="0"/>
            <a:lstStyle/>
            <a:p>
              <a:endParaRPr/>
            </a:p>
          </p:txBody>
        </p:sp>
        <p:sp>
          <p:nvSpPr>
            <p:cNvPr id="62" name="object 62"/>
            <p:cNvSpPr/>
            <p:nvPr/>
          </p:nvSpPr>
          <p:spPr>
            <a:xfrm>
              <a:off x="582930" y="8388604"/>
              <a:ext cx="4445" cy="71120"/>
            </a:xfrm>
            <a:custGeom>
              <a:avLst/>
              <a:gdLst/>
              <a:ahLst/>
              <a:cxnLst/>
              <a:rect l="l" t="t" r="r" b="b"/>
              <a:pathLst>
                <a:path w="4445" h="71120">
                  <a:moveTo>
                    <a:pt x="0" y="0"/>
                  </a:moveTo>
                  <a:lnTo>
                    <a:pt x="0" y="35306"/>
                  </a:lnTo>
                  <a:lnTo>
                    <a:pt x="275" y="44491"/>
                  </a:lnTo>
                  <a:lnTo>
                    <a:pt x="1090" y="53546"/>
                  </a:lnTo>
                  <a:lnTo>
                    <a:pt x="2427" y="62434"/>
                  </a:lnTo>
                  <a:lnTo>
                    <a:pt x="4267" y="71120"/>
                  </a:lnTo>
                </a:path>
              </a:pathLst>
            </a:custGeom>
            <a:ln w="25400">
              <a:solidFill>
                <a:srgbClr val="E3312B"/>
              </a:solidFill>
            </a:ln>
          </p:spPr>
          <p:txBody>
            <a:bodyPr wrap="square" lIns="0" tIns="0" rIns="0" bIns="0" rtlCol="0"/>
            <a:lstStyle/>
            <a:p>
              <a:endParaRPr/>
            </a:p>
          </p:txBody>
        </p:sp>
        <p:sp>
          <p:nvSpPr>
            <p:cNvPr id="63" name="object 63"/>
            <p:cNvSpPr/>
            <p:nvPr/>
          </p:nvSpPr>
          <p:spPr>
            <a:xfrm>
              <a:off x="823315" y="8576183"/>
              <a:ext cx="6264275" cy="0"/>
            </a:xfrm>
            <a:custGeom>
              <a:avLst/>
              <a:gdLst/>
              <a:ahLst/>
              <a:cxnLst/>
              <a:rect l="l" t="t" r="r" b="b"/>
              <a:pathLst>
                <a:path w="6264275">
                  <a:moveTo>
                    <a:pt x="0" y="0"/>
                  </a:moveTo>
                  <a:lnTo>
                    <a:pt x="6263919" y="0"/>
                  </a:lnTo>
                </a:path>
              </a:pathLst>
            </a:custGeom>
            <a:ln w="25400">
              <a:solidFill>
                <a:srgbClr val="E3312B"/>
              </a:solidFill>
              <a:prstDash val="lgDash"/>
            </a:ln>
          </p:spPr>
          <p:txBody>
            <a:bodyPr wrap="square" lIns="0" tIns="0" rIns="0" bIns="0" rtlCol="0"/>
            <a:lstStyle/>
            <a:p>
              <a:endParaRPr/>
            </a:p>
          </p:txBody>
        </p:sp>
        <p:sp>
          <p:nvSpPr>
            <p:cNvPr id="64" name="object 64"/>
            <p:cNvSpPr/>
            <p:nvPr/>
          </p:nvSpPr>
          <p:spPr>
            <a:xfrm>
              <a:off x="699389" y="8571865"/>
              <a:ext cx="74295" cy="4445"/>
            </a:xfrm>
            <a:custGeom>
              <a:avLst/>
              <a:gdLst/>
              <a:ahLst/>
              <a:cxnLst/>
              <a:rect l="l" t="t" r="r" b="b"/>
              <a:pathLst>
                <a:path w="74295" h="4445">
                  <a:moveTo>
                    <a:pt x="0" y="0"/>
                  </a:moveTo>
                  <a:lnTo>
                    <a:pt x="8741" y="1853"/>
                  </a:lnTo>
                  <a:lnTo>
                    <a:pt x="17656" y="3206"/>
                  </a:lnTo>
                  <a:lnTo>
                    <a:pt x="26728" y="4036"/>
                  </a:lnTo>
                  <a:lnTo>
                    <a:pt x="35940" y="4317"/>
                  </a:lnTo>
                  <a:lnTo>
                    <a:pt x="73736" y="4317"/>
                  </a:lnTo>
                </a:path>
              </a:pathLst>
            </a:custGeom>
            <a:ln w="25400">
              <a:solidFill>
                <a:srgbClr val="E3312B"/>
              </a:solidFill>
            </a:ln>
          </p:spPr>
          <p:txBody>
            <a:bodyPr wrap="square" lIns="0" tIns="0" rIns="0" bIns="0" rtlCol="0"/>
            <a:lstStyle/>
            <a:p>
              <a:endParaRPr/>
            </a:p>
          </p:txBody>
        </p:sp>
        <p:sp>
          <p:nvSpPr>
            <p:cNvPr id="65" name="object 65"/>
            <p:cNvSpPr/>
            <p:nvPr/>
          </p:nvSpPr>
          <p:spPr>
            <a:xfrm>
              <a:off x="7229474" y="8482203"/>
              <a:ext cx="61594" cy="71755"/>
            </a:xfrm>
            <a:custGeom>
              <a:avLst/>
              <a:gdLst/>
              <a:ahLst/>
              <a:cxnLst/>
              <a:rect l="l" t="t" r="r" b="b"/>
              <a:pathLst>
                <a:path w="61595" h="71754">
                  <a:moveTo>
                    <a:pt x="0" y="71755"/>
                  </a:moveTo>
                  <a:lnTo>
                    <a:pt x="19373" y="57667"/>
                  </a:lnTo>
                  <a:lnTo>
                    <a:pt x="36306" y="40782"/>
                  </a:lnTo>
                  <a:lnTo>
                    <a:pt x="50452" y="21445"/>
                  </a:lnTo>
                  <a:lnTo>
                    <a:pt x="61468" y="0"/>
                  </a:lnTo>
                </a:path>
              </a:pathLst>
            </a:custGeom>
            <a:ln w="25400">
              <a:solidFill>
                <a:srgbClr val="E3312B"/>
              </a:solidFill>
              <a:prstDash val="lgDash"/>
            </a:ln>
          </p:spPr>
          <p:txBody>
            <a:bodyPr wrap="square" lIns="0" tIns="0" rIns="0" bIns="0" rtlCol="0"/>
            <a:lstStyle/>
            <a:p>
              <a:endParaRPr/>
            </a:p>
          </p:txBody>
        </p:sp>
        <p:sp>
          <p:nvSpPr>
            <p:cNvPr id="66" name="object 66"/>
            <p:cNvSpPr/>
            <p:nvPr/>
          </p:nvSpPr>
          <p:spPr>
            <a:xfrm>
              <a:off x="7112253" y="8571865"/>
              <a:ext cx="74295" cy="4445"/>
            </a:xfrm>
            <a:custGeom>
              <a:avLst/>
              <a:gdLst/>
              <a:ahLst/>
              <a:cxnLst/>
              <a:rect l="l" t="t" r="r" b="b"/>
              <a:pathLst>
                <a:path w="74295" h="4445">
                  <a:moveTo>
                    <a:pt x="0" y="4317"/>
                  </a:moveTo>
                  <a:lnTo>
                    <a:pt x="37846" y="4317"/>
                  </a:lnTo>
                  <a:lnTo>
                    <a:pt x="47087" y="4036"/>
                  </a:lnTo>
                  <a:lnTo>
                    <a:pt x="56149" y="3206"/>
                  </a:lnTo>
                  <a:lnTo>
                    <a:pt x="65045" y="1853"/>
                  </a:lnTo>
                  <a:lnTo>
                    <a:pt x="73787" y="0"/>
                  </a:lnTo>
                </a:path>
              </a:pathLst>
            </a:custGeom>
            <a:ln w="25400">
              <a:solidFill>
                <a:srgbClr val="E3312B"/>
              </a:solidFill>
            </a:ln>
          </p:spPr>
          <p:txBody>
            <a:bodyPr wrap="square" lIns="0" tIns="0" rIns="0" bIns="0" rtlCol="0"/>
            <a:lstStyle/>
            <a:p>
              <a:endParaRPr/>
            </a:p>
          </p:txBody>
        </p:sp>
        <p:sp>
          <p:nvSpPr>
            <p:cNvPr id="67" name="object 67"/>
            <p:cNvSpPr/>
            <p:nvPr/>
          </p:nvSpPr>
          <p:spPr>
            <a:xfrm>
              <a:off x="7302499" y="8018653"/>
              <a:ext cx="0" cy="325120"/>
            </a:xfrm>
            <a:custGeom>
              <a:avLst/>
              <a:gdLst/>
              <a:ahLst/>
              <a:cxnLst/>
              <a:rect l="l" t="t" r="r" b="b"/>
              <a:pathLst>
                <a:path h="325120">
                  <a:moveTo>
                    <a:pt x="0" y="324739"/>
                  </a:moveTo>
                  <a:lnTo>
                    <a:pt x="0" y="0"/>
                  </a:lnTo>
                </a:path>
              </a:pathLst>
            </a:custGeom>
            <a:ln w="25400">
              <a:solidFill>
                <a:srgbClr val="E3312B"/>
              </a:solidFill>
              <a:prstDash val="lgDash"/>
            </a:ln>
          </p:spPr>
          <p:txBody>
            <a:bodyPr wrap="square" lIns="0" tIns="0" rIns="0" bIns="0" rtlCol="0"/>
            <a:lstStyle/>
            <a:p>
              <a:endParaRPr/>
            </a:p>
          </p:txBody>
        </p:sp>
        <p:sp>
          <p:nvSpPr>
            <p:cNvPr id="68" name="object 68"/>
            <p:cNvSpPr/>
            <p:nvPr/>
          </p:nvSpPr>
          <p:spPr>
            <a:xfrm>
              <a:off x="7298182" y="8388604"/>
              <a:ext cx="4445" cy="71120"/>
            </a:xfrm>
            <a:custGeom>
              <a:avLst/>
              <a:gdLst/>
              <a:ahLst/>
              <a:cxnLst/>
              <a:rect l="l" t="t" r="r" b="b"/>
              <a:pathLst>
                <a:path w="4445" h="71120">
                  <a:moveTo>
                    <a:pt x="0" y="71120"/>
                  </a:moveTo>
                  <a:lnTo>
                    <a:pt x="1853" y="62434"/>
                  </a:lnTo>
                  <a:lnTo>
                    <a:pt x="3206" y="53546"/>
                  </a:lnTo>
                  <a:lnTo>
                    <a:pt x="4036" y="44491"/>
                  </a:lnTo>
                  <a:lnTo>
                    <a:pt x="4318" y="35306"/>
                  </a:lnTo>
                  <a:lnTo>
                    <a:pt x="4318" y="0"/>
                  </a:lnTo>
                </a:path>
              </a:pathLst>
            </a:custGeom>
            <a:ln w="25400">
              <a:solidFill>
                <a:srgbClr val="E3312B"/>
              </a:solidFill>
            </a:ln>
          </p:spPr>
          <p:txBody>
            <a:bodyPr wrap="square" lIns="0" tIns="0" rIns="0" bIns="0" rtlCol="0"/>
            <a:lstStyle/>
            <a:p>
              <a:endParaRPr/>
            </a:p>
          </p:txBody>
        </p:sp>
        <p:sp>
          <p:nvSpPr>
            <p:cNvPr id="69" name="object 69"/>
            <p:cNvSpPr/>
            <p:nvPr/>
          </p:nvSpPr>
          <p:spPr>
            <a:xfrm>
              <a:off x="7208393" y="7820025"/>
              <a:ext cx="72390" cy="61594"/>
            </a:xfrm>
            <a:custGeom>
              <a:avLst/>
              <a:gdLst/>
              <a:ahLst/>
              <a:cxnLst/>
              <a:rect l="l" t="t" r="r" b="b"/>
              <a:pathLst>
                <a:path w="72390" h="61595">
                  <a:moveTo>
                    <a:pt x="71881" y="61468"/>
                  </a:moveTo>
                  <a:lnTo>
                    <a:pt x="57792" y="42040"/>
                  </a:lnTo>
                  <a:lnTo>
                    <a:pt x="40894" y="25114"/>
                  </a:lnTo>
                  <a:lnTo>
                    <a:pt x="21518" y="10997"/>
                  </a:lnTo>
                  <a:lnTo>
                    <a:pt x="0" y="0"/>
                  </a:lnTo>
                </a:path>
              </a:pathLst>
            </a:custGeom>
            <a:ln w="25400">
              <a:solidFill>
                <a:srgbClr val="E3312B"/>
              </a:solidFill>
              <a:prstDash val="lgDash"/>
            </a:ln>
          </p:spPr>
          <p:txBody>
            <a:bodyPr wrap="square" lIns="0" tIns="0" rIns="0" bIns="0" rtlCol="0"/>
            <a:lstStyle/>
            <a:p>
              <a:endParaRPr/>
            </a:p>
          </p:txBody>
        </p:sp>
        <p:sp>
          <p:nvSpPr>
            <p:cNvPr id="70" name="object 70"/>
            <p:cNvSpPr/>
            <p:nvPr/>
          </p:nvSpPr>
          <p:spPr>
            <a:xfrm>
              <a:off x="7298182" y="7924800"/>
              <a:ext cx="4445" cy="71755"/>
            </a:xfrm>
            <a:custGeom>
              <a:avLst/>
              <a:gdLst/>
              <a:ahLst/>
              <a:cxnLst/>
              <a:rect l="l" t="t" r="r" b="b"/>
              <a:pathLst>
                <a:path w="4445" h="71754">
                  <a:moveTo>
                    <a:pt x="4318" y="71247"/>
                  </a:moveTo>
                  <a:lnTo>
                    <a:pt x="4318" y="35941"/>
                  </a:lnTo>
                  <a:lnTo>
                    <a:pt x="4036" y="26753"/>
                  </a:lnTo>
                  <a:lnTo>
                    <a:pt x="3206" y="17684"/>
                  </a:lnTo>
                  <a:lnTo>
                    <a:pt x="1853" y="8759"/>
                  </a:lnTo>
                  <a:lnTo>
                    <a:pt x="0" y="0"/>
                  </a:lnTo>
                </a:path>
              </a:pathLst>
            </a:custGeom>
            <a:ln w="25400">
              <a:solidFill>
                <a:srgbClr val="E3312B"/>
              </a:solidFill>
            </a:ln>
          </p:spPr>
          <p:txBody>
            <a:bodyPr wrap="square" lIns="0" tIns="0" rIns="0" bIns="0" rtlCol="0"/>
            <a:lstStyle/>
            <a:p>
              <a:endParaRPr/>
            </a:p>
          </p:txBody>
        </p:sp>
        <p:sp>
          <p:nvSpPr>
            <p:cNvPr id="71" name="object 71"/>
            <p:cNvSpPr/>
            <p:nvPr/>
          </p:nvSpPr>
          <p:spPr>
            <a:xfrm>
              <a:off x="798220" y="7808468"/>
              <a:ext cx="6264275" cy="0"/>
            </a:xfrm>
            <a:custGeom>
              <a:avLst/>
              <a:gdLst/>
              <a:ahLst/>
              <a:cxnLst/>
              <a:rect l="l" t="t" r="r" b="b"/>
              <a:pathLst>
                <a:path w="6264275">
                  <a:moveTo>
                    <a:pt x="6263868" y="0"/>
                  </a:moveTo>
                  <a:lnTo>
                    <a:pt x="0" y="0"/>
                  </a:lnTo>
                </a:path>
              </a:pathLst>
            </a:custGeom>
            <a:ln w="25400">
              <a:solidFill>
                <a:srgbClr val="E3312B"/>
              </a:solidFill>
              <a:prstDash val="lgDash"/>
            </a:ln>
          </p:spPr>
          <p:txBody>
            <a:bodyPr wrap="square" lIns="0" tIns="0" rIns="0" bIns="0" rtlCol="0"/>
            <a:lstStyle/>
            <a:p>
              <a:endParaRPr/>
            </a:p>
          </p:txBody>
        </p:sp>
        <p:sp>
          <p:nvSpPr>
            <p:cNvPr id="72" name="object 72"/>
            <p:cNvSpPr/>
            <p:nvPr/>
          </p:nvSpPr>
          <p:spPr>
            <a:xfrm>
              <a:off x="7112253" y="7808468"/>
              <a:ext cx="74295" cy="4445"/>
            </a:xfrm>
            <a:custGeom>
              <a:avLst/>
              <a:gdLst/>
              <a:ahLst/>
              <a:cxnLst/>
              <a:rect l="l" t="t" r="r" b="b"/>
              <a:pathLst>
                <a:path w="74295" h="4445">
                  <a:moveTo>
                    <a:pt x="73787" y="4317"/>
                  </a:moveTo>
                  <a:lnTo>
                    <a:pt x="65045" y="2464"/>
                  </a:lnTo>
                  <a:lnTo>
                    <a:pt x="56149" y="1111"/>
                  </a:lnTo>
                  <a:lnTo>
                    <a:pt x="47087" y="281"/>
                  </a:lnTo>
                  <a:lnTo>
                    <a:pt x="37846" y="0"/>
                  </a:lnTo>
                  <a:lnTo>
                    <a:pt x="0" y="0"/>
                  </a:lnTo>
                </a:path>
              </a:pathLst>
            </a:custGeom>
            <a:ln w="25400">
              <a:solidFill>
                <a:srgbClr val="E3312B"/>
              </a:solidFill>
            </a:ln>
          </p:spPr>
          <p:txBody>
            <a:bodyPr wrap="square" lIns="0" tIns="0" rIns="0" bIns="0" rtlCol="0"/>
            <a:lstStyle/>
            <a:p>
              <a:endParaRPr/>
            </a:p>
          </p:txBody>
        </p:sp>
      </p:grpSp>
      <p:sp>
        <p:nvSpPr>
          <p:cNvPr id="75" name="object 33">
            <a:extLst>
              <a:ext uri="{FF2B5EF4-FFF2-40B4-BE49-F238E27FC236}">
                <a16:creationId xmlns:a16="http://schemas.microsoft.com/office/drawing/2014/main" id="{1D176A5A-CCBF-4882-9A8C-8BA8680C6494}"/>
              </a:ext>
            </a:extLst>
          </p:cNvPr>
          <p:cNvSpPr txBox="1"/>
          <p:nvPr/>
        </p:nvSpPr>
        <p:spPr>
          <a:xfrm>
            <a:off x="6253978" y="9226802"/>
            <a:ext cx="293431" cy="186590"/>
          </a:xfrm>
          <a:prstGeom prst="rect">
            <a:avLst/>
          </a:prstGeom>
        </p:spPr>
        <p:txBody>
          <a:bodyPr vert="horz" wrap="square" lIns="0" tIns="1905" rIns="0" bIns="0" rtlCol="0">
            <a:spAutoFit/>
          </a:bodyPr>
          <a:lstStyle/>
          <a:p>
            <a:pPr marL="38100">
              <a:spcBef>
                <a:spcPts val="15"/>
              </a:spcBef>
            </a:pPr>
            <a:r>
              <a:rPr lang="en-US" sz="1200" b="1" dirty="0">
                <a:latin typeface="Ubuntu" panose="020B0504030602030204" pitchFamily="34" charset="0"/>
                <a:cs typeface="Arial"/>
              </a:rPr>
              <a:t>10</a:t>
            </a:r>
            <a:endParaRPr sz="1200" b="1" dirty="0">
              <a:latin typeface="Ubuntu" panose="020B0504030602030204" pitchFamily="34" charset="0"/>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CB476578-F6FC-458B-9349-C3C185A16D4A}"/>
              </a:ext>
            </a:extLst>
          </p:cNvPr>
          <p:cNvSpPr/>
          <p:nvPr/>
        </p:nvSpPr>
        <p:spPr>
          <a:xfrm>
            <a:off x="0" y="0"/>
            <a:ext cx="6858000" cy="9900693"/>
          </a:xfrm>
          <a:prstGeom prst="rect">
            <a:avLst/>
          </a:prstGeom>
          <a:solidFill>
            <a:schemeClr val="tx1"/>
          </a:solidFill>
          <a:ln w="203200">
            <a:solidFill>
              <a:srgbClr val="1F4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7" name="object 7"/>
          <p:cNvSpPr/>
          <p:nvPr/>
        </p:nvSpPr>
        <p:spPr>
          <a:xfrm>
            <a:off x="394042" y="5666836"/>
            <a:ext cx="6069917" cy="3705764"/>
          </a:xfrm>
          <a:custGeom>
            <a:avLst/>
            <a:gdLst/>
            <a:ahLst/>
            <a:cxnLst/>
            <a:rect l="l" t="t" r="r" b="b"/>
            <a:pathLst>
              <a:path w="7073265" h="3524250">
                <a:moveTo>
                  <a:pt x="7072883" y="0"/>
                </a:moveTo>
                <a:lnTo>
                  <a:pt x="0" y="0"/>
                </a:lnTo>
                <a:lnTo>
                  <a:pt x="0" y="3523729"/>
                </a:lnTo>
                <a:lnTo>
                  <a:pt x="7072883" y="3523729"/>
                </a:lnTo>
                <a:lnTo>
                  <a:pt x="7072883" y="0"/>
                </a:lnTo>
                <a:close/>
              </a:path>
            </a:pathLst>
          </a:custGeom>
          <a:solidFill>
            <a:schemeClr val="bg1"/>
          </a:solidFill>
          <a:ln w="57150">
            <a:solidFill>
              <a:srgbClr val="E3312B"/>
            </a:solidFill>
          </a:ln>
        </p:spPr>
        <p:txBody>
          <a:bodyPr wrap="square" lIns="0" tIns="0" rIns="0" bIns="0" rtlCol="0"/>
          <a:lstStyle/>
          <a:p>
            <a:endParaRPr/>
          </a:p>
        </p:txBody>
      </p:sp>
      <p:sp>
        <p:nvSpPr>
          <p:cNvPr id="8" name="object 8"/>
          <p:cNvSpPr txBox="1">
            <a:spLocks noGrp="1"/>
          </p:cNvSpPr>
          <p:nvPr>
            <p:ph type="title"/>
          </p:nvPr>
        </p:nvSpPr>
        <p:spPr>
          <a:xfrm>
            <a:off x="435356" y="316179"/>
            <a:ext cx="3535045" cy="520655"/>
          </a:xfrm>
          <a:prstGeom prst="rect">
            <a:avLst/>
          </a:prstGeom>
        </p:spPr>
        <p:txBody>
          <a:bodyPr vert="horz" wrap="square" lIns="0" tIns="12700" rIns="0" bIns="0" rtlCol="0">
            <a:spAutoFit/>
          </a:bodyPr>
          <a:lstStyle/>
          <a:p>
            <a:pPr marL="12700">
              <a:spcBef>
                <a:spcPts val="100"/>
              </a:spcBef>
              <a:tabLst>
                <a:tab pos="1265555" algn="l"/>
              </a:tabLst>
            </a:pPr>
            <a:r>
              <a:rPr sz="3300" dirty="0">
                <a:solidFill>
                  <a:srgbClr val="393964"/>
                </a:solidFill>
                <a:latin typeface="Ubuntu" panose="020B0504030602030204" pitchFamily="34" charset="0"/>
              </a:rPr>
              <a:t>PLAN	D’ACTION</a:t>
            </a:r>
            <a:endParaRPr sz="3300" dirty="0">
              <a:latin typeface="Ubuntu" panose="020B0504030602030204" pitchFamily="34" charset="0"/>
            </a:endParaRPr>
          </a:p>
        </p:txBody>
      </p:sp>
      <p:sp>
        <p:nvSpPr>
          <p:cNvPr id="15" name="object 15"/>
          <p:cNvSpPr/>
          <p:nvPr/>
        </p:nvSpPr>
        <p:spPr>
          <a:xfrm>
            <a:off x="3416300" y="5781928"/>
            <a:ext cx="25400" cy="25400"/>
          </a:xfrm>
          <a:custGeom>
            <a:avLst/>
            <a:gdLst/>
            <a:ahLst/>
            <a:cxnLst/>
            <a:rect l="l" t="t" r="r" b="b"/>
            <a:pathLst>
              <a:path w="25400" h="25400">
                <a:moveTo>
                  <a:pt x="0" y="12700"/>
                </a:moveTo>
                <a:lnTo>
                  <a:pt x="3719" y="3719"/>
                </a:lnTo>
                <a:lnTo>
                  <a:pt x="12700" y="0"/>
                </a:lnTo>
                <a:lnTo>
                  <a:pt x="21680" y="3719"/>
                </a:lnTo>
                <a:lnTo>
                  <a:pt x="25400" y="12700"/>
                </a:lnTo>
                <a:lnTo>
                  <a:pt x="21680" y="21680"/>
                </a:lnTo>
                <a:lnTo>
                  <a:pt x="12700" y="25400"/>
                </a:lnTo>
                <a:lnTo>
                  <a:pt x="3719" y="21680"/>
                </a:lnTo>
                <a:lnTo>
                  <a:pt x="0" y="12700"/>
                </a:lnTo>
                <a:close/>
              </a:path>
            </a:pathLst>
          </a:custGeom>
          <a:solidFill>
            <a:srgbClr val="393964"/>
          </a:solidFill>
        </p:spPr>
        <p:txBody>
          <a:bodyPr wrap="square" lIns="0" tIns="0" rIns="0" bIns="0" rtlCol="0"/>
          <a:lstStyle/>
          <a:p>
            <a:endParaRPr/>
          </a:p>
        </p:txBody>
      </p:sp>
      <p:grpSp>
        <p:nvGrpSpPr>
          <p:cNvPr id="16" name="object 16"/>
          <p:cNvGrpSpPr/>
          <p:nvPr/>
        </p:nvGrpSpPr>
        <p:grpSpPr>
          <a:xfrm>
            <a:off x="3416300" y="888365"/>
            <a:ext cx="25400" cy="4855845"/>
            <a:chOff x="3873500" y="964564"/>
            <a:chExt cx="25400" cy="4855845"/>
          </a:xfrm>
        </p:grpSpPr>
        <p:sp>
          <p:nvSpPr>
            <p:cNvPr id="17" name="object 17"/>
            <p:cNvSpPr/>
            <p:nvPr/>
          </p:nvSpPr>
          <p:spPr>
            <a:xfrm>
              <a:off x="3886200" y="1002791"/>
              <a:ext cx="0" cy="4817110"/>
            </a:xfrm>
            <a:custGeom>
              <a:avLst/>
              <a:gdLst/>
              <a:ahLst/>
              <a:cxnLst/>
              <a:rect l="l" t="t" r="r" b="b"/>
              <a:pathLst>
                <a:path h="4817110">
                  <a:moveTo>
                    <a:pt x="0" y="4817109"/>
                  </a:moveTo>
                  <a:lnTo>
                    <a:pt x="0" y="0"/>
                  </a:lnTo>
                </a:path>
              </a:pathLst>
            </a:custGeom>
            <a:ln w="25400">
              <a:solidFill>
                <a:srgbClr val="393964"/>
              </a:solidFill>
              <a:prstDash val="dot"/>
            </a:ln>
          </p:spPr>
          <p:txBody>
            <a:bodyPr wrap="square" lIns="0" tIns="0" rIns="0" bIns="0" rtlCol="0"/>
            <a:lstStyle/>
            <a:p>
              <a:endParaRPr/>
            </a:p>
          </p:txBody>
        </p:sp>
        <p:sp>
          <p:nvSpPr>
            <p:cNvPr id="18" name="object 18"/>
            <p:cNvSpPr/>
            <p:nvPr/>
          </p:nvSpPr>
          <p:spPr>
            <a:xfrm>
              <a:off x="3873500" y="964564"/>
              <a:ext cx="25400" cy="25400"/>
            </a:xfrm>
            <a:custGeom>
              <a:avLst/>
              <a:gdLst/>
              <a:ahLst/>
              <a:cxnLst/>
              <a:rect l="l" t="t" r="r" b="b"/>
              <a:pathLst>
                <a:path w="25400" h="25400">
                  <a:moveTo>
                    <a:pt x="0" y="12700"/>
                  </a:moveTo>
                  <a:lnTo>
                    <a:pt x="3719" y="3719"/>
                  </a:lnTo>
                  <a:lnTo>
                    <a:pt x="12700" y="0"/>
                  </a:lnTo>
                  <a:lnTo>
                    <a:pt x="21680" y="3719"/>
                  </a:lnTo>
                  <a:lnTo>
                    <a:pt x="25400" y="12700"/>
                  </a:lnTo>
                  <a:lnTo>
                    <a:pt x="21680" y="21680"/>
                  </a:lnTo>
                  <a:lnTo>
                    <a:pt x="12700" y="25400"/>
                  </a:lnTo>
                  <a:lnTo>
                    <a:pt x="3719" y="21680"/>
                  </a:lnTo>
                  <a:lnTo>
                    <a:pt x="0" y="12700"/>
                  </a:lnTo>
                  <a:close/>
                </a:path>
              </a:pathLst>
            </a:custGeom>
            <a:solidFill>
              <a:srgbClr val="393964"/>
            </a:solidFill>
          </p:spPr>
          <p:txBody>
            <a:bodyPr wrap="square" lIns="0" tIns="0" rIns="0" bIns="0" rtlCol="0"/>
            <a:lstStyle/>
            <a:p>
              <a:endParaRPr/>
            </a:p>
          </p:txBody>
        </p:sp>
      </p:grpSp>
      <p:sp>
        <p:nvSpPr>
          <p:cNvPr id="6" name="object 6"/>
          <p:cNvSpPr/>
          <p:nvPr/>
        </p:nvSpPr>
        <p:spPr>
          <a:xfrm>
            <a:off x="423619" y="926339"/>
            <a:ext cx="5987633" cy="4468524"/>
          </a:xfrm>
          <a:custGeom>
            <a:avLst/>
            <a:gdLst/>
            <a:ahLst/>
            <a:cxnLst/>
            <a:rect l="l" t="t" r="r" b="b"/>
            <a:pathLst>
              <a:path w="6977380" h="4963795">
                <a:moveTo>
                  <a:pt x="0" y="0"/>
                </a:moveTo>
                <a:lnTo>
                  <a:pt x="6977253" y="0"/>
                </a:lnTo>
                <a:lnTo>
                  <a:pt x="6977253" y="4963668"/>
                </a:lnTo>
                <a:lnTo>
                  <a:pt x="0" y="4963668"/>
                </a:lnTo>
                <a:lnTo>
                  <a:pt x="0" y="0"/>
                </a:lnTo>
              </a:path>
            </a:pathLst>
          </a:custGeom>
          <a:solidFill>
            <a:schemeClr val="bg1"/>
          </a:solidFill>
          <a:ln w="57150">
            <a:solidFill>
              <a:srgbClr val="E3312B"/>
            </a:solidFill>
          </a:ln>
        </p:spPr>
        <p:txBody>
          <a:bodyPr wrap="square" lIns="0" tIns="0" rIns="0" bIns="0" rtlCol="0"/>
          <a:lstStyle/>
          <a:p>
            <a:endParaRPr dirty="0"/>
          </a:p>
        </p:txBody>
      </p:sp>
      <p:sp>
        <p:nvSpPr>
          <p:cNvPr id="22" name="CuadroTexto 21">
            <a:extLst>
              <a:ext uri="{FF2B5EF4-FFF2-40B4-BE49-F238E27FC236}">
                <a16:creationId xmlns:a16="http://schemas.microsoft.com/office/drawing/2014/main" id="{615A0AF7-2A5C-4A5F-8971-593799135F8A}"/>
              </a:ext>
            </a:extLst>
          </p:cNvPr>
          <p:cNvSpPr txBox="1"/>
          <p:nvPr/>
        </p:nvSpPr>
        <p:spPr>
          <a:xfrm>
            <a:off x="831844" y="1007142"/>
            <a:ext cx="2471095" cy="584775"/>
          </a:xfrm>
          <a:prstGeom prst="rect">
            <a:avLst/>
          </a:prstGeom>
          <a:noFill/>
        </p:spPr>
        <p:txBody>
          <a:bodyPr wrap="square" rtlCol="0">
            <a:spAutoFit/>
          </a:bodyPr>
          <a:lstStyle/>
          <a:p>
            <a:r>
              <a:rPr lang="fr-FR" sz="1600" b="1" dirty="0">
                <a:solidFill>
                  <a:srgbClr val="EC1C23"/>
                </a:solidFill>
                <a:latin typeface="Ubuntu" panose="020B0504030602030204" pitchFamily="34" charset="0"/>
                <a:cs typeface="Arial"/>
              </a:rPr>
              <a:t>LES GENS ON BESOIN DE PARLER À:</a:t>
            </a:r>
            <a:endParaRPr lang="es-PA" dirty="0">
              <a:latin typeface="Ubuntu" panose="020B0504030602030204" pitchFamily="34" charset="0"/>
            </a:endParaRPr>
          </a:p>
        </p:txBody>
      </p:sp>
      <p:sp>
        <p:nvSpPr>
          <p:cNvPr id="23" name="Elipse 22">
            <a:extLst>
              <a:ext uri="{FF2B5EF4-FFF2-40B4-BE49-F238E27FC236}">
                <a16:creationId xmlns:a16="http://schemas.microsoft.com/office/drawing/2014/main" id="{A4884D17-61B8-4B83-ACD4-62702F431F40}"/>
              </a:ext>
            </a:extLst>
          </p:cNvPr>
          <p:cNvSpPr/>
          <p:nvPr/>
        </p:nvSpPr>
        <p:spPr>
          <a:xfrm>
            <a:off x="540090" y="1118195"/>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24" name="Elipse 23">
            <a:extLst>
              <a:ext uri="{FF2B5EF4-FFF2-40B4-BE49-F238E27FC236}">
                <a16:creationId xmlns:a16="http://schemas.microsoft.com/office/drawing/2014/main" id="{60AF943B-8A0F-44C5-A2E0-D095EE6F10CB}"/>
              </a:ext>
            </a:extLst>
          </p:cNvPr>
          <p:cNvSpPr/>
          <p:nvPr/>
        </p:nvSpPr>
        <p:spPr>
          <a:xfrm>
            <a:off x="3583939" y="1118195"/>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25" name="CuadroTexto 24">
            <a:extLst>
              <a:ext uri="{FF2B5EF4-FFF2-40B4-BE49-F238E27FC236}">
                <a16:creationId xmlns:a16="http://schemas.microsoft.com/office/drawing/2014/main" id="{9FAFB12B-9532-4462-AB9C-FEC4016A103D}"/>
              </a:ext>
            </a:extLst>
          </p:cNvPr>
          <p:cNvSpPr txBox="1"/>
          <p:nvPr/>
        </p:nvSpPr>
        <p:spPr>
          <a:xfrm>
            <a:off x="3972122" y="1007142"/>
            <a:ext cx="2462259" cy="858440"/>
          </a:xfrm>
          <a:prstGeom prst="rect">
            <a:avLst/>
          </a:prstGeom>
          <a:noFill/>
        </p:spPr>
        <p:txBody>
          <a:bodyPr wrap="square" rtlCol="0">
            <a:spAutoFit/>
          </a:bodyPr>
          <a:lstStyle/>
          <a:p>
            <a:pPr marL="12700" marR="5080">
              <a:lnSpc>
                <a:spcPct val="106500"/>
              </a:lnSpc>
              <a:spcBef>
                <a:spcPts val="95"/>
              </a:spcBef>
            </a:pPr>
            <a:r>
              <a:rPr lang="fr-FR" sz="1600" b="1" dirty="0">
                <a:solidFill>
                  <a:srgbClr val="EC1C23"/>
                </a:solidFill>
                <a:latin typeface="Ubuntu" panose="020B0504030602030204" pitchFamily="34" charset="0"/>
                <a:cs typeface="Arial"/>
              </a:rPr>
              <a:t>LES RESSOURCES  DONT JE  POURRAIS AVOIR BESOIN:</a:t>
            </a:r>
            <a:endParaRPr lang="fr-FR" sz="1600" dirty="0">
              <a:latin typeface="Ubuntu" panose="020B0504030602030204" pitchFamily="34" charset="0"/>
              <a:cs typeface="Arial"/>
            </a:endParaRPr>
          </a:p>
        </p:txBody>
      </p:sp>
      <p:sp>
        <p:nvSpPr>
          <p:cNvPr id="26" name="CuadroTexto 25">
            <a:extLst>
              <a:ext uri="{FF2B5EF4-FFF2-40B4-BE49-F238E27FC236}">
                <a16:creationId xmlns:a16="http://schemas.microsoft.com/office/drawing/2014/main" id="{654F065A-4DCD-4D46-B6CE-A74B5FA8782C}"/>
              </a:ext>
            </a:extLst>
          </p:cNvPr>
          <p:cNvSpPr txBox="1"/>
          <p:nvPr/>
        </p:nvSpPr>
        <p:spPr>
          <a:xfrm>
            <a:off x="546735" y="1096498"/>
            <a:ext cx="304798" cy="352725"/>
          </a:xfrm>
          <a:prstGeom prst="rect">
            <a:avLst/>
          </a:prstGeom>
          <a:noFill/>
        </p:spPr>
        <p:txBody>
          <a:bodyPr wrap="square" rtlCol="0">
            <a:spAutoFit/>
          </a:bodyPr>
          <a:lstStyle/>
          <a:p>
            <a:r>
              <a:rPr lang="es-PA" b="1" dirty="0">
                <a:solidFill>
                  <a:schemeClr val="bg1"/>
                </a:solidFill>
                <a:latin typeface="Ubuntu" panose="020B0504030602030204" pitchFamily="34" charset="0"/>
              </a:rPr>
              <a:t>1</a:t>
            </a:r>
          </a:p>
        </p:txBody>
      </p:sp>
      <p:sp>
        <p:nvSpPr>
          <p:cNvPr id="28" name="CuadroTexto 27">
            <a:extLst>
              <a:ext uri="{FF2B5EF4-FFF2-40B4-BE49-F238E27FC236}">
                <a16:creationId xmlns:a16="http://schemas.microsoft.com/office/drawing/2014/main" id="{039797DE-DDC1-451A-B7CA-9DE68EAA5C39}"/>
              </a:ext>
            </a:extLst>
          </p:cNvPr>
          <p:cNvSpPr txBox="1"/>
          <p:nvPr/>
        </p:nvSpPr>
        <p:spPr>
          <a:xfrm>
            <a:off x="3599976" y="1096498"/>
            <a:ext cx="304798" cy="352725"/>
          </a:xfrm>
          <a:prstGeom prst="rect">
            <a:avLst/>
          </a:prstGeom>
          <a:noFill/>
        </p:spPr>
        <p:txBody>
          <a:bodyPr wrap="square" rtlCol="0">
            <a:spAutoFit/>
          </a:bodyPr>
          <a:lstStyle/>
          <a:p>
            <a:r>
              <a:rPr lang="es-PA" b="1" dirty="0">
                <a:solidFill>
                  <a:schemeClr val="bg1"/>
                </a:solidFill>
                <a:latin typeface="Ubuntu" panose="020B0504030602030204" pitchFamily="34" charset="0"/>
              </a:rPr>
              <a:t>2</a:t>
            </a:r>
          </a:p>
        </p:txBody>
      </p:sp>
      <p:sp>
        <p:nvSpPr>
          <p:cNvPr id="36" name="Elipse 35">
            <a:extLst>
              <a:ext uri="{FF2B5EF4-FFF2-40B4-BE49-F238E27FC236}">
                <a16:creationId xmlns:a16="http://schemas.microsoft.com/office/drawing/2014/main" id="{5D699701-D617-4B6B-A2AA-D4BFFB0B3C94}"/>
              </a:ext>
            </a:extLst>
          </p:cNvPr>
          <p:cNvSpPr/>
          <p:nvPr/>
        </p:nvSpPr>
        <p:spPr>
          <a:xfrm>
            <a:off x="477897" y="5841172"/>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37" name="CuadroTexto 36">
            <a:extLst>
              <a:ext uri="{FF2B5EF4-FFF2-40B4-BE49-F238E27FC236}">
                <a16:creationId xmlns:a16="http://schemas.microsoft.com/office/drawing/2014/main" id="{3540C045-AAF9-4DF5-ADDA-3D11208FB941}"/>
              </a:ext>
            </a:extLst>
          </p:cNvPr>
          <p:cNvSpPr txBox="1"/>
          <p:nvPr/>
        </p:nvSpPr>
        <p:spPr>
          <a:xfrm>
            <a:off x="866080" y="5837421"/>
            <a:ext cx="5497986" cy="331501"/>
          </a:xfrm>
          <a:prstGeom prst="rect">
            <a:avLst/>
          </a:prstGeom>
          <a:noFill/>
        </p:spPr>
        <p:txBody>
          <a:bodyPr wrap="square" rtlCol="0">
            <a:spAutoFit/>
          </a:bodyPr>
          <a:lstStyle/>
          <a:p>
            <a:pPr marL="12700" marR="5080">
              <a:lnSpc>
                <a:spcPct val="106500"/>
              </a:lnSpc>
              <a:spcBef>
                <a:spcPts val="95"/>
              </a:spcBef>
            </a:pPr>
            <a:r>
              <a:rPr lang="fr-FR" sz="1600" b="1" dirty="0">
                <a:solidFill>
                  <a:srgbClr val="EC1C23"/>
                </a:solidFill>
                <a:latin typeface="Ubuntu" panose="020B0504030602030204" pitchFamily="34" charset="0"/>
                <a:cs typeface="Arial"/>
              </a:rPr>
              <a:t>DÉFIS ET SOLUTIONS POSSIBLES :</a:t>
            </a:r>
            <a:endParaRPr lang="fr-FR" sz="1600" dirty="0">
              <a:latin typeface="Ubuntu" panose="020B0504030602030204" pitchFamily="34" charset="0"/>
              <a:cs typeface="Arial"/>
            </a:endParaRPr>
          </a:p>
        </p:txBody>
      </p:sp>
      <p:sp>
        <p:nvSpPr>
          <p:cNvPr id="38" name="CuadroTexto 37">
            <a:extLst>
              <a:ext uri="{FF2B5EF4-FFF2-40B4-BE49-F238E27FC236}">
                <a16:creationId xmlns:a16="http://schemas.microsoft.com/office/drawing/2014/main" id="{51B15DC6-3EC2-4175-8AFE-4D3F1EA543AD}"/>
              </a:ext>
            </a:extLst>
          </p:cNvPr>
          <p:cNvSpPr txBox="1"/>
          <p:nvPr/>
        </p:nvSpPr>
        <p:spPr>
          <a:xfrm>
            <a:off x="493934" y="5819475"/>
            <a:ext cx="304798" cy="352725"/>
          </a:xfrm>
          <a:prstGeom prst="rect">
            <a:avLst/>
          </a:prstGeom>
          <a:noFill/>
        </p:spPr>
        <p:txBody>
          <a:bodyPr wrap="square" rtlCol="0">
            <a:spAutoFit/>
          </a:bodyPr>
          <a:lstStyle/>
          <a:p>
            <a:r>
              <a:rPr lang="en-US" b="1" dirty="0">
                <a:solidFill>
                  <a:schemeClr val="bg1"/>
                </a:solidFill>
                <a:latin typeface="Ubuntu" panose="020B0504030602030204" pitchFamily="34" charset="0"/>
              </a:rPr>
              <a:t>3</a:t>
            </a:r>
            <a:endParaRPr lang="es-PA" b="1" dirty="0">
              <a:solidFill>
                <a:schemeClr val="bg1"/>
              </a:solidFill>
              <a:latin typeface="Ubuntu" panose="020B0504030602030204" pitchFamily="34" charset="0"/>
            </a:endParaRPr>
          </a:p>
        </p:txBody>
      </p:sp>
      <p:sp>
        <p:nvSpPr>
          <p:cNvPr id="39" name="object 33">
            <a:extLst>
              <a:ext uri="{FF2B5EF4-FFF2-40B4-BE49-F238E27FC236}">
                <a16:creationId xmlns:a16="http://schemas.microsoft.com/office/drawing/2014/main" id="{5B81B2BC-55F4-4BD6-ADB3-703886CE600B}"/>
              </a:ext>
            </a:extLst>
          </p:cNvPr>
          <p:cNvSpPr txBox="1"/>
          <p:nvPr/>
        </p:nvSpPr>
        <p:spPr>
          <a:xfrm>
            <a:off x="6217350" y="9523270"/>
            <a:ext cx="293431" cy="186590"/>
          </a:xfrm>
          <a:prstGeom prst="rect">
            <a:avLst/>
          </a:prstGeom>
        </p:spPr>
        <p:txBody>
          <a:bodyPr vert="horz" wrap="square" lIns="0" tIns="1905" rIns="0" bIns="0" rtlCol="0">
            <a:spAutoFit/>
          </a:bodyPr>
          <a:lstStyle/>
          <a:p>
            <a:pPr marL="38100">
              <a:spcBef>
                <a:spcPts val="15"/>
              </a:spcBef>
            </a:pPr>
            <a:r>
              <a:rPr lang="en-US" sz="1200" b="1" dirty="0">
                <a:solidFill>
                  <a:schemeClr val="bg1"/>
                </a:solidFill>
                <a:latin typeface="Ubuntu" panose="020B0504030602030204" pitchFamily="34" charset="0"/>
                <a:cs typeface="Arial"/>
              </a:rPr>
              <a:t>11</a:t>
            </a:r>
            <a:endParaRPr sz="1200" b="1" dirty="0">
              <a:solidFill>
                <a:schemeClr val="bg1"/>
              </a:solidFill>
              <a:latin typeface="Ubuntu" panose="020B0504030602030204" pitchFamily="34" charset="0"/>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6858000" cy="9905999"/>
            <a:chOff x="101597" y="146685"/>
            <a:chExt cx="7534909" cy="9790430"/>
          </a:xfrm>
        </p:grpSpPr>
        <p:sp>
          <p:nvSpPr>
            <p:cNvPr id="3" name="object 3"/>
            <p:cNvSpPr/>
            <p:nvPr/>
          </p:nvSpPr>
          <p:spPr>
            <a:xfrm>
              <a:off x="101597" y="146685"/>
              <a:ext cx="7534909" cy="9790430"/>
            </a:xfrm>
            <a:custGeom>
              <a:avLst/>
              <a:gdLst/>
              <a:ahLst/>
              <a:cxnLst/>
              <a:rect l="l" t="t" r="r" b="b"/>
              <a:pathLst>
                <a:path w="7534909" h="9790430">
                  <a:moveTo>
                    <a:pt x="7534404" y="0"/>
                  </a:moveTo>
                  <a:lnTo>
                    <a:pt x="0" y="0"/>
                  </a:lnTo>
                  <a:lnTo>
                    <a:pt x="0" y="9790416"/>
                  </a:lnTo>
                  <a:lnTo>
                    <a:pt x="7534404" y="9790416"/>
                  </a:lnTo>
                  <a:lnTo>
                    <a:pt x="7534404" y="0"/>
                  </a:lnTo>
                  <a:close/>
                </a:path>
              </a:pathLst>
            </a:custGeom>
            <a:solidFill>
              <a:srgbClr val="171717"/>
            </a:solidFill>
          </p:spPr>
          <p:txBody>
            <a:bodyPr wrap="square" lIns="0" tIns="0" rIns="0" bIns="0" rtlCol="0"/>
            <a:lstStyle/>
            <a:p>
              <a:endParaRPr/>
            </a:p>
          </p:txBody>
        </p:sp>
        <p:sp>
          <p:nvSpPr>
            <p:cNvPr id="4" name="object 4"/>
            <p:cNvSpPr/>
            <p:nvPr/>
          </p:nvSpPr>
          <p:spPr>
            <a:xfrm>
              <a:off x="343903" y="406399"/>
              <a:ext cx="7073265" cy="9283700"/>
            </a:xfrm>
            <a:custGeom>
              <a:avLst/>
              <a:gdLst/>
              <a:ahLst/>
              <a:cxnLst/>
              <a:rect l="l" t="t" r="r" b="b"/>
              <a:pathLst>
                <a:path w="7073265" h="9283700">
                  <a:moveTo>
                    <a:pt x="7072643" y="3880104"/>
                  </a:moveTo>
                  <a:lnTo>
                    <a:pt x="0" y="3880104"/>
                  </a:lnTo>
                  <a:lnTo>
                    <a:pt x="0" y="9283700"/>
                  </a:lnTo>
                  <a:lnTo>
                    <a:pt x="7072643" y="9283700"/>
                  </a:lnTo>
                  <a:lnTo>
                    <a:pt x="7072643" y="3880104"/>
                  </a:lnTo>
                  <a:close/>
                </a:path>
                <a:path w="7073265" h="9283700">
                  <a:moveTo>
                    <a:pt x="7072643" y="0"/>
                  </a:moveTo>
                  <a:lnTo>
                    <a:pt x="0" y="0"/>
                  </a:lnTo>
                  <a:lnTo>
                    <a:pt x="0" y="3737864"/>
                  </a:lnTo>
                  <a:lnTo>
                    <a:pt x="7072643" y="3737864"/>
                  </a:lnTo>
                  <a:lnTo>
                    <a:pt x="7072643" y="0"/>
                  </a:lnTo>
                  <a:close/>
                </a:path>
              </a:pathLst>
            </a:custGeom>
            <a:solidFill>
              <a:srgbClr val="FFFDFB"/>
            </a:solidFill>
          </p:spPr>
          <p:txBody>
            <a:bodyPr wrap="square" lIns="0" tIns="0" rIns="0" bIns="0" rtlCol="0"/>
            <a:lstStyle/>
            <a:p>
              <a:endParaRPr/>
            </a:p>
          </p:txBody>
        </p:sp>
      </p:grpSp>
      <p:sp>
        <p:nvSpPr>
          <p:cNvPr id="13" name="object 13"/>
          <p:cNvSpPr/>
          <p:nvPr/>
        </p:nvSpPr>
        <p:spPr>
          <a:xfrm>
            <a:off x="4515195" y="7450101"/>
            <a:ext cx="1139825" cy="1252220"/>
          </a:xfrm>
          <a:custGeom>
            <a:avLst/>
            <a:gdLst/>
            <a:ahLst/>
            <a:cxnLst/>
            <a:rect l="l" t="t" r="r" b="b"/>
            <a:pathLst>
              <a:path w="1139825" h="1252220">
                <a:moveTo>
                  <a:pt x="1139825" y="0"/>
                </a:moveTo>
                <a:lnTo>
                  <a:pt x="0" y="0"/>
                </a:lnTo>
                <a:lnTo>
                  <a:pt x="0" y="1252219"/>
                </a:lnTo>
                <a:lnTo>
                  <a:pt x="1139825" y="1252219"/>
                </a:lnTo>
                <a:lnTo>
                  <a:pt x="1139825" y="0"/>
                </a:lnTo>
                <a:close/>
              </a:path>
            </a:pathLst>
          </a:custGeom>
          <a:solidFill>
            <a:srgbClr val="FFFFFF"/>
          </a:solidFill>
        </p:spPr>
        <p:txBody>
          <a:bodyPr wrap="square" lIns="0" tIns="0" rIns="0" bIns="0" rtlCol="0"/>
          <a:lstStyle/>
          <a:p>
            <a:endParaRPr/>
          </a:p>
        </p:txBody>
      </p:sp>
      <p:pic>
        <p:nvPicPr>
          <p:cNvPr id="14" name="object 14"/>
          <p:cNvPicPr/>
          <p:nvPr/>
        </p:nvPicPr>
        <p:blipFill>
          <a:blip r:embed="rId2" cstate="print"/>
          <a:stretch>
            <a:fillRect/>
          </a:stretch>
        </p:blipFill>
        <p:spPr>
          <a:xfrm>
            <a:off x="5552211" y="8222146"/>
            <a:ext cx="950976" cy="1153667"/>
          </a:xfrm>
          <a:prstGeom prst="rect">
            <a:avLst/>
          </a:prstGeom>
        </p:spPr>
      </p:pic>
      <p:sp>
        <p:nvSpPr>
          <p:cNvPr id="15" name="object 15"/>
          <p:cNvSpPr txBox="1"/>
          <p:nvPr/>
        </p:nvSpPr>
        <p:spPr>
          <a:xfrm>
            <a:off x="6303521" y="9375813"/>
            <a:ext cx="262890" cy="191719"/>
          </a:xfrm>
          <a:prstGeom prst="rect">
            <a:avLst/>
          </a:prstGeom>
        </p:spPr>
        <p:txBody>
          <a:bodyPr vert="horz" wrap="square" lIns="0" tIns="6985" rIns="0" bIns="0" rtlCol="0">
            <a:spAutoFit/>
          </a:bodyPr>
          <a:lstStyle/>
          <a:p>
            <a:pPr marL="38100">
              <a:spcBef>
                <a:spcPts val="55"/>
              </a:spcBef>
            </a:pPr>
            <a:r>
              <a:rPr sz="1200" b="1" spc="5" dirty="0">
                <a:latin typeface="Ubuntu" panose="020B0504030602030204" pitchFamily="34" charset="0"/>
                <a:ea typeface="Yu Gothic" panose="020B0400000000000000" pitchFamily="34" charset="-128"/>
                <a:cs typeface="Arial"/>
              </a:rPr>
              <a:t>12</a:t>
            </a:r>
            <a:endParaRPr sz="1200" dirty="0">
              <a:latin typeface="Ubuntu" panose="020B0504030602030204" pitchFamily="34" charset="0"/>
              <a:ea typeface="Yu Gothic" panose="020B0400000000000000" pitchFamily="34" charset="-128"/>
              <a:cs typeface="Arial"/>
            </a:endParaRPr>
          </a:p>
        </p:txBody>
      </p:sp>
      <p:sp>
        <p:nvSpPr>
          <p:cNvPr id="16" name="CuadroTexto 15">
            <a:extLst>
              <a:ext uri="{FF2B5EF4-FFF2-40B4-BE49-F238E27FC236}">
                <a16:creationId xmlns:a16="http://schemas.microsoft.com/office/drawing/2014/main" id="{C8666BC2-6884-4B38-A0B1-A1A5436B31C2}"/>
              </a:ext>
            </a:extLst>
          </p:cNvPr>
          <p:cNvSpPr txBox="1"/>
          <p:nvPr/>
        </p:nvSpPr>
        <p:spPr>
          <a:xfrm>
            <a:off x="831844" y="4347741"/>
            <a:ext cx="2426181" cy="858440"/>
          </a:xfrm>
          <a:prstGeom prst="rect">
            <a:avLst/>
          </a:prstGeom>
          <a:noFill/>
        </p:spPr>
        <p:txBody>
          <a:bodyPr wrap="square" rtlCol="0">
            <a:spAutoFit/>
          </a:bodyPr>
          <a:lstStyle>
            <a:defPPr>
              <a:defRPr lang="es-PA"/>
            </a:defPPr>
            <a:lvl1pPr marL="12700" marR="5080">
              <a:lnSpc>
                <a:spcPct val="106500"/>
              </a:lnSpc>
              <a:spcBef>
                <a:spcPts val="95"/>
              </a:spcBef>
              <a:defRPr sz="1600" b="1">
                <a:solidFill>
                  <a:srgbClr val="EC1C23"/>
                </a:solidFill>
                <a:latin typeface="Ubuntu" panose="020B0504030602030204" pitchFamily="34" charset="0"/>
                <a:cs typeface="Arial"/>
              </a:defRPr>
            </a:lvl1pPr>
          </a:lstStyle>
          <a:p>
            <a:r>
              <a:rPr lang="es-PA" dirty="0"/>
              <a:t>POSSIBLES OPPORTUNITÉS DE BÉNÉVOLAT</a:t>
            </a:r>
          </a:p>
        </p:txBody>
      </p:sp>
      <p:sp>
        <p:nvSpPr>
          <p:cNvPr id="17" name="Elipse 16">
            <a:extLst>
              <a:ext uri="{FF2B5EF4-FFF2-40B4-BE49-F238E27FC236}">
                <a16:creationId xmlns:a16="http://schemas.microsoft.com/office/drawing/2014/main" id="{7A40B1BA-CEC1-44FB-9E89-6C7DDA6C93B0}"/>
              </a:ext>
            </a:extLst>
          </p:cNvPr>
          <p:cNvSpPr/>
          <p:nvPr/>
        </p:nvSpPr>
        <p:spPr>
          <a:xfrm>
            <a:off x="540090" y="4458794"/>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Elipse 17">
            <a:extLst>
              <a:ext uri="{FF2B5EF4-FFF2-40B4-BE49-F238E27FC236}">
                <a16:creationId xmlns:a16="http://schemas.microsoft.com/office/drawing/2014/main" id="{F875AC73-EE31-43C7-9180-345E7AC542BA}"/>
              </a:ext>
            </a:extLst>
          </p:cNvPr>
          <p:cNvSpPr/>
          <p:nvPr/>
        </p:nvSpPr>
        <p:spPr>
          <a:xfrm>
            <a:off x="3583939" y="4458794"/>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9" name="CuadroTexto 18">
            <a:extLst>
              <a:ext uri="{FF2B5EF4-FFF2-40B4-BE49-F238E27FC236}">
                <a16:creationId xmlns:a16="http://schemas.microsoft.com/office/drawing/2014/main" id="{91D50BA6-C003-4D79-9160-A61C22DB752E}"/>
              </a:ext>
            </a:extLst>
          </p:cNvPr>
          <p:cNvSpPr txBox="1"/>
          <p:nvPr/>
        </p:nvSpPr>
        <p:spPr>
          <a:xfrm>
            <a:off x="3972122" y="4347741"/>
            <a:ext cx="2462259" cy="1134734"/>
          </a:xfrm>
          <a:prstGeom prst="rect">
            <a:avLst/>
          </a:prstGeom>
          <a:noFill/>
        </p:spPr>
        <p:txBody>
          <a:bodyPr wrap="square" rtlCol="0">
            <a:spAutoFit/>
          </a:bodyPr>
          <a:lstStyle/>
          <a:p>
            <a:pPr marL="12700" marR="5080">
              <a:lnSpc>
                <a:spcPct val="106500"/>
              </a:lnSpc>
              <a:spcBef>
                <a:spcPts val="95"/>
              </a:spcBef>
            </a:pPr>
            <a:r>
              <a:rPr lang="fr-FR" sz="1600" b="1" dirty="0">
                <a:solidFill>
                  <a:srgbClr val="EC1C23"/>
                </a:solidFill>
                <a:latin typeface="Ubuntu" panose="020B0504030602030204" pitchFamily="34" charset="0"/>
                <a:cs typeface="Arial"/>
              </a:rPr>
              <a:t>QUELS COURS OU</a:t>
            </a:r>
          </a:p>
          <a:p>
            <a:pPr marL="12700" marR="5080">
              <a:lnSpc>
                <a:spcPct val="106500"/>
              </a:lnSpc>
              <a:spcBef>
                <a:spcPts val="95"/>
              </a:spcBef>
            </a:pPr>
            <a:r>
              <a:rPr lang="fr-FR" sz="1600" b="1" dirty="0">
                <a:solidFill>
                  <a:srgbClr val="EC1C23"/>
                </a:solidFill>
                <a:latin typeface="Ubuntu" panose="020B0504030602030204" pitchFamily="34" charset="0"/>
                <a:cs typeface="Arial"/>
              </a:rPr>
              <a:t>FORMATIONS DOIS-JE  SUIVRE PROCHAINEMENT:</a:t>
            </a:r>
          </a:p>
        </p:txBody>
      </p:sp>
      <p:sp>
        <p:nvSpPr>
          <p:cNvPr id="20" name="CuadroTexto 19">
            <a:extLst>
              <a:ext uri="{FF2B5EF4-FFF2-40B4-BE49-F238E27FC236}">
                <a16:creationId xmlns:a16="http://schemas.microsoft.com/office/drawing/2014/main" id="{11FC1631-E870-4C10-8E80-F776C92DE792}"/>
              </a:ext>
            </a:extLst>
          </p:cNvPr>
          <p:cNvSpPr txBox="1"/>
          <p:nvPr/>
        </p:nvSpPr>
        <p:spPr>
          <a:xfrm>
            <a:off x="546735" y="4437097"/>
            <a:ext cx="304798" cy="352725"/>
          </a:xfrm>
          <a:prstGeom prst="rect">
            <a:avLst/>
          </a:prstGeom>
          <a:noFill/>
        </p:spPr>
        <p:txBody>
          <a:bodyPr wrap="square" rtlCol="0">
            <a:spAutoFit/>
          </a:bodyPr>
          <a:lstStyle/>
          <a:p>
            <a:r>
              <a:rPr lang="en-US" b="1" dirty="0">
                <a:solidFill>
                  <a:schemeClr val="bg1"/>
                </a:solidFill>
                <a:latin typeface="Ubuntu" panose="020B0504030602030204" pitchFamily="34" charset="0"/>
              </a:rPr>
              <a:t>5</a:t>
            </a:r>
            <a:endParaRPr lang="es-PA" b="1" dirty="0">
              <a:solidFill>
                <a:schemeClr val="bg1"/>
              </a:solidFill>
              <a:latin typeface="Ubuntu" panose="020B0504030602030204" pitchFamily="34" charset="0"/>
            </a:endParaRPr>
          </a:p>
        </p:txBody>
      </p:sp>
      <p:sp>
        <p:nvSpPr>
          <p:cNvPr id="21" name="CuadroTexto 20">
            <a:extLst>
              <a:ext uri="{FF2B5EF4-FFF2-40B4-BE49-F238E27FC236}">
                <a16:creationId xmlns:a16="http://schemas.microsoft.com/office/drawing/2014/main" id="{B7BB389B-F1B8-4123-94FC-0D9DABCF95D8}"/>
              </a:ext>
            </a:extLst>
          </p:cNvPr>
          <p:cNvSpPr txBox="1"/>
          <p:nvPr/>
        </p:nvSpPr>
        <p:spPr>
          <a:xfrm>
            <a:off x="3599976" y="4437097"/>
            <a:ext cx="304798" cy="352725"/>
          </a:xfrm>
          <a:prstGeom prst="rect">
            <a:avLst/>
          </a:prstGeom>
          <a:noFill/>
        </p:spPr>
        <p:txBody>
          <a:bodyPr wrap="square" rtlCol="0">
            <a:spAutoFit/>
          </a:bodyPr>
          <a:lstStyle/>
          <a:p>
            <a:r>
              <a:rPr lang="en-US" b="1" dirty="0">
                <a:solidFill>
                  <a:schemeClr val="bg1"/>
                </a:solidFill>
                <a:latin typeface="Ubuntu" panose="020B0504030602030204" pitchFamily="34" charset="0"/>
              </a:rPr>
              <a:t>6</a:t>
            </a:r>
            <a:endParaRPr lang="es-PA" b="1" dirty="0">
              <a:solidFill>
                <a:schemeClr val="bg1"/>
              </a:solidFill>
              <a:latin typeface="Ubuntu" panose="020B0504030602030204" pitchFamily="34" charset="0"/>
            </a:endParaRPr>
          </a:p>
        </p:txBody>
      </p:sp>
      <p:sp>
        <p:nvSpPr>
          <p:cNvPr id="22" name="object 15">
            <a:extLst>
              <a:ext uri="{FF2B5EF4-FFF2-40B4-BE49-F238E27FC236}">
                <a16:creationId xmlns:a16="http://schemas.microsoft.com/office/drawing/2014/main" id="{678CBD15-ED56-4255-97AC-E65B0CA15000}"/>
              </a:ext>
            </a:extLst>
          </p:cNvPr>
          <p:cNvSpPr/>
          <p:nvPr/>
        </p:nvSpPr>
        <p:spPr>
          <a:xfrm>
            <a:off x="3416300" y="366743"/>
            <a:ext cx="25400" cy="25400"/>
          </a:xfrm>
          <a:custGeom>
            <a:avLst/>
            <a:gdLst/>
            <a:ahLst/>
            <a:cxnLst/>
            <a:rect l="l" t="t" r="r" b="b"/>
            <a:pathLst>
              <a:path w="25400" h="25400">
                <a:moveTo>
                  <a:pt x="0" y="12700"/>
                </a:moveTo>
                <a:lnTo>
                  <a:pt x="3719" y="3719"/>
                </a:lnTo>
                <a:lnTo>
                  <a:pt x="12700" y="0"/>
                </a:lnTo>
                <a:lnTo>
                  <a:pt x="21680" y="3719"/>
                </a:lnTo>
                <a:lnTo>
                  <a:pt x="25400" y="12700"/>
                </a:lnTo>
                <a:lnTo>
                  <a:pt x="21680" y="21680"/>
                </a:lnTo>
                <a:lnTo>
                  <a:pt x="12700" y="25400"/>
                </a:lnTo>
                <a:lnTo>
                  <a:pt x="3719" y="21680"/>
                </a:lnTo>
                <a:lnTo>
                  <a:pt x="0" y="12700"/>
                </a:lnTo>
                <a:close/>
              </a:path>
            </a:pathLst>
          </a:custGeom>
          <a:solidFill>
            <a:srgbClr val="393964"/>
          </a:solidFill>
        </p:spPr>
        <p:txBody>
          <a:bodyPr wrap="square" lIns="0" tIns="0" rIns="0" bIns="0" rtlCol="0"/>
          <a:lstStyle/>
          <a:p>
            <a:endParaRPr/>
          </a:p>
        </p:txBody>
      </p:sp>
      <p:sp>
        <p:nvSpPr>
          <p:cNvPr id="23" name="Elipse 22">
            <a:extLst>
              <a:ext uri="{FF2B5EF4-FFF2-40B4-BE49-F238E27FC236}">
                <a16:creationId xmlns:a16="http://schemas.microsoft.com/office/drawing/2014/main" id="{815AA237-2E98-4119-8B3C-AFE364473CD8}"/>
              </a:ext>
            </a:extLst>
          </p:cNvPr>
          <p:cNvSpPr/>
          <p:nvPr/>
        </p:nvSpPr>
        <p:spPr>
          <a:xfrm>
            <a:off x="477897" y="425987"/>
            <a:ext cx="324000" cy="324000"/>
          </a:xfrm>
          <a:prstGeom prst="ellipse">
            <a:avLst/>
          </a:prstGeom>
          <a:solidFill>
            <a:srgbClr val="393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24" name="CuadroTexto 23">
            <a:extLst>
              <a:ext uri="{FF2B5EF4-FFF2-40B4-BE49-F238E27FC236}">
                <a16:creationId xmlns:a16="http://schemas.microsoft.com/office/drawing/2014/main" id="{D51DC2CE-B5EC-46FC-8FC0-7301A065FCF7}"/>
              </a:ext>
            </a:extLst>
          </p:cNvPr>
          <p:cNvSpPr txBox="1"/>
          <p:nvPr/>
        </p:nvSpPr>
        <p:spPr>
          <a:xfrm>
            <a:off x="866080" y="422236"/>
            <a:ext cx="5497986" cy="331501"/>
          </a:xfrm>
          <a:prstGeom prst="rect">
            <a:avLst/>
          </a:prstGeom>
          <a:noFill/>
        </p:spPr>
        <p:txBody>
          <a:bodyPr wrap="square" rtlCol="0">
            <a:spAutoFit/>
          </a:bodyPr>
          <a:lstStyle/>
          <a:p>
            <a:pPr marL="12700" marR="5080">
              <a:lnSpc>
                <a:spcPct val="106500"/>
              </a:lnSpc>
              <a:spcBef>
                <a:spcPts val="95"/>
              </a:spcBef>
            </a:pPr>
            <a:r>
              <a:rPr lang="fr-FR" sz="1600" b="1" dirty="0">
                <a:solidFill>
                  <a:srgbClr val="EC1C23"/>
                </a:solidFill>
                <a:latin typeface="Ubuntu" panose="020B0504030602030204" pitchFamily="34" charset="0"/>
                <a:cs typeface="Arial"/>
              </a:rPr>
              <a:t>LES QUESTIONS QUE J’AI</a:t>
            </a:r>
            <a:endParaRPr lang="fr-FR" sz="1600" dirty="0">
              <a:latin typeface="Ubuntu" panose="020B0504030602030204" pitchFamily="34" charset="0"/>
              <a:cs typeface="Arial"/>
            </a:endParaRPr>
          </a:p>
        </p:txBody>
      </p:sp>
      <p:sp>
        <p:nvSpPr>
          <p:cNvPr id="25" name="CuadroTexto 24">
            <a:extLst>
              <a:ext uri="{FF2B5EF4-FFF2-40B4-BE49-F238E27FC236}">
                <a16:creationId xmlns:a16="http://schemas.microsoft.com/office/drawing/2014/main" id="{4605CBAB-1271-43FE-BB71-56B02853593C}"/>
              </a:ext>
            </a:extLst>
          </p:cNvPr>
          <p:cNvSpPr txBox="1"/>
          <p:nvPr/>
        </p:nvSpPr>
        <p:spPr>
          <a:xfrm>
            <a:off x="493934" y="404290"/>
            <a:ext cx="304798" cy="352725"/>
          </a:xfrm>
          <a:prstGeom prst="rect">
            <a:avLst/>
          </a:prstGeom>
          <a:noFill/>
        </p:spPr>
        <p:txBody>
          <a:bodyPr wrap="square" rtlCol="0">
            <a:spAutoFit/>
          </a:bodyPr>
          <a:lstStyle/>
          <a:p>
            <a:r>
              <a:rPr lang="en-US" b="1" dirty="0">
                <a:solidFill>
                  <a:schemeClr val="bg1"/>
                </a:solidFill>
                <a:latin typeface="Ubuntu" panose="020B0504030602030204" pitchFamily="34" charset="0"/>
              </a:rPr>
              <a:t>3</a:t>
            </a:r>
            <a:endParaRPr lang="es-PA" b="1" dirty="0">
              <a:solidFill>
                <a:schemeClr val="bg1"/>
              </a:solidFill>
              <a:latin typeface="Ubuntu" panose="020B0504030602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71817" y="3310630"/>
            <a:ext cx="4948555" cy="330835"/>
          </a:xfrm>
          <a:prstGeom prst="rect">
            <a:avLst/>
          </a:prstGeom>
        </p:spPr>
        <p:txBody>
          <a:bodyPr vert="horz" wrap="square" lIns="0" tIns="12700" rIns="0" bIns="0" rtlCol="0">
            <a:spAutoFit/>
          </a:bodyPr>
          <a:lstStyle/>
          <a:p>
            <a:pPr marL="12700">
              <a:spcBef>
                <a:spcPts val="100"/>
              </a:spcBef>
            </a:pPr>
            <a:r>
              <a:rPr sz="2000" b="1" spc="-185" dirty="0">
                <a:solidFill>
                  <a:srgbClr val="393964"/>
                </a:solidFill>
                <a:latin typeface="Ubuntu" panose="020B0504030602030204" pitchFamily="34" charset="0"/>
                <a:cs typeface="Arial"/>
              </a:rPr>
              <a:t>L</a:t>
            </a:r>
            <a:r>
              <a:rPr sz="2000" b="1" spc="-90" dirty="0">
                <a:solidFill>
                  <a:srgbClr val="393964"/>
                </a:solidFill>
                <a:latin typeface="Ubuntu" panose="020B0504030602030204" pitchFamily="34" charset="0"/>
                <a:cs typeface="Arial"/>
              </a:rPr>
              <a:t>’</a:t>
            </a:r>
            <a:r>
              <a:rPr sz="2000" b="1" dirty="0">
                <a:solidFill>
                  <a:srgbClr val="393964"/>
                </a:solidFill>
                <a:latin typeface="Ubuntu" panose="020B0504030602030204" pitchFamily="34" charset="0"/>
                <a:cs typeface="Arial"/>
              </a:rPr>
              <a:t>é</a:t>
            </a:r>
            <a:r>
              <a:rPr sz="2000" b="1" spc="-60" dirty="0">
                <a:solidFill>
                  <a:srgbClr val="393964"/>
                </a:solidFill>
                <a:latin typeface="Ubuntu" panose="020B0504030602030204" pitchFamily="34" charset="0"/>
                <a:cs typeface="Arial"/>
              </a:rPr>
              <a:t>n</a:t>
            </a:r>
            <a:r>
              <a:rPr sz="2000" b="1" spc="-55" dirty="0">
                <a:solidFill>
                  <a:srgbClr val="393964"/>
                </a:solidFill>
                <a:latin typeface="Ubuntu" panose="020B0504030602030204" pitchFamily="34" charset="0"/>
                <a:cs typeface="Arial"/>
              </a:rPr>
              <a:t>o</a:t>
            </a:r>
            <a:r>
              <a:rPr sz="2000" b="1" spc="-85" dirty="0">
                <a:solidFill>
                  <a:srgbClr val="393964"/>
                </a:solidFill>
                <a:latin typeface="Ubuntu" panose="020B0504030602030204" pitchFamily="34" charset="0"/>
                <a:cs typeface="Arial"/>
              </a:rPr>
              <a:t>ncé</a:t>
            </a:r>
            <a:r>
              <a:rPr sz="2000" b="1" spc="-90" dirty="0">
                <a:solidFill>
                  <a:srgbClr val="393964"/>
                </a:solidFill>
                <a:latin typeface="Ubuntu" panose="020B0504030602030204" pitchFamily="34" charset="0"/>
                <a:cs typeface="Arial"/>
              </a:rPr>
              <a:t> </a:t>
            </a:r>
            <a:r>
              <a:rPr sz="2000" b="1" spc="-20" dirty="0">
                <a:solidFill>
                  <a:srgbClr val="393964"/>
                </a:solidFill>
                <a:latin typeface="Ubuntu" panose="020B0504030602030204" pitchFamily="34" charset="0"/>
                <a:cs typeface="Arial"/>
              </a:rPr>
              <a:t>de</a:t>
            </a:r>
            <a:r>
              <a:rPr sz="2000" b="1" spc="-105" dirty="0">
                <a:solidFill>
                  <a:srgbClr val="393964"/>
                </a:solidFill>
                <a:latin typeface="Ubuntu" panose="020B0504030602030204" pitchFamily="34" charset="0"/>
                <a:cs typeface="Arial"/>
              </a:rPr>
              <a:t> </a:t>
            </a:r>
            <a:r>
              <a:rPr sz="2000" b="1" spc="-40" dirty="0">
                <a:solidFill>
                  <a:srgbClr val="393964"/>
                </a:solidFill>
                <a:latin typeface="Ubuntu" panose="020B0504030602030204" pitchFamily="34" charset="0"/>
                <a:cs typeface="Arial"/>
              </a:rPr>
              <a:t>la</a:t>
            </a:r>
            <a:r>
              <a:rPr sz="2000" b="1" spc="-95" dirty="0">
                <a:solidFill>
                  <a:srgbClr val="393964"/>
                </a:solidFill>
                <a:latin typeface="Ubuntu" panose="020B0504030602030204" pitchFamily="34" charset="0"/>
                <a:cs typeface="Arial"/>
              </a:rPr>
              <a:t> </a:t>
            </a:r>
            <a:r>
              <a:rPr sz="2000" b="1" spc="80" dirty="0">
                <a:solidFill>
                  <a:srgbClr val="393964"/>
                </a:solidFill>
                <a:latin typeface="Ubuntu" panose="020B0504030602030204" pitchFamily="34" charset="0"/>
                <a:cs typeface="Arial"/>
              </a:rPr>
              <a:t>M</a:t>
            </a:r>
            <a:r>
              <a:rPr sz="2000" b="1" spc="-150" dirty="0">
                <a:solidFill>
                  <a:srgbClr val="393964"/>
                </a:solidFill>
                <a:latin typeface="Ubuntu" panose="020B0504030602030204" pitchFamily="34" charset="0"/>
                <a:cs typeface="Arial"/>
              </a:rPr>
              <a:t>is</a:t>
            </a:r>
            <a:r>
              <a:rPr sz="2000" b="1" spc="-190" dirty="0">
                <a:solidFill>
                  <a:srgbClr val="393964"/>
                </a:solidFill>
                <a:latin typeface="Ubuntu" panose="020B0504030602030204" pitchFamily="34" charset="0"/>
                <a:cs typeface="Arial"/>
              </a:rPr>
              <a:t>s</a:t>
            </a:r>
            <a:r>
              <a:rPr sz="2000" b="1" spc="-65" dirty="0">
                <a:solidFill>
                  <a:srgbClr val="393964"/>
                </a:solidFill>
                <a:latin typeface="Ubuntu" panose="020B0504030602030204" pitchFamily="34" charset="0"/>
                <a:cs typeface="Arial"/>
              </a:rPr>
              <a:t>i</a:t>
            </a:r>
            <a:r>
              <a:rPr sz="2000" b="1" spc="-60" dirty="0">
                <a:solidFill>
                  <a:srgbClr val="393964"/>
                </a:solidFill>
                <a:latin typeface="Ubuntu" panose="020B0504030602030204" pitchFamily="34" charset="0"/>
                <a:cs typeface="Arial"/>
              </a:rPr>
              <a:t>on</a:t>
            </a:r>
            <a:r>
              <a:rPr sz="2000" b="1" spc="-80" dirty="0">
                <a:solidFill>
                  <a:srgbClr val="393964"/>
                </a:solidFill>
                <a:latin typeface="Ubuntu" panose="020B0504030602030204" pitchFamily="34" charset="0"/>
                <a:cs typeface="Arial"/>
              </a:rPr>
              <a:t> </a:t>
            </a:r>
            <a:r>
              <a:rPr sz="2000" b="1" spc="-25" dirty="0">
                <a:solidFill>
                  <a:srgbClr val="393964"/>
                </a:solidFill>
                <a:latin typeface="Ubuntu" panose="020B0504030602030204" pitchFamily="34" charset="0"/>
                <a:cs typeface="Arial"/>
              </a:rPr>
              <a:t>d</a:t>
            </a:r>
            <a:r>
              <a:rPr sz="2000" b="1" spc="-20" dirty="0">
                <a:solidFill>
                  <a:srgbClr val="393964"/>
                </a:solidFill>
                <a:latin typeface="Ubuntu" panose="020B0504030602030204" pitchFamily="34" charset="0"/>
                <a:cs typeface="Arial"/>
              </a:rPr>
              <a:t>e</a:t>
            </a:r>
            <a:r>
              <a:rPr sz="2000" b="1" spc="-105" dirty="0">
                <a:solidFill>
                  <a:srgbClr val="393964"/>
                </a:solidFill>
                <a:latin typeface="Ubuntu" panose="020B0504030602030204" pitchFamily="34" charset="0"/>
                <a:cs typeface="Arial"/>
              </a:rPr>
              <a:t> </a:t>
            </a:r>
            <a:r>
              <a:rPr sz="2000" b="1" spc="-165" dirty="0">
                <a:solidFill>
                  <a:srgbClr val="393964"/>
                </a:solidFill>
                <a:latin typeface="Ubuntu" panose="020B0504030602030204" pitchFamily="34" charset="0"/>
                <a:cs typeface="Arial"/>
              </a:rPr>
              <a:t>S</a:t>
            </a:r>
            <a:r>
              <a:rPr sz="2000" b="1" spc="-145" dirty="0">
                <a:solidFill>
                  <a:srgbClr val="393964"/>
                </a:solidFill>
                <a:latin typeface="Ubuntu" panose="020B0504030602030204" pitchFamily="34" charset="0"/>
                <a:cs typeface="Arial"/>
              </a:rPr>
              <a:t>p</a:t>
            </a:r>
            <a:r>
              <a:rPr sz="2000" b="1" spc="-90" dirty="0">
                <a:solidFill>
                  <a:srgbClr val="393964"/>
                </a:solidFill>
                <a:latin typeface="Ubuntu" panose="020B0504030602030204" pitchFamily="34" charset="0"/>
                <a:cs typeface="Arial"/>
              </a:rPr>
              <a:t>e</a:t>
            </a:r>
            <a:r>
              <a:rPr sz="2000" b="1" spc="-80" dirty="0">
                <a:solidFill>
                  <a:srgbClr val="393964"/>
                </a:solidFill>
                <a:latin typeface="Ubuntu" panose="020B0504030602030204" pitchFamily="34" charset="0"/>
                <a:cs typeface="Arial"/>
              </a:rPr>
              <a:t>c</a:t>
            </a:r>
            <a:r>
              <a:rPr sz="2000" b="1" spc="-65" dirty="0">
                <a:solidFill>
                  <a:srgbClr val="393964"/>
                </a:solidFill>
                <a:latin typeface="Ubuntu" panose="020B0504030602030204" pitchFamily="34" charset="0"/>
                <a:cs typeface="Arial"/>
              </a:rPr>
              <a:t>i</a:t>
            </a:r>
            <a:r>
              <a:rPr sz="2000" b="1" spc="-40" dirty="0">
                <a:solidFill>
                  <a:srgbClr val="393964"/>
                </a:solidFill>
                <a:latin typeface="Ubuntu" panose="020B0504030602030204" pitchFamily="34" charset="0"/>
                <a:cs typeface="Arial"/>
              </a:rPr>
              <a:t>al</a:t>
            </a:r>
            <a:r>
              <a:rPr sz="2000" b="1" spc="-105" dirty="0">
                <a:solidFill>
                  <a:srgbClr val="393964"/>
                </a:solidFill>
                <a:latin typeface="Ubuntu" panose="020B0504030602030204" pitchFamily="34" charset="0"/>
                <a:cs typeface="Arial"/>
              </a:rPr>
              <a:t> </a:t>
            </a:r>
            <a:r>
              <a:rPr sz="2000" b="1" spc="15" dirty="0">
                <a:solidFill>
                  <a:srgbClr val="393964"/>
                </a:solidFill>
                <a:latin typeface="Ubuntu" panose="020B0504030602030204" pitchFamily="34" charset="0"/>
                <a:cs typeface="Arial"/>
              </a:rPr>
              <a:t>O</a:t>
            </a:r>
            <a:r>
              <a:rPr sz="2000" b="1" spc="-20" dirty="0">
                <a:solidFill>
                  <a:srgbClr val="393964"/>
                </a:solidFill>
                <a:latin typeface="Ubuntu" panose="020B0504030602030204" pitchFamily="34" charset="0"/>
                <a:cs typeface="Arial"/>
              </a:rPr>
              <a:t>l</a:t>
            </a:r>
            <a:r>
              <a:rPr sz="2000" b="1" spc="-70" dirty="0">
                <a:solidFill>
                  <a:srgbClr val="393964"/>
                </a:solidFill>
                <a:latin typeface="Ubuntu" panose="020B0504030602030204" pitchFamily="34" charset="0"/>
                <a:cs typeface="Arial"/>
              </a:rPr>
              <a:t>y</a:t>
            </a:r>
            <a:r>
              <a:rPr sz="2000" b="1" spc="-114" dirty="0">
                <a:solidFill>
                  <a:srgbClr val="393964"/>
                </a:solidFill>
                <a:latin typeface="Ubuntu" panose="020B0504030602030204" pitchFamily="34" charset="0"/>
                <a:cs typeface="Arial"/>
              </a:rPr>
              <a:t>m</a:t>
            </a:r>
            <a:r>
              <a:rPr sz="2000" b="1" spc="-40" dirty="0">
                <a:solidFill>
                  <a:srgbClr val="393964"/>
                </a:solidFill>
                <a:latin typeface="Ubuntu" panose="020B0504030602030204" pitchFamily="34" charset="0"/>
                <a:cs typeface="Arial"/>
              </a:rPr>
              <a:t>p</a:t>
            </a:r>
            <a:r>
              <a:rPr sz="2000" b="1" spc="-65" dirty="0">
                <a:solidFill>
                  <a:srgbClr val="393964"/>
                </a:solidFill>
                <a:latin typeface="Ubuntu" panose="020B0504030602030204" pitchFamily="34" charset="0"/>
                <a:cs typeface="Arial"/>
              </a:rPr>
              <a:t>i</a:t>
            </a:r>
            <a:r>
              <a:rPr sz="2000" b="1" spc="-175" dirty="0">
                <a:solidFill>
                  <a:srgbClr val="393964"/>
                </a:solidFill>
                <a:latin typeface="Ubuntu" panose="020B0504030602030204" pitchFamily="34" charset="0"/>
                <a:cs typeface="Arial"/>
              </a:rPr>
              <a:t>c</a:t>
            </a:r>
            <a:r>
              <a:rPr sz="2000" b="1" spc="-220" dirty="0">
                <a:solidFill>
                  <a:srgbClr val="393964"/>
                </a:solidFill>
                <a:latin typeface="Ubuntu" panose="020B0504030602030204" pitchFamily="34" charset="0"/>
                <a:cs typeface="Arial"/>
              </a:rPr>
              <a:t>s</a:t>
            </a:r>
            <a:endParaRPr sz="2000" dirty="0">
              <a:latin typeface="Ubuntu" panose="020B0504030602030204" pitchFamily="34" charset="0"/>
              <a:cs typeface="Arial"/>
            </a:endParaRPr>
          </a:p>
        </p:txBody>
      </p:sp>
      <p:sp>
        <p:nvSpPr>
          <p:cNvPr id="4" name="object 4"/>
          <p:cNvSpPr txBox="1"/>
          <p:nvPr/>
        </p:nvSpPr>
        <p:spPr>
          <a:xfrm>
            <a:off x="383361" y="3768275"/>
            <a:ext cx="6091279" cy="1782667"/>
          </a:xfrm>
          <a:prstGeom prst="rect">
            <a:avLst/>
          </a:prstGeom>
          <a:solidFill>
            <a:srgbClr val="393964"/>
          </a:solidFill>
        </p:spPr>
        <p:txBody>
          <a:bodyPr vert="horz" wrap="square" lIns="0" tIns="1270" rIns="0" bIns="0" rtlCol="0">
            <a:spAutoFit/>
          </a:bodyPr>
          <a:lstStyle/>
          <a:p>
            <a:pPr marL="17780" marR="85090" algn="just">
              <a:lnSpc>
                <a:spcPct val="120000"/>
              </a:lnSpc>
              <a:spcBef>
                <a:spcPts val="10"/>
              </a:spcBef>
            </a:pPr>
            <a:r>
              <a:rPr sz="1400" dirty="0">
                <a:solidFill>
                  <a:srgbClr val="FFFDFC"/>
                </a:solidFill>
                <a:latin typeface="Ubuntu" panose="020B0504030602030204" pitchFamily="34" charset="0"/>
                <a:cs typeface="Microsoft Sans Serif"/>
              </a:rPr>
              <a:t>Offrir un entraînement sportif et des compétitions sportives toute  l'année dans une variété de sports de type olympique pour les enfants  et les adultes ayant une déficience intellectuelle, en leur donnant des  opportunités continues de développer leur condition physique, de faire  preuve de courage, de vivre la joie et de participer au partage de dons,  de compétences et d’amitié avec leurs familles, d'autres athlètes  Special Olympics et la communauté.</a:t>
            </a:r>
            <a:endParaRPr sz="1400" dirty="0">
              <a:latin typeface="Ubuntu" panose="020B0504030602030204" pitchFamily="34" charset="0"/>
              <a:cs typeface="Microsoft Sans Serif"/>
            </a:endParaRPr>
          </a:p>
        </p:txBody>
      </p:sp>
      <p:sp>
        <p:nvSpPr>
          <p:cNvPr id="5" name="object 5"/>
          <p:cNvSpPr txBox="1"/>
          <p:nvPr/>
        </p:nvSpPr>
        <p:spPr>
          <a:xfrm>
            <a:off x="774145" y="6181516"/>
            <a:ext cx="5773264" cy="2565318"/>
          </a:xfrm>
          <a:prstGeom prst="rect">
            <a:avLst/>
          </a:prstGeom>
        </p:spPr>
        <p:txBody>
          <a:bodyPr vert="horz" wrap="square" lIns="0" tIns="94615" rIns="0" bIns="0" rtlCol="0">
            <a:spAutoFit/>
          </a:bodyPr>
          <a:lstStyle/>
          <a:p>
            <a:pPr marR="189865">
              <a:lnSpc>
                <a:spcPct val="140000"/>
              </a:lnSpc>
              <a:spcBef>
                <a:spcPts val="1070"/>
              </a:spcBef>
            </a:pPr>
            <a:r>
              <a:rPr sz="1200" b="1" spc="-65" dirty="0">
                <a:solidFill>
                  <a:srgbClr val="171717"/>
                </a:solidFill>
                <a:latin typeface="Ubuntu" panose="020B0504030602030204" pitchFamily="34" charset="0"/>
                <a:cs typeface="Arial"/>
              </a:rPr>
              <a:t>Special</a:t>
            </a:r>
            <a:r>
              <a:rPr sz="1200" b="1" spc="-50" dirty="0">
                <a:solidFill>
                  <a:srgbClr val="171717"/>
                </a:solidFill>
                <a:latin typeface="Ubuntu" panose="020B0504030602030204" pitchFamily="34" charset="0"/>
                <a:cs typeface="Arial"/>
              </a:rPr>
              <a:t> </a:t>
            </a:r>
            <a:r>
              <a:rPr sz="1200" b="1" spc="-60" dirty="0">
                <a:solidFill>
                  <a:srgbClr val="171717"/>
                </a:solidFill>
                <a:latin typeface="Ubuntu" panose="020B0504030602030204" pitchFamily="34" charset="0"/>
                <a:cs typeface="Arial"/>
              </a:rPr>
              <a:t>Olympics</a:t>
            </a:r>
            <a:r>
              <a:rPr sz="1200" b="1" spc="-65" dirty="0">
                <a:solidFill>
                  <a:srgbClr val="171717"/>
                </a:solidFill>
                <a:latin typeface="Ubuntu" panose="020B0504030602030204" pitchFamily="34" charset="0"/>
                <a:cs typeface="Arial"/>
              </a:rPr>
              <a:t> </a:t>
            </a:r>
            <a:r>
              <a:rPr sz="1200" b="1" spc="20" dirty="0">
                <a:solidFill>
                  <a:srgbClr val="171717"/>
                </a:solidFill>
                <a:latin typeface="Ubuntu" panose="020B0504030602030204" pitchFamily="34" charset="0"/>
                <a:cs typeface="Arial"/>
              </a:rPr>
              <a:t>offre</a:t>
            </a:r>
            <a:r>
              <a:rPr sz="1200" b="1" spc="-70" dirty="0">
                <a:solidFill>
                  <a:srgbClr val="171717"/>
                </a:solidFill>
                <a:latin typeface="Ubuntu" panose="020B0504030602030204" pitchFamily="34" charset="0"/>
                <a:cs typeface="Arial"/>
              </a:rPr>
              <a:t> </a:t>
            </a:r>
            <a:r>
              <a:rPr sz="1200" b="1" spc="-30" dirty="0">
                <a:solidFill>
                  <a:srgbClr val="171717"/>
                </a:solidFill>
                <a:latin typeface="Ubuntu" panose="020B0504030602030204" pitchFamily="34" charset="0"/>
                <a:cs typeface="Arial"/>
              </a:rPr>
              <a:t>une</a:t>
            </a:r>
            <a:r>
              <a:rPr sz="1200" b="1" spc="-65" dirty="0">
                <a:solidFill>
                  <a:srgbClr val="171717"/>
                </a:solidFill>
                <a:latin typeface="Ubuntu" panose="020B0504030602030204" pitchFamily="34" charset="0"/>
                <a:cs typeface="Arial"/>
              </a:rPr>
              <a:t> </a:t>
            </a:r>
            <a:r>
              <a:rPr sz="1200" b="1" spc="-10" dirty="0">
                <a:solidFill>
                  <a:srgbClr val="171717"/>
                </a:solidFill>
                <a:latin typeface="Ubuntu" panose="020B0504030602030204" pitchFamily="34" charset="0"/>
                <a:cs typeface="Arial"/>
              </a:rPr>
              <a:t>variété</a:t>
            </a:r>
            <a:r>
              <a:rPr sz="1200" b="1" spc="-70" dirty="0">
                <a:solidFill>
                  <a:srgbClr val="171717"/>
                </a:solidFill>
                <a:latin typeface="Ubuntu" panose="020B0504030602030204" pitchFamily="34" charset="0"/>
                <a:cs typeface="Arial"/>
              </a:rPr>
              <a:t> </a:t>
            </a:r>
            <a:r>
              <a:rPr sz="1200" b="1" spc="-15" dirty="0">
                <a:solidFill>
                  <a:srgbClr val="171717"/>
                </a:solidFill>
                <a:latin typeface="Ubuntu" panose="020B0504030602030204" pitchFamily="34" charset="0"/>
                <a:cs typeface="Arial"/>
              </a:rPr>
              <a:t>d'opportunités</a:t>
            </a:r>
            <a:r>
              <a:rPr sz="1200" b="1" spc="-65" dirty="0">
                <a:solidFill>
                  <a:srgbClr val="171717"/>
                </a:solidFill>
                <a:latin typeface="Ubuntu" panose="020B0504030602030204" pitchFamily="34" charset="0"/>
                <a:cs typeface="Arial"/>
              </a:rPr>
              <a:t> </a:t>
            </a:r>
            <a:r>
              <a:rPr sz="1200" b="1" spc="-45" dirty="0">
                <a:solidFill>
                  <a:srgbClr val="171717"/>
                </a:solidFill>
                <a:latin typeface="Ubuntu" panose="020B0504030602030204" pitchFamily="34" charset="0"/>
                <a:cs typeface="Arial"/>
              </a:rPr>
              <a:t>sportives</a:t>
            </a:r>
            <a:r>
              <a:rPr sz="1200" b="1" spc="-60" dirty="0">
                <a:solidFill>
                  <a:srgbClr val="171717"/>
                </a:solidFill>
                <a:latin typeface="Ubuntu" panose="020B0504030602030204" pitchFamily="34" charset="0"/>
                <a:cs typeface="Arial"/>
              </a:rPr>
              <a:t> </a:t>
            </a:r>
            <a:r>
              <a:rPr sz="1200" b="1" spc="-30" dirty="0">
                <a:solidFill>
                  <a:srgbClr val="171717"/>
                </a:solidFill>
                <a:latin typeface="Ubuntu" panose="020B0504030602030204" pitchFamily="34" charset="0"/>
                <a:cs typeface="Arial"/>
              </a:rPr>
              <a:t>pour</a:t>
            </a:r>
            <a:r>
              <a:rPr sz="1200" b="1" spc="-65" dirty="0">
                <a:solidFill>
                  <a:srgbClr val="171717"/>
                </a:solidFill>
                <a:latin typeface="Ubuntu" panose="020B0504030602030204" pitchFamily="34" charset="0"/>
                <a:cs typeface="Arial"/>
              </a:rPr>
              <a:t> </a:t>
            </a:r>
            <a:r>
              <a:rPr sz="1200" b="1" spc="-35" dirty="0" err="1">
                <a:solidFill>
                  <a:srgbClr val="FF0000"/>
                </a:solidFill>
                <a:latin typeface="Ubuntu" panose="020B0504030602030204" pitchFamily="34" charset="0"/>
                <a:cs typeface="Arial"/>
              </a:rPr>
              <a:t>tous</a:t>
            </a:r>
            <a:r>
              <a:rPr sz="1200" b="1" spc="-65" dirty="0">
                <a:solidFill>
                  <a:srgbClr val="FF0000"/>
                </a:solidFill>
                <a:latin typeface="Ubuntu" panose="020B0504030602030204" pitchFamily="34" charset="0"/>
                <a:cs typeface="Arial"/>
              </a:rPr>
              <a:t> </a:t>
            </a:r>
            <a:r>
              <a:rPr sz="1200" b="1" spc="-55" dirty="0">
                <a:solidFill>
                  <a:srgbClr val="FF0000"/>
                </a:solidFill>
                <a:latin typeface="Ubuntu" panose="020B0504030602030204" pitchFamily="34" charset="0"/>
                <a:cs typeface="Arial"/>
              </a:rPr>
              <a:t>les</a:t>
            </a:r>
            <a:r>
              <a:rPr lang="es-PA" sz="1200" b="1" spc="-55" dirty="0">
                <a:solidFill>
                  <a:srgbClr val="FF0000"/>
                </a:solidFill>
                <a:latin typeface="Ubuntu" panose="020B0504030602030204" pitchFamily="34" charset="0"/>
                <a:cs typeface="Arial"/>
              </a:rPr>
              <a:t> </a:t>
            </a:r>
            <a:r>
              <a:rPr sz="1200" b="1" spc="-50" dirty="0" err="1">
                <a:solidFill>
                  <a:srgbClr val="FF0000"/>
                </a:solidFill>
                <a:latin typeface="Ubuntu" panose="020B0504030602030204" pitchFamily="34" charset="0"/>
                <a:cs typeface="Arial"/>
              </a:rPr>
              <a:t>niveaux</a:t>
            </a:r>
            <a:r>
              <a:rPr sz="1200" b="1" spc="-50" dirty="0">
                <a:solidFill>
                  <a:srgbClr val="FF0000"/>
                </a:solidFill>
                <a:latin typeface="Ubuntu" panose="020B0504030602030204" pitchFamily="34" charset="0"/>
                <a:cs typeface="Arial"/>
              </a:rPr>
              <a:t>.</a:t>
            </a:r>
            <a:endParaRPr sz="1200" dirty="0">
              <a:latin typeface="Ubuntu" panose="020B0504030602030204" pitchFamily="34" charset="0"/>
              <a:cs typeface="Arial"/>
            </a:endParaRPr>
          </a:p>
          <a:p>
            <a:pPr marR="5080">
              <a:lnSpc>
                <a:spcPct val="140000"/>
              </a:lnSpc>
              <a:spcBef>
                <a:spcPts val="55"/>
              </a:spcBef>
              <a:buClr>
                <a:srgbClr val="171717"/>
              </a:buClr>
              <a:buSzPct val="200000"/>
              <a:tabLst>
                <a:tab pos="336550" algn="l"/>
              </a:tabLst>
            </a:pPr>
            <a:endParaRPr lang="es-PA" sz="900" b="1" spc="-40" dirty="0">
              <a:latin typeface="Ubuntu" panose="020B0504030602030204" pitchFamily="34" charset="0"/>
              <a:cs typeface="Arial"/>
            </a:endParaRPr>
          </a:p>
          <a:p>
            <a:pPr marR="5080">
              <a:lnSpc>
                <a:spcPct val="140000"/>
              </a:lnSpc>
              <a:spcBef>
                <a:spcPts val="55"/>
              </a:spcBef>
              <a:buClr>
                <a:srgbClr val="171717"/>
              </a:buClr>
              <a:buSzPct val="200000"/>
              <a:tabLst>
                <a:tab pos="336550" algn="l"/>
              </a:tabLst>
            </a:pPr>
            <a:r>
              <a:rPr sz="1200" b="1" spc="-40" dirty="0">
                <a:latin typeface="Ubuntu" panose="020B0504030602030204" pitchFamily="34" charset="0"/>
                <a:cs typeface="Arial"/>
              </a:rPr>
              <a:t>Pour</a:t>
            </a:r>
            <a:r>
              <a:rPr sz="1200" b="1" spc="-65" dirty="0">
                <a:latin typeface="Ubuntu" panose="020B0504030602030204" pitchFamily="34" charset="0"/>
                <a:cs typeface="Arial"/>
              </a:rPr>
              <a:t> </a:t>
            </a:r>
            <a:r>
              <a:rPr sz="1200" b="1" spc="-55" dirty="0">
                <a:latin typeface="Ubuntu" panose="020B0504030602030204" pitchFamily="34" charset="0"/>
                <a:cs typeface="Arial"/>
              </a:rPr>
              <a:t>les</a:t>
            </a:r>
            <a:r>
              <a:rPr sz="1200" b="1" spc="-65" dirty="0">
                <a:latin typeface="Ubuntu" panose="020B0504030602030204" pitchFamily="34" charset="0"/>
                <a:cs typeface="Arial"/>
              </a:rPr>
              <a:t> </a:t>
            </a:r>
            <a:r>
              <a:rPr sz="1200" b="1" spc="-30" dirty="0">
                <a:latin typeface="Ubuntu" panose="020B0504030602030204" pitchFamily="34" charset="0"/>
                <a:cs typeface="Arial"/>
              </a:rPr>
              <a:t>compétitions,</a:t>
            </a:r>
            <a:r>
              <a:rPr sz="1200" b="1" spc="-65" dirty="0">
                <a:latin typeface="Ubuntu" panose="020B0504030602030204" pitchFamily="34" charset="0"/>
                <a:cs typeface="Arial"/>
              </a:rPr>
              <a:t> Special</a:t>
            </a:r>
            <a:r>
              <a:rPr sz="1200" b="1" spc="-60" dirty="0">
                <a:latin typeface="Ubuntu" panose="020B0504030602030204" pitchFamily="34" charset="0"/>
                <a:cs typeface="Arial"/>
              </a:rPr>
              <a:t> Olympics</a:t>
            </a:r>
            <a:r>
              <a:rPr sz="1200" b="1" spc="-65" dirty="0">
                <a:latin typeface="Ubuntu" panose="020B0504030602030204" pitchFamily="34" charset="0"/>
                <a:cs typeface="Arial"/>
              </a:rPr>
              <a:t> </a:t>
            </a:r>
            <a:r>
              <a:rPr sz="1200" b="1" spc="-20" dirty="0">
                <a:latin typeface="Ubuntu" panose="020B0504030602030204" pitchFamily="34" charset="0"/>
                <a:cs typeface="Arial"/>
              </a:rPr>
              <a:t>regroupe</a:t>
            </a:r>
            <a:r>
              <a:rPr sz="1200" b="1" spc="-75" dirty="0">
                <a:latin typeface="Ubuntu" panose="020B0504030602030204" pitchFamily="34" charset="0"/>
                <a:cs typeface="Arial"/>
              </a:rPr>
              <a:t> </a:t>
            </a:r>
            <a:r>
              <a:rPr sz="1200" b="1" spc="-55" dirty="0">
                <a:latin typeface="Ubuntu" panose="020B0504030602030204" pitchFamily="34" charset="0"/>
                <a:cs typeface="Arial"/>
              </a:rPr>
              <a:t>les</a:t>
            </a:r>
            <a:r>
              <a:rPr sz="1200" b="1" spc="-60" dirty="0">
                <a:latin typeface="Ubuntu" panose="020B0504030602030204" pitchFamily="34" charset="0"/>
                <a:cs typeface="Arial"/>
              </a:rPr>
              <a:t> </a:t>
            </a:r>
            <a:r>
              <a:rPr sz="1200" b="1" spc="-10" dirty="0">
                <a:latin typeface="Ubuntu" panose="020B0504030602030204" pitchFamily="34" charset="0"/>
                <a:cs typeface="Arial"/>
              </a:rPr>
              <a:t>athlètes</a:t>
            </a:r>
            <a:r>
              <a:rPr sz="1200" b="1" spc="-60" dirty="0">
                <a:latin typeface="Ubuntu" panose="020B0504030602030204" pitchFamily="34" charset="0"/>
                <a:cs typeface="Arial"/>
              </a:rPr>
              <a:t> </a:t>
            </a:r>
            <a:r>
              <a:rPr sz="1200" b="1" spc="-30" dirty="0">
                <a:latin typeface="Ubuntu" panose="020B0504030602030204" pitchFamily="34" charset="0"/>
                <a:cs typeface="Arial"/>
              </a:rPr>
              <a:t>par</a:t>
            </a:r>
            <a:r>
              <a:rPr sz="1200" b="1" spc="-60" dirty="0">
                <a:latin typeface="Ubuntu" panose="020B0504030602030204" pitchFamily="34" charset="0"/>
                <a:cs typeface="Arial"/>
              </a:rPr>
              <a:t> </a:t>
            </a:r>
            <a:r>
              <a:rPr sz="1200" b="1" spc="-40" dirty="0">
                <a:latin typeface="Ubuntu" panose="020B0504030602030204" pitchFamily="34" charset="0"/>
                <a:cs typeface="Arial"/>
              </a:rPr>
              <a:t>capacité </a:t>
            </a:r>
            <a:r>
              <a:rPr sz="1200" b="1" spc="-375" dirty="0">
                <a:latin typeface="Ubuntu" panose="020B0504030602030204" pitchFamily="34" charset="0"/>
                <a:cs typeface="Arial"/>
              </a:rPr>
              <a:t> </a:t>
            </a:r>
            <a:r>
              <a:rPr sz="1200" b="1" spc="-45" dirty="0">
                <a:latin typeface="Ubuntu" panose="020B0504030602030204" pitchFamily="34" charset="0"/>
                <a:cs typeface="Arial"/>
              </a:rPr>
              <a:t>grâce</a:t>
            </a:r>
            <a:r>
              <a:rPr sz="1200" b="1" spc="-60" dirty="0">
                <a:latin typeface="Ubuntu" panose="020B0504030602030204" pitchFamily="34" charset="0"/>
                <a:cs typeface="Arial"/>
              </a:rPr>
              <a:t> </a:t>
            </a:r>
            <a:r>
              <a:rPr sz="1200" b="1" spc="-50" dirty="0">
                <a:latin typeface="Ubuntu" panose="020B0504030602030204" pitchFamily="34" charset="0"/>
                <a:cs typeface="Arial"/>
              </a:rPr>
              <a:t>à</a:t>
            </a:r>
            <a:r>
              <a:rPr sz="1200" b="1" spc="-65" dirty="0">
                <a:latin typeface="Ubuntu" panose="020B0504030602030204" pitchFamily="34" charset="0"/>
                <a:cs typeface="Arial"/>
              </a:rPr>
              <a:t> </a:t>
            </a:r>
            <a:r>
              <a:rPr sz="1200" b="1" spc="-50" dirty="0">
                <a:latin typeface="Ubuntu" panose="020B0504030602030204" pitchFamily="34" charset="0"/>
                <a:cs typeface="Arial"/>
              </a:rPr>
              <a:t>un</a:t>
            </a:r>
            <a:r>
              <a:rPr sz="1200" b="1" spc="-75" dirty="0">
                <a:latin typeface="Ubuntu" panose="020B0504030602030204" pitchFamily="34" charset="0"/>
                <a:cs typeface="Arial"/>
              </a:rPr>
              <a:t> </a:t>
            </a:r>
            <a:r>
              <a:rPr sz="1200" b="1" spc="-80" dirty="0">
                <a:latin typeface="Ubuntu" panose="020B0504030602030204" pitchFamily="34" charset="0"/>
                <a:cs typeface="Arial"/>
              </a:rPr>
              <a:t>processus</a:t>
            </a:r>
            <a:r>
              <a:rPr sz="1200" b="1" spc="-70" dirty="0">
                <a:latin typeface="Ubuntu" panose="020B0504030602030204" pitchFamily="34" charset="0"/>
                <a:cs typeface="Arial"/>
              </a:rPr>
              <a:t> </a:t>
            </a:r>
            <a:r>
              <a:rPr sz="1200" b="1" spc="-20" dirty="0">
                <a:latin typeface="Ubuntu" panose="020B0504030602030204" pitchFamily="34" charset="0"/>
                <a:cs typeface="Arial"/>
              </a:rPr>
              <a:t>appelé</a:t>
            </a:r>
            <a:r>
              <a:rPr sz="1200" b="1" spc="-65" dirty="0">
                <a:latin typeface="Ubuntu" panose="020B0504030602030204" pitchFamily="34" charset="0"/>
                <a:cs typeface="Arial"/>
              </a:rPr>
              <a:t> </a:t>
            </a:r>
            <a:r>
              <a:rPr sz="1200" b="1" spc="-55" dirty="0">
                <a:solidFill>
                  <a:srgbClr val="E03634"/>
                </a:solidFill>
                <a:latin typeface="Ubuntu" panose="020B0504030602030204" pitchFamily="34" charset="0"/>
                <a:cs typeface="Arial"/>
              </a:rPr>
              <a:t>divisioning.</a:t>
            </a:r>
            <a:endParaRPr sz="1200" dirty="0">
              <a:latin typeface="Ubuntu" panose="020B0504030602030204" pitchFamily="34" charset="0"/>
              <a:cs typeface="Arial"/>
            </a:endParaRPr>
          </a:p>
          <a:p>
            <a:pPr>
              <a:lnSpc>
                <a:spcPct val="140000"/>
              </a:lnSpc>
              <a:buClr>
                <a:srgbClr val="E03634"/>
              </a:buClr>
              <a:buSzPct val="200000"/>
              <a:tabLst>
                <a:tab pos="319405" algn="l"/>
              </a:tabLst>
            </a:pPr>
            <a:endParaRPr lang="es-PA" sz="500" b="1" spc="-60" dirty="0">
              <a:solidFill>
                <a:srgbClr val="FF0000"/>
              </a:solidFill>
              <a:latin typeface="Ubuntu" panose="020B0504030602030204" pitchFamily="34" charset="0"/>
              <a:cs typeface="Arial"/>
            </a:endParaRPr>
          </a:p>
          <a:p>
            <a:pPr>
              <a:lnSpc>
                <a:spcPct val="140000"/>
              </a:lnSpc>
              <a:buClr>
                <a:srgbClr val="E03634"/>
              </a:buClr>
              <a:buSzPct val="200000"/>
              <a:tabLst>
                <a:tab pos="319405" algn="l"/>
              </a:tabLst>
            </a:pPr>
            <a:r>
              <a:rPr sz="1200" b="1" spc="-60" dirty="0">
                <a:solidFill>
                  <a:srgbClr val="FF0000"/>
                </a:solidFill>
                <a:latin typeface="Ubuntu" panose="020B0504030602030204" pitchFamily="34" charset="0"/>
                <a:cs typeface="Arial"/>
              </a:rPr>
              <a:t>Des </a:t>
            </a:r>
            <a:r>
              <a:rPr sz="1200" b="1" spc="-55" dirty="0">
                <a:solidFill>
                  <a:srgbClr val="FF0000"/>
                </a:solidFill>
                <a:latin typeface="Ubuntu" panose="020B0504030602030204" pitchFamily="34" charset="0"/>
                <a:cs typeface="Arial"/>
              </a:rPr>
              <a:t>récompenses</a:t>
            </a:r>
            <a:r>
              <a:rPr sz="1200" b="1" spc="-60" dirty="0">
                <a:solidFill>
                  <a:srgbClr val="FF0000"/>
                </a:solidFill>
                <a:latin typeface="Ubuntu" panose="020B0504030602030204" pitchFamily="34" charset="0"/>
                <a:cs typeface="Arial"/>
              </a:rPr>
              <a:t> </a:t>
            </a:r>
            <a:r>
              <a:rPr sz="1200" b="1" spc="-35" dirty="0">
                <a:solidFill>
                  <a:srgbClr val="171717"/>
                </a:solidFill>
                <a:latin typeface="Ubuntu" panose="020B0504030602030204" pitchFamily="34" charset="0"/>
                <a:cs typeface="Arial"/>
              </a:rPr>
              <a:t>sont</a:t>
            </a:r>
            <a:r>
              <a:rPr sz="1200" b="1" spc="-65" dirty="0">
                <a:solidFill>
                  <a:srgbClr val="171717"/>
                </a:solidFill>
                <a:latin typeface="Ubuntu" panose="020B0504030602030204" pitchFamily="34" charset="0"/>
                <a:cs typeface="Arial"/>
              </a:rPr>
              <a:t> </a:t>
            </a:r>
            <a:r>
              <a:rPr sz="1200" b="1" spc="-55" dirty="0">
                <a:solidFill>
                  <a:srgbClr val="171717"/>
                </a:solidFill>
                <a:latin typeface="Ubuntu" panose="020B0504030602030204" pitchFamily="34" charset="0"/>
                <a:cs typeface="Arial"/>
              </a:rPr>
              <a:t>remises</a:t>
            </a:r>
            <a:r>
              <a:rPr sz="1200" b="1" spc="-65" dirty="0">
                <a:solidFill>
                  <a:srgbClr val="171717"/>
                </a:solidFill>
                <a:latin typeface="Ubuntu" panose="020B0504030602030204" pitchFamily="34" charset="0"/>
                <a:cs typeface="Arial"/>
              </a:rPr>
              <a:t> </a:t>
            </a:r>
            <a:r>
              <a:rPr sz="1200" b="1" spc="-50" dirty="0">
                <a:solidFill>
                  <a:srgbClr val="171717"/>
                </a:solidFill>
                <a:latin typeface="Ubuntu" panose="020B0504030602030204" pitchFamily="34" charset="0"/>
                <a:cs typeface="Arial"/>
              </a:rPr>
              <a:t>à</a:t>
            </a:r>
            <a:r>
              <a:rPr sz="1200" b="1" spc="-65" dirty="0">
                <a:solidFill>
                  <a:srgbClr val="171717"/>
                </a:solidFill>
                <a:latin typeface="Ubuntu" panose="020B0504030602030204" pitchFamily="34" charset="0"/>
                <a:cs typeface="Arial"/>
              </a:rPr>
              <a:t> </a:t>
            </a:r>
            <a:r>
              <a:rPr sz="1200" b="1" spc="-35" dirty="0">
                <a:solidFill>
                  <a:srgbClr val="171717"/>
                </a:solidFill>
                <a:latin typeface="Ubuntu" panose="020B0504030602030204" pitchFamily="34" charset="0"/>
                <a:cs typeface="Arial"/>
              </a:rPr>
              <a:t>tous</a:t>
            </a:r>
            <a:r>
              <a:rPr sz="1200" b="1" spc="-70" dirty="0">
                <a:solidFill>
                  <a:srgbClr val="171717"/>
                </a:solidFill>
                <a:latin typeface="Ubuntu" panose="020B0504030602030204" pitchFamily="34" charset="0"/>
                <a:cs typeface="Arial"/>
              </a:rPr>
              <a:t> </a:t>
            </a:r>
            <a:r>
              <a:rPr sz="1200" b="1" spc="-50" dirty="0">
                <a:solidFill>
                  <a:srgbClr val="171717"/>
                </a:solidFill>
                <a:latin typeface="Ubuntu" panose="020B0504030602030204" pitchFamily="34" charset="0"/>
                <a:cs typeface="Arial"/>
              </a:rPr>
              <a:t>les</a:t>
            </a:r>
            <a:r>
              <a:rPr sz="1200" b="1" spc="-60" dirty="0">
                <a:solidFill>
                  <a:srgbClr val="171717"/>
                </a:solidFill>
                <a:latin typeface="Ubuntu" panose="020B0504030602030204" pitchFamily="34" charset="0"/>
                <a:cs typeface="Arial"/>
              </a:rPr>
              <a:t> </a:t>
            </a:r>
            <a:r>
              <a:rPr sz="1200" b="1" spc="-35" dirty="0">
                <a:solidFill>
                  <a:srgbClr val="171717"/>
                </a:solidFill>
                <a:latin typeface="Ubuntu" panose="020B0504030602030204" pitchFamily="34" charset="0"/>
                <a:cs typeface="Arial"/>
              </a:rPr>
              <a:t>participants</a:t>
            </a:r>
            <a:r>
              <a:rPr sz="1200" b="1" spc="-70" dirty="0">
                <a:solidFill>
                  <a:srgbClr val="171717"/>
                </a:solidFill>
                <a:latin typeface="Ubuntu" panose="020B0504030602030204" pitchFamily="34" charset="0"/>
                <a:cs typeface="Arial"/>
              </a:rPr>
              <a:t> </a:t>
            </a:r>
            <a:r>
              <a:rPr sz="1200" b="1" spc="-40" dirty="0">
                <a:solidFill>
                  <a:srgbClr val="171717"/>
                </a:solidFill>
                <a:latin typeface="Ubuntu" panose="020B0504030602030204" pitchFamily="34" charset="0"/>
                <a:cs typeface="Arial"/>
              </a:rPr>
              <a:t>qui</a:t>
            </a:r>
            <a:r>
              <a:rPr sz="1200" b="1" spc="-70" dirty="0">
                <a:solidFill>
                  <a:srgbClr val="171717"/>
                </a:solidFill>
                <a:latin typeface="Ubuntu" panose="020B0504030602030204" pitchFamily="34" charset="0"/>
                <a:cs typeface="Arial"/>
              </a:rPr>
              <a:t> </a:t>
            </a:r>
            <a:r>
              <a:rPr sz="1200" b="1" spc="-40" dirty="0" err="1">
                <a:solidFill>
                  <a:srgbClr val="171717"/>
                </a:solidFill>
                <a:latin typeface="Ubuntu" panose="020B0504030602030204" pitchFamily="34" charset="0"/>
                <a:cs typeface="Arial"/>
              </a:rPr>
              <a:t>concourent</a:t>
            </a:r>
            <a:r>
              <a:rPr sz="1400" b="1" spc="-40" dirty="0">
                <a:solidFill>
                  <a:srgbClr val="171717"/>
                </a:solidFill>
                <a:latin typeface="Ubuntu" panose="020B0504030602030204" pitchFamily="34" charset="0"/>
                <a:cs typeface="Arial"/>
              </a:rPr>
              <a:t>.</a:t>
            </a:r>
            <a:endParaRPr lang="es-PA" sz="1400" dirty="0">
              <a:latin typeface="Ubuntu" panose="020B0504030602030204" pitchFamily="34" charset="0"/>
              <a:cs typeface="Arial"/>
            </a:endParaRPr>
          </a:p>
          <a:p>
            <a:pPr>
              <a:lnSpc>
                <a:spcPct val="140000"/>
              </a:lnSpc>
              <a:buClr>
                <a:srgbClr val="E03634"/>
              </a:buClr>
              <a:buSzPct val="200000"/>
              <a:tabLst>
                <a:tab pos="319405" algn="l"/>
              </a:tabLst>
            </a:pPr>
            <a:endParaRPr lang="es-PA" sz="1100" b="1" spc="-65" dirty="0">
              <a:solidFill>
                <a:srgbClr val="171717"/>
              </a:solidFill>
              <a:latin typeface="Ubuntu" panose="020B0504030602030204" pitchFamily="34" charset="0"/>
              <a:cs typeface="Arial"/>
            </a:endParaRPr>
          </a:p>
          <a:p>
            <a:pPr>
              <a:lnSpc>
                <a:spcPct val="140000"/>
              </a:lnSpc>
              <a:buClr>
                <a:srgbClr val="E03634"/>
              </a:buClr>
              <a:buSzPct val="200000"/>
              <a:tabLst>
                <a:tab pos="319405" algn="l"/>
              </a:tabLst>
            </a:pPr>
            <a:r>
              <a:rPr sz="1200" b="1" spc="-65" dirty="0">
                <a:solidFill>
                  <a:srgbClr val="171717"/>
                </a:solidFill>
                <a:latin typeface="Ubuntu" panose="020B0504030602030204" pitchFamily="34" charset="0"/>
                <a:cs typeface="Arial"/>
              </a:rPr>
              <a:t>Special</a:t>
            </a:r>
            <a:r>
              <a:rPr sz="1200" b="1" spc="-60" dirty="0">
                <a:solidFill>
                  <a:srgbClr val="171717"/>
                </a:solidFill>
                <a:latin typeface="Ubuntu" panose="020B0504030602030204" pitchFamily="34" charset="0"/>
                <a:cs typeface="Arial"/>
              </a:rPr>
              <a:t> Olympics </a:t>
            </a:r>
            <a:r>
              <a:rPr sz="1200" b="1" spc="-25" dirty="0">
                <a:solidFill>
                  <a:srgbClr val="FF0000"/>
                </a:solidFill>
                <a:latin typeface="Ubuntu" panose="020B0504030602030204" pitchFamily="34" charset="0"/>
                <a:cs typeface="Arial"/>
              </a:rPr>
              <a:t>ne</a:t>
            </a:r>
            <a:r>
              <a:rPr sz="1200" b="1" spc="-60" dirty="0">
                <a:solidFill>
                  <a:srgbClr val="FF0000"/>
                </a:solidFill>
                <a:latin typeface="Ubuntu" panose="020B0504030602030204" pitchFamily="34" charset="0"/>
                <a:cs typeface="Arial"/>
              </a:rPr>
              <a:t> </a:t>
            </a:r>
            <a:r>
              <a:rPr sz="1200" b="1" spc="-10" dirty="0">
                <a:solidFill>
                  <a:srgbClr val="FF0000"/>
                </a:solidFill>
                <a:latin typeface="Ubuntu" panose="020B0504030602030204" pitchFamily="34" charset="0"/>
                <a:cs typeface="Arial"/>
              </a:rPr>
              <a:t>facture</a:t>
            </a:r>
            <a:r>
              <a:rPr sz="1200" b="1" spc="-65" dirty="0">
                <a:solidFill>
                  <a:srgbClr val="FF0000"/>
                </a:solidFill>
                <a:latin typeface="Ubuntu" panose="020B0504030602030204" pitchFamily="34" charset="0"/>
                <a:cs typeface="Arial"/>
              </a:rPr>
              <a:t> </a:t>
            </a:r>
            <a:r>
              <a:rPr sz="1200" b="1" spc="-80" dirty="0">
                <a:solidFill>
                  <a:srgbClr val="FF0000"/>
                </a:solidFill>
                <a:latin typeface="Ubuntu" panose="020B0504030602030204" pitchFamily="34" charset="0"/>
                <a:cs typeface="Arial"/>
              </a:rPr>
              <a:t>pas</a:t>
            </a:r>
            <a:r>
              <a:rPr sz="1200" b="1" spc="-60" dirty="0">
                <a:solidFill>
                  <a:srgbClr val="FF0000"/>
                </a:solidFill>
                <a:latin typeface="Ubuntu" panose="020B0504030602030204" pitchFamily="34" charset="0"/>
                <a:cs typeface="Arial"/>
              </a:rPr>
              <a:t> </a:t>
            </a:r>
            <a:r>
              <a:rPr sz="1200" b="1" spc="-15" dirty="0">
                <a:solidFill>
                  <a:srgbClr val="FF0000"/>
                </a:solidFill>
                <a:latin typeface="Ubuntu" panose="020B0504030602030204" pitchFamily="34" charset="0"/>
                <a:cs typeface="Arial"/>
              </a:rPr>
              <a:t>de</a:t>
            </a:r>
            <a:r>
              <a:rPr sz="1200" b="1" spc="-70" dirty="0">
                <a:solidFill>
                  <a:srgbClr val="FF0000"/>
                </a:solidFill>
                <a:latin typeface="Ubuntu" panose="020B0504030602030204" pitchFamily="34" charset="0"/>
                <a:cs typeface="Arial"/>
              </a:rPr>
              <a:t> </a:t>
            </a:r>
            <a:r>
              <a:rPr sz="1200" b="1" spc="-35" dirty="0">
                <a:solidFill>
                  <a:srgbClr val="FF0000"/>
                </a:solidFill>
                <a:latin typeface="Ubuntu" panose="020B0504030602030204" pitchFamily="34" charset="0"/>
                <a:cs typeface="Arial"/>
              </a:rPr>
              <a:t>frais</a:t>
            </a:r>
            <a:r>
              <a:rPr sz="1200" b="1" spc="-60" dirty="0">
                <a:solidFill>
                  <a:srgbClr val="FF0000"/>
                </a:solidFill>
                <a:latin typeface="Ubuntu" panose="020B0504030602030204" pitchFamily="34" charset="0"/>
                <a:cs typeface="Arial"/>
              </a:rPr>
              <a:t> </a:t>
            </a:r>
            <a:r>
              <a:rPr sz="1200" b="1" spc="-55" dirty="0">
                <a:solidFill>
                  <a:srgbClr val="FF0000"/>
                </a:solidFill>
                <a:latin typeface="Ubuntu" panose="020B0504030602030204" pitchFamily="34" charset="0"/>
                <a:cs typeface="Arial"/>
              </a:rPr>
              <a:t>aux</a:t>
            </a:r>
            <a:r>
              <a:rPr sz="1200" b="1" spc="-60" dirty="0">
                <a:solidFill>
                  <a:srgbClr val="FF0000"/>
                </a:solidFill>
                <a:latin typeface="Ubuntu" panose="020B0504030602030204" pitchFamily="34" charset="0"/>
                <a:cs typeface="Arial"/>
              </a:rPr>
              <a:t> </a:t>
            </a:r>
            <a:r>
              <a:rPr sz="1200" b="1" spc="-10" dirty="0">
                <a:solidFill>
                  <a:srgbClr val="FF0000"/>
                </a:solidFill>
                <a:latin typeface="Ubuntu" panose="020B0504030602030204" pitchFamily="34" charset="0"/>
                <a:cs typeface="Arial"/>
              </a:rPr>
              <a:t>athlètes</a:t>
            </a:r>
            <a:r>
              <a:rPr sz="1200" b="1" spc="-55" dirty="0">
                <a:solidFill>
                  <a:srgbClr val="FF0000"/>
                </a:solidFill>
                <a:latin typeface="Ubuntu" panose="020B0504030602030204" pitchFamily="34" charset="0"/>
                <a:cs typeface="Arial"/>
              </a:rPr>
              <a:t> </a:t>
            </a:r>
            <a:r>
              <a:rPr sz="1200" b="1" spc="-40" dirty="0">
                <a:solidFill>
                  <a:srgbClr val="171717"/>
                </a:solidFill>
                <a:latin typeface="Ubuntu" panose="020B0504030602030204" pitchFamily="34" charset="0"/>
                <a:cs typeface="Arial"/>
              </a:rPr>
              <a:t>ou</a:t>
            </a:r>
            <a:r>
              <a:rPr sz="1200" b="1" spc="-60" dirty="0">
                <a:solidFill>
                  <a:srgbClr val="171717"/>
                </a:solidFill>
                <a:latin typeface="Ubuntu" panose="020B0504030602030204" pitchFamily="34" charset="0"/>
                <a:cs typeface="Arial"/>
              </a:rPr>
              <a:t> </a:t>
            </a:r>
            <a:r>
              <a:rPr sz="1200" b="1" spc="-50" dirty="0">
                <a:solidFill>
                  <a:srgbClr val="171717"/>
                </a:solidFill>
                <a:latin typeface="Ubuntu" panose="020B0504030602030204" pitchFamily="34" charset="0"/>
                <a:cs typeface="Arial"/>
              </a:rPr>
              <a:t>à</a:t>
            </a:r>
            <a:r>
              <a:rPr sz="1200" b="1" spc="-60" dirty="0">
                <a:solidFill>
                  <a:srgbClr val="171717"/>
                </a:solidFill>
                <a:latin typeface="Ubuntu" panose="020B0504030602030204" pitchFamily="34" charset="0"/>
                <a:cs typeface="Arial"/>
              </a:rPr>
              <a:t> </a:t>
            </a:r>
            <a:r>
              <a:rPr sz="1200" b="1" spc="-15" dirty="0">
                <a:solidFill>
                  <a:srgbClr val="171717"/>
                </a:solidFill>
                <a:latin typeface="Ubuntu" panose="020B0504030602030204" pitchFamily="34" charset="0"/>
                <a:cs typeface="Arial"/>
              </a:rPr>
              <a:t>leur</a:t>
            </a:r>
            <a:r>
              <a:rPr sz="1200" b="1" spc="-60" dirty="0">
                <a:solidFill>
                  <a:srgbClr val="171717"/>
                </a:solidFill>
                <a:latin typeface="Ubuntu" panose="020B0504030602030204" pitchFamily="34" charset="0"/>
                <a:cs typeface="Arial"/>
              </a:rPr>
              <a:t> </a:t>
            </a:r>
            <a:r>
              <a:rPr sz="1200" b="1" spc="-10" dirty="0" err="1">
                <a:solidFill>
                  <a:srgbClr val="171717"/>
                </a:solidFill>
                <a:latin typeface="Ubuntu" panose="020B0504030602030204" pitchFamily="34" charset="0"/>
                <a:cs typeface="Arial"/>
              </a:rPr>
              <a:t>famille</a:t>
            </a:r>
            <a:r>
              <a:rPr sz="1200" b="1" spc="-65" dirty="0">
                <a:solidFill>
                  <a:srgbClr val="171717"/>
                </a:solidFill>
                <a:latin typeface="Ubuntu" panose="020B0504030602030204" pitchFamily="34" charset="0"/>
                <a:cs typeface="Arial"/>
              </a:rPr>
              <a:t> </a:t>
            </a:r>
            <a:r>
              <a:rPr sz="1200" b="1" spc="-30" dirty="0">
                <a:solidFill>
                  <a:srgbClr val="171717"/>
                </a:solidFill>
                <a:latin typeface="Ubuntu" panose="020B0504030602030204" pitchFamily="34" charset="0"/>
                <a:cs typeface="Arial"/>
              </a:rPr>
              <a:t>pour</a:t>
            </a:r>
            <a:r>
              <a:rPr lang="es-PA" sz="1200" b="1" spc="-30" dirty="0">
                <a:solidFill>
                  <a:srgbClr val="171717"/>
                </a:solidFill>
                <a:latin typeface="Ubuntu" panose="020B0504030602030204" pitchFamily="34" charset="0"/>
                <a:cs typeface="Arial"/>
              </a:rPr>
              <a:t> </a:t>
            </a:r>
            <a:r>
              <a:rPr lang="es-PA" sz="1200" b="1" spc="-375" dirty="0">
                <a:solidFill>
                  <a:srgbClr val="171717"/>
                </a:solidFill>
                <a:latin typeface="Ubuntu" panose="020B0504030602030204" pitchFamily="34" charset="0"/>
                <a:cs typeface="Arial"/>
              </a:rPr>
              <a:t> </a:t>
            </a:r>
            <a:r>
              <a:rPr sz="1200" b="1" spc="-105" dirty="0" err="1">
                <a:solidFill>
                  <a:srgbClr val="171717"/>
                </a:solidFill>
                <a:latin typeface="Ubuntu" panose="020B0504030602030204" pitchFamily="34" charset="0"/>
                <a:cs typeface="Arial"/>
              </a:rPr>
              <a:t>s</a:t>
            </a:r>
            <a:r>
              <a:rPr sz="1200" b="1" spc="-40" dirty="0" err="1">
                <a:solidFill>
                  <a:srgbClr val="171717"/>
                </a:solidFill>
                <a:latin typeface="Ubuntu" panose="020B0504030602030204" pitchFamily="34" charset="0"/>
                <a:cs typeface="Arial"/>
              </a:rPr>
              <a:t>'</a:t>
            </a:r>
            <a:r>
              <a:rPr sz="1200" b="1" dirty="0" err="1">
                <a:solidFill>
                  <a:srgbClr val="171717"/>
                </a:solidFill>
                <a:latin typeface="Ubuntu" panose="020B0504030602030204" pitchFamily="34" charset="0"/>
                <a:cs typeface="Arial"/>
              </a:rPr>
              <a:t>e</a:t>
            </a:r>
            <a:r>
              <a:rPr sz="1200" b="1" spc="15" dirty="0" err="1">
                <a:solidFill>
                  <a:srgbClr val="171717"/>
                </a:solidFill>
                <a:latin typeface="Ubuntu" panose="020B0504030602030204" pitchFamily="34" charset="0"/>
                <a:cs typeface="Arial"/>
              </a:rPr>
              <a:t>nt</a:t>
            </a:r>
            <a:r>
              <a:rPr sz="1200" b="1" spc="5" dirty="0" err="1">
                <a:solidFill>
                  <a:srgbClr val="171717"/>
                </a:solidFill>
                <a:latin typeface="Ubuntu" panose="020B0504030602030204" pitchFamily="34" charset="0"/>
                <a:cs typeface="Arial"/>
              </a:rPr>
              <a:t>r</a:t>
            </a:r>
            <a:r>
              <a:rPr sz="1200" b="1" spc="-45" dirty="0" err="1">
                <a:solidFill>
                  <a:srgbClr val="171717"/>
                </a:solidFill>
                <a:latin typeface="Ubuntu" panose="020B0504030602030204" pitchFamily="34" charset="0"/>
                <a:cs typeface="Arial"/>
              </a:rPr>
              <a:t>aî</a:t>
            </a:r>
            <a:r>
              <a:rPr sz="1200" b="1" spc="-25" dirty="0" err="1">
                <a:solidFill>
                  <a:srgbClr val="171717"/>
                </a:solidFill>
                <a:latin typeface="Ubuntu" panose="020B0504030602030204" pitchFamily="34" charset="0"/>
                <a:cs typeface="Arial"/>
              </a:rPr>
              <a:t>n</a:t>
            </a:r>
            <a:r>
              <a:rPr sz="1200" b="1" spc="-35" dirty="0" err="1">
                <a:solidFill>
                  <a:srgbClr val="171717"/>
                </a:solidFill>
                <a:latin typeface="Ubuntu" panose="020B0504030602030204" pitchFamily="34" charset="0"/>
                <a:cs typeface="Arial"/>
              </a:rPr>
              <a:t>e</a:t>
            </a:r>
            <a:r>
              <a:rPr sz="1200" b="1" spc="-5" dirty="0" err="1">
                <a:solidFill>
                  <a:srgbClr val="171717"/>
                </a:solidFill>
                <a:latin typeface="Ubuntu" panose="020B0504030602030204" pitchFamily="34" charset="0"/>
                <a:cs typeface="Arial"/>
              </a:rPr>
              <a:t>r</a:t>
            </a:r>
            <a:r>
              <a:rPr sz="1200" b="1" spc="-65" dirty="0">
                <a:solidFill>
                  <a:srgbClr val="171717"/>
                </a:solidFill>
                <a:latin typeface="Ubuntu" panose="020B0504030602030204" pitchFamily="34" charset="0"/>
                <a:cs typeface="Arial"/>
              </a:rPr>
              <a:t> </a:t>
            </a:r>
            <a:r>
              <a:rPr sz="1200" b="1" spc="-40" dirty="0">
                <a:solidFill>
                  <a:srgbClr val="171717"/>
                </a:solidFill>
                <a:latin typeface="Ubuntu" panose="020B0504030602030204" pitchFamily="34" charset="0"/>
                <a:cs typeface="Arial"/>
              </a:rPr>
              <a:t>ou</a:t>
            </a:r>
            <a:r>
              <a:rPr sz="1200" b="1" spc="-60" dirty="0">
                <a:solidFill>
                  <a:srgbClr val="171717"/>
                </a:solidFill>
                <a:latin typeface="Ubuntu" panose="020B0504030602030204" pitchFamily="34" charset="0"/>
                <a:cs typeface="Arial"/>
              </a:rPr>
              <a:t> </a:t>
            </a:r>
            <a:r>
              <a:rPr sz="1200" b="1" spc="-135" dirty="0">
                <a:solidFill>
                  <a:srgbClr val="171717"/>
                </a:solidFill>
                <a:latin typeface="Ubuntu" panose="020B0504030602030204" pitchFamily="34" charset="0"/>
                <a:cs typeface="Arial"/>
              </a:rPr>
              <a:t>c</a:t>
            </a:r>
            <a:r>
              <a:rPr sz="1200" b="1" spc="-70" dirty="0">
                <a:solidFill>
                  <a:srgbClr val="171717"/>
                </a:solidFill>
                <a:latin typeface="Ubuntu" panose="020B0504030602030204" pitchFamily="34" charset="0"/>
                <a:cs typeface="Arial"/>
              </a:rPr>
              <a:t>on</a:t>
            </a:r>
            <a:r>
              <a:rPr sz="1200" b="1" spc="-75" dirty="0">
                <a:solidFill>
                  <a:srgbClr val="171717"/>
                </a:solidFill>
                <a:latin typeface="Ubuntu" panose="020B0504030602030204" pitchFamily="34" charset="0"/>
                <a:cs typeface="Arial"/>
              </a:rPr>
              <a:t>c</a:t>
            </a:r>
            <a:r>
              <a:rPr sz="1200" b="1" spc="-30" dirty="0">
                <a:solidFill>
                  <a:srgbClr val="171717"/>
                </a:solidFill>
                <a:latin typeface="Ubuntu" panose="020B0504030602030204" pitchFamily="34" charset="0"/>
                <a:cs typeface="Arial"/>
              </a:rPr>
              <a:t>ou</a:t>
            </a:r>
            <a:r>
              <a:rPr sz="1200" b="1" spc="-15" dirty="0">
                <a:solidFill>
                  <a:srgbClr val="171717"/>
                </a:solidFill>
                <a:latin typeface="Ubuntu" panose="020B0504030602030204" pitchFamily="34" charset="0"/>
                <a:cs typeface="Arial"/>
              </a:rPr>
              <a:t>r</a:t>
            </a:r>
            <a:r>
              <a:rPr sz="1200" b="1" spc="-45" dirty="0">
                <a:solidFill>
                  <a:srgbClr val="171717"/>
                </a:solidFill>
                <a:latin typeface="Ubuntu" panose="020B0504030602030204" pitchFamily="34" charset="0"/>
                <a:cs typeface="Arial"/>
              </a:rPr>
              <a:t>i</a:t>
            </a:r>
            <a:r>
              <a:rPr sz="1200" b="1" spc="-25" dirty="0">
                <a:solidFill>
                  <a:srgbClr val="171717"/>
                </a:solidFill>
                <a:latin typeface="Ubuntu" panose="020B0504030602030204" pitchFamily="34" charset="0"/>
                <a:cs typeface="Arial"/>
              </a:rPr>
              <a:t>r.</a:t>
            </a:r>
            <a:endParaRPr sz="1200" dirty="0">
              <a:latin typeface="Ubuntu" panose="020B0504030602030204" pitchFamily="34" charset="0"/>
              <a:cs typeface="Arial"/>
            </a:endParaRPr>
          </a:p>
        </p:txBody>
      </p:sp>
      <p:sp>
        <p:nvSpPr>
          <p:cNvPr id="6" name="object 6"/>
          <p:cNvSpPr/>
          <p:nvPr/>
        </p:nvSpPr>
        <p:spPr>
          <a:xfrm>
            <a:off x="670834" y="8977883"/>
            <a:ext cx="5876575" cy="248920"/>
          </a:xfrm>
          <a:custGeom>
            <a:avLst/>
            <a:gdLst/>
            <a:ahLst/>
            <a:cxnLst/>
            <a:rect l="l" t="t" r="r" b="b"/>
            <a:pathLst>
              <a:path w="6432550" h="248920">
                <a:moveTo>
                  <a:pt x="6432550" y="0"/>
                </a:moveTo>
                <a:lnTo>
                  <a:pt x="0" y="0"/>
                </a:lnTo>
                <a:lnTo>
                  <a:pt x="0" y="248412"/>
                </a:lnTo>
                <a:lnTo>
                  <a:pt x="6432550" y="248412"/>
                </a:lnTo>
                <a:lnTo>
                  <a:pt x="6432550" y="0"/>
                </a:lnTo>
                <a:close/>
              </a:path>
            </a:pathLst>
          </a:custGeom>
          <a:solidFill>
            <a:srgbClr val="FF0000"/>
          </a:solidFill>
        </p:spPr>
        <p:txBody>
          <a:bodyPr wrap="square" lIns="0" tIns="0" rIns="0" bIns="0" rtlCol="0"/>
          <a:lstStyle/>
          <a:p>
            <a:endParaRPr/>
          </a:p>
        </p:txBody>
      </p:sp>
      <p:sp>
        <p:nvSpPr>
          <p:cNvPr id="8" name="object 8"/>
          <p:cNvSpPr txBox="1"/>
          <p:nvPr/>
        </p:nvSpPr>
        <p:spPr>
          <a:xfrm>
            <a:off x="5293438" y="2000084"/>
            <a:ext cx="1436370" cy="954492"/>
          </a:xfrm>
          <a:prstGeom prst="rect">
            <a:avLst/>
          </a:prstGeom>
          <a:noFill/>
        </p:spPr>
        <p:txBody>
          <a:bodyPr wrap="square" rtlCol="0">
            <a:spAutoFit/>
          </a:bodyPr>
          <a:lstStyle>
            <a:defPPr>
              <a:defRPr lang="es-PA"/>
            </a:defPPr>
            <a:lvl1pPr>
              <a:lnSpc>
                <a:spcPct val="120000"/>
              </a:lnSpc>
              <a:defRPr sz="1200" b="1" i="0" u="none" strike="noStrike" baseline="0">
                <a:solidFill>
                  <a:srgbClr val="000000"/>
                </a:solidFill>
                <a:latin typeface="Ubuntu" panose="020B0504030602030204" pitchFamily="34" charset="0"/>
              </a:defRPr>
            </a:lvl1pPr>
          </a:lstStyle>
          <a:p>
            <a:r>
              <a:rPr dirty="0"/>
              <a:t>Apprendre les  faits importants  à propos de  Special Olympics</a:t>
            </a:r>
          </a:p>
        </p:txBody>
      </p:sp>
      <p:sp>
        <p:nvSpPr>
          <p:cNvPr id="9" name="object 9"/>
          <p:cNvSpPr/>
          <p:nvPr/>
        </p:nvSpPr>
        <p:spPr>
          <a:xfrm>
            <a:off x="-14224" y="1664"/>
            <a:ext cx="6872224" cy="851776"/>
          </a:xfrm>
          <a:custGeom>
            <a:avLst/>
            <a:gdLst/>
            <a:ahLst/>
            <a:cxnLst/>
            <a:rect l="l" t="t" r="r" b="b"/>
            <a:pathLst>
              <a:path w="7772400" h="882015">
                <a:moveTo>
                  <a:pt x="7772400" y="0"/>
                </a:moveTo>
                <a:lnTo>
                  <a:pt x="0" y="0"/>
                </a:lnTo>
                <a:lnTo>
                  <a:pt x="0" y="881633"/>
                </a:lnTo>
                <a:lnTo>
                  <a:pt x="7772400" y="881633"/>
                </a:lnTo>
                <a:lnTo>
                  <a:pt x="7772400" y="0"/>
                </a:lnTo>
                <a:close/>
              </a:path>
            </a:pathLst>
          </a:custGeom>
          <a:solidFill>
            <a:srgbClr val="EC1C23"/>
          </a:solidFill>
        </p:spPr>
        <p:txBody>
          <a:bodyPr wrap="square" lIns="0" tIns="0" rIns="0" bIns="0" rtlCol="0"/>
          <a:lstStyle/>
          <a:p>
            <a:endParaRPr/>
          </a:p>
        </p:txBody>
      </p:sp>
      <p:sp>
        <p:nvSpPr>
          <p:cNvPr id="10" name="object 10"/>
          <p:cNvSpPr txBox="1"/>
          <p:nvPr/>
        </p:nvSpPr>
        <p:spPr>
          <a:xfrm>
            <a:off x="5044031" y="120546"/>
            <a:ext cx="1608073" cy="166071"/>
          </a:xfrm>
          <a:prstGeom prst="rect">
            <a:avLst/>
          </a:prstGeom>
        </p:spPr>
        <p:txBody>
          <a:bodyPr vert="horz" wrap="square" lIns="0" tIns="12065" rIns="0" bIns="0" rtlCol="0">
            <a:spAutoFit/>
          </a:bodyPr>
          <a:lstStyle/>
          <a:p>
            <a:pPr marL="12700" algn="r">
              <a:spcBef>
                <a:spcPts val="95"/>
              </a:spcBef>
            </a:pPr>
            <a:r>
              <a:rPr sz="1000" b="1" dirty="0">
                <a:solidFill>
                  <a:srgbClr val="FFFDFC"/>
                </a:solidFill>
                <a:latin typeface="Ubuntu" panose="020B0504030602030204" pitchFamily="34" charset="0"/>
                <a:cs typeface="Arial"/>
              </a:rPr>
              <a:t>Doucment du Participant</a:t>
            </a:r>
            <a:endParaRPr sz="1000" dirty="0">
              <a:latin typeface="Ubuntu" panose="020B0504030602030204" pitchFamily="34" charset="0"/>
              <a:cs typeface="Arial"/>
            </a:endParaRPr>
          </a:p>
        </p:txBody>
      </p:sp>
      <p:grpSp>
        <p:nvGrpSpPr>
          <p:cNvPr id="11" name="object 11"/>
          <p:cNvGrpSpPr/>
          <p:nvPr/>
        </p:nvGrpSpPr>
        <p:grpSpPr>
          <a:xfrm>
            <a:off x="309025" y="1149528"/>
            <a:ext cx="353584" cy="361412"/>
            <a:chOff x="473976" y="1169924"/>
            <a:chExt cx="344170" cy="351790"/>
          </a:xfrm>
        </p:grpSpPr>
        <p:sp>
          <p:nvSpPr>
            <p:cNvPr id="12" name="object 12"/>
            <p:cNvSpPr/>
            <p:nvPr/>
          </p:nvSpPr>
          <p:spPr>
            <a:xfrm>
              <a:off x="639444" y="1248791"/>
              <a:ext cx="126364" cy="13335"/>
            </a:xfrm>
            <a:custGeom>
              <a:avLst/>
              <a:gdLst/>
              <a:ahLst/>
              <a:cxnLst/>
              <a:rect l="l" t="t" r="r" b="b"/>
              <a:pathLst>
                <a:path w="126365" h="13334">
                  <a:moveTo>
                    <a:pt x="123278" y="0"/>
                  </a:moveTo>
                  <a:lnTo>
                    <a:pt x="6311" y="0"/>
                  </a:lnTo>
                  <a:lnTo>
                    <a:pt x="2844" y="0"/>
                  </a:lnTo>
                  <a:lnTo>
                    <a:pt x="0" y="2920"/>
                  </a:lnTo>
                  <a:lnTo>
                    <a:pt x="0" y="10032"/>
                  </a:lnTo>
                  <a:lnTo>
                    <a:pt x="2844" y="12953"/>
                  </a:lnTo>
                  <a:lnTo>
                    <a:pt x="123278" y="12953"/>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13" name="object 13"/>
            <p:cNvSpPr/>
            <p:nvPr/>
          </p:nvSpPr>
          <p:spPr>
            <a:xfrm>
              <a:off x="639444" y="1248791"/>
              <a:ext cx="126364" cy="13335"/>
            </a:xfrm>
            <a:custGeom>
              <a:avLst/>
              <a:gdLst/>
              <a:ahLst/>
              <a:cxnLst/>
              <a:rect l="l" t="t" r="r" b="b"/>
              <a:pathLst>
                <a:path w="126365" h="13334">
                  <a:moveTo>
                    <a:pt x="6311" y="12953"/>
                  </a:moveTo>
                  <a:lnTo>
                    <a:pt x="119811" y="12953"/>
                  </a:lnTo>
                  <a:lnTo>
                    <a:pt x="123278" y="12953"/>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953"/>
                  </a:lnTo>
                  <a:lnTo>
                    <a:pt x="6311" y="12953"/>
                  </a:lnTo>
                  <a:close/>
                </a:path>
              </a:pathLst>
            </a:custGeom>
            <a:ln w="3175">
              <a:solidFill>
                <a:srgbClr val="393964"/>
              </a:solidFill>
            </a:ln>
          </p:spPr>
          <p:txBody>
            <a:bodyPr wrap="square" lIns="0" tIns="0" rIns="0" bIns="0" rtlCol="0"/>
            <a:lstStyle/>
            <a:p>
              <a:endParaRPr/>
            </a:p>
          </p:txBody>
        </p:sp>
        <p:pic>
          <p:nvPicPr>
            <p:cNvPr id="14" name="object 14"/>
            <p:cNvPicPr/>
            <p:nvPr/>
          </p:nvPicPr>
          <p:blipFill>
            <a:blip r:embed="rId3" cstate="print"/>
            <a:stretch>
              <a:fillRect/>
            </a:stretch>
          </p:blipFill>
          <p:spPr>
            <a:xfrm>
              <a:off x="520445" y="1214247"/>
              <a:ext cx="89306" cy="68325"/>
            </a:xfrm>
            <a:prstGeom prst="rect">
              <a:avLst/>
            </a:prstGeom>
          </p:spPr>
        </p:pic>
        <p:sp>
          <p:nvSpPr>
            <p:cNvPr id="15" name="object 15"/>
            <p:cNvSpPr/>
            <p:nvPr/>
          </p:nvSpPr>
          <p:spPr>
            <a:xfrm>
              <a:off x="639444" y="1339088"/>
              <a:ext cx="126364" cy="13335"/>
            </a:xfrm>
            <a:custGeom>
              <a:avLst/>
              <a:gdLst/>
              <a:ahLst/>
              <a:cxnLst/>
              <a:rect l="l" t="t" r="r" b="b"/>
              <a:pathLst>
                <a:path w="126365" h="13334">
                  <a:moveTo>
                    <a:pt x="123278" y="0"/>
                  </a:moveTo>
                  <a:lnTo>
                    <a:pt x="6311" y="0"/>
                  </a:lnTo>
                  <a:lnTo>
                    <a:pt x="2844" y="0"/>
                  </a:lnTo>
                  <a:lnTo>
                    <a:pt x="0" y="2920"/>
                  </a:lnTo>
                  <a:lnTo>
                    <a:pt x="0" y="10032"/>
                  </a:lnTo>
                  <a:lnTo>
                    <a:pt x="2844" y="12953"/>
                  </a:lnTo>
                  <a:lnTo>
                    <a:pt x="123278" y="12953"/>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16" name="object 16"/>
            <p:cNvSpPr/>
            <p:nvPr/>
          </p:nvSpPr>
          <p:spPr>
            <a:xfrm>
              <a:off x="639444" y="1339088"/>
              <a:ext cx="126364" cy="13335"/>
            </a:xfrm>
            <a:custGeom>
              <a:avLst/>
              <a:gdLst/>
              <a:ahLst/>
              <a:cxnLst/>
              <a:rect l="l" t="t" r="r" b="b"/>
              <a:pathLst>
                <a:path w="126365" h="13334">
                  <a:moveTo>
                    <a:pt x="6311" y="12953"/>
                  </a:moveTo>
                  <a:lnTo>
                    <a:pt x="119811" y="12953"/>
                  </a:lnTo>
                  <a:lnTo>
                    <a:pt x="123278" y="12953"/>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953"/>
                  </a:lnTo>
                  <a:lnTo>
                    <a:pt x="6311" y="12953"/>
                  </a:lnTo>
                  <a:close/>
                </a:path>
              </a:pathLst>
            </a:custGeom>
            <a:ln w="3175">
              <a:solidFill>
                <a:srgbClr val="393964"/>
              </a:solidFill>
            </a:ln>
          </p:spPr>
          <p:txBody>
            <a:bodyPr wrap="square" lIns="0" tIns="0" rIns="0" bIns="0" rtlCol="0"/>
            <a:lstStyle/>
            <a:p>
              <a:endParaRPr/>
            </a:p>
          </p:txBody>
        </p:sp>
        <p:pic>
          <p:nvPicPr>
            <p:cNvPr id="17" name="object 17"/>
            <p:cNvPicPr/>
            <p:nvPr/>
          </p:nvPicPr>
          <p:blipFill>
            <a:blip r:embed="rId4" cstate="print"/>
            <a:stretch>
              <a:fillRect/>
            </a:stretch>
          </p:blipFill>
          <p:spPr>
            <a:xfrm>
              <a:off x="520445" y="1304544"/>
              <a:ext cx="89306" cy="68325"/>
            </a:xfrm>
            <a:prstGeom prst="rect">
              <a:avLst/>
            </a:prstGeom>
          </p:spPr>
        </p:pic>
        <p:sp>
          <p:nvSpPr>
            <p:cNvPr id="18" name="object 18"/>
            <p:cNvSpPr/>
            <p:nvPr/>
          </p:nvSpPr>
          <p:spPr>
            <a:xfrm>
              <a:off x="639444" y="1426464"/>
              <a:ext cx="126364" cy="13335"/>
            </a:xfrm>
            <a:custGeom>
              <a:avLst/>
              <a:gdLst/>
              <a:ahLst/>
              <a:cxnLst/>
              <a:rect l="l" t="t" r="r" b="b"/>
              <a:pathLst>
                <a:path w="126365" h="13334">
                  <a:moveTo>
                    <a:pt x="123278" y="0"/>
                  </a:moveTo>
                  <a:lnTo>
                    <a:pt x="6311" y="0"/>
                  </a:lnTo>
                  <a:lnTo>
                    <a:pt x="2844" y="0"/>
                  </a:lnTo>
                  <a:lnTo>
                    <a:pt x="0" y="2920"/>
                  </a:lnTo>
                  <a:lnTo>
                    <a:pt x="0" y="10032"/>
                  </a:lnTo>
                  <a:lnTo>
                    <a:pt x="2844" y="12826"/>
                  </a:lnTo>
                  <a:lnTo>
                    <a:pt x="123278" y="12826"/>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19" name="object 19"/>
            <p:cNvSpPr/>
            <p:nvPr/>
          </p:nvSpPr>
          <p:spPr>
            <a:xfrm>
              <a:off x="639444" y="1426464"/>
              <a:ext cx="126364" cy="13335"/>
            </a:xfrm>
            <a:custGeom>
              <a:avLst/>
              <a:gdLst/>
              <a:ahLst/>
              <a:cxnLst/>
              <a:rect l="l" t="t" r="r" b="b"/>
              <a:pathLst>
                <a:path w="126365" h="13334">
                  <a:moveTo>
                    <a:pt x="6311" y="12826"/>
                  </a:moveTo>
                  <a:lnTo>
                    <a:pt x="119811" y="12826"/>
                  </a:lnTo>
                  <a:lnTo>
                    <a:pt x="123278" y="12826"/>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826"/>
                  </a:lnTo>
                  <a:lnTo>
                    <a:pt x="6311" y="12826"/>
                  </a:lnTo>
                  <a:close/>
                </a:path>
              </a:pathLst>
            </a:custGeom>
            <a:ln w="3175">
              <a:solidFill>
                <a:srgbClr val="393964"/>
              </a:solidFill>
            </a:ln>
          </p:spPr>
          <p:txBody>
            <a:bodyPr wrap="square" lIns="0" tIns="0" rIns="0" bIns="0" rtlCol="0"/>
            <a:lstStyle/>
            <a:p>
              <a:endParaRPr/>
            </a:p>
          </p:txBody>
        </p:sp>
        <p:pic>
          <p:nvPicPr>
            <p:cNvPr id="20" name="object 20"/>
            <p:cNvPicPr/>
            <p:nvPr/>
          </p:nvPicPr>
          <p:blipFill>
            <a:blip r:embed="rId5" cstate="print"/>
            <a:stretch>
              <a:fillRect/>
            </a:stretch>
          </p:blipFill>
          <p:spPr>
            <a:xfrm>
              <a:off x="520445" y="1401318"/>
              <a:ext cx="89306" cy="68199"/>
            </a:xfrm>
            <a:prstGeom prst="rect">
              <a:avLst/>
            </a:prstGeom>
          </p:spPr>
        </p:pic>
        <p:sp>
          <p:nvSpPr>
            <p:cNvPr id="21" name="object 21"/>
            <p:cNvSpPr/>
            <p:nvPr/>
          </p:nvSpPr>
          <p:spPr>
            <a:xfrm>
              <a:off x="475500" y="1171448"/>
              <a:ext cx="340995" cy="348615"/>
            </a:xfrm>
            <a:custGeom>
              <a:avLst/>
              <a:gdLst/>
              <a:ahLst/>
              <a:cxnLst/>
              <a:rect l="l" t="t" r="r" b="b"/>
              <a:pathLst>
                <a:path w="340994" h="348615">
                  <a:moveTo>
                    <a:pt x="263702" y="0"/>
                  </a:moveTo>
                  <a:lnTo>
                    <a:pt x="76809" y="0"/>
                  </a:lnTo>
                  <a:lnTo>
                    <a:pt x="46929" y="6173"/>
                  </a:lnTo>
                  <a:lnTo>
                    <a:pt x="22512" y="23002"/>
                  </a:lnTo>
                  <a:lnTo>
                    <a:pt x="6041" y="47952"/>
                  </a:lnTo>
                  <a:lnTo>
                    <a:pt x="0" y="78485"/>
                  </a:lnTo>
                  <a:lnTo>
                    <a:pt x="0" y="269748"/>
                  </a:lnTo>
                  <a:lnTo>
                    <a:pt x="6041" y="300227"/>
                  </a:lnTo>
                  <a:lnTo>
                    <a:pt x="22512" y="325183"/>
                  </a:lnTo>
                  <a:lnTo>
                    <a:pt x="46929" y="342042"/>
                  </a:lnTo>
                  <a:lnTo>
                    <a:pt x="76809" y="348233"/>
                  </a:lnTo>
                  <a:lnTo>
                    <a:pt x="173723" y="348233"/>
                  </a:lnTo>
                  <a:lnTo>
                    <a:pt x="176555" y="345312"/>
                  </a:lnTo>
                  <a:lnTo>
                    <a:pt x="176555" y="338200"/>
                  </a:lnTo>
                  <a:lnTo>
                    <a:pt x="173723" y="335279"/>
                  </a:lnTo>
                  <a:lnTo>
                    <a:pt x="76809" y="335279"/>
                  </a:lnTo>
                  <a:lnTo>
                    <a:pt x="51824" y="330128"/>
                  </a:lnTo>
                  <a:lnTo>
                    <a:pt x="31418" y="316071"/>
                  </a:lnTo>
                  <a:lnTo>
                    <a:pt x="17657" y="295203"/>
                  </a:lnTo>
                  <a:lnTo>
                    <a:pt x="12611" y="269621"/>
                  </a:lnTo>
                  <a:lnTo>
                    <a:pt x="12611" y="78485"/>
                  </a:lnTo>
                  <a:lnTo>
                    <a:pt x="17657" y="52976"/>
                  </a:lnTo>
                  <a:lnTo>
                    <a:pt x="31418" y="32146"/>
                  </a:lnTo>
                  <a:lnTo>
                    <a:pt x="51824" y="18103"/>
                  </a:lnTo>
                  <a:lnTo>
                    <a:pt x="76809" y="12953"/>
                  </a:lnTo>
                  <a:lnTo>
                    <a:pt x="263766" y="12953"/>
                  </a:lnTo>
                  <a:lnTo>
                    <a:pt x="288706" y="18103"/>
                  </a:lnTo>
                  <a:lnTo>
                    <a:pt x="309091" y="32146"/>
                  </a:lnTo>
                  <a:lnTo>
                    <a:pt x="322843" y="52976"/>
                  </a:lnTo>
                  <a:lnTo>
                    <a:pt x="327888" y="78485"/>
                  </a:lnTo>
                  <a:lnTo>
                    <a:pt x="327888" y="177673"/>
                  </a:lnTo>
                  <a:lnTo>
                    <a:pt x="330733" y="180594"/>
                  </a:lnTo>
                  <a:lnTo>
                    <a:pt x="337667" y="180594"/>
                  </a:lnTo>
                  <a:lnTo>
                    <a:pt x="340499" y="177673"/>
                  </a:lnTo>
                  <a:lnTo>
                    <a:pt x="340499" y="78485"/>
                  </a:lnTo>
                  <a:lnTo>
                    <a:pt x="334458" y="47952"/>
                  </a:lnTo>
                  <a:lnTo>
                    <a:pt x="317988" y="23002"/>
                  </a:lnTo>
                  <a:lnTo>
                    <a:pt x="293575" y="6173"/>
                  </a:lnTo>
                  <a:lnTo>
                    <a:pt x="263702" y="0"/>
                  </a:lnTo>
                  <a:close/>
                </a:path>
              </a:pathLst>
            </a:custGeom>
            <a:solidFill>
              <a:srgbClr val="393964"/>
            </a:solidFill>
          </p:spPr>
          <p:txBody>
            <a:bodyPr wrap="square" lIns="0" tIns="0" rIns="0" bIns="0" rtlCol="0"/>
            <a:lstStyle/>
            <a:p>
              <a:endParaRPr/>
            </a:p>
          </p:txBody>
        </p:sp>
        <p:sp>
          <p:nvSpPr>
            <p:cNvPr id="22" name="object 22"/>
            <p:cNvSpPr/>
            <p:nvPr/>
          </p:nvSpPr>
          <p:spPr>
            <a:xfrm>
              <a:off x="475500" y="1171448"/>
              <a:ext cx="340995" cy="348615"/>
            </a:xfrm>
            <a:custGeom>
              <a:avLst/>
              <a:gdLst/>
              <a:ahLst/>
              <a:cxnLst/>
              <a:rect l="l" t="t" r="r" b="b"/>
              <a:pathLst>
                <a:path w="340994" h="348615">
                  <a:moveTo>
                    <a:pt x="263702" y="0"/>
                  </a:moveTo>
                  <a:lnTo>
                    <a:pt x="76809" y="0"/>
                  </a:lnTo>
                  <a:lnTo>
                    <a:pt x="46929" y="6173"/>
                  </a:lnTo>
                  <a:lnTo>
                    <a:pt x="22512" y="23002"/>
                  </a:lnTo>
                  <a:lnTo>
                    <a:pt x="6041" y="47952"/>
                  </a:lnTo>
                  <a:lnTo>
                    <a:pt x="0" y="78485"/>
                  </a:lnTo>
                  <a:lnTo>
                    <a:pt x="0" y="269748"/>
                  </a:lnTo>
                  <a:lnTo>
                    <a:pt x="6041" y="300227"/>
                  </a:lnTo>
                  <a:lnTo>
                    <a:pt x="22512" y="325183"/>
                  </a:lnTo>
                  <a:lnTo>
                    <a:pt x="46929" y="342042"/>
                  </a:lnTo>
                  <a:lnTo>
                    <a:pt x="76809" y="348233"/>
                  </a:lnTo>
                  <a:lnTo>
                    <a:pt x="170256" y="348233"/>
                  </a:lnTo>
                  <a:lnTo>
                    <a:pt x="173723" y="348233"/>
                  </a:lnTo>
                  <a:lnTo>
                    <a:pt x="176555" y="345312"/>
                  </a:lnTo>
                  <a:lnTo>
                    <a:pt x="176555" y="341756"/>
                  </a:lnTo>
                  <a:lnTo>
                    <a:pt x="176555" y="338200"/>
                  </a:lnTo>
                  <a:lnTo>
                    <a:pt x="173723" y="335279"/>
                  </a:lnTo>
                  <a:lnTo>
                    <a:pt x="170256" y="335279"/>
                  </a:lnTo>
                  <a:lnTo>
                    <a:pt x="76809" y="335279"/>
                  </a:lnTo>
                  <a:lnTo>
                    <a:pt x="51824" y="330128"/>
                  </a:lnTo>
                  <a:lnTo>
                    <a:pt x="31418" y="316071"/>
                  </a:lnTo>
                  <a:lnTo>
                    <a:pt x="17657" y="295203"/>
                  </a:lnTo>
                  <a:lnTo>
                    <a:pt x="12611" y="269621"/>
                  </a:lnTo>
                  <a:lnTo>
                    <a:pt x="12611" y="78485"/>
                  </a:lnTo>
                  <a:lnTo>
                    <a:pt x="17657" y="52976"/>
                  </a:lnTo>
                  <a:lnTo>
                    <a:pt x="31418" y="32146"/>
                  </a:lnTo>
                  <a:lnTo>
                    <a:pt x="51824" y="18103"/>
                  </a:lnTo>
                  <a:lnTo>
                    <a:pt x="76809" y="12953"/>
                  </a:lnTo>
                  <a:lnTo>
                    <a:pt x="263766" y="12953"/>
                  </a:lnTo>
                  <a:lnTo>
                    <a:pt x="288706" y="18103"/>
                  </a:lnTo>
                  <a:lnTo>
                    <a:pt x="309091" y="32146"/>
                  </a:lnTo>
                  <a:lnTo>
                    <a:pt x="322843" y="52976"/>
                  </a:lnTo>
                  <a:lnTo>
                    <a:pt x="327888" y="78485"/>
                  </a:lnTo>
                  <a:lnTo>
                    <a:pt x="327888" y="174117"/>
                  </a:lnTo>
                  <a:lnTo>
                    <a:pt x="327888" y="177673"/>
                  </a:lnTo>
                  <a:lnTo>
                    <a:pt x="330733" y="180594"/>
                  </a:lnTo>
                  <a:lnTo>
                    <a:pt x="334200" y="180594"/>
                  </a:lnTo>
                  <a:lnTo>
                    <a:pt x="337667" y="180594"/>
                  </a:lnTo>
                  <a:lnTo>
                    <a:pt x="340499" y="177673"/>
                  </a:lnTo>
                  <a:lnTo>
                    <a:pt x="340499" y="174117"/>
                  </a:lnTo>
                  <a:lnTo>
                    <a:pt x="340499" y="78485"/>
                  </a:lnTo>
                  <a:lnTo>
                    <a:pt x="334458" y="47952"/>
                  </a:lnTo>
                  <a:lnTo>
                    <a:pt x="317988" y="23002"/>
                  </a:lnTo>
                  <a:lnTo>
                    <a:pt x="293575" y="6173"/>
                  </a:lnTo>
                  <a:lnTo>
                    <a:pt x="263702" y="0"/>
                  </a:lnTo>
                  <a:close/>
                </a:path>
              </a:pathLst>
            </a:custGeom>
            <a:ln w="3175">
              <a:solidFill>
                <a:srgbClr val="393964"/>
              </a:solidFill>
            </a:ln>
          </p:spPr>
          <p:txBody>
            <a:bodyPr wrap="square" lIns="0" tIns="0" rIns="0" bIns="0" rtlCol="0"/>
            <a:lstStyle/>
            <a:p>
              <a:endParaRPr/>
            </a:p>
          </p:txBody>
        </p:sp>
        <p:sp>
          <p:nvSpPr>
            <p:cNvPr id="23" name="object 23"/>
            <p:cNvSpPr/>
            <p:nvPr/>
          </p:nvSpPr>
          <p:spPr>
            <a:xfrm>
              <a:off x="475513" y="1171448"/>
              <a:ext cx="340995" cy="348615"/>
            </a:xfrm>
            <a:custGeom>
              <a:avLst/>
              <a:gdLst/>
              <a:ahLst/>
              <a:cxnLst/>
              <a:rect l="l" t="t" r="r" b="b"/>
              <a:pathLst>
                <a:path w="340994" h="348615">
                  <a:moveTo>
                    <a:pt x="263690" y="0"/>
                  </a:moveTo>
                  <a:lnTo>
                    <a:pt x="170243" y="0"/>
                  </a:lnTo>
                  <a:lnTo>
                    <a:pt x="166776" y="0"/>
                  </a:lnTo>
                  <a:lnTo>
                    <a:pt x="163944" y="2921"/>
                  </a:lnTo>
                  <a:lnTo>
                    <a:pt x="163944" y="10032"/>
                  </a:lnTo>
                  <a:lnTo>
                    <a:pt x="166776" y="12953"/>
                  </a:lnTo>
                  <a:lnTo>
                    <a:pt x="263690" y="12953"/>
                  </a:lnTo>
                  <a:lnTo>
                    <a:pt x="288672" y="18103"/>
                  </a:lnTo>
                  <a:lnTo>
                    <a:pt x="309075" y="32146"/>
                  </a:lnTo>
                  <a:lnTo>
                    <a:pt x="322831" y="52976"/>
                  </a:lnTo>
                  <a:lnTo>
                    <a:pt x="327875" y="78485"/>
                  </a:lnTo>
                  <a:lnTo>
                    <a:pt x="327875" y="269621"/>
                  </a:lnTo>
                  <a:lnTo>
                    <a:pt x="322831" y="295203"/>
                  </a:lnTo>
                  <a:lnTo>
                    <a:pt x="309075" y="316071"/>
                  </a:lnTo>
                  <a:lnTo>
                    <a:pt x="288672" y="330128"/>
                  </a:lnTo>
                  <a:lnTo>
                    <a:pt x="263690" y="335279"/>
                  </a:lnTo>
                  <a:lnTo>
                    <a:pt x="76733" y="335279"/>
                  </a:lnTo>
                  <a:lnTo>
                    <a:pt x="51792" y="330128"/>
                  </a:lnTo>
                  <a:lnTo>
                    <a:pt x="31408" y="316071"/>
                  </a:lnTo>
                  <a:lnTo>
                    <a:pt x="17656" y="295203"/>
                  </a:lnTo>
                  <a:lnTo>
                    <a:pt x="12611" y="269621"/>
                  </a:lnTo>
                  <a:lnTo>
                    <a:pt x="12611" y="170560"/>
                  </a:lnTo>
                  <a:lnTo>
                    <a:pt x="9766" y="167640"/>
                  </a:lnTo>
                  <a:lnTo>
                    <a:pt x="2832" y="167640"/>
                  </a:lnTo>
                  <a:lnTo>
                    <a:pt x="0" y="170560"/>
                  </a:lnTo>
                  <a:lnTo>
                    <a:pt x="0" y="269621"/>
                  </a:lnTo>
                  <a:lnTo>
                    <a:pt x="6039" y="300174"/>
                  </a:lnTo>
                  <a:lnTo>
                    <a:pt x="22505" y="325167"/>
                  </a:lnTo>
                  <a:lnTo>
                    <a:pt x="46918" y="342040"/>
                  </a:lnTo>
                  <a:lnTo>
                    <a:pt x="76796" y="348233"/>
                  </a:lnTo>
                  <a:lnTo>
                    <a:pt x="263690" y="348233"/>
                  </a:lnTo>
                  <a:lnTo>
                    <a:pt x="293570" y="342040"/>
                  </a:lnTo>
                  <a:lnTo>
                    <a:pt x="317987" y="325167"/>
                  </a:lnTo>
                  <a:lnTo>
                    <a:pt x="334457" y="300174"/>
                  </a:lnTo>
                  <a:lnTo>
                    <a:pt x="340499" y="269621"/>
                  </a:lnTo>
                  <a:lnTo>
                    <a:pt x="340499" y="78485"/>
                  </a:lnTo>
                  <a:lnTo>
                    <a:pt x="334457" y="47952"/>
                  </a:lnTo>
                  <a:lnTo>
                    <a:pt x="317987" y="23002"/>
                  </a:lnTo>
                  <a:lnTo>
                    <a:pt x="293570" y="6173"/>
                  </a:lnTo>
                  <a:lnTo>
                    <a:pt x="263690" y="0"/>
                  </a:lnTo>
                  <a:close/>
                </a:path>
              </a:pathLst>
            </a:custGeom>
            <a:solidFill>
              <a:srgbClr val="393964"/>
            </a:solidFill>
          </p:spPr>
          <p:txBody>
            <a:bodyPr wrap="square" lIns="0" tIns="0" rIns="0" bIns="0" rtlCol="0"/>
            <a:lstStyle/>
            <a:p>
              <a:endParaRPr/>
            </a:p>
          </p:txBody>
        </p:sp>
        <p:sp>
          <p:nvSpPr>
            <p:cNvPr id="24" name="object 24"/>
            <p:cNvSpPr/>
            <p:nvPr/>
          </p:nvSpPr>
          <p:spPr>
            <a:xfrm>
              <a:off x="475513" y="1171448"/>
              <a:ext cx="340995" cy="348615"/>
            </a:xfrm>
            <a:custGeom>
              <a:avLst/>
              <a:gdLst/>
              <a:ahLst/>
              <a:cxnLst/>
              <a:rect l="l" t="t" r="r" b="b"/>
              <a:pathLst>
                <a:path w="340994" h="348615">
                  <a:moveTo>
                    <a:pt x="76796" y="348233"/>
                  </a:moveTo>
                  <a:lnTo>
                    <a:pt x="263690" y="348233"/>
                  </a:lnTo>
                  <a:lnTo>
                    <a:pt x="293570" y="342040"/>
                  </a:lnTo>
                  <a:lnTo>
                    <a:pt x="317987" y="325167"/>
                  </a:lnTo>
                  <a:lnTo>
                    <a:pt x="334457" y="300174"/>
                  </a:lnTo>
                  <a:lnTo>
                    <a:pt x="340499" y="269621"/>
                  </a:lnTo>
                  <a:lnTo>
                    <a:pt x="340499" y="78485"/>
                  </a:lnTo>
                  <a:lnTo>
                    <a:pt x="334457" y="47952"/>
                  </a:lnTo>
                  <a:lnTo>
                    <a:pt x="317987" y="23002"/>
                  </a:lnTo>
                  <a:lnTo>
                    <a:pt x="293570" y="6173"/>
                  </a:lnTo>
                  <a:lnTo>
                    <a:pt x="263690" y="0"/>
                  </a:lnTo>
                  <a:lnTo>
                    <a:pt x="170243" y="0"/>
                  </a:lnTo>
                  <a:lnTo>
                    <a:pt x="166776" y="0"/>
                  </a:lnTo>
                  <a:lnTo>
                    <a:pt x="163944" y="2921"/>
                  </a:lnTo>
                  <a:lnTo>
                    <a:pt x="163944" y="6476"/>
                  </a:lnTo>
                  <a:lnTo>
                    <a:pt x="163944" y="10032"/>
                  </a:lnTo>
                  <a:lnTo>
                    <a:pt x="166776" y="12953"/>
                  </a:lnTo>
                  <a:lnTo>
                    <a:pt x="170243" y="12953"/>
                  </a:lnTo>
                  <a:lnTo>
                    <a:pt x="263690" y="12953"/>
                  </a:lnTo>
                  <a:lnTo>
                    <a:pt x="288672" y="18103"/>
                  </a:lnTo>
                  <a:lnTo>
                    <a:pt x="309075" y="32146"/>
                  </a:lnTo>
                  <a:lnTo>
                    <a:pt x="322831" y="52976"/>
                  </a:lnTo>
                  <a:lnTo>
                    <a:pt x="327875" y="78485"/>
                  </a:lnTo>
                  <a:lnTo>
                    <a:pt x="327875" y="269621"/>
                  </a:lnTo>
                  <a:lnTo>
                    <a:pt x="322831" y="295203"/>
                  </a:lnTo>
                  <a:lnTo>
                    <a:pt x="309075" y="316071"/>
                  </a:lnTo>
                  <a:lnTo>
                    <a:pt x="288672" y="330128"/>
                  </a:lnTo>
                  <a:lnTo>
                    <a:pt x="263690" y="335279"/>
                  </a:lnTo>
                  <a:lnTo>
                    <a:pt x="76733" y="335279"/>
                  </a:lnTo>
                  <a:lnTo>
                    <a:pt x="51792" y="330128"/>
                  </a:lnTo>
                  <a:lnTo>
                    <a:pt x="31408" y="316071"/>
                  </a:lnTo>
                  <a:lnTo>
                    <a:pt x="17656" y="295203"/>
                  </a:lnTo>
                  <a:lnTo>
                    <a:pt x="12611" y="269621"/>
                  </a:lnTo>
                  <a:lnTo>
                    <a:pt x="12611" y="174117"/>
                  </a:lnTo>
                  <a:lnTo>
                    <a:pt x="12611" y="170560"/>
                  </a:lnTo>
                  <a:lnTo>
                    <a:pt x="9766" y="167640"/>
                  </a:lnTo>
                  <a:lnTo>
                    <a:pt x="6299" y="167640"/>
                  </a:lnTo>
                  <a:lnTo>
                    <a:pt x="2832" y="167640"/>
                  </a:lnTo>
                  <a:lnTo>
                    <a:pt x="0" y="170560"/>
                  </a:lnTo>
                  <a:lnTo>
                    <a:pt x="0" y="174117"/>
                  </a:lnTo>
                  <a:lnTo>
                    <a:pt x="0" y="269621"/>
                  </a:lnTo>
                  <a:lnTo>
                    <a:pt x="6039" y="300174"/>
                  </a:lnTo>
                  <a:lnTo>
                    <a:pt x="22505" y="325167"/>
                  </a:lnTo>
                  <a:lnTo>
                    <a:pt x="46918" y="342040"/>
                  </a:lnTo>
                  <a:lnTo>
                    <a:pt x="76796" y="348233"/>
                  </a:lnTo>
                  <a:close/>
                </a:path>
              </a:pathLst>
            </a:custGeom>
            <a:ln w="3175">
              <a:solidFill>
                <a:srgbClr val="393964"/>
              </a:solidFill>
            </a:ln>
          </p:spPr>
          <p:txBody>
            <a:bodyPr wrap="square" lIns="0" tIns="0" rIns="0" bIns="0" rtlCol="0"/>
            <a:lstStyle/>
            <a:p>
              <a:endParaRPr/>
            </a:p>
          </p:txBody>
        </p:sp>
      </p:grpSp>
      <p:sp>
        <p:nvSpPr>
          <p:cNvPr id="25" name="object 25"/>
          <p:cNvSpPr txBox="1"/>
          <p:nvPr/>
        </p:nvSpPr>
        <p:spPr>
          <a:xfrm>
            <a:off x="665793" y="1547494"/>
            <a:ext cx="3930650" cy="234038"/>
          </a:xfrm>
          <a:prstGeom prst="rect">
            <a:avLst/>
          </a:prstGeom>
        </p:spPr>
        <p:txBody>
          <a:bodyPr vert="horz" wrap="square" lIns="0" tIns="48895" rIns="0" bIns="0" rtlCol="0">
            <a:spAutoFit/>
          </a:bodyPr>
          <a:lstStyle/>
          <a:p>
            <a:pPr>
              <a:spcBef>
                <a:spcPts val="865"/>
              </a:spcBef>
            </a:pPr>
            <a:r>
              <a:rPr lang="es-PA" sz="1200" spc="-35" dirty="0">
                <a:solidFill>
                  <a:srgbClr val="171717"/>
                </a:solidFill>
                <a:latin typeface="Ubuntu" panose="020B0504030602030204" pitchFamily="34" charset="0"/>
                <a:cs typeface="Microsoft Sans Serif"/>
              </a:rPr>
              <a:t>D</a:t>
            </a:r>
            <a:r>
              <a:rPr sz="1200" spc="-35" dirty="0" err="1">
                <a:solidFill>
                  <a:srgbClr val="171717"/>
                </a:solidFill>
                <a:latin typeface="Ubuntu" panose="020B0504030602030204" pitchFamily="34" charset="0"/>
                <a:cs typeface="Microsoft Sans Serif"/>
              </a:rPr>
              <a:t>ans</a:t>
            </a:r>
            <a:r>
              <a:rPr sz="1200" spc="-65" dirty="0">
                <a:solidFill>
                  <a:srgbClr val="171717"/>
                </a:solidFill>
                <a:latin typeface="Ubuntu" panose="020B0504030602030204" pitchFamily="34" charset="0"/>
                <a:cs typeface="Microsoft Sans Serif"/>
              </a:rPr>
              <a:t> </a:t>
            </a:r>
            <a:r>
              <a:rPr sz="1200" spc="65" dirty="0">
                <a:solidFill>
                  <a:srgbClr val="171717"/>
                </a:solidFill>
                <a:latin typeface="Ubuntu" panose="020B0504030602030204" pitchFamily="34" charset="0"/>
                <a:cs typeface="Microsoft Sans Serif"/>
              </a:rPr>
              <a:t>cette</a:t>
            </a:r>
            <a:r>
              <a:rPr sz="1200" spc="-65" dirty="0">
                <a:solidFill>
                  <a:srgbClr val="171717"/>
                </a:solidFill>
                <a:latin typeface="Ubuntu" panose="020B0504030602030204" pitchFamily="34" charset="0"/>
                <a:cs typeface="Microsoft Sans Serif"/>
              </a:rPr>
              <a:t> </a:t>
            </a:r>
            <a:r>
              <a:rPr sz="1200" spc="35" dirty="0">
                <a:solidFill>
                  <a:srgbClr val="171717"/>
                </a:solidFill>
                <a:latin typeface="Ubuntu" panose="020B0504030602030204" pitchFamily="34" charset="0"/>
                <a:cs typeface="Microsoft Sans Serif"/>
              </a:rPr>
              <a:t>première</a:t>
            </a:r>
            <a:r>
              <a:rPr sz="1200" spc="-5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leçon,</a:t>
            </a:r>
            <a:r>
              <a:rPr sz="1200" spc="-6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vous</a:t>
            </a:r>
            <a:r>
              <a:rPr sz="1200" spc="-5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allez:</a:t>
            </a:r>
            <a:endParaRPr sz="1200" dirty="0">
              <a:latin typeface="Ubuntu" panose="020B0504030602030204" pitchFamily="34" charset="0"/>
              <a:cs typeface="Microsoft Sans Serif"/>
            </a:endParaRPr>
          </a:p>
        </p:txBody>
      </p:sp>
      <p:sp>
        <p:nvSpPr>
          <p:cNvPr id="32" name="object 32"/>
          <p:cNvSpPr txBox="1"/>
          <p:nvPr/>
        </p:nvSpPr>
        <p:spPr>
          <a:xfrm>
            <a:off x="3153148" y="1994044"/>
            <a:ext cx="1510665" cy="954492"/>
          </a:xfrm>
          <a:prstGeom prst="rect">
            <a:avLst/>
          </a:prstGeom>
          <a:noFill/>
        </p:spPr>
        <p:txBody>
          <a:bodyPr wrap="square" rtlCol="0">
            <a:spAutoFit/>
          </a:bodyPr>
          <a:lstStyle>
            <a:defPPr>
              <a:defRPr lang="es-PA"/>
            </a:defPPr>
            <a:lvl1pPr>
              <a:lnSpc>
                <a:spcPct val="120000"/>
              </a:lnSpc>
              <a:defRPr sz="1200" b="1" i="0" u="none" strike="noStrike" baseline="0">
                <a:solidFill>
                  <a:srgbClr val="000000"/>
                </a:solidFill>
                <a:latin typeface="Ubuntu" panose="020B0504030602030204" pitchFamily="34" charset="0"/>
              </a:defRPr>
            </a:lvl1pPr>
          </a:lstStyle>
          <a:p>
            <a:r>
              <a:rPr dirty="0"/>
              <a:t>Voir ce qui fait de  Special Olympics  une organisation  Unique</a:t>
            </a:r>
          </a:p>
        </p:txBody>
      </p:sp>
      <p:sp>
        <p:nvSpPr>
          <p:cNvPr id="33" name="object 33"/>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sz="1200" b="1" spc="5" dirty="0">
                <a:solidFill>
                  <a:srgbClr val="171717"/>
                </a:solidFill>
                <a:latin typeface="Ubuntu" panose="020B0504030602030204" pitchFamily="34" charset="0"/>
                <a:cs typeface="Arial"/>
              </a:rPr>
              <a:t>1</a:t>
            </a:r>
            <a:endParaRPr sz="1200" b="1" dirty="0">
              <a:latin typeface="Ubuntu" panose="020B0504030602030204" pitchFamily="34" charset="0"/>
              <a:cs typeface="Arial"/>
            </a:endParaRPr>
          </a:p>
        </p:txBody>
      </p:sp>
      <p:sp>
        <p:nvSpPr>
          <p:cNvPr id="35" name="CuadroTexto 34">
            <a:extLst>
              <a:ext uri="{FF2B5EF4-FFF2-40B4-BE49-F238E27FC236}">
                <a16:creationId xmlns:a16="http://schemas.microsoft.com/office/drawing/2014/main" id="{5A44631E-733D-4D7F-A5D7-4AC91AAB0CF7}"/>
              </a:ext>
            </a:extLst>
          </p:cNvPr>
          <p:cNvSpPr txBox="1"/>
          <p:nvPr/>
        </p:nvSpPr>
        <p:spPr>
          <a:xfrm>
            <a:off x="110744" y="180134"/>
            <a:ext cx="2892358" cy="253916"/>
          </a:xfrm>
          <a:prstGeom prst="rect">
            <a:avLst/>
          </a:prstGeom>
          <a:noFill/>
        </p:spPr>
        <p:txBody>
          <a:bodyPr wrap="square">
            <a:spAutoFit/>
          </a:bodyPr>
          <a:lstStyle/>
          <a:p>
            <a:pPr marL="12700">
              <a:spcBef>
                <a:spcPts val="385"/>
              </a:spcBef>
            </a:pPr>
            <a:r>
              <a:rPr lang="fr-FR" sz="1050" u="sng" spc="-15" dirty="0">
                <a:solidFill>
                  <a:srgbClr val="FFFDFC"/>
                </a:solidFill>
                <a:uFill>
                  <a:solidFill>
                    <a:srgbClr val="FFFDFC"/>
                  </a:solidFill>
                </a:uFill>
                <a:latin typeface="Ubuntu" panose="020B0504030602030204" pitchFamily="34" charset="0"/>
                <a:cs typeface="Microsoft Sans Serif"/>
              </a:rPr>
              <a:t>I</a:t>
            </a:r>
            <a:r>
              <a:rPr lang="fr-FR" sz="1050" u="sng" spc="5" dirty="0">
                <a:solidFill>
                  <a:srgbClr val="FFFDFC"/>
                </a:solidFill>
                <a:uFill>
                  <a:solidFill>
                    <a:srgbClr val="FFFDFC"/>
                  </a:solidFill>
                </a:uFill>
                <a:latin typeface="Ubuntu" panose="020B0504030602030204" pitchFamily="34" charset="0"/>
                <a:cs typeface="Microsoft Sans Serif"/>
              </a:rPr>
              <a:t>N</a:t>
            </a:r>
            <a:r>
              <a:rPr lang="fr-FR" sz="1050" u="sng" spc="-50" dirty="0">
                <a:solidFill>
                  <a:srgbClr val="FFFDFC"/>
                </a:solidFill>
                <a:uFill>
                  <a:solidFill>
                    <a:srgbClr val="FFFDFC"/>
                  </a:solidFill>
                </a:uFill>
                <a:latin typeface="Ubuntu" panose="020B0504030602030204" pitchFamily="34" charset="0"/>
                <a:cs typeface="Microsoft Sans Serif"/>
              </a:rPr>
              <a:t>TRO</a:t>
            </a:r>
            <a:r>
              <a:rPr lang="fr-FR" sz="1050" u="sng" spc="-25" dirty="0">
                <a:solidFill>
                  <a:srgbClr val="FFFDFC"/>
                </a:solidFill>
                <a:uFill>
                  <a:solidFill>
                    <a:srgbClr val="FFFDFC"/>
                  </a:solidFill>
                </a:uFill>
                <a:latin typeface="Ubuntu" panose="020B0504030602030204" pitchFamily="34" charset="0"/>
                <a:cs typeface="Microsoft Sans Serif"/>
              </a:rPr>
              <a:t>D</a:t>
            </a:r>
            <a:r>
              <a:rPr lang="fr-FR" sz="1050" u="sng" spc="-20" dirty="0">
                <a:solidFill>
                  <a:srgbClr val="FFFDFC"/>
                </a:solidFill>
                <a:uFill>
                  <a:solidFill>
                    <a:srgbClr val="FFFDFC"/>
                  </a:solidFill>
                </a:uFill>
                <a:latin typeface="Ubuntu" panose="020B0504030602030204" pitchFamily="34" charset="0"/>
                <a:cs typeface="Microsoft Sans Serif"/>
              </a:rPr>
              <a:t>U</a:t>
            </a:r>
            <a:r>
              <a:rPr lang="fr-FR" sz="1050" u="sng" spc="-100" dirty="0">
                <a:solidFill>
                  <a:srgbClr val="FFFDFC"/>
                </a:solidFill>
                <a:uFill>
                  <a:solidFill>
                    <a:srgbClr val="FFFDFC"/>
                  </a:solidFill>
                </a:uFill>
                <a:latin typeface="Ubuntu" panose="020B0504030602030204" pitchFamily="34" charset="0"/>
                <a:cs typeface="Microsoft Sans Serif"/>
              </a:rPr>
              <a:t>C</a:t>
            </a:r>
            <a:r>
              <a:rPr lang="fr-FR" sz="1050" u="sng" spc="-65" dirty="0">
                <a:solidFill>
                  <a:srgbClr val="FFFDFC"/>
                </a:solidFill>
                <a:uFill>
                  <a:solidFill>
                    <a:srgbClr val="FFFDFC"/>
                  </a:solidFill>
                </a:uFill>
                <a:latin typeface="Ubuntu" panose="020B0504030602030204" pitchFamily="34" charset="0"/>
                <a:cs typeface="Microsoft Sans Serif"/>
              </a:rPr>
              <a:t>T</a:t>
            </a:r>
            <a:r>
              <a:rPr lang="fr-FR" sz="1050" u="sng" spc="-15" dirty="0">
                <a:solidFill>
                  <a:srgbClr val="FFFDFC"/>
                </a:solidFill>
                <a:uFill>
                  <a:solidFill>
                    <a:srgbClr val="FFFDFC"/>
                  </a:solidFill>
                </a:uFill>
                <a:latin typeface="Ubuntu" panose="020B0504030602030204" pitchFamily="34" charset="0"/>
                <a:cs typeface="Microsoft Sans Serif"/>
              </a:rPr>
              <a:t>I</a:t>
            </a:r>
            <a:r>
              <a:rPr lang="fr-FR" sz="1050" u="sng" spc="10" dirty="0">
                <a:solidFill>
                  <a:srgbClr val="FFFDFC"/>
                </a:solidFill>
                <a:uFill>
                  <a:solidFill>
                    <a:srgbClr val="FFFDFC"/>
                  </a:solidFill>
                </a:uFill>
                <a:latin typeface="Ubuntu" panose="020B0504030602030204" pitchFamily="34" charset="0"/>
                <a:cs typeface="Microsoft Sans Serif"/>
              </a:rPr>
              <a:t>O</a:t>
            </a:r>
            <a:r>
              <a:rPr lang="fr-FR" sz="1050" u="sng" dirty="0">
                <a:solidFill>
                  <a:srgbClr val="FFFDFC"/>
                </a:solidFill>
                <a:uFill>
                  <a:solidFill>
                    <a:srgbClr val="FFFDFC"/>
                  </a:solidFill>
                </a:uFill>
                <a:latin typeface="Ubuntu" panose="020B0504030602030204" pitchFamily="34" charset="0"/>
                <a:cs typeface="Microsoft Sans Serif"/>
              </a:rPr>
              <a:t>N</a:t>
            </a:r>
            <a:r>
              <a:rPr lang="fr-FR" sz="1050" u="sng" spc="-45" dirty="0">
                <a:solidFill>
                  <a:srgbClr val="FFFDFC"/>
                </a:solidFill>
                <a:uFill>
                  <a:solidFill>
                    <a:srgbClr val="FFFDFC"/>
                  </a:solidFill>
                </a:uFill>
                <a:latin typeface="Ubuntu" panose="020B0504030602030204" pitchFamily="34" charset="0"/>
                <a:cs typeface="Microsoft Sans Serif"/>
              </a:rPr>
              <a:t> </a:t>
            </a:r>
            <a:r>
              <a:rPr lang="fr-FR" sz="1050" u="sng" spc="-5" dirty="0">
                <a:solidFill>
                  <a:srgbClr val="FFFDFC"/>
                </a:solidFill>
                <a:uFill>
                  <a:solidFill>
                    <a:srgbClr val="FFFDFC"/>
                  </a:solidFill>
                </a:uFill>
                <a:latin typeface="Ubuntu" panose="020B0504030602030204" pitchFamily="34" charset="0"/>
                <a:cs typeface="Microsoft Sans Serif"/>
              </a:rPr>
              <a:t>A</a:t>
            </a:r>
            <a:r>
              <a:rPr lang="fr-FR" sz="1050" u="sng" spc="-40" dirty="0">
                <a:solidFill>
                  <a:srgbClr val="FFFDFC"/>
                </a:solidFill>
                <a:uFill>
                  <a:solidFill>
                    <a:srgbClr val="FFFDFC"/>
                  </a:solidFill>
                </a:uFill>
                <a:latin typeface="Ubuntu" panose="020B0504030602030204" pitchFamily="34" charset="0"/>
                <a:cs typeface="Microsoft Sans Serif"/>
              </a:rPr>
              <a:t>U </a:t>
            </a:r>
            <a:r>
              <a:rPr lang="fr-FR" sz="1050" u="sng" spc="-30" dirty="0">
                <a:solidFill>
                  <a:srgbClr val="FFFDFC"/>
                </a:solidFill>
                <a:uFill>
                  <a:solidFill>
                    <a:srgbClr val="FFFDFC"/>
                  </a:solidFill>
                </a:uFill>
                <a:latin typeface="Ubuntu" panose="020B0504030602030204" pitchFamily="34" charset="0"/>
                <a:cs typeface="Microsoft Sans Serif"/>
              </a:rPr>
              <a:t>L</a:t>
            </a:r>
            <a:r>
              <a:rPr lang="fr-FR" sz="1050" u="sng" spc="-105" dirty="0">
                <a:solidFill>
                  <a:srgbClr val="FFFDFC"/>
                </a:solidFill>
                <a:uFill>
                  <a:solidFill>
                    <a:srgbClr val="FFFDFC"/>
                  </a:solidFill>
                </a:uFill>
                <a:latin typeface="Ubuntu" panose="020B0504030602030204" pitchFamily="34" charset="0"/>
                <a:cs typeface="Microsoft Sans Serif"/>
              </a:rPr>
              <a:t>E</a:t>
            </a:r>
            <a:r>
              <a:rPr lang="fr-FR" sz="1050" u="sng" spc="-10" dirty="0">
                <a:solidFill>
                  <a:srgbClr val="FFFDFC"/>
                </a:solidFill>
                <a:uFill>
                  <a:solidFill>
                    <a:srgbClr val="FFFDFC"/>
                  </a:solidFill>
                </a:uFill>
                <a:latin typeface="Ubuntu" panose="020B0504030602030204" pitchFamily="34" charset="0"/>
                <a:cs typeface="Microsoft Sans Serif"/>
              </a:rPr>
              <a:t>A</a:t>
            </a:r>
            <a:r>
              <a:rPr lang="fr-FR" sz="1050" u="sng" spc="-5" dirty="0">
                <a:solidFill>
                  <a:srgbClr val="FFFDFC"/>
                </a:solidFill>
                <a:uFill>
                  <a:solidFill>
                    <a:srgbClr val="FFFDFC"/>
                  </a:solidFill>
                </a:uFill>
                <a:latin typeface="Ubuntu" panose="020B0504030602030204" pitchFamily="34" charset="0"/>
                <a:cs typeface="Microsoft Sans Serif"/>
              </a:rPr>
              <a:t>D</a:t>
            </a:r>
            <a:r>
              <a:rPr lang="fr-FR" sz="1050" u="sng" spc="-95" dirty="0">
                <a:solidFill>
                  <a:srgbClr val="FFFDFC"/>
                </a:solidFill>
                <a:uFill>
                  <a:solidFill>
                    <a:srgbClr val="FFFDFC"/>
                  </a:solidFill>
                </a:uFill>
                <a:latin typeface="Ubuntu" panose="020B0504030602030204" pitchFamily="34" charset="0"/>
                <a:cs typeface="Microsoft Sans Serif"/>
              </a:rPr>
              <a:t>E</a:t>
            </a:r>
            <a:r>
              <a:rPr lang="fr-FR" sz="1050" u="sng" spc="-125" dirty="0">
                <a:solidFill>
                  <a:srgbClr val="FFFDFC"/>
                </a:solidFill>
                <a:uFill>
                  <a:solidFill>
                    <a:srgbClr val="FFFDFC"/>
                  </a:solidFill>
                </a:uFill>
                <a:latin typeface="Ubuntu" panose="020B0504030602030204" pitchFamily="34" charset="0"/>
                <a:cs typeface="Microsoft Sans Serif"/>
              </a:rPr>
              <a:t>R</a:t>
            </a:r>
            <a:r>
              <a:rPr lang="fr-FR" sz="1050" u="sng" spc="-120" dirty="0">
                <a:solidFill>
                  <a:srgbClr val="FFFDFC"/>
                </a:solidFill>
                <a:uFill>
                  <a:solidFill>
                    <a:srgbClr val="FFFDFC"/>
                  </a:solidFill>
                </a:uFill>
                <a:latin typeface="Ubuntu" panose="020B0504030602030204" pitchFamily="34" charset="0"/>
                <a:cs typeface="Microsoft Sans Serif"/>
              </a:rPr>
              <a:t>S</a:t>
            </a:r>
            <a:r>
              <a:rPr lang="fr-FR" sz="1050" u="sng" spc="-15" dirty="0">
                <a:solidFill>
                  <a:srgbClr val="FFFDFC"/>
                </a:solidFill>
                <a:uFill>
                  <a:solidFill>
                    <a:srgbClr val="FFFDFC"/>
                  </a:solidFill>
                </a:uFill>
                <a:latin typeface="Ubuntu" panose="020B0504030602030204" pitchFamily="34" charset="0"/>
                <a:cs typeface="Microsoft Sans Serif"/>
              </a:rPr>
              <a:t>H</a:t>
            </a:r>
            <a:r>
              <a:rPr lang="fr-FR" sz="1050" u="sng" spc="-5" dirty="0">
                <a:solidFill>
                  <a:srgbClr val="FFFDFC"/>
                </a:solidFill>
                <a:uFill>
                  <a:solidFill>
                    <a:srgbClr val="FFFDFC"/>
                  </a:solidFill>
                </a:uFill>
                <a:latin typeface="Ubuntu" panose="020B0504030602030204" pitchFamily="34" charset="0"/>
                <a:cs typeface="Microsoft Sans Serif"/>
              </a:rPr>
              <a:t>I</a:t>
            </a:r>
            <a:r>
              <a:rPr lang="fr-FR" sz="1050" u="sng" spc="-65" dirty="0">
                <a:solidFill>
                  <a:srgbClr val="FFFDFC"/>
                </a:solidFill>
                <a:uFill>
                  <a:solidFill>
                    <a:srgbClr val="FFFDFC"/>
                  </a:solidFill>
                </a:uFill>
                <a:latin typeface="Ubuntu" panose="020B0504030602030204" pitchFamily="34" charset="0"/>
                <a:cs typeface="Microsoft Sans Serif"/>
              </a:rPr>
              <a:t>P</a:t>
            </a:r>
            <a:r>
              <a:rPr lang="fr-FR" sz="1050" u="sng" spc="-45" dirty="0">
                <a:solidFill>
                  <a:srgbClr val="FFFDFC"/>
                </a:solidFill>
                <a:uFill>
                  <a:solidFill>
                    <a:srgbClr val="FFFDFC"/>
                  </a:solidFill>
                </a:uFill>
                <a:latin typeface="Ubuntu" panose="020B0504030602030204" pitchFamily="34" charset="0"/>
                <a:cs typeface="Microsoft Sans Serif"/>
              </a:rPr>
              <a:t> </a:t>
            </a:r>
            <a:r>
              <a:rPr lang="fr-FR" sz="1050" u="sng" spc="-10" dirty="0">
                <a:solidFill>
                  <a:srgbClr val="FFFDFC"/>
                </a:solidFill>
                <a:uFill>
                  <a:solidFill>
                    <a:srgbClr val="FFFDFC"/>
                  </a:solidFill>
                </a:uFill>
                <a:latin typeface="Ubuntu" panose="020B0504030602030204" pitchFamily="34" charset="0"/>
                <a:cs typeface="Microsoft Sans Serif"/>
              </a:rPr>
              <a:t>D</a:t>
            </a:r>
            <a:r>
              <a:rPr lang="fr-FR" sz="1050" u="sng" spc="-100" dirty="0">
                <a:solidFill>
                  <a:srgbClr val="FFFDFC"/>
                </a:solidFill>
                <a:uFill>
                  <a:solidFill>
                    <a:srgbClr val="FFFDFC"/>
                  </a:solidFill>
                </a:uFill>
                <a:latin typeface="Ubuntu" panose="020B0504030602030204" pitchFamily="34" charset="0"/>
                <a:cs typeface="Microsoft Sans Serif"/>
              </a:rPr>
              <a:t>E</a:t>
            </a:r>
            <a:r>
              <a:rPr lang="fr-FR" sz="1050" u="sng" spc="-45" dirty="0">
                <a:solidFill>
                  <a:srgbClr val="FFFDFC"/>
                </a:solidFill>
                <a:uFill>
                  <a:solidFill>
                    <a:srgbClr val="FFFDFC"/>
                  </a:solidFill>
                </a:uFill>
                <a:latin typeface="Ubuntu" panose="020B0504030602030204" pitchFamily="34" charset="0"/>
                <a:cs typeface="Microsoft Sans Serif"/>
              </a:rPr>
              <a:t> L</a:t>
            </a:r>
            <a:r>
              <a:rPr lang="fr-FR" sz="1050" u="sng" spc="15" dirty="0">
                <a:solidFill>
                  <a:srgbClr val="FFFDFC"/>
                </a:solidFill>
                <a:uFill>
                  <a:solidFill>
                    <a:srgbClr val="FFFDFC"/>
                  </a:solidFill>
                </a:uFill>
                <a:latin typeface="Ubuntu" panose="020B0504030602030204" pitchFamily="34" charset="0"/>
                <a:cs typeface="Microsoft Sans Serif"/>
              </a:rPr>
              <a:t>’</a:t>
            </a:r>
            <a:r>
              <a:rPr lang="fr-FR" sz="1050" u="sng" dirty="0">
                <a:solidFill>
                  <a:srgbClr val="FFFDFC"/>
                </a:solidFill>
                <a:uFill>
                  <a:solidFill>
                    <a:srgbClr val="FFFDFC"/>
                  </a:solidFill>
                </a:uFill>
                <a:latin typeface="Ubuntu" panose="020B0504030602030204" pitchFamily="34" charset="0"/>
                <a:cs typeface="Microsoft Sans Serif"/>
              </a:rPr>
              <a:t>A</a:t>
            </a:r>
            <a:r>
              <a:rPr lang="fr-FR" sz="1050" u="sng" spc="-65" dirty="0">
                <a:solidFill>
                  <a:srgbClr val="FFFDFC"/>
                </a:solidFill>
                <a:uFill>
                  <a:solidFill>
                    <a:srgbClr val="FFFDFC"/>
                  </a:solidFill>
                </a:uFill>
                <a:latin typeface="Ubuntu" panose="020B0504030602030204" pitchFamily="34" charset="0"/>
                <a:cs typeface="Microsoft Sans Serif"/>
              </a:rPr>
              <a:t>T</a:t>
            </a:r>
            <a:r>
              <a:rPr lang="fr-FR" sz="1050" u="sng" spc="-15" dirty="0">
                <a:solidFill>
                  <a:srgbClr val="FFFDFC"/>
                </a:solidFill>
                <a:uFill>
                  <a:solidFill>
                    <a:srgbClr val="FFFDFC"/>
                  </a:solidFill>
                </a:uFill>
                <a:latin typeface="Ubuntu" panose="020B0504030602030204" pitchFamily="34" charset="0"/>
                <a:cs typeface="Microsoft Sans Serif"/>
              </a:rPr>
              <a:t>H</a:t>
            </a:r>
            <a:r>
              <a:rPr lang="fr-FR" sz="1050" spc="-30" dirty="0">
                <a:solidFill>
                  <a:srgbClr val="FFFDFC"/>
                </a:solidFill>
                <a:latin typeface="Ubuntu" panose="020B0504030602030204" pitchFamily="34" charset="0"/>
                <a:cs typeface="Microsoft Sans Serif"/>
              </a:rPr>
              <a:t>L</a:t>
            </a:r>
            <a:r>
              <a:rPr lang="fr-FR" sz="1050" spc="-95" dirty="0">
                <a:solidFill>
                  <a:srgbClr val="FFFDFC"/>
                </a:solidFill>
                <a:latin typeface="Ubuntu" panose="020B0504030602030204" pitchFamily="34" charset="0"/>
                <a:cs typeface="Microsoft Sans Serif"/>
              </a:rPr>
              <a:t>È</a:t>
            </a:r>
            <a:r>
              <a:rPr lang="fr-FR" sz="1050" spc="-75" dirty="0">
                <a:solidFill>
                  <a:srgbClr val="FFFDFC"/>
                </a:solidFill>
                <a:latin typeface="Ubuntu" panose="020B0504030602030204" pitchFamily="34" charset="0"/>
                <a:cs typeface="Microsoft Sans Serif"/>
              </a:rPr>
              <a:t>TE</a:t>
            </a:r>
            <a:endParaRPr lang="fr-FR" sz="1050" dirty="0">
              <a:latin typeface="Ubuntu" panose="020B0504030602030204" pitchFamily="34" charset="0"/>
              <a:cs typeface="Microsoft Sans Serif"/>
            </a:endParaRPr>
          </a:p>
        </p:txBody>
      </p:sp>
      <p:sp>
        <p:nvSpPr>
          <p:cNvPr id="37" name="CuadroTexto 36">
            <a:extLst>
              <a:ext uri="{FF2B5EF4-FFF2-40B4-BE49-F238E27FC236}">
                <a16:creationId xmlns:a16="http://schemas.microsoft.com/office/drawing/2014/main" id="{B2F4DA2F-C6DB-466C-8E24-3A8F9386DBAB}"/>
              </a:ext>
            </a:extLst>
          </p:cNvPr>
          <p:cNvSpPr txBox="1"/>
          <p:nvPr/>
        </p:nvSpPr>
        <p:spPr>
          <a:xfrm>
            <a:off x="116707" y="435905"/>
            <a:ext cx="4479736" cy="400110"/>
          </a:xfrm>
          <a:prstGeom prst="rect">
            <a:avLst/>
          </a:prstGeom>
          <a:noFill/>
        </p:spPr>
        <p:txBody>
          <a:bodyPr wrap="square">
            <a:spAutoFit/>
          </a:bodyPr>
          <a:lstStyle/>
          <a:p>
            <a:pPr marL="12700">
              <a:spcBef>
                <a:spcPts val="550"/>
              </a:spcBef>
            </a:pPr>
            <a:r>
              <a:rPr lang="fr-FR" sz="2000" b="1" spc="-55" dirty="0">
                <a:solidFill>
                  <a:srgbClr val="FFFDFC"/>
                </a:solidFill>
                <a:latin typeface="Ubuntu" panose="020B0504030602030204" pitchFamily="34" charset="0"/>
                <a:cs typeface="Arial"/>
              </a:rPr>
              <a:t>le</a:t>
            </a:r>
            <a:r>
              <a:rPr lang="fr-FR" sz="2000" b="1" spc="-70" dirty="0">
                <a:solidFill>
                  <a:srgbClr val="FFFDFC"/>
                </a:solidFill>
                <a:latin typeface="Ubuntu" panose="020B0504030602030204" pitchFamily="34" charset="0"/>
                <a:cs typeface="Arial"/>
              </a:rPr>
              <a:t>ç</a:t>
            </a:r>
            <a:r>
              <a:rPr lang="fr-FR" sz="2000" b="1" spc="-60" dirty="0">
                <a:solidFill>
                  <a:srgbClr val="FFFDFC"/>
                </a:solidFill>
                <a:latin typeface="Ubuntu" panose="020B0504030602030204" pitchFamily="34" charset="0"/>
                <a:cs typeface="Arial"/>
              </a:rPr>
              <a:t>on</a:t>
            </a:r>
            <a:r>
              <a:rPr lang="fr-FR" sz="2000" b="1" spc="-85" dirty="0">
                <a:solidFill>
                  <a:srgbClr val="FFFDFC"/>
                </a:solidFill>
                <a:latin typeface="Ubuntu" panose="020B0504030602030204" pitchFamily="34" charset="0"/>
                <a:cs typeface="Arial"/>
              </a:rPr>
              <a:t> </a:t>
            </a:r>
            <a:r>
              <a:rPr lang="fr-FR" sz="2000" b="1" spc="-80" dirty="0">
                <a:solidFill>
                  <a:srgbClr val="FFFDFC"/>
                </a:solidFill>
                <a:latin typeface="Ubuntu" panose="020B0504030602030204" pitchFamily="34" charset="0"/>
                <a:cs typeface="Arial"/>
              </a:rPr>
              <a:t>1:</a:t>
            </a:r>
            <a:r>
              <a:rPr lang="fr-FR" sz="2000" b="1" spc="-85" dirty="0">
                <a:solidFill>
                  <a:srgbClr val="FFFDFC"/>
                </a:solidFill>
                <a:latin typeface="Ubuntu" panose="020B0504030602030204" pitchFamily="34" charset="0"/>
                <a:cs typeface="Arial"/>
              </a:rPr>
              <a:t> A</a:t>
            </a:r>
            <a:r>
              <a:rPr lang="fr-FR" sz="2000" b="1" spc="-70" dirty="0">
                <a:solidFill>
                  <a:srgbClr val="FFFDFC"/>
                </a:solidFill>
                <a:latin typeface="Ubuntu" panose="020B0504030602030204" pitchFamily="34" charset="0"/>
                <a:cs typeface="Arial"/>
              </a:rPr>
              <a:t>p</a:t>
            </a:r>
            <a:r>
              <a:rPr lang="fr-FR" sz="2000" b="1" spc="-5" dirty="0">
                <a:solidFill>
                  <a:srgbClr val="FFFDFC"/>
                </a:solidFill>
                <a:latin typeface="Ubuntu" panose="020B0504030602030204" pitchFamily="34" charset="0"/>
                <a:cs typeface="Arial"/>
              </a:rPr>
              <a:t>er</a:t>
            </a:r>
            <a:r>
              <a:rPr lang="fr-FR" sz="2000" b="1" spc="-185" dirty="0">
                <a:solidFill>
                  <a:srgbClr val="FFFDFC"/>
                </a:solidFill>
                <a:latin typeface="Ubuntu" panose="020B0504030602030204" pitchFamily="34" charset="0"/>
                <a:cs typeface="Arial"/>
              </a:rPr>
              <a:t>ç</a:t>
            </a:r>
            <a:r>
              <a:rPr lang="fr-FR" sz="2000" b="1" spc="-75" dirty="0">
                <a:solidFill>
                  <a:srgbClr val="FFFDFC"/>
                </a:solidFill>
                <a:latin typeface="Ubuntu" panose="020B0504030602030204" pitchFamily="34" charset="0"/>
                <a:cs typeface="Arial"/>
              </a:rPr>
              <a:t>u</a:t>
            </a:r>
            <a:r>
              <a:rPr lang="fr-FR" sz="2000" b="1" spc="-85" dirty="0">
                <a:solidFill>
                  <a:srgbClr val="FFFDFC"/>
                </a:solidFill>
                <a:latin typeface="Ubuntu" panose="020B0504030602030204" pitchFamily="34" charset="0"/>
                <a:cs typeface="Arial"/>
              </a:rPr>
              <a:t> </a:t>
            </a:r>
            <a:r>
              <a:rPr lang="fr-FR" sz="2000" b="1" spc="-40" dirty="0">
                <a:solidFill>
                  <a:srgbClr val="FFFDFC"/>
                </a:solidFill>
                <a:latin typeface="Ubuntu" panose="020B0504030602030204" pitchFamily="34" charset="0"/>
                <a:cs typeface="Arial"/>
              </a:rPr>
              <a:t>d</a:t>
            </a:r>
            <a:r>
              <a:rPr lang="fr-FR" sz="2000" b="1" dirty="0">
                <a:solidFill>
                  <a:srgbClr val="FFFDFC"/>
                </a:solidFill>
                <a:latin typeface="Ubuntu" panose="020B0504030602030204" pitchFamily="34" charset="0"/>
                <a:cs typeface="Arial"/>
              </a:rPr>
              <a:t>e</a:t>
            </a:r>
            <a:r>
              <a:rPr lang="fr-FR" sz="2000" b="1" spc="-90" dirty="0">
                <a:solidFill>
                  <a:srgbClr val="FFFDFC"/>
                </a:solidFill>
                <a:latin typeface="Ubuntu" panose="020B0504030602030204" pitchFamily="34" charset="0"/>
                <a:cs typeface="Arial"/>
              </a:rPr>
              <a:t> </a:t>
            </a:r>
            <a:r>
              <a:rPr lang="fr-FR" sz="2000" b="1" spc="-160" dirty="0" err="1">
                <a:solidFill>
                  <a:srgbClr val="FFFDFC"/>
                </a:solidFill>
                <a:latin typeface="Ubuntu" panose="020B0504030602030204" pitchFamily="34" charset="0"/>
                <a:cs typeface="Arial"/>
              </a:rPr>
              <a:t>S</a:t>
            </a:r>
            <a:r>
              <a:rPr lang="fr-FR" sz="2000" b="1" spc="-140" dirty="0" err="1">
                <a:solidFill>
                  <a:srgbClr val="FFFDFC"/>
                </a:solidFill>
                <a:latin typeface="Ubuntu" panose="020B0504030602030204" pitchFamily="34" charset="0"/>
                <a:cs typeface="Arial"/>
              </a:rPr>
              <a:t>p</a:t>
            </a:r>
            <a:r>
              <a:rPr lang="fr-FR" sz="2000" b="1" spc="5" dirty="0" err="1">
                <a:solidFill>
                  <a:srgbClr val="FFFDFC"/>
                </a:solidFill>
                <a:latin typeface="Ubuntu" panose="020B0504030602030204" pitchFamily="34" charset="0"/>
                <a:cs typeface="Arial"/>
              </a:rPr>
              <a:t>e</a:t>
            </a:r>
            <a:r>
              <a:rPr lang="fr-FR" sz="2000" b="1" spc="-150" dirty="0" err="1">
                <a:solidFill>
                  <a:srgbClr val="FFFDFC"/>
                </a:solidFill>
                <a:latin typeface="Ubuntu" panose="020B0504030602030204" pitchFamily="34" charset="0"/>
                <a:cs typeface="Arial"/>
              </a:rPr>
              <a:t>c</a:t>
            </a:r>
            <a:r>
              <a:rPr lang="fr-FR" sz="2000" b="1" spc="-85" dirty="0" err="1">
                <a:solidFill>
                  <a:srgbClr val="FFFDFC"/>
                </a:solidFill>
                <a:latin typeface="Ubuntu" panose="020B0504030602030204" pitchFamily="34" charset="0"/>
                <a:cs typeface="Arial"/>
              </a:rPr>
              <a:t>i</a:t>
            </a:r>
            <a:r>
              <a:rPr lang="fr-FR" sz="2000" b="1" spc="-40" dirty="0" err="1">
                <a:solidFill>
                  <a:srgbClr val="FFFDFC"/>
                </a:solidFill>
                <a:latin typeface="Ubuntu" panose="020B0504030602030204" pitchFamily="34" charset="0"/>
                <a:cs typeface="Arial"/>
              </a:rPr>
              <a:t>al</a:t>
            </a:r>
            <a:r>
              <a:rPr lang="fr-FR" sz="2000" b="1" spc="-85" dirty="0">
                <a:solidFill>
                  <a:srgbClr val="FFFDFC"/>
                </a:solidFill>
                <a:latin typeface="Ubuntu" panose="020B0504030602030204" pitchFamily="34" charset="0"/>
                <a:cs typeface="Arial"/>
              </a:rPr>
              <a:t> </a:t>
            </a:r>
            <a:r>
              <a:rPr lang="fr-FR" sz="2000" b="1" spc="-45" dirty="0" err="1">
                <a:solidFill>
                  <a:srgbClr val="FFFDFC"/>
                </a:solidFill>
                <a:latin typeface="Ubuntu" panose="020B0504030602030204" pitchFamily="34" charset="0"/>
                <a:cs typeface="Arial"/>
              </a:rPr>
              <a:t>Ol</a:t>
            </a:r>
            <a:r>
              <a:rPr lang="fr-FR" sz="2000" b="1" spc="-35" dirty="0" err="1">
                <a:solidFill>
                  <a:srgbClr val="FFFDFC"/>
                </a:solidFill>
                <a:latin typeface="Ubuntu" panose="020B0504030602030204" pitchFamily="34" charset="0"/>
                <a:cs typeface="Arial"/>
              </a:rPr>
              <a:t>y</a:t>
            </a:r>
            <a:r>
              <a:rPr lang="fr-FR" sz="2000" b="1" spc="-60" dirty="0" err="1">
                <a:solidFill>
                  <a:srgbClr val="FFFDFC"/>
                </a:solidFill>
                <a:latin typeface="Ubuntu" panose="020B0504030602030204" pitchFamily="34" charset="0"/>
                <a:cs typeface="Arial"/>
              </a:rPr>
              <a:t>m</a:t>
            </a:r>
            <a:r>
              <a:rPr lang="fr-FR" sz="2000" b="1" spc="-35" dirty="0" err="1">
                <a:solidFill>
                  <a:srgbClr val="FFFDFC"/>
                </a:solidFill>
                <a:latin typeface="Ubuntu" panose="020B0504030602030204" pitchFamily="34" charset="0"/>
                <a:cs typeface="Arial"/>
              </a:rPr>
              <a:t>p</a:t>
            </a:r>
            <a:r>
              <a:rPr lang="fr-FR" sz="2000" b="1" spc="-65" dirty="0" err="1">
                <a:solidFill>
                  <a:srgbClr val="FFFDFC"/>
                </a:solidFill>
                <a:latin typeface="Ubuntu" panose="020B0504030602030204" pitchFamily="34" charset="0"/>
                <a:cs typeface="Arial"/>
              </a:rPr>
              <a:t>i</a:t>
            </a:r>
            <a:r>
              <a:rPr lang="fr-FR" sz="2000" b="1" spc="-195" dirty="0" err="1">
                <a:solidFill>
                  <a:srgbClr val="FFFDFC"/>
                </a:solidFill>
                <a:latin typeface="Ubuntu" panose="020B0504030602030204" pitchFamily="34" charset="0"/>
                <a:cs typeface="Arial"/>
              </a:rPr>
              <a:t>cs</a:t>
            </a:r>
            <a:endParaRPr lang="fr-FR" sz="2000" dirty="0">
              <a:latin typeface="Ubuntu" panose="020B0504030602030204" pitchFamily="34" charset="0"/>
              <a:cs typeface="Arial"/>
            </a:endParaRPr>
          </a:p>
        </p:txBody>
      </p:sp>
      <p:sp>
        <p:nvSpPr>
          <p:cNvPr id="43" name="CuadroTexto 42">
            <a:extLst>
              <a:ext uri="{FF2B5EF4-FFF2-40B4-BE49-F238E27FC236}">
                <a16:creationId xmlns:a16="http://schemas.microsoft.com/office/drawing/2014/main" id="{15D5457D-5B3D-4461-87DF-C41E93F43493}"/>
              </a:ext>
            </a:extLst>
          </p:cNvPr>
          <p:cNvSpPr txBox="1"/>
          <p:nvPr/>
        </p:nvSpPr>
        <p:spPr>
          <a:xfrm>
            <a:off x="623111" y="1244252"/>
            <a:ext cx="1049082" cy="307777"/>
          </a:xfrm>
          <a:prstGeom prst="rect">
            <a:avLst/>
          </a:prstGeom>
          <a:noFill/>
        </p:spPr>
        <p:txBody>
          <a:bodyPr wrap="square">
            <a:spAutoFit/>
          </a:bodyPr>
          <a:lstStyle/>
          <a:p>
            <a:r>
              <a:rPr lang="es-PA" sz="1400" b="1" spc="-30" dirty="0" err="1">
                <a:solidFill>
                  <a:srgbClr val="393964"/>
                </a:solidFill>
                <a:latin typeface="Ubuntu" panose="020B0504030602030204" pitchFamily="34" charset="0"/>
                <a:cs typeface="Arial"/>
              </a:rPr>
              <a:t>Objectifs</a:t>
            </a:r>
            <a:endParaRPr lang="es-PA" sz="1400" dirty="0">
              <a:latin typeface="Ubuntu" panose="020B0504030602030204" pitchFamily="34" charset="0"/>
              <a:cs typeface="Arial"/>
            </a:endParaRPr>
          </a:p>
        </p:txBody>
      </p:sp>
      <p:sp>
        <p:nvSpPr>
          <p:cNvPr id="44" name="CuadroTexto 43">
            <a:extLst>
              <a:ext uri="{FF2B5EF4-FFF2-40B4-BE49-F238E27FC236}">
                <a16:creationId xmlns:a16="http://schemas.microsoft.com/office/drawing/2014/main" id="{7B0F41EE-F738-48AA-A013-FC205D86AFBF}"/>
              </a:ext>
            </a:extLst>
          </p:cNvPr>
          <p:cNvSpPr txBox="1"/>
          <p:nvPr/>
        </p:nvSpPr>
        <p:spPr>
          <a:xfrm>
            <a:off x="670835" y="1981200"/>
            <a:ext cx="1802918" cy="1176091"/>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Discuter de ce qu'est une déclaration de mission et examiner l’énoncé de la mission de </a:t>
            </a:r>
            <a:r>
              <a:rPr lang="fr-FR" sz="1200" b="1" i="0" u="none" strike="noStrike" baseline="0" dirty="0" err="1">
                <a:solidFill>
                  <a:srgbClr val="000000"/>
                </a:solidFill>
                <a:latin typeface="Ubuntu" panose="020B0504030602030204" pitchFamily="34" charset="0"/>
              </a:rPr>
              <a:t>Special</a:t>
            </a:r>
            <a:r>
              <a:rPr lang="fr-FR" sz="1200" b="1" i="0" u="none" strike="noStrike" baseline="0" dirty="0">
                <a:solidFill>
                  <a:srgbClr val="000000"/>
                </a:solidFill>
                <a:latin typeface="Ubuntu" panose="020B0504030602030204" pitchFamily="34" charset="0"/>
              </a:rPr>
              <a:t> </a:t>
            </a:r>
            <a:r>
              <a:rPr lang="fr-FR" sz="1200" b="1" i="0" u="none" strike="noStrike" baseline="0" dirty="0" err="1">
                <a:solidFill>
                  <a:srgbClr val="000000"/>
                </a:solidFill>
                <a:latin typeface="Ubuntu" panose="020B0504030602030204" pitchFamily="34" charset="0"/>
              </a:rPr>
              <a:t>Olympics</a:t>
            </a:r>
            <a:r>
              <a:rPr lang="fr-FR" sz="1200" b="1" i="0" u="none" strike="noStrike" baseline="0" dirty="0">
                <a:solidFill>
                  <a:srgbClr val="000000"/>
                </a:solidFill>
                <a:latin typeface="Ubuntu" panose="020B0504030602030204" pitchFamily="34" charset="0"/>
              </a:rPr>
              <a:t> </a:t>
            </a:r>
            <a:endParaRPr lang="es-PA" sz="1200" dirty="0">
              <a:latin typeface="Ubuntu" panose="020B0504030602030204" pitchFamily="34" charset="0"/>
            </a:endParaRPr>
          </a:p>
        </p:txBody>
      </p:sp>
      <p:sp>
        <p:nvSpPr>
          <p:cNvPr id="47" name="CuadroTexto 46">
            <a:extLst>
              <a:ext uri="{FF2B5EF4-FFF2-40B4-BE49-F238E27FC236}">
                <a16:creationId xmlns:a16="http://schemas.microsoft.com/office/drawing/2014/main" id="{E6038BC6-2FA1-4C39-B638-81F32284CDA6}"/>
              </a:ext>
            </a:extLst>
          </p:cNvPr>
          <p:cNvSpPr txBox="1"/>
          <p:nvPr/>
        </p:nvSpPr>
        <p:spPr>
          <a:xfrm>
            <a:off x="91839" y="1591014"/>
            <a:ext cx="463555" cy="1323439"/>
          </a:xfrm>
          <a:prstGeom prst="rect">
            <a:avLst/>
          </a:prstGeom>
          <a:noFill/>
        </p:spPr>
        <p:txBody>
          <a:bodyPr wrap="square" rtlCol="0">
            <a:spAutoFit/>
          </a:bodyPr>
          <a:lstStyle/>
          <a:p>
            <a:r>
              <a:rPr lang="es-PA" sz="8000" b="1" spc="55" dirty="0">
                <a:solidFill>
                  <a:srgbClr val="E03634"/>
                </a:solidFill>
                <a:latin typeface="Ubuntu" panose="020B0504030602030204" pitchFamily="34" charset="0"/>
                <a:cs typeface="Arial"/>
              </a:rPr>
              <a:t>1</a:t>
            </a:r>
            <a:endParaRPr lang="es-PA" sz="8000" dirty="0">
              <a:latin typeface="Ubuntu" panose="020B0504030602030204" pitchFamily="34" charset="0"/>
            </a:endParaRPr>
          </a:p>
        </p:txBody>
      </p:sp>
      <p:sp>
        <p:nvSpPr>
          <p:cNvPr id="48" name="CuadroTexto 47">
            <a:extLst>
              <a:ext uri="{FF2B5EF4-FFF2-40B4-BE49-F238E27FC236}">
                <a16:creationId xmlns:a16="http://schemas.microsoft.com/office/drawing/2014/main" id="{462551AA-4E9B-4545-A461-E115A8FEE1BB}"/>
              </a:ext>
            </a:extLst>
          </p:cNvPr>
          <p:cNvSpPr txBox="1"/>
          <p:nvPr/>
        </p:nvSpPr>
        <p:spPr>
          <a:xfrm>
            <a:off x="2502352" y="1591014"/>
            <a:ext cx="638557" cy="1323439"/>
          </a:xfrm>
          <a:prstGeom prst="rect">
            <a:avLst/>
          </a:prstGeom>
          <a:noFill/>
        </p:spPr>
        <p:txBody>
          <a:bodyPr wrap="square" rtlCol="0">
            <a:spAutoFit/>
          </a:bodyPr>
          <a:lstStyle/>
          <a:p>
            <a:r>
              <a:rPr lang="es-PA" sz="8000" b="1" spc="55" dirty="0">
                <a:solidFill>
                  <a:srgbClr val="E03634"/>
                </a:solidFill>
                <a:latin typeface="Ubuntu" panose="020B0504030602030204" pitchFamily="34" charset="0"/>
                <a:cs typeface="Arial"/>
              </a:rPr>
              <a:t>2</a:t>
            </a:r>
            <a:endParaRPr lang="es-PA" sz="8000" dirty="0">
              <a:latin typeface="Ubuntu" panose="020B0504030602030204" pitchFamily="34" charset="0"/>
            </a:endParaRPr>
          </a:p>
        </p:txBody>
      </p:sp>
      <p:sp>
        <p:nvSpPr>
          <p:cNvPr id="49" name="CuadroTexto 48">
            <a:extLst>
              <a:ext uri="{FF2B5EF4-FFF2-40B4-BE49-F238E27FC236}">
                <a16:creationId xmlns:a16="http://schemas.microsoft.com/office/drawing/2014/main" id="{E3EB678A-488D-4851-B132-20887E0DB897}"/>
              </a:ext>
            </a:extLst>
          </p:cNvPr>
          <p:cNvSpPr txBox="1"/>
          <p:nvPr/>
        </p:nvSpPr>
        <p:spPr>
          <a:xfrm>
            <a:off x="4663813" y="1591014"/>
            <a:ext cx="638557" cy="1323439"/>
          </a:xfrm>
          <a:prstGeom prst="rect">
            <a:avLst/>
          </a:prstGeom>
          <a:noFill/>
        </p:spPr>
        <p:txBody>
          <a:bodyPr wrap="square" rtlCol="0">
            <a:spAutoFit/>
          </a:bodyPr>
          <a:lstStyle/>
          <a:p>
            <a:r>
              <a:rPr lang="es-PA" sz="8000" b="1" spc="55" dirty="0">
                <a:solidFill>
                  <a:srgbClr val="E03634"/>
                </a:solidFill>
                <a:latin typeface="Ubuntu" panose="020B0504030602030204" pitchFamily="34" charset="0"/>
                <a:cs typeface="Arial"/>
              </a:rPr>
              <a:t>3</a:t>
            </a:r>
            <a:endParaRPr lang="es-PA" sz="8000" dirty="0">
              <a:latin typeface="Ubuntu" panose="020B0504030602030204" pitchFamily="34" charset="0"/>
            </a:endParaRPr>
          </a:p>
        </p:txBody>
      </p:sp>
      <p:sp>
        <p:nvSpPr>
          <p:cNvPr id="53" name="object 3">
            <a:extLst>
              <a:ext uri="{FF2B5EF4-FFF2-40B4-BE49-F238E27FC236}">
                <a16:creationId xmlns:a16="http://schemas.microsoft.com/office/drawing/2014/main" id="{BF8865CB-60C4-40EE-9C5F-AC1A3E7130F9}"/>
              </a:ext>
            </a:extLst>
          </p:cNvPr>
          <p:cNvSpPr txBox="1"/>
          <p:nvPr/>
        </p:nvSpPr>
        <p:spPr>
          <a:xfrm>
            <a:off x="356765" y="5752303"/>
            <a:ext cx="4948555" cy="330835"/>
          </a:xfrm>
          <a:prstGeom prst="rect">
            <a:avLst/>
          </a:prstGeom>
        </p:spPr>
        <p:txBody>
          <a:bodyPr vert="horz" wrap="square" lIns="0" tIns="12700" rIns="0" bIns="0" rtlCol="0">
            <a:spAutoFit/>
          </a:bodyPr>
          <a:lstStyle/>
          <a:p>
            <a:pPr marL="12700">
              <a:spcBef>
                <a:spcPts val="100"/>
              </a:spcBef>
            </a:pPr>
            <a:r>
              <a:rPr lang="fr-FR" sz="2000" b="1" spc="-185" dirty="0">
                <a:solidFill>
                  <a:srgbClr val="393964"/>
                </a:solidFill>
                <a:latin typeface="Ubuntu" panose="020B0504030602030204" pitchFamily="34" charset="0"/>
                <a:cs typeface="Arial"/>
              </a:rPr>
              <a:t>Qu’est-ce qui rend </a:t>
            </a:r>
            <a:r>
              <a:rPr lang="fr-FR" sz="2000" b="1" spc="-185" dirty="0" err="1">
                <a:solidFill>
                  <a:srgbClr val="393964"/>
                </a:solidFill>
                <a:latin typeface="Ubuntu" panose="020B0504030602030204" pitchFamily="34" charset="0"/>
                <a:cs typeface="Arial"/>
              </a:rPr>
              <a:t>Special</a:t>
            </a:r>
            <a:r>
              <a:rPr lang="fr-FR" sz="2000" b="1" spc="-185" dirty="0">
                <a:solidFill>
                  <a:srgbClr val="393964"/>
                </a:solidFill>
                <a:latin typeface="Ubuntu" panose="020B0504030602030204" pitchFamily="34" charset="0"/>
                <a:cs typeface="Arial"/>
              </a:rPr>
              <a:t> </a:t>
            </a:r>
            <a:r>
              <a:rPr lang="fr-FR" sz="2000" b="1" spc="-185" dirty="0" err="1">
                <a:solidFill>
                  <a:srgbClr val="393964"/>
                </a:solidFill>
                <a:latin typeface="Ubuntu" panose="020B0504030602030204" pitchFamily="34" charset="0"/>
                <a:cs typeface="Arial"/>
              </a:rPr>
              <a:t>Olympics</a:t>
            </a:r>
            <a:r>
              <a:rPr lang="fr-FR" sz="2000" b="1" spc="-185" dirty="0">
                <a:solidFill>
                  <a:srgbClr val="393964"/>
                </a:solidFill>
                <a:latin typeface="Ubuntu" panose="020B0504030602030204" pitchFamily="34" charset="0"/>
                <a:cs typeface="Arial"/>
              </a:rPr>
              <a:t> Unique?</a:t>
            </a:r>
          </a:p>
        </p:txBody>
      </p:sp>
      <p:sp>
        <p:nvSpPr>
          <p:cNvPr id="56" name="CuadroTexto 55">
            <a:extLst>
              <a:ext uri="{FF2B5EF4-FFF2-40B4-BE49-F238E27FC236}">
                <a16:creationId xmlns:a16="http://schemas.microsoft.com/office/drawing/2014/main" id="{2CF6EED3-840F-431E-A5E2-615014356675}"/>
              </a:ext>
            </a:extLst>
          </p:cNvPr>
          <p:cNvSpPr txBox="1"/>
          <p:nvPr/>
        </p:nvSpPr>
        <p:spPr>
          <a:xfrm>
            <a:off x="310591" y="6095666"/>
            <a:ext cx="463555" cy="584775"/>
          </a:xfrm>
          <a:prstGeom prst="rect">
            <a:avLst/>
          </a:prstGeom>
          <a:noFill/>
        </p:spPr>
        <p:txBody>
          <a:bodyPr wrap="square" rtlCol="0">
            <a:spAutoFit/>
          </a:bodyPr>
          <a:lstStyle/>
          <a:p>
            <a:r>
              <a:rPr lang="es-PA" sz="3200" b="1" spc="55" dirty="0">
                <a:latin typeface="Ubuntu" panose="020B0504030602030204" pitchFamily="34" charset="0"/>
                <a:cs typeface="Arial"/>
              </a:rPr>
              <a:t>1</a:t>
            </a:r>
            <a:endParaRPr lang="es-PA" sz="3200" dirty="0">
              <a:latin typeface="Ubuntu" panose="020B0504030602030204" pitchFamily="34" charset="0"/>
            </a:endParaRPr>
          </a:p>
        </p:txBody>
      </p:sp>
      <p:sp>
        <p:nvSpPr>
          <p:cNvPr id="57" name="CuadroTexto 56">
            <a:extLst>
              <a:ext uri="{FF2B5EF4-FFF2-40B4-BE49-F238E27FC236}">
                <a16:creationId xmlns:a16="http://schemas.microsoft.com/office/drawing/2014/main" id="{F1931790-9187-4D2F-8E05-968D77D34F08}"/>
              </a:ext>
            </a:extLst>
          </p:cNvPr>
          <p:cNvSpPr txBox="1"/>
          <p:nvPr/>
        </p:nvSpPr>
        <p:spPr>
          <a:xfrm>
            <a:off x="310591" y="6822337"/>
            <a:ext cx="463555" cy="584775"/>
          </a:xfrm>
          <a:prstGeom prst="rect">
            <a:avLst/>
          </a:prstGeom>
          <a:noFill/>
        </p:spPr>
        <p:txBody>
          <a:bodyPr wrap="square" rtlCol="0">
            <a:spAutoFit/>
          </a:bodyPr>
          <a:lstStyle/>
          <a:p>
            <a:pPr algn="ctr"/>
            <a:r>
              <a:rPr lang="es-PA" sz="3200" b="1" spc="55" dirty="0">
                <a:latin typeface="Ubuntu" panose="020B0504030602030204" pitchFamily="34" charset="0"/>
                <a:cs typeface="Arial"/>
              </a:rPr>
              <a:t>2</a:t>
            </a:r>
            <a:endParaRPr lang="es-PA" sz="3200" dirty="0">
              <a:latin typeface="Ubuntu" panose="020B0504030602030204" pitchFamily="34" charset="0"/>
            </a:endParaRPr>
          </a:p>
        </p:txBody>
      </p:sp>
      <p:sp>
        <p:nvSpPr>
          <p:cNvPr id="58" name="CuadroTexto 57">
            <a:extLst>
              <a:ext uri="{FF2B5EF4-FFF2-40B4-BE49-F238E27FC236}">
                <a16:creationId xmlns:a16="http://schemas.microsoft.com/office/drawing/2014/main" id="{5F655238-EB85-4F5C-940D-847597EDB1BF}"/>
              </a:ext>
            </a:extLst>
          </p:cNvPr>
          <p:cNvSpPr txBox="1"/>
          <p:nvPr/>
        </p:nvSpPr>
        <p:spPr>
          <a:xfrm>
            <a:off x="310591" y="7416225"/>
            <a:ext cx="463555" cy="584775"/>
          </a:xfrm>
          <a:prstGeom prst="rect">
            <a:avLst/>
          </a:prstGeom>
          <a:noFill/>
        </p:spPr>
        <p:txBody>
          <a:bodyPr wrap="square" rtlCol="0">
            <a:spAutoFit/>
          </a:bodyPr>
          <a:lstStyle/>
          <a:p>
            <a:pPr algn="ctr"/>
            <a:r>
              <a:rPr lang="es-PA" sz="3200" b="1" spc="55" dirty="0">
                <a:solidFill>
                  <a:srgbClr val="FF0000"/>
                </a:solidFill>
                <a:latin typeface="Ubuntu" panose="020B0504030602030204" pitchFamily="34" charset="0"/>
                <a:cs typeface="Arial"/>
              </a:rPr>
              <a:t>3</a:t>
            </a:r>
            <a:endParaRPr lang="es-PA" sz="3200" dirty="0">
              <a:solidFill>
                <a:srgbClr val="FF0000"/>
              </a:solidFill>
              <a:latin typeface="Ubuntu" panose="020B0504030602030204" pitchFamily="34" charset="0"/>
            </a:endParaRPr>
          </a:p>
        </p:txBody>
      </p:sp>
      <p:sp>
        <p:nvSpPr>
          <p:cNvPr id="59" name="CuadroTexto 58">
            <a:extLst>
              <a:ext uri="{FF2B5EF4-FFF2-40B4-BE49-F238E27FC236}">
                <a16:creationId xmlns:a16="http://schemas.microsoft.com/office/drawing/2014/main" id="{2EC836B3-1326-4AFD-BE8A-A28A0547BFE2}"/>
              </a:ext>
            </a:extLst>
          </p:cNvPr>
          <p:cNvSpPr txBox="1"/>
          <p:nvPr/>
        </p:nvSpPr>
        <p:spPr>
          <a:xfrm>
            <a:off x="310591" y="7971847"/>
            <a:ext cx="463555" cy="584775"/>
          </a:xfrm>
          <a:prstGeom prst="rect">
            <a:avLst/>
          </a:prstGeom>
          <a:noFill/>
        </p:spPr>
        <p:txBody>
          <a:bodyPr wrap="square" rtlCol="0">
            <a:spAutoFit/>
          </a:bodyPr>
          <a:lstStyle/>
          <a:p>
            <a:r>
              <a:rPr lang="es-PA" sz="3200" b="1" spc="55" dirty="0">
                <a:solidFill>
                  <a:srgbClr val="FF0000"/>
                </a:solidFill>
                <a:latin typeface="Ubuntu" panose="020B0504030602030204" pitchFamily="34" charset="0"/>
                <a:cs typeface="Arial"/>
              </a:rPr>
              <a:t>4</a:t>
            </a:r>
            <a:endParaRPr lang="es-PA" sz="3200" dirty="0">
              <a:solidFill>
                <a:srgbClr val="FF0000"/>
              </a:solidFill>
              <a:latin typeface="Ubuntu" panose="020B05040306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rotWithShape="1">
          <a:blip r:embed="rId2" cstate="print"/>
          <a:srcRect l="1266" t="14593" r="70160" b="33923"/>
          <a:stretch/>
        </p:blipFill>
        <p:spPr>
          <a:xfrm>
            <a:off x="636353" y="5735705"/>
            <a:ext cx="1645580" cy="1784470"/>
          </a:xfrm>
          <a:prstGeom prst="rect">
            <a:avLst/>
          </a:prstGeom>
        </p:spPr>
      </p:pic>
      <p:sp>
        <p:nvSpPr>
          <p:cNvPr id="3" name="object 3"/>
          <p:cNvSpPr/>
          <p:nvPr/>
        </p:nvSpPr>
        <p:spPr>
          <a:xfrm>
            <a:off x="197359" y="535940"/>
            <a:ext cx="5974842" cy="302260"/>
          </a:xfrm>
          <a:custGeom>
            <a:avLst/>
            <a:gdLst/>
            <a:ahLst/>
            <a:cxnLst/>
            <a:rect l="l" t="t" r="r" b="b"/>
            <a:pathLst>
              <a:path w="7069455" h="302259">
                <a:moveTo>
                  <a:pt x="7069455" y="0"/>
                </a:moveTo>
                <a:lnTo>
                  <a:pt x="0" y="0"/>
                </a:lnTo>
                <a:lnTo>
                  <a:pt x="0" y="302005"/>
                </a:lnTo>
                <a:lnTo>
                  <a:pt x="7069455" y="302005"/>
                </a:lnTo>
                <a:lnTo>
                  <a:pt x="7069455" y="0"/>
                </a:lnTo>
                <a:close/>
              </a:path>
            </a:pathLst>
          </a:custGeom>
          <a:solidFill>
            <a:srgbClr val="EC1C23"/>
          </a:solidFill>
        </p:spPr>
        <p:txBody>
          <a:bodyPr wrap="square" lIns="0" tIns="0" rIns="0" bIns="0" rtlCol="0"/>
          <a:lstStyle/>
          <a:p>
            <a:endParaRPr/>
          </a:p>
        </p:txBody>
      </p:sp>
      <p:sp>
        <p:nvSpPr>
          <p:cNvPr id="5" name="object 5"/>
          <p:cNvSpPr txBox="1"/>
          <p:nvPr/>
        </p:nvSpPr>
        <p:spPr>
          <a:xfrm>
            <a:off x="186564" y="838200"/>
            <a:ext cx="3978275" cy="330835"/>
          </a:xfrm>
          <a:prstGeom prst="rect">
            <a:avLst/>
          </a:prstGeom>
        </p:spPr>
        <p:txBody>
          <a:bodyPr vert="horz" wrap="square" lIns="0" tIns="12700" rIns="0" bIns="0" rtlCol="0">
            <a:spAutoFit/>
          </a:bodyPr>
          <a:lstStyle/>
          <a:p>
            <a:pPr marL="12700">
              <a:spcBef>
                <a:spcPts val="100"/>
              </a:spcBef>
            </a:pPr>
            <a:r>
              <a:rPr sz="2000" b="1" spc="-114" dirty="0">
                <a:solidFill>
                  <a:srgbClr val="393964"/>
                </a:solidFill>
                <a:latin typeface="Ubuntu" panose="020B0504030602030204" pitchFamily="34" charset="0"/>
                <a:cs typeface="Arial"/>
              </a:rPr>
              <a:t>F</a:t>
            </a:r>
            <a:r>
              <a:rPr sz="2000" b="1" spc="-95" dirty="0">
                <a:solidFill>
                  <a:srgbClr val="393964"/>
                </a:solidFill>
                <a:latin typeface="Ubuntu" panose="020B0504030602030204" pitchFamily="34" charset="0"/>
                <a:cs typeface="Arial"/>
              </a:rPr>
              <a:t>a</a:t>
            </a:r>
            <a:r>
              <a:rPr sz="2000" b="1" spc="-65" dirty="0">
                <a:solidFill>
                  <a:srgbClr val="393964"/>
                </a:solidFill>
                <a:latin typeface="Ubuntu" panose="020B0504030602030204" pitchFamily="34" charset="0"/>
                <a:cs typeface="Arial"/>
              </a:rPr>
              <a:t>i</a:t>
            </a:r>
            <a:r>
              <a:rPr sz="2000" b="1" spc="140" dirty="0">
                <a:solidFill>
                  <a:srgbClr val="393964"/>
                </a:solidFill>
                <a:latin typeface="Ubuntu" panose="020B0504030602030204" pitchFamily="34" charset="0"/>
                <a:cs typeface="Arial"/>
              </a:rPr>
              <a:t>t</a:t>
            </a:r>
            <a:r>
              <a:rPr sz="2000" b="1" spc="-220" dirty="0">
                <a:solidFill>
                  <a:srgbClr val="393964"/>
                </a:solidFill>
                <a:latin typeface="Ubuntu" panose="020B0504030602030204" pitchFamily="34" charset="0"/>
                <a:cs typeface="Arial"/>
              </a:rPr>
              <a:t>s</a:t>
            </a:r>
            <a:r>
              <a:rPr sz="2000" b="1" spc="-95" dirty="0">
                <a:solidFill>
                  <a:srgbClr val="393964"/>
                </a:solidFill>
                <a:latin typeface="Ubuntu" panose="020B0504030602030204" pitchFamily="34" charset="0"/>
                <a:cs typeface="Arial"/>
              </a:rPr>
              <a:t> </a:t>
            </a:r>
            <a:r>
              <a:rPr sz="2000" b="1" spc="-70" dirty="0">
                <a:solidFill>
                  <a:srgbClr val="393964"/>
                </a:solidFill>
                <a:latin typeface="Ubuntu" panose="020B0504030602030204" pitchFamily="34" charset="0"/>
                <a:cs typeface="Arial"/>
              </a:rPr>
              <a:t>à</a:t>
            </a:r>
            <a:r>
              <a:rPr sz="2000" b="1" spc="-95" dirty="0">
                <a:solidFill>
                  <a:srgbClr val="393964"/>
                </a:solidFill>
                <a:latin typeface="Ubuntu" panose="020B0504030602030204" pitchFamily="34" charset="0"/>
                <a:cs typeface="Arial"/>
              </a:rPr>
              <a:t> </a:t>
            </a:r>
            <a:r>
              <a:rPr sz="2000" b="1" spc="-30" dirty="0">
                <a:solidFill>
                  <a:srgbClr val="393964"/>
                </a:solidFill>
                <a:latin typeface="Ubuntu" panose="020B0504030602030204" pitchFamily="34" charset="0"/>
                <a:cs typeface="Arial"/>
              </a:rPr>
              <a:t>pr</a:t>
            </a:r>
            <a:r>
              <a:rPr sz="2000" b="1" spc="-40" dirty="0">
                <a:solidFill>
                  <a:srgbClr val="393964"/>
                </a:solidFill>
                <a:latin typeface="Ubuntu" panose="020B0504030602030204" pitchFamily="34" charset="0"/>
                <a:cs typeface="Arial"/>
              </a:rPr>
              <a:t>opo</a:t>
            </a:r>
            <a:r>
              <a:rPr sz="2000" b="1" spc="-220" dirty="0">
                <a:solidFill>
                  <a:srgbClr val="393964"/>
                </a:solidFill>
                <a:latin typeface="Ubuntu" panose="020B0504030602030204" pitchFamily="34" charset="0"/>
                <a:cs typeface="Arial"/>
              </a:rPr>
              <a:t>s</a:t>
            </a:r>
            <a:r>
              <a:rPr sz="2000" b="1" spc="-85" dirty="0">
                <a:solidFill>
                  <a:srgbClr val="393964"/>
                </a:solidFill>
                <a:latin typeface="Ubuntu" panose="020B0504030602030204" pitchFamily="34" charset="0"/>
                <a:cs typeface="Arial"/>
              </a:rPr>
              <a:t> </a:t>
            </a:r>
            <a:r>
              <a:rPr sz="2000" b="1" spc="-20" dirty="0">
                <a:solidFill>
                  <a:srgbClr val="393964"/>
                </a:solidFill>
                <a:latin typeface="Ubuntu" panose="020B0504030602030204" pitchFamily="34" charset="0"/>
                <a:cs typeface="Arial"/>
              </a:rPr>
              <a:t>de</a:t>
            </a:r>
            <a:r>
              <a:rPr sz="2000" b="1" spc="-105" dirty="0">
                <a:solidFill>
                  <a:srgbClr val="393964"/>
                </a:solidFill>
                <a:latin typeface="Ubuntu" panose="020B0504030602030204" pitchFamily="34" charset="0"/>
                <a:cs typeface="Arial"/>
              </a:rPr>
              <a:t> </a:t>
            </a:r>
            <a:r>
              <a:rPr sz="2000" b="1" spc="-270" dirty="0">
                <a:solidFill>
                  <a:srgbClr val="393964"/>
                </a:solidFill>
                <a:latin typeface="Ubuntu" panose="020B0504030602030204" pitchFamily="34" charset="0"/>
                <a:cs typeface="Arial"/>
              </a:rPr>
              <a:t>S</a:t>
            </a:r>
            <a:r>
              <a:rPr sz="2000" b="1" spc="-20" dirty="0">
                <a:solidFill>
                  <a:srgbClr val="393964"/>
                </a:solidFill>
                <a:latin typeface="Ubuntu" panose="020B0504030602030204" pitchFamily="34" charset="0"/>
                <a:cs typeface="Arial"/>
              </a:rPr>
              <a:t>p</a:t>
            </a:r>
            <a:r>
              <a:rPr sz="2000" b="1" spc="-30" dirty="0">
                <a:solidFill>
                  <a:srgbClr val="393964"/>
                </a:solidFill>
                <a:latin typeface="Ubuntu" panose="020B0504030602030204" pitchFamily="34" charset="0"/>
                <a:cs typeface="Arial"/>
              </a:rPr>
              <a:t>e</a:t>
            </a:r>
            <a:r>
              <a:rPr sz="2000" b="1" spc="-175" dirty="0">
                <a:solidFill>
                  <a:srgbClr val="393964"/>
                </a:solidFill>
                <a:latin typeface="Ubuntu" panose="020B0504030602030204" pitchFamily="34" charset="0"/>
                <a:cs typeface="Arial"/>
              </a:rPr>
              <a:t>c</a:t>
            </a:r>
            <a:r>
              <a:rPr sz="2000" b="1" spc="-65" dirty="0">
                <a:solidFill>
                  <a:srgbClr val="393964"/>
                </a:solidFill>
                <a:latin typeface="Ubuntu" panose="020B0504030602030204" pitchFamily="34" charset="0"/>
                <a:cs typeface="Arial"/>
              </a:rPr>
              <a:t>ia</a:t>
            </a:r>
            <a:r>
              <a:rPr sz="2000" b="1" spc="-10" dirty="0">
                <a:solidFill>
                  <a:srgbClr val="393964"/>
                </a:solidFill>
                <a:latin typeface="Ubuntu" panose="020B0504030602030204" pitchFamily="34" charset="0"/>
                <a:cs typeface="Arial"/>
              </a:rPr>
              <a:t>l</a:t>
            </a:r>
            <a:r>
              <a:rPr sz="2000" b="1" spc="-105" dirty="0">
                <a:solidFill>
                  <a:srgbClr val="393964"/>
                </a:solidFill>
                <a:latin typeface="Ubuntu" panose="020B0504030602030204" pitchFamily="34" charset="0"/>
                <a:cs typeface="Arial"/>
              </a:rPr>
              <a:t> </a:t>
            </a:r>
            <a:r>
              <a:rPr sz="2000" b="1" spc="15" dirty="0">
                <a:solidFill>
                  <a:srgbClr val="393964"/>
                </a:solidFill>
                <a:latin typeface="Ubuntu" panose="020B0504030602030204" pitchFamily="34" charset="0"/>
                <a:cs typeface="Arial"/>
              </a:rPr>
              <a:t>O</a:t>
            </a:r>
            <a:r>
              <a:rPr sz="2000" b="1" spc="-20" dirty="0">
                <a:solidFill>
                  <a:srgbClr val="393964"/>
                </a:solidFill>
                <a:latin typeface="Ubuntu" panose="020B0504030602030204" pitchFamily="34" charset="0"/>
                <a:cs typeface="Arial"/>
              </a:rPr>
              <a:t>l</a:t>
            </a:r>
            <a:r>
              <a:rPr sz="2000" b="1" spc="-75" dirty="0">
                <a:solidFill>
                  <a:srgbClr val="393964"/>
                </a:solidFill>
                <a:latin typeface="Ubuntu" panose="020B0504030602030204" pitchFamily="34" charset="0"/>
                <a:cs typeface="Arial"/>
              </a:rPr>
              <a:t>ym</a:t>
            </a:r>
            <a:r>
              <a:rPr sz="2000" b="1" spc="-60" dirty="0">
                <a:solidFill>
                  <a:srgbClr val="393964"/>
                </a:solidFill>
                <a:latin typeface="Ubuntu" panose="020B0504030602030204" pitchFamily="34" charset="0"/>
                <a:cs typeface="Arial"/>
              </a:rPr>
              <a:t>p</a:t>
            </a:r>
            <a:r>
              <a:rPr sz="2000" b="1" spc="-65" dirty="0">
                <a:solidFill>
                  <a:srgbClr val="393964"/>
                </a:solidFill>
                <a:latin typeface="Ubuntu" panose="020B0504030602030204" pitchFamily="34" charset="0"/>
                <a:cs typeface="Arial"/>
              </a:rPr>
              <a:t>i</a:t>
            </a:r>
            <a:r>
              <a:rPr sz="2000" b="1" spc="-200" dirty="0">
                <a:solidFill>
                  <a:srgbClr val="393964"/>
                </a:solidFill>
                <a:latin typeface="Ubuntu" panose="020B0504030602030204" pitchFamily="34" charset="0"/>
                <a:cs typeface="Arial"/>
              </a:rPr>
              <a:t>cs</a:t>
            </a:r>
            <a:endParaRPr sz="2000" dirty="0">
              <a:latin typeface="Ubuntu" panose="020B0504030602030204" pitchFamily="34" charset="0"/>
              <a:cs typeface="Arial"/>
            </a:endParaRPr>
          </a:p>
        </p:txBody>
      </p:sp>
      <p:sp>
        <p:nvSpPr>
          <p:cNvPr id="6" name="object 6"/>
          <p:cNvSpPr/>
          <p:nvPr/>
        </p:nvSpPr>
        <p:spPr>
          <a:xfrm>
            <a:off x="4150869" y="853440"/>
            <a:ext cx="302895" cy="289560"/>
          </a:xfrm>
          <a:custGeom>
            <a:avLst/>
            <a:gdLst/>
            <a:ahLst/>
            <a:cxnLst/>
            <a:rect l="l" t="t" r="r" b="b"/>
            <a:pathLst>
              <a:path w="302895" h="289559">
                <a:moveTo>
                  <a:pt x="150367" y="0"/>
                </a:moveTo>
                <a:lnTo>
                  <a:pt x="115824" y="109220"/>
                </a:lnTo>
                <a:lnTo>
                  <a:pt x="0" y="109220"/>
                </a:lnTo>
                <a:lnTo>
                  <a:pt x="90550" y="177419"/>
                </a:lnTo>
                <a:lnTo>
                  <a:pt x="56007" y="289433"/>
                </a:lnTo>
                <a:lnTo>
                  <a:pt x="150367" y="223139"/>
                </a:lnTo>
                <a:lnTo>
                  <a:pt x="245617" y="288544"/>
                </a:lnTo>
                <a:lnTo>
                  <a:pt x="211074" y="176530"/>
                </a:lnTo>
                <a:lnTo>
                  <a:pt x="302640" y="111125"/>
                </a:lnTo>
                <a:lnTo>
                  <a:pt x="189611" y="110109"/>
                </a:lnTo>
                <a:lnTo>
                  <a:pt x="150367" y="0"/>
                </a:lnTo>
                <a:close/>
              </a:path>
            </a:pathLst>
          </a:custGeom>
          <a:solidFill>
            <a:srgbClr val="393964"/>
          </a:solidFill>
        </p:spPr>
        <p:txBody>
          <a:bodyPr wrap="square" lIns="0" tIns="0" rIns="0" bIns="0" rtlCol="0"/>
          <a:lstStyle/>
          <a:p>
            <a:endParaRPr/>
          </a:p>
        </p:txBody>
      </p:sp>
      <p:sp>
        <p:nvSpPr>
          <p:cNvPr id="7" name="object 7"/>
          <p:cNvSpPr txBox="1"/>
          <p:nvPr/>
        </p:nvSpPr>
        <p:spPr>
          <a:xfrm>
            <a:off x="2576554" y="1765132"/>
            <a:ext cx="734060" cy="228268"/>
          </a:xfrm>
          <a:prstGeom prst="rect">
            <a:avLst/>
          </a:prstGeom>
        </p:spPr>
        <p:txBody>
          <a:bodyPr vert="horz" wrap="square" lIns="0" tIns="12700" rIns="0" bIns="0" rtlCol="0">
            <a:spAutoFit/>
          </a:bodyPr>
          <a:lstStyle/>
          <a:p>
            <a:pPr marL="12700">
              <a:spcBef>
                <a:spcPts val="100"/>
              </a:spcBef>
            </a:pPr>
            <a:r>
              <a:rPr sz="1400" spc="-20" dirty="0">
                <a:solidFill>
                  <a:srgbClr val="171717"/>
                </a:solidFill>
                <a:latin typeface="Ubuntu" panose="020B0504030602030204" pitchFamily="34" charset="0"/>
                <a:cs typeface="Microsoft Sans Serif"/>
              </a:rPr>
              <a:t>P</a:t>
            </a:r>
            <a:r>
              <a:rPr sz="1400" spc="-25" dirty="0">
                <a:solidFill>
                  <a:srgbClr val="171717"/>
                </a:solidFill>
                <a:latin typeface="Ubuntu" panose="020B0504030602030204" pitchFamily="34" charset="0"/>
                <a:cs typeface="Microsoft Sans Serif"/>
              </a:rPr>
              <a:t>l</a:t>
            </a:r>
            <a:r>
              <a:rPr sz="1400" spc="30" dirty="0">
                <a:solidFill>
                  <a:srgbClr val="171717"/>
                </a:solidFill>
                <a:latin typeface="Ubuntu" panose="020B0504030602030204" pitchFamily="34" charset="0"/>
                <a:cs typeface="Microsoft Sans Serif"/>
              </a:rPr>
              <a:t>u</a:t>
            </a:r>
            <a:r>
              <a:rPr sz="1400" spc="-90" dirty="0">
                <a:solidFill>
                  <a:srgbClr val="171717"/>
                </a:solidFill>
                <a:latin typeface="Ubuntu" panose="020B0504030602030204" pitchFamily="34" charset="0"/>
                <a:cs typeface="Microsoft Sans Serif"/>
              </a:rPr>
              <a:t>s</a:t>
            </a:r>
            <a:r>
              <a:rPr sz="1400" spc="-60" dirty="0">
                <a:solidFill>
                  <a:srgbClr val="171717"/>
                </a:solidFill>
                <a:latin typeface="Ubuntu" panose="020B0504030602030204" pitchFamily="34" charset="0"/>
                <a:cs typeface="Microsoft Sans Serif"/>
              </a:rPr>
              <a:t> </a:t>
            </a:r>
            <a:r>
              <a:rPr sz="1400" spc="30" dirty="0">
                <a:solidFill>
                  <a:srgbClr val="171717"/>
                </a:solidFill>
                <a:latin typeface="Ubuntu" panose="020B0504030602030204" pitchFamily="34" charset="0"/>
                <a:cs typeface="Microsoft Sans Serif"/>
              </a:rPr>
              <a:t>de</a:t>
            </a:r>
            <a:endParaRPr sz="1400" dirty="0">
              <a:latin typeface="Ubuntu" panose="020B0504030602030204" pitchFamily="34" charset="0"/>
              <a:cs typeface="Microsoft Sans Serif"/>
            </a:endParaRPr>
          </a:p>
        </p:txBody>
      </p:sp>
      <p:sp>
        <p:nvSpPr>
          <p:cNvPr id="8" name="object 8"/>
          <p:cNvSpPr txBox="1"/>
          <p:nvPr/>
        </p:nvSpPr>
        <p:spPr>
          <a:xfrm>
            <a:off x="4913264" y="1765561"/>
            <a:ext cx="831850" cy="228268"/>
          </a:xfrm>
          <a:prstGeom prst="rect">
            <a:avLst/>
          </a:prstGeom>
        </p:spPr>
        <p:txBody>
          <a:bodyPr vert="horz" wrap="square" lIns="0" tIns="12700" rIns="0" bIns="0" rtlCol="0">
            <a:spAutoFit/>
          </a:bodyPr>
          <a:lstStyle/>
          <a:p>
            <a:pPr marL="12700">
              <a:spcBef>
                <a:spcPts val="100"/>
              </a:spcBef>
            </a:pPr>
            <a:r>
              <a:rPr sz="1400" spc="75" dirty="0">
                <a:solidFill>
                  <a:srgbClr val="171717"/>
                </a:solidFill>
                <a:latin typeface="Ubuntu" panose="020B0504030602030204" pitchFamily="34" charset="0"/>
                <a:cs typeface="Microsoft Sans Serif"/>
              </a:rPr>
              <a:t>ath</a:t>
            </a:r>
            <a:r>
              <a:rPr sz="1400" spc="20" dirty="0">
                <a:solidFill>
                  <a:srgbClr val="171717"/>
                </a:solidFill>
                <a:latin typeface="Ubuntu" panose="020B0504030602030204" pitchFamily="34" charset="0"/>
                <a:cs typeface="Microsoft Sans Serif"/>
              </a:rPr>
              <a:t>l</a:t>
            </a:r>
            <a:r>
              <a:rPr sz="1400" spc="145" dirty="0">
                <a:solidFill>
                  <a:srgbClr val="171717"/>
                </a:solidFill>
                <a:latin typeface="Ubuntu" panose="020B0504030602030204" pitchFamily="34" charset="0"/>
                <a:cs typeface="Microsoft Sans Serif"/>
              </a:rPr>
              <a:t>è</a:t>
            </a:r>
            <a:r>
              <a:rPr sz="1400" spc="60" dirty="0">
                <a:solidFill>
                  <a:srgbClr val="171717"/>
                </a:solidFill>
                <a:latin typeface="Ubuntu" panose="020B0504030602030204" pitchFamily="34" charset="0"/>
                <a:cs typeface="Microsoft Sans Serif"/>
              </a:rPr>
              <a:t>t</a:t>
            </a:r>
            <a:r>
              <a:rPr sz="1400" spc="-45" dirty="0">
                <a:solidFill>
                  <a:srgbClr val="171717"/>
                </a:solidFill>
                <a:latin typeface="Ubuntu" panose="020B0504030602030204" pitchFamily="34" charset="0"/>
                <a:cs typeface="Microsoft Sans Serif"/>
              </a:rPr>
              <a:t>es</a:t>
            </a:r>
            <a:endParaRPr sz="1400" dirty="0">
              <a:latin typeface="Ubuntu" panose="020B0504030602030204" pitchFamily="34" charset="0"/>
              <a:cs typeface="Microsoft Sans Serif"/>
            </a:endParaRPr>
          </a:p>
        </p:txBody>
      </p:sp>
      <p:sp>
        <p:nvSpPr>
          <p:cNvPr id="9" name="object 9"/>
          <p:cNvSpPr/>
          <p:nvPr/>
        </p:nvSpPr>
        <p:spPr>
          <a:xfrm>
            <a:off x="3429000" y="1961015"/>
            <a:ext cx="1423600" cy="45719"/>
          </a:xfrm>
          <a:custGeom>
            <a:avLst/>
            <a:gdLst/>
            <a:ahLst/>
            <a:cxnLst/>
            <a:rect l="l" t="t" r="r" b="b"/>
            <a:pathLst>
              <a:path w="956945">
                <a:moveTo>
                  <a:pt x="0" y="0"/>
                </a:moveTo>
                <a:lnTo>
                  <a:pt x="956817" y="0"/>
                </a:lnTo>
              </a:path>
            </a:pathLst>
          </a:custGeom>
          <a:ln w="25400">
            <a:solidFill>
              <a:srgbClr val="E3312B"/>
            </a:solidFill>
            <a:prstDash val="lgDash"/>
          </a:ln>
        </p:spPr>
        <p:txBody>
          <a:bodyPr wrap="square" lIns="0" tIns="0" rIns="0" bIns="0" rtlCol="0"/>
          <a:lstStyle/>
          <a:p>
            <a:endParaRPr/>
          </a:p>
        </p:txBody>
      </p:sp>
      <p:sp>
        <p:nvSpPr>
          <p:cNvPr id="10" name="object 10"/>
          <p:cNvSpPr txBox="1"/>
          <p:nvPr/>
        </p:nvSpPr>
        <p:spPr>
          <a:xfrm>
            <a:off x="2576554" y="2357413"/>
            <a:ext cx="859155" cy="228268"/>
          </a:xfrm>
          <a:prstGeom prst="rect">
            <a:avLst/>
          </a:prstGeom>
        </p:spPr>
        <p:txBody>
          <a:bodyPr vert="horz" wrap="square" lIns="0" tIns="12700" rIns="0" bIns="0" rtlCol="0">
            <a:spAutoFit/>
          </a:bodyPr>
          <a:lstStyle/>
          <a:p>
            <a:pPr marL="12700">
              <a:spcBef>
                <a:spcPts val="100"/>
              </a:spcBef>
            </a:pPr>
            <a:r>
              <a:rPr sz="1400" spc="-20" dirty="0">
                <a:solidFill>
                  <a:srgbClr val="171717"/>
                </a:solidFill>
                <a:latin typeface="Ubuntu" panose="020B0504030602030204" pitchFamily="34" charset="0"/>
                <a:cs typeface="Microsoft Sans Serif"/>
              </a:rPr>
              <a:t>P</a:t>
            </a:r>
            <a:r>
              <a:rPr sz="1400" spc="-25" dirty="0">
                <a:solidFill>
                  <a:srgbClr val="171717"/>
                </a:solidFill>
                <a:latin typeface="Ubuntu" panose="020B0504030602030204" pitchFamily="34" charset="0"/>
                <a:cs typeface="Microsoft Sans Serif"/>
              </a:rPr>
              <a:t>l</a:t>
            </a:r>
            <a:r>
              <a:rPr sz="1400" spc="30" dirty="0">
                <a:solidFill>
                  <a:srgbClr val="171717"/>
                </a:solidFill>
                <a:latin typeface="Ubuntu" panose="020B0504030602030204" pitchFamily="34" charset="0"/>
                <a:cs typeface="Microsoft Sans Serif"/>
              </a:rPr>
              <a:t>u</a:t>
            </a:r>
            <a:r>
              <a:rPr sz="1400" spc="-90" dirty="0">
                <a:solidFill>
                  <a:srgbClr val="171717"/>
                </a:solidFill>
                <a:latin typeface="Ubuntu" panose="020B0504030602030204" pitchFamily="34" charset="0"/>
                <a:cs typeface="Microsoft Sans Serif"/>
              </a:rPr>
              <a:t>s</a:t>
            </a:r>
            <a:r>
              <a:rPr sz="1400" spc="-60" dirty="0">
                <a:solidFill>
                  <a:srgbClr val="171717"/>
                </a:solidFill>
                <a:latin typeface="Ubuntu" panose="020B0504030602030204" pitchFamily="34" charset="0"/>
                <a:cs typeface="Microsoft Sans Serif"/>
              </a:rPr>
              <a:t> </a:t>
            </a:r>
            <a:r>
              <a:rPr sz="1400" spc="45" dirty="0">
                <a:solidFill>
                  <a:srgbClr val="171717"/>
                </a:solidFill>
                <a:latin typeface="Ubuntu" panose="020B0504030602030204" pitchFamily="34" charset="0"/>
                <a:cs typeface="Microsoft Sans Serif"/>
              </a:rPr>
              <a:t>q</a:t>
            </a:r>
            <a:r>
              <a:rPr sz="1400" spc="50" dirty="0">
                <a:solidFill>
                  <a:srgbClr val="171717"/>
                </a:solidFill>
                <a:latin typeface="Ubuntu" panose="020B0504030602030204" pitchFamily="34" charset="0"/>
                <a:cs typeface="Microsoft Sans Serif"/>
              </a:rPr>
              <a:t>u</a:t>
            </a:r>
            <a:r>
              <a:rPr sz="1400" spc="5" dirty="0">
                <a:solidFill>
                  <a:srgbClr val="171717"/>
                </a:solidFill>
                <a:latin typeface="Ubuntu" panose="020B0504030602030204" pitchFamily="34" charset="0"/>
                <a:cs typeface="Microsoft Sans Serif"/>
              </a:rPr>
              <a:t>e</a:t>
            </a:r>
            <a:endParaRPr sz="1400" dirty="0">
              <a:latin typeface="Ubuntu" panose="020B0504030602030204" pitchFamily="34" charset="0"/>
              <a:cs typeface="Microsoft Sans Serif"/>
            </a:endParaRPr>
          </a:p>
        </p:txBody>
      </p:sp>
      <p:sp>
        <p:nvSpPr>
          <p:cNvPr id="11" name="object 11"/>
          <p:cNvSpPr txBox="1"/>
          <p:nvPr/>
        </p:nvSpPr>
        <p:spPr>
          <a:xfrm>
            <a:off x="4585132" y="2357413"/>
            <a:ext cx="1576705" cy="228268"/>
          </a:xfrm>
          <a:prstGeom prst="rect">
            <a:avLst/>
          </a:prstGeom>
        </p:spPr>
        <p:txBody>
          <a:bodyPr vert="horz" wrap="square" lIns="0" tIns="12700" rIns="0" bIns="0" rtlCol="0">
            <a:spAutoFit/>
          </a:bodyPr>
          <a:lstStyle/>
          <a:p>
            <a:pPr marL="12700">
              <a:spcBef>
                <a:spcPts val="100"/>
              </a:spcBef>
            </a:pPr>
            <a:r>
              <a:rPr sz="1400" spc="15" dirty="0">
                <a:solidFill>
                  <a:srgbClr val="171717"/>
                </a:solidFill>
                <a:latin typeface="Ubuntu" panose="020B0504030602030204" pitchFamily="34" charset="0"/>
                <a:cs typeface="Microsoft Sans Serif"/>
              </a:rPr>
              <a:t>Jeu</a:t>
            </a:r>
            <a:r>
              <a:rPr sz="1400" spc="20" dirty="0">
                <a:solidFill>
                  <a:srgbClr val="171717"/>
                </a:solidFill>
                <a:latin typeface="Ubuntu" panose="020B0504030602030204" pitchFamily="34" charset="0"/>
                <a:cs typeface="Microsoft Sans Serif"/>
              </a:rPr>
              <a:t>n</a:t>
            </a:r>
            <a:r>
              <a:rPr sz="1400" spc="-45" dirty="0">
                <a:solidFill>
                  <a:srgbClr val="171717"/>
                </a:solidFill>
                <a:latin typeface="Ubuntu" panose="020B0504030602030204" pitchFamily="34" charset="0"/>
                <a:cs typeface="Microsoft Sans Serif"/>
              </a:rPr>
              <a:t>es</a:t>
            </a:r>
            <a:r>
              <a:rPr sz="1400" spc="-70" dirty="0">
                <a:solidFill>
                  <a:srgbClr val="171717"/>
                </a:solidFill>
                <a:latin typeface="Ubuntu" panose="020B0504030602030204" pitchFamily="34" charset="0"/>
                <a:cs typeface="Microsoft Sans Serif"/>
              </a:rPr>
              <a:t> </a:t>
            </a:r>
            <a:r>
              <a:rPr sz="1400" spc="75" dirty="0">
                <a:solidFill>
                  <a:srgbClr val="171717"/>
                </a:solidFill>
                <a:latin typeface="Ubuntu" panose="020B0504030602030204" pitchFamily="34" charset="0"/>
                <a:cs typeface="Microsoft Sans Serif"/>
              </a:rPr>
              <a:t>ath</a:t>
            </a:r>
            <a:r>
              <a:rPr sz="1400" spc="20" dirty="0">
                <a:solidFill>
                  <a:srgbClr val="171717"/>
                </a:solidFill>
                <a:latin typeface="Ubuntu" panose="020B0504030602030204" pitchFamily="34" charset="0"/>
                <a:cs typeface="Microsoft Sans Serif"/>
              </a:rPr>
              <a:t>l</a:t>
            </a:r>
            <a:r>
              <a:rPr sz="1400" spc="145" dirty="0">
                <a:solidFill>
                  <a:srgbClr val="171717"/>
                </a:solidFill>
                <a:latin typeface="Ubuntu" panose="020B0504030602030204" pitchFamily="34" charset="0"/>
                <a:cs typeface="Microsoft Sans Serif"/>
              </a:rPr>
              <a:t>è</a:t>
            </a:r>
            <a:r>
              <a:rPr sz="1400" spc="60" dirty="0">
                <a:solidFill>
                  <a:srgbClr val="171717"/>
                </a:solidFill>
                <a:latin typeface="Ubuntu" panose="020B0504030602030204" pitchFamily="34" charset="0"/>
                <a:cs typeface="Microsoft Sans Serif"/>
              </a:rPr>
              <a:t>t</a:t>
            </a:r>
            <a:r>
              <a:rPr sz="1400" spc="-45" dirty="0">
                <a:solidFill>
                  <a:srgbClr val="171717"/>
                </a:solidFill>
                <a:latin typeface="Ubuntu" panose="020B0504030602030204" pitchFamily="34" charset="0"/>
                <a:cs typeface="Microsoft Sans Serif"/>
              </a:rPr>
              <a:t>es</a:t>
            </a:r>
            <a:endParaRPr sz="1400" dirty="0">
              <a:latin typeface="Ubuntu" panose="020B0504030602030204" pitchFamily="34" charset="0"/>
              <a:cs typeface="Microsoft Sans Serif"/>
            </a:endParaRPr>
          </a:p>
        </p:txBody>
      </p:sp>
      <p:sp>
        <p:nvSpPr>
          <p:cNvPr id="12" name="object 12"/>
          <p:cNvSpPr/>
          <p:nvPr/>
        </p:nvSpPr>
        <p:spPr>
          <a:xfrm flipV="1">
            <a:off x="3428999" y="2493052"/>
            <a:ext cx="1112541" cy="45719"/>
          </a:xfrm>
          <a:custGeom>
            <a:avLst/>
            <a:gdLst/>
            <a:ahLst/>
            <a:cxnLst/>
            <a:rect l="l" t="t" r="r" b="b"/>
            <a:pathLst>
              <a:path w="956945">
                <a:moveTo>
                  <a:pt x="0" y="0"/>
                </a:moveTo>
                <a:lnTo>
                  <a:pt x="956944" y="0"/>
                </a:lnTo>
              </a:path>
            </a:pathLst>
          </a:custGeom>
          <a:ln w="25400">
            <a:solidFill>
              <a:srgbClr val="E3312B"/>
            </a:solidFill>
            <a:prstDash val="lgDash"/>
          </a:ln>
        </p:spPr>
        <p:txBody>
          <a:bodyPr wrap="square" lIns="0" tIns="0" rIns="0" bIns="0" rtlCol="0"/>
          <a:lstStyle/>
          <a:p>
            <a:endParaRPr/>
          </a:p>
        </p:txBody>
      </p:sp>
      <p:sp>
        <p:nvSpPr>
          <p:cNvPr id="13" name="object 13"/>
          <p:cNvSpPr txBox="1"/>
          <p:nvPr/>
        </p:nvSpPr>
        <p:spPr>
          <a:xfrm>
            <a:off x="3650013" y="2967353"/>
            <a:ext cx="1318260" cy="228268"/>
          </a:xfrm>
          <a:prstGeom prst="rect">
            <a:avLst/>
          </a:prstGeom>
        </p:spPr>
        <p:txBody>
          <a:bodyPr vert="horz" wrap="square" lIns="0" tIns="12700" rIns="0" bIns="0" rtlCol="0">
            <a:spAutoFit/>
          </a:bodyPr>
          <a:lstStyle/>
          <a:p>
            <a:pPr marL="12700">
              <a:spcBef>
                <a:spcPts val="100"/>
              </a:spcBef>
            </a:pPr>
            <a:r>
              <a:rPr sz="1400" spc="55" dirty="0">
                <a:solidFill>
                  <a:srgbClr val="171717"/>
                </a:solidFill>
                <a:latin typeface="Ubuntu" panose="020B0504030602030204" pitchFamily="34" charset="0"/>
                <a:cs typeface="Microsoft Sans Serif"/>
              </a:rPr>
              <a:t>compét</a:t>
            </a:r>
            <a:r>
              <a:rPr sz="1400" spc="5" dirty="0">
                <a:solidFill>
                  <a:srgbClr val="171717"/>
                </a:solidFill>
                <a:latin typeface="Ubuntu" panose="020B0504030602030204" pitchFamily="34" charset="0"/>
                <a:cs typeface="Microsoft Sans Serif"/>
              </a:rPr>
              <a:t>i</a:t>
            </a:r>
            <a:r>
              <a:rPr sz="1400" spc="140" dirty="0">
                <a:solidFill>
                  <a:srgbClr val="171717"/>
                </a:solidFill>
                <a:latin typeface="Ubuntu" panose="020B0504030602030204" pitchFamily="34" charset="0"/>
                <a:cs typeface="Microsoft Sans Serif"/>
              </a:rPr>
              <a:t>t</a:t>
            </a:r>
            <a:r>
              <a:rPr sz="1400" spc="100" dirty="0">
                <a:solidFill>
                  <a:srgbClr val="171717"/>
                </a:solidFill>
                <a:latin typeface="Ubuntu" panose="020B0504030602030204" pitchFamily="34" charset="0"/>
                <a:cs typeface="Microsoft Sans Serif"/>
              </a:rPr>
              <a:t>i</a:t>
            </a:r>
            <a:r>
              <a:rPr sz="1400" spc="45" dirty="0">
                <a:solidFill>
                  <a:srgbClr val="171717"/>
                </a:solidFill>
                <a:latin typeface="Ubuntu" panose="020B0504030602030204" pitchFamily="34" charset="0"/>
                <a:cs typeface="Microsoft Sans Serif"/>
              </a:rPr>
              <a:t>o</a:t>
            </a:r>
            <a:r>
              <a:rPr sz="1400" spc="50" dirty="0">
                <a:solidFill>
                  <a:srgbClr val="171717"/>
                </a:solidFill>
                <a:latin typeface="Ubuntu" panose="020B0504030602030204" pitchFamily="34" charset="0"/>
                <a:cs typeface="Microsoft Sans Serif"/>
              </a:rPr>
              <a:t>n</a:t>
            </a:r>
            <a:r>
              <a:rPr sz="1400" spc="-90" dirty="0">
                <a:solidFill>
                  <a:srgbClr val="171717"/>
                </a:solidFill>
                <a:latin typeface="Ubuntu" panose="020B0504030602030204" pitchFamily="34" charset="0"/>
                <a:cs typeface="Microsoft Sans Serif"/>
              </a:rPr>
              <a:t>s</a:t>
            </a:r>
            <a:endParaRPr sz="1400" dirty="0">
              <a:latin typeface="Ubuntu" panose="020B0504030602030204" pitchFamily="34" charset="0"/>
              <a:cs typeface="Microsoft Sans Serif"/>
            </a:endParaRPr>
          </a:p>
        </p:txBody>
      </p:sp>
      <p:sp>
        <p:nvSpPr>
          <p:cNvPr id="14" name="object 14"/>
          <p:cNvSpPr/>
          <p:nvPr/>
        </p:nvSpPr>
        <p:spPr>
          <a:xfrm>
            <a:off x="2590800" y="3133728"/>
            <a:ext cx="956944" cy="0"/>
          </a:xfrm>
          <a:custGeom>
            <a:avLst/>
            <a:gdLst/>
            <a:ahLst/>
            <a:cxnLst/>
            <a:rect l="l" t="t" r="r" b="b"/>
            <a:pathLst>
              <a:path w="956945">
                <a:moveTo>
                  <a:pt x="0" y="0"/>
                </a:moveTo>
                <a:lnTo>
                  <a:pt x="956817" y="0"/>
                </a:lnTo>
              </a:path>
            </a:pathLst>
          </a:custGeom>
          <a:ln w="25400">
            <a:solidFill>
              <a:srgbClr val="E3312B"/>
            </a:solidFill>
            <a:prstDash val="lgDash"/>
          </a:ln>
        </p:spPr>
        <p:txBody>
          <a:bodyPr wrap="square" lIns="0" tIns="0" rIns="0" bIns="0" rtlCol="0"/>
          <a:lstStyle/>
          <a:p>
            <a:endParaRPr/>
          </a:p>
        </p:txBody>
      </p:sp>
      <p:sp>
        <p:nvSpPr>
          <p:cNvPr id="15" name="object 15"/>
          <p:cNvSpPr txBox="1"/>
          <p:nvPr/>
        </p:nvSpPr>
        <p:spPr>
          <a:xfrm>
            <a:off x="2576553" y="3537448"/>
            <a:ext cx="859155" cy="228268"/>
          </a:xfrm>
          <a:prstGeom prst="rect">
            <a:avLst/>
          </a:prstGeom>
        </p:spPr>
        <p:txBody>
          <a:bodyPr vert="horz" wrap="square" lIns="0" tIns="12700" rIns="0" bIns="0" rtlCol="0">
            <a:spAutoFit/>
          </a:bodyPr>
          <a:lstStyle/>
          <a:p>
            <a:pPr marL="12700">
              <a:spcBef>
                <a:spcPts val="100"/>
              </a:spcBef>
            </a:pPr>
            <a:r>
              <a:rPr sz="1400" spc="-20" dirty="0">
                <a:solidFill>
                  <a:srgbClr val="171717"/>
                </a:solidFill>
                <a:latin typeface="Ubuntu" panose="020B0504030602030204" pitchFamily="34" charset="0"/>
                <a:cs typeface="Microsoft Sans Serif"/>
              </a:rPr>
              <a:t>P</a:t>
            </a:r>
            <a:r>
              <a:rPr sz="1400" spc="-25" dirty="0">
                <a:solidFill>
                  <a:srgbClr val="171717"/>
                </a:solidFill>
                <a:latin typeface="Ubuntu" panose="020B0504030602030204" pitchFamily="34" charset="0"/>
                <a:cs typeface="Microsoft Sans Serif"/>
              </a:rPr>
              <a:t>l</a:t>
            </a:r>
            <a:r>
              <a:rPr sz="1400" spc="30" dirty="0">
                <a:solidFill>
                  <a:srgbClr val="171717"/>
                </a:solidFill>
                <a:latin typeface="Ubuntu" panose="020B0504030602030204" pitchFamily="34" charset="0"/>
                <a:cs typeface="Microsoft Sans Serif"/>
              </a:rPr>
              <a:t>u</a:t>
            </a:r>
            <a:r>
              <a:rPr sz="1400" spc="-90" dirty="0">
                <a:solidFill>
                  <a:srgbClr val="171717"/>
                </a:solidFill>
                <a:latin typeface="Ubuntu" panose="020B0504030602030204" pitchFamily="34" charset="0"/>
                <a:cs typeface="Microsoft Sans Serif"/>
              </a:rPr>
              <a:t>s</a:t>
            </a:r>
            <a:r>
              <a:rPr sz="1400" spc="-60" dirty="0">
                <a:solidFill>
                  <a:srgbClr val="171717"/>
                </a:solidFill>
                <a:latin typeface="Ubuntu" panose="020B0504030602030204" pitchFamily="34" charset="0"/>
                <a:cs typeface="Microsoft Sans Serif"/>
              </a:rPr>
              <a:t> </a:t>
            </a:r>
            <a:r>
              <a:rPr sz="1400" spc="45" dirty="0">
                <a:solidFill>
                  <a:srgbClr val="171717"/>
                </a:solidFill>
                <a:latin typeface="Ubuntu" panose="020B0504030602030204" pitchFamily="34" charset="0"/>
                <a:cs typeface="Microsoft Sans Serif"/>
              </a:rPr>
              <a:t>q</a:t>
            </a:r>
            <a:r>
              <a:rPr sz="1400" spc="50" dirty="0">
                <a:solidFill>
                  <a:srgbClr val="171717"/>
                </a:solidFill>
                <a:latin typeface="Ubuntu" panose="020B0504030602030204" pitchFamily="34" charset="0"/>
                <a:cs typeface="Microsoft Sans Serif"/>
              </a:rPr>
              <a:t>u</a:t>
            </a:r>
            <a:r>
              <a:rPr sz="1400" spc="5" dirty="0">
                <a:solidFill>
                  <a:srgbClr val="171717"/>
                </a:solidFill>
                <a:latin typeface="Ubuntu" panose="020B0504030602030204" pitchFamily="34" charset="0"/>
                <a:cs typeface="Microsoft Sans Serif"/>
              </a:rPr>
              <a:t>e</a:t>
            </a:r>
            <a:endParaRPr sz="1400" dirty="0">
              <a:latin typeface="Ubuntu" panose="020B0504030602030204" pitchFamily="34" charset="0"/>
              <a:cs typeface="Microsoft Sans Serif"/>
            </a:endParaRPr>
          </a:p>
        </p:txBody>
      </p:sp>
      <p:sp>
        <p:nvSpPr>
          <p:cNvPr id="16" name="object 16"/>
          <p:cNvSpPr txBox="1"/>
          <p:nvPr/>
        </p:nvSpPr>
        <p:spPr>
          <a:xfrm>
            <a:off x="4333385" y="3517732"/>
            <a:ext cx="1898705" cy="403828"/>
          </a:xfrm>
          <a:prstGeom prst="rect">
            <a:avLst/>
          </a:prstGeom>
        </p:spPr>
        <p:txBody>
          <a:bodyPr vert="horz" wrap="square" lIns="0" tIns="75565" rIns="0" bIns="0" rtlCol="0">
            <a:spAutoFit/>
          </a:bodyPr>
          <a:lstStyle/>
          <a:p>
            <a:pPr marL="12700" marR="5080">
              <a:lnSpc>
                <a:spcPct val="75900"/>
              </a:lnSpc>
              <a:spcBef>
                <a:spcPts val="595"/>
              </a:spcBef>
            </a:pPr>
            <a:r>
              <a:rPr sz="1400" dirty="0">
                <a:solidFill>
                  <a:srgbClr val="171717"/>
                </a:solidFill>
                <a:latin typeface="Ubuntu" panose="020B0504030602030204" pitchFamily="34" charset="0"/>
                <a:cs typeface="Microsoft Sans Serif"/>
              </a:rPr>
              <a:t>Athlètes Leaders dans  des Rôles significatifs</a:t>
            </a:r>
            <a:endParaRPr sz="1400" dirty="0">
              <a:latin typeface="Ubuntu" panose="020B0504030602030204" pitchFamily="34" charset="0"/>
              <a:cs typeface="Microsoft Sans Serif"/>
            </a:endParaRPr>
          </a:p>
        </p:txBody>
      </p:sp>
      <p:sp>
        <p:nvSpPr>
          <p:cNvPr id="17" name="object 17"/>
          <p:cNvSpPr/>
          <p:nvPr/>
        </p:nvSpPr>
        <p:spPr>
          <a:xfrm flipV="1">
            <a:off x="3352800" y="3673927"/>
            <a:ext cx="914400" cy="45719"/>
          </a:xfrm>
          <a:custGeom>
            <a:avLst/>
            <a:gdLst/>
            <a:ahLst/>
            <a:cxnLst/>
            <a:rect l="l" t="t" r="r" b="b"/>
            <a:pathLst>
              <a:path w="956945">
                <a:moveTo>
                  <a:pt x="0" y="0"/>
                </a:moveTo>
                <a:lnTo>
                  <a:pt x="956945" y="0"/>
                </a:lnTo>
              </a:path>
            </a:pathLst>
          </a:custGeom>
          <a:ln w="25400">
            <a:solidFill>
              <a:srgbClr val="E3312B"/>
            </a:solidFill>
            <a:prstDash val="lgDash"/>
          </a:ln>
        </p:spPr>
        <p:txBody>
          <a:bodyPr wrap="square" lIns="0" tIns="0" rIns="0" bIns="0" rtlCol="0"/>
          <a:lstStyle/>
          <a:p>
            <a:endParaRPr/>
          </a:p>
        </p:txBody>
      </p:sp>
      <p:sp>
        <p:nvSpPr>
          <p:cNvPr id="18" name="object 18"/>
          <p:cNvSpPr txBox="1"/>
          <p:nvPr/>
        </p:nvSpPr>
        <p:spPr>
          <a:xfrm>
            <a:off x="2576553" y="4095153"/>
            <a:ext cx="830580" cy="228909"/>
          </a:xfrm>
          <a:prstGeom prst="rect">
            <a:avLst/>
          </a:prstGeom>
        </p:spPr>
        <p:txBody>
          <a:bodyPr vert="horz" wrap="square" lIns="0" tIns="13335" rIns="0" bIns="0" rtlCol="0">
            <a:spAutoFit/>
          </a:bodyPr>
          <a:lstStyle/>
          <a:p>
            <a:pPr marL="12700">
              <a:spcBef>
                <a:spcPts val="105"/>
              </a:spcBef>
            </a:pPr>
            <a:r>
              <a:rPr sz="1400" dirty="0">
                <a:solidFill>
                  <a:srgbClr val="171717"/>
                </a:solidFill>
                <a:latin typeface="Ubuntu" panose="020B0504030602030204" pitchFamily="34" charset="0"/>
                <a:cs typeface="Microsoft Sans Serif"/>
              </a:rPr>
              <a:t>Pr</a:t>
            </a:r>
            <a:r>
              <a:rPr sz="1400" spc="-10" dirty="0">
                <a:solidFill>
                  <a:srgbClr val="171717"/>
                </a:solidFill>
                <a:latin typeface="Ubuntu" panose="020B0504030602030204" pitchFamily="34" charset="0"/>
                <a:cs typeface="Microsoft Sans Serif"/>
              </a:rPr>
              <a:t>e</a:t>
            </a:r>
            <a:r>
              <a:rPr sz="1400" dirty="0">
                <a:solidFill>
                  <a:srgbClr val="171717"/>
                </a:solidFill>
                <a:latin typeface="Ubuntu" panose="020B0504030602030204" pitchFamily="34" charset="0"/>
                <a:cs typeface="Microsoft Sans Serif"/>
              </a:rPr>
              <a:t>sq</a:t>
            </a:r>
            <a:r>
              <a:rPr sz="1400" spc="5" dirty="0">
                <a:solidFill>
                  <a:srgbClr val="171717"/>
                </a:solidFill>
                <a:latin typeface="Ubuntu" panose="020B0504030602030204" pitchFamily="34" charset="0"/>
                <a:cs typeface="Microsoft Sans Serif"/>
              </a:rPr>
              <a:t>ue</a:t>
            </a:r>
            <a:endParaRPr sz="1400">
              <a:latin typeface="Ubuntu" panose="020B0504030602030204" pitchFamily="34" charset="0"/>
              <a:cs typeface="Microsoft Sans Serif"/>
            </a:endParaRPr>
          </a:p>
        </p:txBody>
      </p:sp>
      <p:sp>
        <p:nvSpPr>
          <p:cNvPr id="19" name="object 19"/>
          <p:cNvSpPr txBox="1"/>
          <p:nvPr/>
        </p:nvSpPr>
        <p:spPr>
          <a:xfrm>
            <a:off x="4476118" y="4099928"/>
            <a:ext cx="1543685" cy="228909"/>
          </a:xfrm>
          <a:prstGeom prst="rect">
            <a:avLst/>
          </a:prstGeom>
        </p:spPr>
        <p:txBody>
          <a:bodyPr vert="horz" wrap="square" lIns="0" tIns="13335" rIns="0" bIns="0" rtlCol="0">
            <a:spAutoFit/>
          </a:bodyPr>
          <a:lstStyle/>
          <a:p>
            <a:pPr marL="12700">
              <a:spcBef>
                <a:spcPts val="105"/>
              </a:spcBef>
            </a:pPr>
            <a:r>
              <a:rPr sz="1400" spc="15" dirty="0">
                <a:solidFill>
                  <a:srgbClr val="171717"/>
                </a:solidFill>
                <a:latin typeface="Ubuntu" panose="020B0504030602030204" pitchFamily="34" charset="0"/>
                <a:cs typeface="Microsoft Sans Serif"/>
              </a:rPr>
              <a:t>Jeu</a:t>
            </a:r>
            <a:r>
              <a:rPr sz="1400" spc="20" dirty="0">
                <a:solidFill>
                  <a:srgbClr val="171717"/>
                </a:solidFill>
                <a:latin typeface="Ubuntu" panose="020B0504030602030204" pitchFamily="34" charset="0"/>
                <a:cs typeface="Microsoft Sans Serif"/>
              </a:rPr>
              <a:t>n</a:t>
            </a:r>
            <a:r>
              <a:rPr sz="1400" spc="-45" dirty="0">
                <a:solidFill>
                  <a:srgbClr val="171717"/>
                </a:solidFill>
                <a:latin typeface="Ubuntu" panose="020B0504030602030204" pitchFamily="34" charset="0"/>
                <a:cs typeface="Microsoft Sans Serif"/>
              </a:rPr>
              <a:t>es</a:t>
            </a:r>
            <a:r>
              <a:rPr sz="1400" spc="-80" dirty="0">
                <a:solidFill>
                  <a:srgbClr val="171717"/>
                </a:solidFill>
                <a:latin typeface="Ubuntu" panose="020B0504030602030204" pitchFamily="34" charset="0"/>
                <a:cs typeface="Microsoft Sans Serif"/>
              </a:rPr>
              <a:t> </a:t>
            </a:r>
            <a:r>
              <a:rPr sz="1400" spc="-10" dirty="0">
                <a:solidFill>
                  <a:srgbClr val="171717"/>
                </a:solidFill>
                <a:latin typeface="Ubuntu" panose="020B0504030602030204" pitchFamily="34" charset="0"/>
                <a:cs typeface="Microsoft Sans Serif"/>
              </a:rPr>
              <a:t>Leaders</a:t>
            </a:r>
            <a:endParaRPr sz="1400">
              <a:latin typeface="Ubuntu" panose="020B0504030602030204" pitchFamily="34" charset="0"/>
              <a:cs typeface="Microsoft Sans Serif"/>
            </a:endParaRPr>
          </a:p>
        </p:txBody>
      </p:sp>
      <p:grpSp>
        <p:nvGrpSpPr>
          <p:cNvPr id="20" name="object 20"/>
          <p:cNvGrpSpPr/>
          <p:nvPr/>
        </p:nvGrpSpPr>
        <p:grpSpPr>
          <a:xfrm>
            <a:off x="491020" y="1371600"/>
            <a:ext cx="5875984" cy="3740352"/>
            <a:chOff x="587552" y="1272666"/>
            <a:chExt cx="6226810" cy="3963670"/>
          </a:xfrm>
        </p:grpSpPr>
        <p:sp>
          <p:nvSpPr>
            <p:cNvPr id="22" name="object 22"/>
            <p:cNvSpPr/>
            <p:nvPr/>
          </p:nvSpPr>
          <p:spPr>
            <a:xfrm>
              <a:off x="1071473" y="1567687"/>
              <a:ext cx="964565" cy="963930"/>
            </a:xfrm>
            <a:custGeom>
              <a:avLst/>
              <a:gdLst/>
              <a:ahLst/>
              <a:cxnLst/>
              <a:rect l="l" t="t" r="r" b="b"/>
              <a:pathLst>
                <a:path w="964564" h="963930">
                  <a:moveTo>
                    <a:pt x="964082" y="481838"/>
                  </a:moveTo>
                  <a:lnTo>
                    <a:pt x="961580" y="432650"/>
                  </a:lnTo>
                  <a:lnTo>
                    <a:pt x="954265" y="384873"/>
                  </a:lnTo>
                  <a:lnTo>
                    <a:pt x="942365" y="338721"/>
                  </a:lnTo>
                  <a:lnTo>
                    <a:pt x="934999" y="318668"/>
                  </a:lnTo>
                  <a:lnTo>
                    <a:pt x="934999" y="481838"/>
                  </a:lnTo>
                  <a:lnTo>
                    <a:pt x="932332" y="531114"/>
                  </a:lnTo>
                  <a:lnTo>
                    <a:pt x="924521" y="578866"/>
                  </a:lnTo>
                  <a:lnTo>
                    <a:pt x="911860" y="624827"/>
                  </a:lnTo>
                  <a:lnTo>
                    <a:pt x="894613" y="668705"/>
                  </a:lnTo>
                  <a:lnTo>
                    <a:pt x="873061" y="710222"/>
                  </a:lnTo>
                  <a:lnTo>
                    <a:pt x="869073" y="716280"/>
                  </a:lnTo>
                  <a:lnTo>
                    <a:pt x="865276" y="709066"/>
                  </a:lnTo>
                  <a:lnTo>
                    <a:pt x="850874" y="678853"/>
                  </a:lnTo>
                  <a:lnTo>
                    <a:pt x="850874" y="743966"/>
                  </a:lnTo>
                  <a:lnTo>
                    <a:pt x="818146" y="785101"/>
                  </a:lnTo>
                  <a:lnTo>
                    <a:pt x="785355" y="817892"/>
                  </a:lnTo>
                  <a:lnTo>
                    <a:pt x="749363" y="847217"/>
                  </a:lnTo>
                  <a:lnTo>
                    <a:pt x="723201" y="864412"/>
                  </a:lnTo>
                  <a:lnTo>
                    <a:pt x="715238" y="829805"/>
                  </a:lnTo>
                  <a:lnTo>
                    <a:pt x="704138" y="786053"/>
                  </a:lnTo>
                  <a:lnTo>
                    <a:pt x="696899" y="762635"/>
                  </a:lnTo>
                  <a:lnTo>
                    <a:pt x="696899" y="879830"/>
                  </a:lnTo>
                  <a:lnTo>
                    <a:pt x="668921" y="894346"/>
                  </a:lnTo>
                  <a:lnTo>
                    <a:pt x="625017" y="911593"/>
                  </a:lnTo>
                  <a:lnTo>
                    <a:pt x="579056" y="924255"/>
                  </a:lnTo>
                  <a:lnTo>
                    <a:pt x="531279" y="932065"/>
                  </a:lnTo>
                  <a:lnTo>
                    <a:pt x="524408" y="932446"/>
                  </a:lnTo>
                  <a:lnTo>
                    <a:pt x="524408" y="892810"/>
                  </a:lnTo>
                  <a:lnTo>
                    <a:pt x="524154" y="889508"/>
                  </a:lnTo>
                  <a:lnTo>
                    <a:pt x="509498" y="850506"/>
                  </a:lnTo>
                  <a:lnTo>
                    <a:pt x="494538" y="814666"/>
                  </a:lnTo>
                  <a:lnTo>
                    <a:pt x="480136" y="786079"/>
                  </a:lnTo>
                  <a:lnTo>
                    <a:pt x="467766" y="770509"/>
                  </a:lnTo>
                  <a:lnTo>
                    <a:pt x="458177" y="754468"/>
                  </a:lnTo>
                  <a:lnTo>
                    <a:pt x="446443" y="726173"/>
                  </a:lnTo>
                  <a:lnTo>
                    <a:pt x="435203" y="695375"/>
                  </a:lnTo>
                  <a:lnTo>
                    <a:pt x="425094" y="665734"/>
                  </a:lnTo>
                  <a:lnTo>
                    <a:pt x="424205" y="647687"/>
                  </a:lnTo>
                  <a:lnTo>
                    <a:pt x="429983" y="627557"/>
                  </a:lnTo>
                  <a:lnTo>
                    <a:pt x="438810" y="608926"/>
                  </a:lnTo>
                  <a:lnTo>
                    <a:pt x="447065" y="595376"/>
                  </a:lnTo>
                  <a:lnTo>
                    <a:pt x="515264" y="537845"/>
                  </a:lnTo>
                  <a:lnTo>
                    <a:pt x="613308" y="537845"/>
                  </a:lnTo>
                  <a:lnTo>
                    <a:pt x="623735" y="536117"/>
                  </a:lnTo>
                  <a:lnTo>
                    <a:pt x="634225" y="535660"/>
                  </a:lnTo>
                  <a:lnTo>
                    <a:pt x="644944" y="536968"/>
                  </a:lnTo>
                  <a:lnTo>
                    <a:pt x="653821" y="540893"/>
                  </a:lnTo>
                  <a:lnTo>
                    <a:pt x="660298" y="545973"/>
                  </a:lnTo>
                  <a:lnTo>
                    <a:pt x="660298" y="558038"/>
                  </a:lnTo>
                  <a:lnTo>
                    <a:pt x="661911" y="583247"/>
                  </a:lnTo>
                  <a:lnTo>
                    <a:pt x="665988" y="610717"/>
                  </a:lnTo>
                  <a:lnTo>
                    <a:pt x="671385" y="638238"/>
                  </a:lnTo>
                  <a:lnTo>
                    <a:pt x="683158" y="692912"/>
                  </a:lnTo>
                  <a:lnTo>
                    <a:pt x="673938" y="701649"/>
                  </a:lnTo>
                  <a:lnTo>
                    <a:pt x="665111" y="715391"/>
                  </a:lnTo>
                  <a:lnTo>
                    <a:pt x="660971" y="734669"/>
                  </a:lnTo>
                  <a:lnTo>
                    <a:pt x="665759" y="759968"/>
                  </a:lnTo>
                  <a:lnTo>
                    <a:pt x="676541" y="795134"/>
                  </a:lnTo>
                  <a:lnTo>
                    <a:pt x="687425" y="838250"/>
                  </a:lnTo>
                  <a:lnTo>
                    <a:pt x="695845" y="874966"/>
                  </a:lnTo>
                  <a:lnTo>
                    <a:pt x="696899" y="879830"/>
                  </a:lnTo>
                  <a:lnTo>
                    <a:pt x="696899" y="762635"/>
                  </a:lnTo>
                  <a:lnTo>
                    <a:pt x="692937" y="749808"/>
                  </a:lnTo>
                  <a:lnTo>
                    <a:pt x="690041" y="736790"/>
                  </a:lnTo>
                  <a:lnTo>
                    <a:pt x="691730" y="727125"/>
                  </a:lnTo>
                  <a:lnTo>
                    <a:pt x="696645" y="719823"/>
                  </a:lnTo>
                  <a:lnTo>
                    <a:pt x="707923" y="710184"/>
                  </a:lnTo>
                  <a:lnTo>
                    <a:pt x="711835" y="704037"/>
                  </a:lnTo>
                  <a:lnTo>
                    <a:pt x="712533" y="694994"/>
                  </a:lnTo>
                  <a:lnTo>
                    <a:pt x="710260" y="680313"/>
                  </a:lnTo>
                  <a:lnTo>
                    <a:pt x="699909" y="632968"/>
                  </a:lnTo>
                  <a:lnTo>
                    <a:pt x="694728" y="606831"/>
                  </a:lnTo>
                  <a:lnTo>
                    <a:pt x="690803" y="581101"/>
                  </a:lnTo>
                  <a:lnTo>
                    <a:pt x="689254" y="558038"/>
                  </a:lnTo>
                  <a:lnTo>
                    <a:pt x="687616" y="543521"/>
                  </a:lnTo>
                  <a:lnTo>
                    <a:pt x="663333" y="512889"/>
                  </a:lnTo>
                  <a:lnTo>
                    <a:pt x="636422" y="506603"/>
                  </a:lnTo>
                  <a:lnTo>
                    <a:pt x="628078" y="506679"/>
                  </a:lnTo>
                  <a:lnTo>
                    <a:pt x="620687" y="507276"/>
                  </a:lnTo>
                  <a:lnTo>
                    <a:pt x="610387" y="508889"/>
                  </a:lnTo>
                  <a:lnTo>
                    <a:pt x="506501" y="508889"/>
                  </a:lnTo>
                  <a:lnTo>
                    <a:pt x="425983" y="575183"/>
                  </a:lnTo>
                  <a:lnTo>
                    <a:pt x="404393" y="613308"/>
                  </a:lnTo>
                  <a:lnTo>
                    <a:pt x="395439" y="643763"/>
                  </a:lnTo>
                  <a:lnTo>
                    <a:pt x="397535" y="675132"/>
                  </a:lnTo>
                  <a:lnTo>
                    <a:pt x="415417" y="725944"/>
                  </a:lnTo>
                  <a:lnTo>
                    <a:pt x="428650" y="759396"/>
                  </a:lnTo>
                  <a:lnTo>
                    <a:pt x="440156" y="781900"/>
                  </a:lnTo>
                  <a:lnTo>
                    <a:pt x="450748" y="793877"/>
                  </a:lnTo>
                  <a:lnTo>
                    <a:pt x="458660" y="806653"/>
                  </a:lnTo>
                  <a:lnTo>
                    <a:pt x="469950" y="830948"/>
                  </a:lnTo>
                  <a:lnTo>
                    <a:pt x="482815" y="862088"/>
                  </a:lnTo>
                  <a:lnTo>
                    <a:pt x="495452" y="895350"/>
                  </a:lnTo>
                  <a:lnTo>
                    <a:pt x="495452" y="933996"/>
                  </a:lnTo>
                  <a:lnTo>
                    <a:pt x="481990" y="934720"/>
                  </a:lnTo>
                  <a:lnTo>
                    <a:pt x="432689" y="932065"/>
                  </a:lnTo>
                  <a:lnTo>
                    <a:pt x="384911" y="924255"/>
                  </a:lnTo>
                  <a:lnTo>
                    <a:pt x="338937" y="911593"/>
                  </a:lnTo>
                  <a:lnTo>
                    <a:pt x="295046" y="894346"/>
                  </a:lnTo>
                  <a:lnTo>
                    <a:pt x="253504" y="872794"/>
                  </a:lnTo>
                  <a:lnTo>
                    <a:pt x="214604" y="847217"/>
                  </a:lnTo>
                  <a:lnTo>
                    <a:pt x="178612" y="817892"/>
                  </a:lnTo>
                  <a:lnTo>
                    <a:pt x="145808" y="785101"/>
                  </a:lnTo>
                  <a:lnTo>
                    <a:pt x="133197" y="769632"/>
                  </a:lnTo>
                  <a:lnTo>
                    <a:pt x="140398" y="656082"/>
                  </a:lnTo>
                  <a:lnTo>
                    <a:pt x="145465" y="636028"/>
                  </a:lnTo>
                  <a:lnTo>
                    <a:pt x="158381" y="597992"/>
                  </a:lnTo>
                  <a:lnTo>
                    <a:pt x="180301" y="553466"/>
                  </a:lnTo>
                  <a:lnTo>
                    <a:pt x="212369" y="513969"/>
                  </a:lnTo>
                  <a:lnTo>
                    <a:pt x="248945" y="466013"/>
                  </a:lnTo>
                  <a:lnTo>
                    <a:pt x="268605" y="411581"/>
                  </a:lnTo>
                  <a:lnTo>
                    <a:pt x="275678" y="361950"/>
                  </a:lnTo>
                  <a:lnTo>
                    <a:pt x="274472" y="328422"/>
                  </a:lnTo>
                  <a:lnTo>
                    <a:pt x="268528" y="293763"/>
                  </a:lnTo>
                  <a:lnTo>
                    <a:pt x="260934" y="261785"/>
                  </a:lnTo>
                  <a:lnTo>
                    <a:pt x="247916" y="222618"/>
                  </a:lnTo>
                  <a:lnTo>
                    <a:pt x="246659" y="219786"/>
                  </a:lnTo>
                  <a:lnTo>
                    <a:pt x="246659" y="360489"/>
                  </a:lnTo>
                  <a:lnTo>
                    <a:pt x="240665" y="403263"/>
                  </a:lnTo>
                  <a:lnTo>
                    <a:pt x="224142" y="450850"/>
                  </a:lnTo>
                  <a:lnTo>
                    <a:pt x="193243" y="492252"/>
                  </a:lnTo>
                  <a:lnTo>
                    <a:pt x="155295" y="538911"/>
                  </a:lnTo>
                  <a:lnTo>
                    <a:pt x="130302" y="590105"/>
                  </a:lnTo>
                  <a:lnTo>
                    <a:pt x="116395" y="632167"/>
                  </a:lnTo>
                  <a:lnTo>
                    <a:pt x="111747" y="651383"/>
                  </a:lnTo>
                  <a:lnTo>
                    <a:pt x="106464" y="733907"/>
                  </a:lnTo>
                  <a:lnTo>
                    <a:pt x="90893" y="710222"/>
                  </a:lnTo>
                  <a:lnTo>
                    <a:pt x="69342" y="668705"/>
                  </a:lnTo>
                  <a:lnTo>
                    <a:pt x="52095" y="624827"/>
                  </a:lnTo>
                  <a:lnTo>
                    <a:pt x="39433" y="578866"/>
                  </a:lnTo>
                  <a:lnTo>
                    <a:pt x="31623" y="531114"/>
                  </a:lnTo>
                  <a:lnTo>
                    <a:pt x="28968" y="481838"/>
                  </a:lnTo>
                  <a:lnTo>
                    <a:pt x="31623" y="432574"/>
                  </a:lnTo>
                  <a:lnTo>
                    <a:pt x="39433" y="384822"/>
                  </a:lnTo>
                  <a:lnTo>
                    <a:pt x="52095" y="338861"/>
                  </a:lnTo>
                  <a:lnTo>
                    <a:pt x="69342" y="294982"/>
                  </a:lnTo>
                  <a:lnTo>
                    <a:pt x="90893" y="253466"/>
                  </a:lnTo>
                  <a:lnTo>
                    <a:pt x="116484" y="214566"/>
                  </a:lnTo>
                  <a:lnTo>
                    <a:pt x="145808" y="178587"/>
                  </a:lnTo>
                  <a:lnTo>
                    <a:pt x="178612" y="145796"/>
                  </a:lnTo>
                  <a:lnTo>
                    <a:pt x="189039" y="137299"/>
                  </a:lnTo>
                  <a:lnTo>
                    <a:pt x="189103" y="149948"/>
                  </a:lnTo>
                  <a:lnTo>
                    <a:pt x="193243" y="169164"/>
                  </a:lnTo>
                  <a:lnTo>
                    <a:pt x="201447" y="189230"/>
                  </a:lnTo>
                  <a:lnTo>
                    <a:pt x="220751" y="232829"/>
                  </a:lnTo>
                  <a:lnTo>
                    <a:pt x="232981" y="269709"/>
                  </a:lnTo>
                  <a:lnTo>
                    <a:pt x="240144" y="299834"/>
                  </a:lnTo>
                  <a:lnTo>
                    <a:pt x="246024" y="333502"/>
                  </a:lnTo>
                  <a:lnTo>
                    <a:pt x="246659" y="360489"/>
                  </a:lnTo>
                  <a:lnTo>
                    <a:pt x="246659" y="219786"/>
                  </a:lnTo>
                  <a:lnTo>
                    <a:pt x="227355" y="176276"/>
                  </a:lnTo>
                  <a:lnTo>
                    <a:pt x="221322" y="161861"/>
                  </a:lnTo>
                  <a:lnTo>
                    <a:pt x="218122" y="148336"/>
                  </a:lnTo>
                  <a:lnTo>
                    <a:pt x="217754" y="135775"/>
                  </a:lnTo>
                  <a:lnTo>
                    <a:pt x="220243" y="124206"/>
                  </a:lnTo>
                  <a:lnTo>
                    <a:pt x="227418" y="111048"/>
                  </a:lnTo>
                  <a:lnTo>
                    <a:pt x="235178" y="102946"/>
                  </a:lnTo>
                  <a:lnTo>
                    <a:pt x="250405" y="92938"/>
                  </a:lnTo>
                  <a:lnTo>
                    <a:pt x="254787" y="90932"/>
                  </a:lnTo>
                  <a:lnTo>
                    <a:pt x="255117" y="90055"/>
                  </a:lnTo>
                  <a:lnTo>
                    <a:pt x="295046" y="69342"/>
                  </a:lnTo>
                  <a:lnTo>
                    <a:pt x="313194" y="62217"/>
                  </a:lnTo>
                  <a:lnTo>
                    <a:pt x="423316" y="155194"/>
                  </a:lnTo>
                  <a:lnTo>
                    <a:pt x="427253" y="156464"/>
                  </a:lnTo>
                  <a:lnTo>
                    <a:pt x="457085" y="153974"/>
                  </a:lnTo>
                  <a:lnTo>
                    <a:pt x="491426" y="152298"/>
                  </a:lnTo>
                  <a:lnTo>
                    <a:pt x="525373" y="152361"/>
                  </a:lnTo>
                  <a:lnTo>
                    <a:pt x="550189" y="155448"/>
                  </a:lnTo>
                  <a:lnTo>
                    <a:pt x="553618" y="156464"/>
                  </a:lnTo>
                  <a:lnTo>
                    <a:pt x="557301" y="156972"/>
                  </a:lnTo>
                  <a:lnTo>
                    <a:pt x="561111" y="156972"/>
                  </a:lnTo>
                  <a:lnTo>
                    <a:pt x="588657" y="151155"/>
                  </a:lnTo>
                  <a:lnTo>
                    <a:pt x="617880" y="137121"/>
                  </a:lnTo>
                  <a:lnTo>
                    <a:pt x="644613" y="120065"/>
                  </a:lnTo>
                  <a:lnTo>
                    <a:pt x="664743" y="105156"/>
                  </a:lnTo>
                  <a:lnTo>
                    <a:pt x="736561" y="108064"/>
                  </a:lnTo>
                  <a:lnTo>
                    <a:pt x="749363" y="116471"/>
                  </a:lnTo>
                  <a:lnTo>
                    <a:pt x="785355" y="145796"/>
                  </a:lnTo>
                  <a:lnTo>
                    <a:pt x="818146" y="178587"/>
                  </a:lnTo>
                  <a:lnTo>
                    <a:pt x="822325" y="183718"/>
                  </a:lnTo>
                  <a:lnTo>
                    <a:pt x="786917" y="187490"/>
                  </a:lnTo>
                  <a:lnTo>
                    <a:pt x="727976" y="196215"/>
                  </a:lnTo>
                  <a:lnTo>
                    <a:pt x="664349" y="209765"/>
                  </a:lnTo>
                  <a:lnTo>
                    <a:pt x="606069" y="228981"/>
                  </a:lnTo>
                  <a:lnTo>
                    <a:pt x="548259" y="259054"/>
                  </a:lnTo>
                  <a:lnTo>
                    <a:pt x="507022" y="288709"/>
                  </a:lnTo>
                  <a:lnTo>
                    <a:pt x="472846" y="321945"/>
                  </a:lnTo>
                  <a:lnTo>
                    <a:pt x="469036" y="330200"/>
                  </a:lnTo>
                  <a:lnTo>
                    <a:pt x="470179" y="334645"/>
                  </a:lnTo>
                  <a:lnTo>
                    <a:pt x="488353" y="390156"/>
                  </a:lnTo>
                  <a:lnTo>
                    <a:pt x="517105" y="429158"/>
                  </a:lnTo>
                  <a:lnTo>
                    <a:pt x="552284" y="431838"/>
                  </a:lnTo>
                  <a:lnTo>
                    <a:pt x="584682" y="434975"/>
                  </a:lnTo>
                  <a:lnTo>
                    <a:pt x="613575" y="439559"/>
                  </a:lnTo>
                  <a:lnTo>
                    <a:pt x="630072" y="445008"/>
                  </a:lnTo>
                  <a:lnTo>
                    <a:pt x="637362" y="450253"/>
                  </a:lnTo>
                  <a:lnTo>
                    <a:pt x="647687" y="454723"/>
                  </a:lnTo>
                  <a:lnTo>
                    <a:pt x="661390" y="459016"/>
                  </a:lnTo>
                  <a:lnTo>
                    <a:pt x="696468" y="468452"/>
                  </a:lnTo>
                  <a:lnTo>
                    <a:pt x="715949" y="474459"/>
                  </a:lnTo>
                  <a:lnTo>
                    <a:pt x="732624" y="481304"/>
                  </a:lnTo>
                  <a:lnTo>
                    <a:pt x="741832" y="488569"/>
                  </a:lnTo>
                  <a:lnTo>
                    <a:pt x="744931" y="494080"/>
                  </a:lnTo>
                  <a:lnTo>
                    <a:pt x="769607" y="533412"/>
                  </a:lnTo>
                  <a:lnTo>
                    <a:pt x="782040" y="555625"/>
                  </a:lnTo>
                  <a:lnTo>
                    <a:pt x="791438" y="578129"/>
                  </a:lnTo>
                  <a:lnTo>
                    <a:pt x="795172" y="599313"/>
                  </a:lnTo>
                  <a:lnTo>
                    <a:pt x="803719" y="640080"/>
                  </a:lnTo>
                  <a:lnTo>
                    <a:pt x="822985" y="688086"/>
                  </a:lnTo>
                  <a:lnTo>
                    <a:pt x="843381" y="730008"/>
                  </a:lnTo>
                  <a:lnTo>
                    <a:pt x="850874" y="743966"/>
                  </a:lnTo>
                  <a:lnTo>
                    <a:pt x="850874" y="678853"/>
                  </a:lnTo>
                  <a:lnTo>
                    <a:pt x="846543" y="669759"/>
                  </a:lnTo>
                  <a:lnTo>
                    <a:pt x="830757" y="629996"/>
                  </a:lnTo>
                  <a:lnTo>
                    <a:pt x="824128" y="599313"/>
                  </a:lnTo>
                  <a:lnTo>
                    <a:pt x="819962" y="572516"/>
                  </a:lnTo>
                  <a:lnTo>
                    <a:pt x="809472" y="545731"/>
                  </a:lnTo>
                  <a:lnTo>
                    <a:pt x="795566" y="520268"/>
                  </a:lnTo>
                  <a:lnTo>
                    <a:pt x="777087" y="491045"/>
                  </a:lnTo>
                  <a:lnTo>
                    <a:pt x="767486" y="475107"/>
                  </a:lnTo>
                  <a:lnTo>
                    <a:pt x="754900" y="461264"/>
                  </a:lnTo>
                  <a:lnTo>
                    <a:pt x="735558" y="450811"/>
                  </a:lnTo>
                  <a:lnTo>
                    <a:pt x="711847" y="442658"/>
                  </a:lnTo>
                  <a:lnTo>
                    <a:pt x="664679" y="429856"/>
                  </a:lnTo>
                  <a:lnTo>
                    <a:pt x="655701" y="426935"/>
                  </a:lnTo>
                  <a:lnTo>
                    <a:pt x="625246" y="412851"/>
                  </a:lnTo>
                  <a:lnTo>
                    <a:pt x="587705" y="406031"/>
                  </a:lnTo>
                  <a:lnTo>
                    <a:pt x="550837" y="402729"/>
                  </a:lnTo>
                  <a:lnTo>
                    <a:pt x="527710" y="401701"/>
                  </a:lnTo>
                  <a:lnTo>
                    <a:pt x="521792" y="392874"/>
                  </a:lnTo>
                  <a:lnTo>
                    <a:pt x="514692" y="377418"/>
                  </a:lnTo>
                  <a:lnTo>
                    <a:pt x="507199" y="357339"/>
                  </a:lnTo>
                  <a:lnTo>
                    <a:pt x="500151" y="334645"/>
                  </a:lnTo>
                  <a:lnTo>
                    <a:pt x="514616" y="320509"/>
                  </a:lnTo>
                  <a:lnTo>
                    <a:pt x="573100" y="277876"/>
                  </a:lnTo>
                  <a:lnTo>
                    <a:pt x="617372" y="255651"/>
                  </a:lnTo>
                  <a:lnTo>
                    <a:pt x="673430" y="237426"/>
                  </a:lnTo>
                  <a:lnTo>
                    <a:pt x="735431" y="224497"/>
                  </a:lnTo>
                  <a:lnTo>
                    <a:pt x="792924" y="216115"/>
                  </a:lnTo>
                  <a:lnTo>
                    <a:pt x="835456" y="211594"/>
                  </a:lnTo>
                  <a:lnTo>
                    <a:pt x="844486" y="210908"/>
                  </a:lnTo>
                  <a:lnTo>
                    <a:pt x="847483" y="214566"/>
                  </a:lnTo>
                  <a:lnTo>
                    <a:pt x="873061" y="253466"/>
                  </a:lnTo>
                  <a:lnTo>
                    <a:pt x="894613" y="294982"/>
                  </a:lnTo>
                  <a:lnTo>
                    <a:pt x="911860" y="338861"/>
                  </a:lnTo>
                  <a:lnTo>
                    <a:pt x="924521" y="384822"/>
                  </a:lnTo>
                  <a:lnTo>
                    <a:pt x="932332" y="432574"/>
                  </a:lnTo>
                  <a:lnTo>
                    <a:pt x="934999" y="481838"/>
                  </a:lnTo>
                  <a:lnTo>
                    <a:pt x="934999" y="318668"/>
                  </a:lnTo>
                  <a:lnTo>
                    <a:pt x="926122" y="294474"/>
                  </a:lnTo>
                  <a:lnTo>
                    <a:pt x="905802" y="252361"/>
                  </a:lnTo>
                  <a:lnTo>
                    <a:pt x="881621" y="212636"/>
                  </a:lnTo>
                  <a:lnTo>
                    <a:pt x="865822" y="191541"/>
                  </a:lnTo>
                  <a:lnTo>
                    <a:pt x="865530" y="186817"/>
                  </a:lnTo>
                  <a:lnTo>
                    <a:pt x="858545" y="180848"/>
                  </a:lnTo>
                  <a:lnTo>
                    <a:pt x="857846" y="180886"/>
                  </a:lnTo>
                  <a:lnTo>
                    <a:pt x="853846" y="175526"/>
                  </a:lnTo>
                  <a:lnTo>
                    <a:pt x="822706" y="141274"/>
                  </a:lnTo>
                  <a:lnTo>
                    <a:pt x="788454" y="110147"/>
                  </a:lnTo>
                  <a:lnTo>
                    <a:pt x="757542" y="87033"/>
                  </a:lnTo>
                  <a:lnTo>
                    <a:pt x="757580" y="86487"/>
                  </a:lnTo>
                  <a:lnTo>
                    <a:pt x="751357" y="79629"/>
                  </a:lnTo>
                  <a:lnTo>
                    <a:pt x="746493" y="79438"/>
                  </a:lnTo>
                  <a:lnTo>
                    <a:pt x="711593" y="58204"/>
                  </a:lnTo>
                  <a:lnTo>
                    <a:pt x="683463" y="44640"/>
                  </a:lnTo>
                  <a:lnTo>
                    <a:pt x="683463" y="76898"/>
                  </a:lnTo>
                  <a:lnTo>
                    <a:pt x="656996" y="75819"/>
                  </a:lnTo>
                  <a:lnTo>
                    <a:pt x="653567" y="76962"/>
                  </a:lnTo>
                  <a:lnTo>
                    <a:pt x="650900" y="79121"/>
                  </a:lnTo>
                  <a:lnTo>
                    <a:pt x="624395" y="98615"/>
                  </a:lnTo>
                  <a:lnTo>
                    <a:pt x="597471" y="115062"/>
                  </a:lnTo>
                  <a:lnTo>
                    <a:pt x="574154" y="125704"/>
                  </a:lnTo>
                  <a:lnTo>
                    <a:pt x="558444" y="127762"/>
                  </a:lnTo>
                  <a:lnTo>
                    <a:pt x="530047" y="123659"/>
                  </a:lnTo>
                  <a:lnTo>
                    <a:pt x="494118" y="123190"/>
                  </a:lnTo>
                  <a:lnTo>
                    <a:pt x="459320" y="124726"/>
                  </a:lnTo>
                  <a:lnTo>
                    <a:pt x="434365" y="126619"/>
                  </a:lnTo>
                  <a:lnTo>
                    <a:pt x="344335" y="50609"/>
                  </a:lnTo>
                  <a:lnTo>
                    <a:pt x="384911" y="39433"/>
                  </a:lnTo>
                  <a:lnTo>
                    <a:pt x="432689" y="31623"/>
                  </a:lnTo>
                  <a:lnTo>
                    <a:pt x="481990" y="28956"/>
                  </a:lnTo>
                  <a:lnTo>
                    <a:pt x="531279" y="31623"/>
                  </a:lnTo>
                  <a:lnTo>
                    <a:pt x="579056" y="39433"/>
                  </a:lnTo>
                  <a:lnTo>
                    <a:pt x="625017" y="52095"/>
                  </a:lnTo>
                  <a:lnTo>
                    <a:pt x="668921" y="69342"/>
                  </a:lnTo>
                  <a:lnTo>
                    <a:pt x="683463" y="76898"/>
                  </a:lnTo>
                  <a:lnTo>
                    <a:pt x="683463" y="44640"/>
                  </a:lnTo>
                  <a:lnTo>
                    <a:pt x="625208" y="21640"/>
                  </a:lnTo>
                  <a:lnTo>
                    <a:pt x="579056" y="9740"/>
                  </a:lnTo>
                  <a:lnTo>
                    <a:pt x="531266" y="2413"/>
                  </a:lnTo>
                  <a:lnTo>
                    <a:pt x="481990" y="0"/>
                  </a:lnTo>
                  <a:lnTo>
                    <a:pt x="481736" y="0"/>
                  </a:lnTo>
                  <a:lnTo>
                    <a:pt x="432841" y="2413"/>
                  </a:lnTo>
                  <a:lnTo>
                    <a:pt x="385013" y="9740"/>
                  </a:lnTo>
                  <a:lnTo>
                    <a:pt x="338848" y="21640"/>
                  </a:lnTo>
                  <a:lnTo>
                    <a:pt x="314032" y="30759"/>
                  </a:lnTo>
                  <a:lnTo>
                    <a:pt x="310540" y="30988"/>
                  </a:lnTo>
                  <a:lnTo>
                    <a:pt x="306984" y="32766"/>
                  </a:lnTo>
                  <a:lnTo>
                    <a:pt x="306273" y="33604"/>
                  </a:lnTo>
                  <a:lnTo>
                    <a:pt x="294589" y="37884"/>
                  </a:lnTo>
                  <a:lnTo>
                    <a:pt x="252450" y="58204"/>
                  </a:lnTo>
                  <a:lnTo>
                    <a:pt x="239560" y="66040"/>
                  </a:lnTo>
                  <a:lnTo>
                    <a:pt x="239293" y="66040"/>
                  </a:lnTo>
                  <a:lnTo>
                    <a:pt x="230022" y="70764"/>
                  </a:lnTo>
                  <a:lnTo>
                    <a:pt x="218871" y="78625"/>
                  </a:lnTo>
                  <a:lnTo>
                    <a:pt x="212712" y="82372"/>
                  </a:lnTo>
                  <a:lnTo>
                    <a:pt x="175590" y="110147"/>
                  </a:lnTo>
                  <a:lnTo>
                    <a:pt x="141338" y="141274"/>
                  </a:lnTo>
                  <a:lnTo>
                    <a:pt x="110197" y="175526"/>
                  </a:lnTo>
                  <a:lnTo>
                    <a:pt x="82423" y="212636"/>
                  </a:lnTo>
                  <a:lnTo>
                    <a:pt x="58254" y="252361"/>
                  </a:lnTo>
                  <a:lnTo>
                    <a:pt x="37934" y="294474"/>
                  </a:lnTo>
                  <a:lnTo>
                    <a:pt x="21704" y="338721"/>
                  </a:lnTo>
                  <a:lnTo>
                    <a:pt x="9804" y="384873"/>
                  </a:lnTo>
                  <a:lnTo>
                    <a:pt x="2489" y="432650"/>
                  </a:lnTo>
                  <a:lnTo>
                    <a:pt x="0" y="481838"/>
                  </a:lnTo>
                  <a:lnTo>
                    <a:pt x="2489" y="531037"/>
                  </a:lnTo>
                  <a:lnTo>
                    <a:pt x="9804" y="578827"/>
                  </a:lnTo>
                  <a:lnTo>
                    <a:pt x="21691" y="624967"/>
                  </a:lnTo>
                  <a:lnTo>
                    <a:pt x="37922" y="669213"/>
                  </a:lnTo>
                  <a:lnTo>
                    <a:pt x="58242" y="711327"/>
                  </a:lnTo>
                  <a:lnTo>
                    <a:pt x="82410" y="751052"/>
                  </a:lnTo>
                  <a:lnTo>
                    <a:pt x="103555" y="779322"/>
                  </a:lnTo>
                  <a:lnTo>
                    <a:pt x="103352" y="782574"/>
                  </a:lnTo>
                  <a:lnTo>
                    <a:pt x="109397" y="789432"/>
                  </a:lnTo>
                  <a:lnTo>
                    <a:pt x="111455" y="789571"/>
                  </a:lnTo>
                  <a:lnTo>
                    <a:pt x="141312" y="822388"/>
                  </a:lnTo>
                  <a:lnTo>
                    <a:pt x="175552" y="853516"/>
                  </a:lnTo>
                  <a:lnTo>
                    <a:pt x="212661" y="881278"/>
                  </a:lnTo>
                  <a:lnTo>
                    <a:pt x="252412" y="905446"/>
                  </a:lnTo>
                  <a:lnTo>
                    <a:pt x="294538" y="925753"/>
                  </a:lnTo>
                  <a:lnTo>
                    <a:pt x="338797" y="941984"/>
                  </a:lnTo>
                  <a:lnTo>
                    <a:pt x="384962" y="953871"/>
                  </a:lnTo>
                  <a:lnTo>
                    <a:pt x="432765" y="961186"/>
                  </a:lnTo>
                  <a:lnTo>
                    <a:pt x="481990" y="963676"/>
                  </a:lnTo>
                  <a:lnTo>
                    <a:pt x="531202" y="961186"/>
                  </a:lnTo>
                  <a:lnTo>
                    <a:pt x="579018" y="953871"/>
                  </a:lnTo>
                  <a:lnTo>
                    <a:pt x="625182" y="941984"/>
                  </a:lnTo>
                  <a:lnTo>
                    <a:pt x="669455" y="925753"/>
                  </a:lnTo>
                  <a:lnTo>
                    <a:pt x="711581" y="905446"/>
                  </a:lnTo>
                  <a:lnTo>
                    <a:pt x="717296" y="901979"/>
                  </a:lnTo>
                  <a:lnTo>
                    <a:pt x="724433" y="900430"/>
                  </a:lnTo>
                  <a:lnTo>
                    <a:pt x="727354" y="895858"/>
                  </a:lnTo>
                  <a:lnTo>
                    <a:pt x="751332" y="881278"/>
                  </a:lnTo>
                  <a:lnTo>
                    <a:pt x="788454" y="853516"/>
                  </a:lnTo>
                  <a:lnTo>
                    <a:pt x="822706" y="822388"/>
                  </a:lnTo>
                  <a:lnTo>
                    <a:pt x="853846" y="788162"/>
                  </a:lnTo>
                  <a:lnTo>
                    <a:pt x="877176" y="756996"/>
                  </a:lnTo>
                  <a:lnTo>
                    <a:pt x="882167" y="754253"/>
                  </a:lnTo>
                  <a:lnTo>
                    <a:pt x="884364" y="746531"/>
                  </a:lnTo>
                  <a:lnTo>
                    <a:pt x="905802" y="711327"/>
                  </a:lnTo>
                  <a:lnTo>
                    <a:pt x="926134" y="669213"/>
                  </a:lnTo>
                  <a:lnTo>
                    <a:pt x="942365" y="624967"/>
                  </a:lnTo>
                  <a:lnTo>
                    <a:pt x="954265" y="578827"/>
                  </a:lnTo>
                  <a:lnTo>
                    <a:pt x="961580" y="531037"/>
                  </a:lnTo>
                  <a:lnTo>
                    <a:pt x="964082" y="481838"/>
                  </a:lnTo>
                  <a:close/>
                </a:path>
              </a:pathLst>
            </a:custGeom>
            <a:solidFill>
              <a:srgbClr val="E03634"/>
            </a:solidFill>
          </p:spPr>
          <p:txBody>
            <a:bodyPr wrap="square" lIns="0" tIns="0" rIns="0" bIns="0" rtlCol="0"/>
            <a:lstStyle/>
            <a:p>
              <a:endParaRPr/>
            </a:p>
          </p:txBody>
        </p:sp>
        <p:sp>
          <p:nvSpPr>
            <p:cNvPr id="24" name="object 24"/>
            <p:cNvSpPr/>
            <p:nvPr/>
          </p:nvSpPr>
          <p:spPr>
            <a:xfrm>
              <a:off x="587552" y="1272666"/>
              <a:ext cx="6226810" cy="3963670"/>
            </a:xfrm>
            <a:custGeom>
              <a:avLst/>
              <a:gdLst/>
              <a:ahLst/>
              <a:cxnLst/>
              <a:rect l="l" t="t" r="r" b="b"/>
              <a:pathLst>
                <a:path w="6226809" h="3963670">
                  <a:moveTo>
                    <a:pt x="167474" y="0"/>
                  </a:moveTo>
                  <a:lnTo>
                    <a:pt x="123001" y="5996"/>
                  </a:lnTo>
                  <a:lnTo>
                    <a:pt x="83009" y="22911"/>
                  </a:lnTo>
                  <a:lnTo>
                    <a:pt x="49104" y="49133"/>
                  </a:lnTo>
                  <a:lnTo>
                    <a:pt x="22896" y="83048"/>
                  </a:lnTo>
                  <a:lnTo>
                    <a:pt x="5992" y="123045"/>
                  </a:lnTo>
                  <a:lnTo>
                    <a:pt x="0" y="167512"/>
                  </a:lnTo>
                  <a:lnTo>
                    <a:pt x="0" y="3796156"/>
                  </a:lnTo>
                  <a:lnTo>
                    <a:pt x="5992" y="3840614"/>
                  </a:lnTo>
                  <a:lnTo>
                    <a:pt x="22896" y="3880588"/>
                  </a:lnTo>
                  <a:lnTo>
                    <a:pt x="49104" y="3914473"/>
                  </a:lnTo>
                  <a:lnTo>
                    <a:pt x="83009" y="3940664"/>
                  </a:lnTo>
                  <a:lnTo>
                    <a:pt x="123001" y="3957555"/>
                  </a:lnTo>
                  <a:lnTo>
                    <a:pt x="167474" y="3963542"/>
                  </a:lnTo>
                  <a:lnTo>
                    <a:pt x="6059119" y="3963542"/>
                  </a:lnTo>
                  <a:lnTo>
                    <a:pt x="6103586" y="3957555"/>
                  </a:lnTo>
                  <a:lnTo>
                    <a:pt x="6143583" y="3940664"/>
                  </a:lnTo>
                  <a:lnTo>
                    <a:pt x="6177499" y="3914473"/>
                  </a:lnTo>
                  <a:lnTo>
                    <a:pt x="6203720" y="3880588"/>
                  </a:lnTo>
                  <a:lnTo>
                    <a:pt x="6220635" y="3840614"/>
                  </a:lnTo>
                  <a:lnTo>
                    <a:pt x="6226632" y="3796156"/>
                  </a:lnTo>
                  <a:lnTo>
                    <a:pt x="6226632" y="167512"/>
                  </a:lnTo>
                  <a:lnTo>
                    <a:pt x="6220635" y="123045"/>
                  </a:lnTo>
                  <a:lnTo>
                    <a:pt x="6203720" y="83048"/>
                  </a:lnTo>
                  <a:lnTo>
                    <a:pt x="6177499" y="49133"/>
                  </a:lnTo>
                  <a:lnTo>
                    <a:pt x="6143583" y="22911"/>
                  </a:lnTo>
                  <a:lnTo>
                    <a:pt x="6103586" y="5996"/>
                  </a:lnTo>
                  <a:lnTo>
                    <a:pt x="6059119" y="0"/>
                  </a:lnTo>
                  <a:lnTo>
                    <a:pt x="167474" y="0"/>
                  </a:lnTo>
                  <a:close/>
                </a:path>
                <a:path w="6226809" h="3963670">
                  <a:moveTo>
                    <a:pt x="167474" y="29082"/>
                  </a:moveTo>
                  <a:lnTo>
                    <a:pt x="123747" y="36152"/>
                  </a:lnTo>
                  <a:lnTo>
                    <a:pt x="85735" y="55828"/>
                  </a:lnTo>
                  <a:lnTo>
                    <a:pt x="55737" y="85812"/>
                  </a:lnTo>
                  <a:lnTo>
                    <a:pt x="36053" y="123806"/>
                  </a:lnTo>
                  <a:lnTo>
                    <a:pt x="28981" y="167512"/>
                  </a:lnTo>
                  <a:lnTo>
                    <a:pt x="28981" y="3796156"/>
                  </a:lnTo>
                  <a:lnTo>
                    <a:pt x="36053" y="3839863"/>
                  </a:lnTo>
                  <a:lnTo>
                    <a:pt x="55737" y="3877857"/>
                  </a:lnTo>
                  <a:lnTo>
                    <a:pt x="85735" y="3907841"/>
                  </a:lnTo>
                  <a:lnTo>
                    <a:pt x="123747" y="3927517"/>
                  </a:lnTo>
                  <a:lnTo>
                    <a:pt x="167474" y="3934586"/>
                  </a:lnTo>
                  <a:lnTo>
                    <a:pt x="6059119" y="3934586"/>
                  </a:lnTo>
                  <a:lnTo>
                    <a:pt x="6102887" y="3927517"/>
                  </a:lnTo>
                  <a:lnTo>
                    <a:pt x="6140919" y="3907841"/>
                  </a:lnTo>
                  <a:lnTo>
                    <a:pt x="6170922" y="3877857"/>
                  </a:lnTo>
                  <a:lnTo>
                    <a:pt x="6190605" y="3839863"/>
                  </a:lnTo>
                  <a:lnTo>
                    <a:pt x="6197676" y="3796156"/>
                  </a:lnTo>
                  <a:lnTo>
                    <a:pt x="6197676" y="167512"/>
                  </a:lnTo>
                  <a:lnTo>
                    <a:pt x="6190605" y="123806"/>
                  </a:lnTo>
                  <a:lnTo>
                    <a:pt x="6170922" y="85812"/>
                  </a:lnTo>
                  <a:lnTo>
                    <a:pt x="6140919" y="55828"/>
                  </a:lnTo>
                  <a:lnTo>
                    <a:pt x="6102887" y="36152"/>
                  </a:lnTo>
                  <a:lnTo>
                    <a:pt x="6059119" y="29082"/>
                  </a:lnTo>
                  <a:lnTo>
                    <a:pt x="167474" y="29082"/>
                  </a:lnTo>
                  <a:close/>
                </a:path>
                <a:path w="6226809" h="3963670">
                  <a:moveTo>
                    <a:pt x="167474" y="57784"/>
                  </a:moveTo>
                  <a:lnTo>
                    <a:pt x="124795" y="66411"/>
                  </a:lnTo>
                  <a:lnTo>
                    <a:pt x="89904" y="89931"/>
                  </a:lnTo>
                  <a:lnTo>
                    <a:pt x="66360" y="124811"/>
                  </a:lnTo>
                  <a:lnTo>
                    <a:pt x="57721" y="167512"/>
                  </a:lnTo>
                  <a:lnTo>
                    <a:pt x="57721" y="3796156"/>
                  </a:lnTo>
                  <a:lnTo>
                    <a:pt x="66360" y="3838805"/>
                  </a:lnTo>
                  <a:lnTo>
                    <a:pt x="89904" y="3873690"/>
                  </a:lnTo>
                  <a:lnTo>
                    <a:pt x="124795" y="3897241"/>
                  </a:lnTo>
                  <a:lnTo>
                    <a:pt x="167474" y="3905884"/>
                  </a:lnTo>
                  <a:lnTo>
                    <a:pt x="6059119" y="3905884"/>
                  </a:lnTo>
                  <a:lnTo>
                    <a:pt x="6101820" y="3897241"/>
                  </a:lnTo>
                  <a:lnTo>
                    <a:pt x="6136700" y="3873690"/>
                  </a:lnTo>
                  <a:lnTo>
                    <a:pt x="6160221" y="3838805"/>
                  </a:lnTo>
                  <a:lnTo>
                    <a:pt x="6168847" y="3796156"/>
                  </a:lnTo>
                  <a:lnTo>
                    <a:pt x="6168847" y="167512"/>
                  </a:lnTo>
                  <a:lnTo>
                    <a:pt x="6160221" y="124811"/>
                  </a:lnTo>
                  <a:lnTo>
                    <a:pt x="6136700" y="89931"/>
                  </a:lnTo>
                  <a:lnTo>
                    <a:pt x="6101820" y="66411"/>
                  </a:lnTo>
                  <a:lnTo>
                    <a:pt x="6059119" y="57784"/>
                  </a:lnTo>
                  <a:lnTo>
                    <a:pt x="167474" y="57784"/>
                  </a:lnTo>
                  <a:close/>
                </a:path>
              </a:pathLst>
            </a:custGeom>
            <a:ln w="12725">
              <a:solidFill>
                <a:srgbClr val="393964"/>
              </a:solidFill>
            </a:ln>
          </p:spPr>
          <p:txBody>
            <a:bodyPr wrap="square" lIns="0" tIns="0" rIns="0" bIns="0" rtlCol="0"/>
            <a:lstStyle/>
            <a:p>
              <a:endParaRPr/>
            </a:p>
          </p:txBody>
        </p:sp>
        <p:sp>
          <p:nvSpPr>
            <p:cNvPr id="25" name="object 25"/>
            <p:cNvSpPr/>
            <p:nvPr/>
          </p:nvSpPr>
          <p:spPr>
            <a:xfrm>
              <a:off x="770890" y="2845308"/>
              <a:ext cx="1548765" cy="2040255"/>
            </a:xfrm>
            <a:custGeom>
              <a:avLst/>
              <a:gdLst/>
              <a:ahLst/>
              <a:cxnLst/>
              <a:rect l="l" t="t" r="r" b="b"/>
              <a:pathLst>
                <a:path w="1548764" h="2040254">
                  <a:moveTo>
                    <a:pt x="1548765" y="0"/>
                  </a:moveTo>
                  <a:lnTo>
                    <a:pt x="0" y="0"/>
                  </a:lnTo>
                  <a:lnTo>
                    <a:pt x="0" y="2040255"/>
                  </a:lnTo>
                  <a:lnTo>
                    <a:pt x="1548765" y="2040255"/>
                  </a:lnTo>
                  <a:lnTo>
                    <a:pt x="1548765" y="0"/>
                  </a:lnTo>
                  <a:close/>
                </a:path>
              </a:pathLst>
            </a:custGeom>
            <a:solidFill>
              <a:srgbClr val="FFFFFF"/>
            </a:solidFill>
          </p:spPr>
          <p:txBody>
            <a:bodyPr wrap="square" lIns="0" tIns="0" rIns="0" bIns="0" rtlCol="0"/>
            <a:lstStyle/>
            <a:p>
              <a:endParaRPr/>
            </a:p>
          </p:txBody>
        </p:sp>
      </p:grpSp>
      <p:sp>
        <p:nvSpPr>
          <p:cNvPr id="26" name="object 26"/>
          <p:cNvSpPr txBox="1"/>
          <p:nvPr/>
        </p:nvSpPr>
        <p:spPr>
          <a:xfrm>
            <a:off x="800648" y="2846828"/>
            <a:ext cx="1316990" cy="1704506"/>
          </a:xfrm>
          <a:prstGeom prst="rect">
            <a:avLst/>
          </a:prstGeom>
        </p:spPr>
        <p:txBody>
          <a:bodyPr vert="horz" wrap="square" lIns="0" tIns="1270" rIns="0" bIns="0" rtlCol="0">
            <a:spAutoFit/>
          </a:bodyPr>
          <a:lstStyle/>
          <a:p>
            <a:pPr marL="12700" marR="5080" indent="-1905" algn="ctr">
              <a:lnSpc>
                <a:spcPct val="104000"/>
              </a:lnSpc>
              <a:spcBef>
                <a:spcPts val="10"/>
              </a:spcBef>
            </a:pPr>
            <a:r>
              <a:rPr sz="1800" b="1" spc="-85" dirty="0">
                <a:solidFill>
                  <a:srgbClr val="FF0000"/>
                </a:solidFill>
                <a:latin typeface="Ubuntu" panose="020B0504030602030204" pitchFamily="34" charset="0"/>
                <a:cs typeface="Arial"/>
              </a:rPr>
              <a:t>DONNEES </a:t>
            </a:r>
            <a:r>
              <a:rPr sz="1800" b="1" spc="-80" dirty="0">
                <a:solidFill>
                  <a:srgbClr val="FF0000"/>
                </a:solidFill>
                <a:latin typeface="Ubuntu" panose="020B0504030602030204" pitchFamily="34" charset="0"/>
                <a:cs typeface="Arial"/>
              </a:rPr>
              <a:t> </a:t>
            </a:r>
            <a:r>
              <a:rPr sz="1800" b="1" spc="35" dirty="0">
                <a:solidFill>
                  <a:srgbClr val="FF0000"/>
                </a:solidFill>
                <a:latin typeface="Ubuntu" panose="020B0504030602030204" pitchFamily="34" charset="0"/>
                <a:cs typeface="Arial"/>
              </a:rPr>
              <a:t>MO</a:t>
            </a:r>
            <a:r>
              <a:rPr sz="1800" b="1" spc="-5" dirty="0">
                <a:solidFill>
                  <a:srgbClr val="FF0000"/>
                </a:solidFill>
                <a:latin typeface="Ubuntu" panose="020B0504030602030204" pitchFamily="34" charset="0"/>
                <a:cs typeface="Arial"/>
              </a:rPr>
              <a:t>N</a:t>
            </a:r>
            <a:r>
              <a:rPr sz="1800" b="1" dirty="0">
                <a:solidFill>
                  <a:srgbClr val="FF0000"/>
                </a:solidFill>
                <a:latin typeface="Ubuntu" panose="020B0504030602030204" pitchFamily="34" charset="0"/>
                <a:cs typeface="Arial"/>
              </a:rPr>
              <a:t>D</a:t>
            </a:r>
            <a:r>
              <a:rPr sz="1800" b="1" spc="-35" dirty="0">
                <a:solidFill>
                  <a:srgbClr val="FF0000"/>
                </a:solidFill>
                <a:latin typeface="Ubuntu" panose="020B0504030602030204" pitchFamily="34" charset="0"/>
                <a:cs typeface="Arial"/>
              </a:rPr>
              <a:t>I</a:t>
            </a:r>
            <a:r>
              <a:rPr sz="1800" b="1" spc="-100" dirty="0">
                <a:solidFill>
                  <a:srgbClr val="FF0000"/>
                </a:solidFill>
                <a:latin typeface="Ubuntu" panose="020B0504030602030204" pitchFamily="34" charset="0"/>
                <a:cs typeface="Arial"/>
              </a:rPr>
              <a:t>A</a:t>
            </a:r>
            <a:r>
              <a:rPr sz="1800" b="1" spc="-170" dirty="0">
                <a:solidFill>
                  <a:srgbClr val="FF0000"/>
                </a:solidFill>
                <a:latin typeface="Ubuntu" panose="020B0504030602030204" pitchFamily="34" charset="0"/>
                <a:cs typeface="Arial"/>
              </a:rPr>
              <a:t>LE</a:t>
            </a:r>
            <a:r>
              <a:rPr sz="1800" b="1" spc="-150" dirty="0">
                <a:solidFill>
                  <a:srgbClr val="FF0000"/>
                </a:solidFill>
                <a:latin typeface="Ubuntu" panose="020B0504030602030204" pitchFamily="34" charset="0"/>
                <a:cs typeface="Arial"/>
              </a:rPr>
              <a:t>S  </a:t>
            </a:r>
            <a:r>
              <a:rPr sz="1800" b="1" spc="-95" dirty="0">
                <a:solidFill>
                  <a:srgbClr val="FF0000"/>
                </a:solidFill>
                <a:latin typeface="Ubuntu" panose="020B0504030602030204" pitchFamily="34" charset="0"/>
                <a:cs typeface="Arial"/>
              </a:rPr>
              <a:t>DE</a:t>
            </a:r>
            <a:r>
              <a:rPr sz="1800" b="1" spc="-80" dirty="0">
                <a:solidFill>
                  <a:srgbClr val="FF0000"/>
                </a:solidFill>
                <a:latin typeface="Ubuntu" panose="020B0504030602030204" pitchFamily="34" charset="0"/>
                <a:cs typeface="Arial"/>
              </a:rPr>
              <a:t> </a:t>
            </a:r>
            <a:r>
              <a:rPr sz="1800" b="1" spc="-165" dirty="0">
                <a:solidFill>
                  <a:srgbClr val="FF0000"/>
                </a:solidFill>
                <a:latin typeface="Ubuntu" panose="020B0504030602030204" pitchFamily="34" charset="0"/>
                <a:cs typeface="Arial"/>
              </a:rPr>
              <a:t>SPEC</a:t>
            </a:r>
            <a:r>
              <a:rPr sz="1800" b="1" spc="-60" dirty="0">
                <a:solidFill>
                  <a:srgbClr val="FF0000"/>
                </a:solidFill>
                <a:latin typeface="Ubuntu" panose="020B0504030602030204" pitchFamily="34" charset="0"/>
                <a:cs typeface="Arial"/>
              </a:rPr>
              <a:t>I</a:t>
            </a:r>
            <a:r>
              <a:rPr sz="1800" b="1" spc="-100" dirty="0">
                <a:solidFill>
                  <a:srgbClr val="FF0000"/>
                </a:solidFill>
                <a:latin typeface="Ubuntu" panose="020B0504030602030204" pitchFamily="34" charset="0"/>
                <a:cs typeface="Arial"/>
              </a:rPr>
              <a:t>AL  OLYMPICS </a:t>
            </a:r>
            <a:r>
              <a:rPr sz="1800" b="1" spc="-95" dirty="0">
                <a:solidFill>
                  <a:srgbClr val="FF0000"/>
                </a:solidFill>
                <a:latin typeface="Ubuntu" panose="020B0504030602030204" pitchFamily="34" charset="0"/>
                <a:cs typeface="Arial"/>
              </a:rPr>
              <a:t> </a:t>
            </a:r>
            <a:r>
              <a:rPr sz="1800" b="1" spc="-75" dirty="0">
                <a:solidFill>
                  <a:srgbClr val="FF0000"/>
                </a:solidFill>
                <a:latin typeface="Ubuntu" panose="020B0504030602030204" pitchFamily="34" charset="0"/>
                <a:cs typeface="Arial"/>
              </a:rPr>
              <a:t>(DONNÉES </a:t>
            </a:r>
            <a:r>
              <a:rPr sz="1800" b="1" spc="-70" dirty="0">
                <a:solidFill>
                  <a:srgbClr val="FF0000"/>
                </a:solidFill>
                <a:latin typeface="Ubuntu" panose="020B0504030602030204" pitchFamily="34" charset="0"/>
                <a:cs typeface="Arial"/>
              </a:rPr>
              <a:t> </a:t>
            </a:r>
            <a:r>
              <a:rPr sz="1800" b="1" spc="5" dirty="0">
                <a:solidFill>
                  <a:srgbClr val="FF0000"/>
                </a:solidFill>
                <a:latin typeface="Ubuntu" panose="020B0504030602030204" pitchFamily="34" charset="0"/>
                <a:cs typeface="Arial"/>
              </a:rPr>
              <a:t>2019)</a:t>
            </a:r>
            <a:endParaRPr sz="1800" dirty="0">
              <a:latin typeface="Ubuntu" panose="020B0504030602030204" pitchFamily="34" charset="0"/>
              <a:cs typeface="Arial"/>
            </a:endParaRPr>
          </a:p>
        </p:txBody>
      </p:sp>
      <p:sp>
        <p:nvSpPr>
          <p:cNvPr id="29" name="object 29"/>
          <p:cNvSpPr txBox="1"/>
          <p:nvPr/>
        </p:nvSpPr>
        <p:spPr>
          <a:xfrm>
            <a:off x="14417548" y="9379660"/>
            <a:ext cx="175260" cy="186590"/>
          </a:xfrm>
          <a:prstGeom prst="rect">
            <a:avLst/>
          </a:prstGeom>
        </p:spPr>
        <p:txBody>
          <a:bodyPr vert="horz" wrap="square" lIns="0" tIns="1905" rIns="0" bIns="0" rtlCol="0">
            <a:spAutoFit/>
          </a:bodyPr>
          <a:lstStyle/>
          <a:p>
            <a:pPr marL="38100">
              <a:spcBef>
                <a:spcPts val="15"/>
              </a:spcBef>
            </a:pPr>
            <a:r>
              <a:rPr sz="1200" b="1" spc="5" dirty="0">
                <a:solidFill>
                  <a:srgbClr val="171717"/>
                </a:solidFill>
                <a:latin typeface="Arial"/>
                <a:cs typeface="Arial"/>
              </a:rPr>
              <a:t>2</a:t>
            </a:r>
            <a:endParaRPr sz="1200">
              <a:latin typeface="Arial"/>
              <a:cs typeface="Arial"/>
            </a:endParaRPr>
          </a:p>
        </p:txBody>
      </p:sp>
      <p:sp>
        <p:nvSpPr>
          <p:cNvPr id="27" name="object 27"/>
          <p:cNvSpPr txBox="1"/>
          <p:nvPr/>
        </p:nvSpPr>
        <p:spPr>
          <a:xfrm>
            <a:off x="2698430" y="5925671"/>
            <a:ext cx="3321373" cy="2478884"/>
          </a:xfrm>
          <a:prstGeom prst="rect">
            <a:avLst/>
          </a:prstGeom>
          <a:noFill/>
        </p:spPr>
        <p:txBody>
          <a:bodyPr vert="horz" wrap="square" lIns="0" tIns="222250" rIns="0" bIns="0" rtlCol="0">
            <a:spAutoFit/>
          </a:bodyPr>
          <a:lstStyle/>
          <a:p>
            <a:pPr marL="94615">
              <a:spcBef>
                <a:spcPts val="1750"/>
              </a:spcBef>
            </a:pPr>
            <a:r>
              <a:rPr sz="1600" spc="-5" dirty="0">
                <a:latin typeface="Ubuntu" panose="020B0504030602030204" pitchFamily="34" charset="0"/>
                <a:cs typeface="Calibri"/>
              </a:rPr>
              <a:t>Plus</a:t>
            </a:r>
            <a:r>
              <a:rPr sz="1600" spc="-10" dirty="0">
                <a:latin typeface="Ubuntu" panose="020B0504030602030204" pitchFamily="34" charset="0"/>
                <a:cs typeface="Calibri"/>
              </a:rPr>
              <a:t> </a:t>
            </a:r>
            <a:r>
              <a:rPr sz="1600" dirty="0">
                <a:latin typeface="Ubuntu" panose="020B0504030602030204" pitchFamily="34" charset="0"/>
                <a:cs typeface="Calibri"/>
              </a:rPr>
              <a:t>que</a:t>
            </a:r>
            <a:r>
              <a:rPr sz="1600" dirty="0">
                <a:solidFill>
                  <a:srgbClr val="FF0000"/>
                </a:solidFill>
                <a:latin typeface="Ubuntu" panose="020B0504030602030204" pitchFamily="34" charset="0"/>
                <a:cs typeface="Calibri"/>
              </a:rPr>
              <a:t>_ _</a:t>
            </a:r>
            <a:r>
              <a:rPr sz="1600" spc="-1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_</a:t>
            </a:r>
            <a:r>
              <a:rPr sz="1600" spc="-10"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a:t>
            </a:r>
            <a:r>
              <a:rPr sz="1600" spc="-5" dirty="0">
                <a:latin typeface="Ubuntu" panose="020B0504030602030204" pitchFamily="34" charset="0"/>
                <a:cs typeface="Calibri"/>
              </a:rPr>
              <a:t>millions</a:t>
            </a:r>
            <a:r>
              <a:rPr sz="1600" dirty="0">
                <a:latin typeface="Ubuntu" panose="020B0504030602030204" pitchFamily="34" charset="0"/>
                <a:cs typeface="Calibri"/>
              </a:rPr>
              <a:t> </a:t>
            </a:r>
            <a:r>
              <a:rPr sz="1600" spc="-5" dirty="0">
                <a:latin typeface="Ubuntu" panose="020B0504030602030204" pitchFamily="34" charset="0"/>
                <a:cs typeface="Calibri"/>
              </a:rPr>
              <a:t>d’athlètes</a:t>
            </a:r>
            <a:endParaRPr sz="1600" dirty="0">
              <a:latin typeface="Ubuntu" panose="020B0504030602030204" pitchFamily="34" charset="0"/>
              <a:cs typeface="Calibri"/>
            </a:endParaRPr>
          </a:p>
          <a:p>
            <a:pPr>
              <a:spcBef>
                <a:spcPts val="45"/>
              </a:spcBef>
            </a:pPr>
            <a:endParaRPr sz="1600" dirty="0">
              <a:latin typeface="Ubuntu" panose="020B0504030602030204" pitchFamily="34" charset="0"/>
              <a:cs typeface="Calibri"/>
            </a:endParaRPr>
          </a:p>
          <a:p>
            <a:pPr marL="94615"/>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1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44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a:t>
            </a:r>
            <a:r>
              <a:rPr sz="1600" spc="-5" dirty="0">
                <a:latin typeface="Ubuntu" panose="020B0504030602030204" pitchFamily="34" charset="0"/>
                <a:cs typeface="Calibri"/>
              </a:rPr>
              <a:t>Jeunes</a:t>
            </a:r>
            <a:r>
              <a:rPr sz="1600" spc="-20" dirty="0">
                <a:latin typeface="Ubuntu" panose="020B0504030602030204" pitchFamily="34" charset="0"/>
                <a:cs typeface="Calibri"/>
              </a:rPr>
              <a:t> </a:t>
            </a:r>
            <a:r>
              <a:rPr sz="1600" dirty="0">
                <a:latin typeface="Ubuntu" panose="020B0504030602030204" pitchFamily="34" charset="0"/>
                <a:cs typeface="Calibri"/>
              </a:rPr>
              <a:t>Athlètes</a:t>
            </a:r>
          </a:p>
          <a:p>
            <a:pPr>
              <a:spcBef>
                <a:spcPts val="55"/>
              </a:spcBef>
            </a:pPr>
            <a:endParaRPr sz="1600" dirty="0">
              <a:latin typeface="Ubuntu" panose="020B0504030602030204" pitchFamily="34" charset="0"/>
              <a:cs typeface="Calibri"/>
            </a:endParaRPr>
          </a:p>
          <a:p>
            <a:pPr marL="94615"/>
            <a:r>
              <a:rPr sz="1600" dirty="0">
                <a:solidFill>
                  <a:srgbClr val="FF0000"/>
                </a:solidFill>
                <a:latin typeface="Ubuntu" panose="020B0504030602030204" pitchFamily="34" charset="0"/>
                <a:cs typeface="Calibri"/>
              </a:rPr>
              <a:t>_</a:t>
            </a:r>
            <a:r>
              <a:rPr sz="1600" spc="-10"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1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445" dirty="0">
                <a:solidFill>
                  <a:srgbClr val="FF0000"/>
                </a:solidFill>
                <a:latin typeface="Ubuntu" panose="020B0504030602030204" pitchFamily="34" charset="0"/>
                <a:cs typeface="Calibri"/>
              </a:rPr>
              <a:t> </a:t>
            </a:r>
            <a:r>
              <a:rPr sz="1600" spc="-5" dirty="0">
                <a:latin typeface="Ubuntu" panose="020B0504030602030204" pitchFamily="34" charset="0"/>
                <a:cs typeface="Calibri"/>
              </a:rPr>
              <a:t>compétitions</a:t>
            </a:r>
            <a:endParaRPr sz="1600" dirty="0">
              <a:latin typeface="Ubuntu" panose="020B0504030602030204" pitchFamily="34" charset="0"/>
              <a:cs typeface="Calibri"/>
            </a:endParaRPr>
          </a:p>
          <a:p>
            <a:pPr>
              <a:spcBef>
                <a:spcPts val="55"/>
              </a:spcBef>
            </a:pPr>
            <a:endParaRPr sz="1600" dirty="0">
              <a:latin typeface="Ubuntu" panose="020B0504030602030204" pitchFamily="34" charset="0"/>
              <a:cs typeface="Calibri"/>
            </a:endParaRPr>
          </a:p>
          <a:p>
            <a:pPr marL="94615"/>
            <a:r>
              <a:rPr sz="1600" dirty="0">
                <a:solidFill>
                  <a:srgbClr val="FF0000"/>
                </a:solidFill>
                <a:latin typeface="Ubuntu" panose="020B0504030602030204" pitchFamily="34" charset="0"/>
                <a:cs typeface="Calibri"/>
              </a:rPr>
              <a:t>_</a:t>
            </a:r>
            <a:r>
              <a:rPr sz="1600" spc="-10"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10"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20"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_</a:t>
            </a:r>
            <a:r>
              <a:rPr sz="1600" spc="425" dirty="0">
                <a:solidFill>
                  <a:srgbClr val="FF0000"/>
                </a:solidFill>
                <a:latin typeface="Ubuntu" panose="020B0504030602030204" pitchFamily="34" charset="0"/>
                <a:cs typeface="Calibri"/>
              </a:rPr>
              <a:t> </a:t>
            </a:r>
            <a:r>
              <a:rPr sz="1600" dirty="0">
                <a:latin typeface="Ubuntu" panose="020B0504030602030204" pitchFamily="34" charset="0"/>
                <a:cs typeface="Calibri"/>
              </a:rPr>
              <a:t>Athlètes</a:t>
            </a:r>
            <a:r>
              <a:rPr sz="1600" spc="-15" dirty="0">
                <a:latin typeface="Ubuntu" panose="020B0504030602030204" pitchFamily="34" charset="0"/>
                <a:cs typeface="Calibri"/>
              </a:rPr>
              <a:t> </a:t>
            </a:r>
            <a:r>
              <a:rPr sz="1600" spc="-5" dirty="0">
                <a:latin typeface="Ubuntu" panose="020B0504030602030204" pitchFamily="34" charset="0"/>
                <a:cs typeface="Calibri"/>
              </a:rPr>
              <a:t>Leaders</a:t>
            </a:r>
            <a:endParaRPr sz="1600" dirty="0">
              <a:latin typeface="Ubuntu" panose="020B0504030602030204" pitchFamily="34" charset="0"/>
              <a:cs typeface="Calibri"/>
            </a:endParaRPr>
          </a:p>
          <a:p>
            <a:pPr>
              <a:spcBef>
                <a:spcPts val="55"/>
              </a:spcBef>
            </a:pPr>
            <a:endParaRPr sz="1600" dirty="0">
              <a:latin typeface="Ubuntu" panose="020B0504030602030204" pitchFamily="34" charset="0"/>
              <a:cs typeface="Calibri"/>
            </a:endParaRPr>
          </a:p>
          <a:p>
            <a:pPr marL="94615"/>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_</a:t>
            </a:r>
            <a:r>
              <a:rPr sz="1600" spc="-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a:t>
            </a:r>
            <a:r>
              <a:rPr sz="1600" spc="-15" dirty="0">
                <a:solidFill>
                  <a:srgbClr val="FF0000"/>
                </a:solidFill>
                <a:latin typeface="Ubuntu" panose="020B0504030602030204" pitchFamily="34" charset="0"/>
                <a:cs typeface="Calibri"/>
              </a:rPr>
              <a:t> </a:t>
            </a:r>
            <a:r>
              <a:rPr sz="1600" dirty="0">
                <a:solidFill>
                  <a:srgbClr val="FF0000"/>
                </a:solidFill>
                <a:latin typeface="Ubuntu" panose="020B0504030602030204" pitchFamily="34" charset="0"/>
                <a:cs typeface="Calibri"/>
              </a:rPr>
              <a:t>_ _</a:t>
            </a:r>
            <a:r>
              <a:rPr sz="1600" spc="10" dirty="0">
                <a:solidFill>
                  <a:srgbClr val="FF0000"/>
                </a:solidFill>
                <a:latin typeface="Ubuntu" panose="020B0504030602030204" pitchFamily="34" charset="0"/>
                <a:cs typeface="Calibri"/>
              </a:rPr>
              <a:t> </a:t>
            </a:r>
            <a:r>
              <a:rPr sz="1600" spc="-5" dirty="0">
                <a:latin typeface="Ubuntu" panose="020B0504030602030204" pitchFamily="34" charset="0"/>
                <a:cs typeface="Calibri"/>
              </a:rPr>
              <a:t>Jeunes </a:t>
            </a:r>
            <a:r>
              <a:rPr sz="1600" spc="-10" dirty="0">
                <a:latin typeface="Ubuntu" panose="020B0504030602030204" pitchFamily="34" charset="0"/>
                <a:cs typeface="Calibri"/>
              </a:rPr>
              <a:t>Leaders</a:t>
            </a:r>
            <a:endParaRPr sz="1600" dirty="0">
              <a:latin typeface="Ubuntu" panose="020B0504030602030204" pitchFamily="34" charset="0"/>
              <a:cs typeface="Calibri"/>
            </a:endParaRPr>
          </a:p>
        </p:txBody>
      </p:sp>
      <p:sp>
        <p:nvSpPr>
          <p:cNvPr id="28" name="object 28"/>
          <p:cNvSpPr txBox="1"/>
          <p:nvPr/>
        </p:nvSpPr>
        <p:spPr>
          <a:xfrm>
            <a:off x="775009" y="6439683"/>
            <a:ext cx="1368267" cy="376513"/>
          </a:xfrm>
          <a:prstGeom prst="rect">
            <a:avLst/>
          </a:prstGeom>
          <a:solidFill>
            <a:srgbClr val="FFFFFF"/>
          </a:solidFill>
        </p:spPr>
        <p:txBody>
          <a:bodyPr vert="horz" wrap="square" lIns="0" tIns="24765" rIns="0" bIns="0" rtlCol="0">
            <a:spAutoFit/>
          </a:bodyPr>
          <a:lstStyle/>
          <a:p>
            <a:pPr marL="99060" marR="90170" indent="-1905" algn="ctr">
              <a:lnSpc>
                <a:spcPct val="109200"/>
              </a:lnSpc>
              <a:spcBef>
                <a:spcPts val="195"/>
              </a:spcBef>
            </a:pPr>
            <a:r>
              <a:rPr sz="1100" b="1" dirty="0">
                <a:solidFill>
                  <a:srgbClr val="FF0000"/>
                </a:solidFill>
                <a:latin typeface="Ubuntu" panose="020B0504030602030204" pitchFamily="34" charset="0"/>
                <a:cs typeface="Calibri"/>
              </a:rPr>
              <a:t>FAITS</a:t>
            </a:r>
            <a:r>
              <a:rPr sz="1100" b="1" spc="-60" dirty="0">
                <a:solidFill>
                  <a:srgbClr val="FF0000"/>
                </a:solidFill>
                <a:latin typeface="Ubuntu" panose="020B0504030602030204" pitchFamily="34" charset="0"/>
                <a:cs typeface="Calibri"/>
              </a:rPr>
              <a:t> </a:t>
            </a:r>
            <a:r>
              <a:rPr sz="1100" b="1" dirty="0">
                <a:solidFill>
                  <a:srgbClr val="FF0000"/>
                </a:solidFill>
                <a:latin typeface="Ubuntu" panose="020B0504030602030204" pitchFamily="34" charset="0"/>
                <a:cs typeface="Calibri"/>
              </a:rPr>
              <a:t>A</a:t>
            </a:r>
            <a:r>
              <a:rPr sz="1100" b="1" spc="-40" dirty="0">
                <a:solidFill>
                  <a:srgbClr val="FF0000"/>
                </a:solidFill>
                <a:latin typeface="Ubuntu" panose="020B0504030602030204" pitchFamily="34" charset="0"/>
                <a:cs typeface="Calibri"/>
              </a:rPr>
              <a:t> </a:t>
            </a:r>
            <a:r>
              <a:rPr sz="1100" b="1" spc="-5" dirty="0">
                <a:solidFill>
                  <a:srgbClr val="FF0000"/>
                </a:solidFill>
                <a:latin typeface="Ubuntu" panose="020B0504030602030204" pitchFamily="34" charset="0"/>
                <a:cs typeface="Calibri"/>
              </a:rPr>
              <a:t>PROPOS </a:t>
            </a:r>
            <a:r>
              <a:rPr sz="1100" b="1" spc="-260" dirty="0">
                <a:solidFill>
                  <a:srgbClr val="FF0000"/>
                </a:solidFill>
                <a:latin typeface="Ubuntu" panose="020B0504030602030204" pitchFamily="34" charset="0"/>
                <a:cs typeface="Calibri"/>
              </a:rPr>
              <a:t> </a:t>
            </a:r>
            <a:r>
              <a:rPr sz="1100" b="1" spc="-5" dirty="0">
                <a:solidFill>
                  <a:srgbClr val="FF0000"/>
                </a:solidFill>
                <a:latin typeface="Ubuntu" panose="020B0504030602030204" pitchFamily="34" charset="0"/>
                <a:cs typeface="Calibri"/>
              </a:rPr>
              <a:t>D</a:t>
            </a:r>
            <a:r>
              <a:rPr sz="1100" b="1" dirty="0">
                <a:solidFill>
                  <a:srgbClr val="FF0000"/>
                </a:solidFill>
                <a:latin typeface="Ubuntu" panose="020B0504030602030204" pitchFamily="34" charset="0"/>
                <a:cs typeface="Calibri"/>
              </a:rPr>
              <a:t>U</a:t>
            </a:r>
            <a:r>
              <a:rPr sz="1100" b="1" spc="-5" dirty="0">
                <a:solidFill>
                  <a:srgbClr val="FF0000"/>
                </a:solidFill>
                <a:latin typeface="Ubuntu" panose="020B0504030602030204" pitchFamily="34" charset="0"/>
                <a:cs typeface="Calibri"/>
              </a:rPr>
              <a:t> R</a:t>
            </a:r>
            <a:r>
              <a:rPr sz="1100" b="1" dirty="0">
                <a:solidFill>
                  <a:srgbClr val="FF0000"/>
                </a:solidFill>
                <a:latin typeface="Ubuntu" panose="020B0504030602030204" pitchFamily="34" charset="0"/>
                <a:cs typeface="Calibri"/>
              </a:rPr>
              <a:t>OG</a:t>
            </a:r>
            <a:r>
              <a:rPr sz="1100" b="1" spc="-5" dirty="0">
                <a:solidFill>
                  <a:srgbClr val="FF0000"/>
                </a:solidFill>
                <a:latin typeface="Ubuntu" panose="020B0504030602030204" pitchFamily="34" charset="0"/>
                <a:cs typeface="Calibri"/>
              </a:rPr>
              <a:t>R</a:t>
            </a:r>
            <a:r>
              <a:rPr sz="1100" b="1" dirty="0">
                <a:solidFill>
                  <a:srgbClr val="FF0000"/>
                </a:solidFill>
                <a:latin typeface="Ubuntu" panose="020B0504030602030204" pitchFamily="34" charset="0"/>
                <a:cs typeface="Calibri"/>
              </a:rPr>
              <a:t>A</a:t>
            </a:r>
            <a:r>
              <a:rPr sz="1100" b="1" spc="-5" dirty="0">
                <a:solidFill>
                  <a:srgbClr val="FF0000"/>
                </a:solidFill>
                <a:latin typeface="Ubuntu" panose="020B0504030602030204" pitchFamily="34" charset="0"/>
                <a:cs typeface="Calibri"/>
              </a:rPr>
              <a:t>MM</a:t>
            </a:r>
            <a:r>
              <a:rPr sz="1100" b="1" dirty="0">
                <a:solidFill>
                  <a:srgbClr val="FF0000"/>
                </a:solidFill>
                <a:latin typeface="Ubuntu" panose="020B0504030602030204" pitchFamily="34" charset="0"/>
                <a:cs typeface="Calibri"/>
              </a:rPr>
              <a:t>E</a:t>
            </a:r>
            <a:endParaRPr sz="1100" dirty="0">
              <a:latin typeface="Ubuntu" panose="020B0504030602030204" pitchFamily="34" charset="0"/>
              <a:cs typeface="Calibri"/>
            </a:endParaRPr>
          </a:p>
        </p:txBody>
      </p:sp>
      <p:sp>
        <p:nvSpPr>
          <p:cNvPr id="32" name="object 17">
            <a:extLst>
              <a:ext uri="{FF2B5EF4-FFF2-40B4-BE49-F238E27FC236}">
                <a16:creationId xmlns:a16="http://schemas.microsoft.com/office/drawing/2014/main" id="{2738499F-7291-4CA7-B1A5-91D3B201D2D0}"/>
              </a:ext>
            </a:extLst>
          </p:cNvPr>
          <p:cNvSpPr/>
          <p:nvPr/>
        </p:nvSpPr>
        <p:spPr>
          <a:xfrm flipV="1">
            <a:off x="3352800" y="4229820"/>
            <a:ext cx="972000" cy="45719"/>
          </a:xfrm>
          <a:custGeom>
            <a:avLst/>
            <a:gdLst/>
            <a:ahLst/>
            <a:cxnLst/>
            <a:rect l="l" t="t" r="r" b="b"/>
            <a:pathLst>
              <a:path w="956945">
                <a:moveTo>
                  <a:pt x="0" y="0"/>
                </a:moveTo>
                <a:lnTo>
                  <a:pt x="956945" y="0"/>
                </a:lnTo>
              </a:path>
            </a:pathLst>
          </a:custGeom>
          <a:ln w="25400">
            <a:solidFill>
              <a:srgbClr val="E3312B"/>
            </a:solidFill>
            <a:prstDash val="lgDash"/>
          </a:ln>
        </p:spPr>
        <p:txBody>
          <a:bodyPr wrap="square" lIns="0" tIns="0" rIns="0" bIns="0" rtlCol="0"/>
          <a:lstStyle/>
          <a:p>
            <a:endParaRPr/>
          </a:p>
        </p:txBody>
      </p:sp>
      <p:sp>
        <p:nvSpPr>
          <p:cNvPr id="33" name="object 17">
            <a:extLst>
              <a:ext uri="{FF2B5EF4-FFF2-40B4-BE49-F238E27FC236}">
                <a16:creationId xmlns:a16="http://schemas.microsoft.com/office/drawing/2014/main" id="{C5B48BD2-B1BE-4111-BF68-27C507875BA3}"/>
              </a:ext>
            </a:extLst>
          </p:cNvPr>
          <p:cNvSpPr/>
          <p:nvPr/>
        </p:nvSpPr>
        <p:spPr>
          <a:xfrm flipV="1">
            <a:off x="2576553" y="4704637"/>
            <a:ext cx="3168561" cy="45719"/>
          </a:xfrm>
          <a:custGeom>
            <a:avLst/>
            <a:gdLst/>
            <a:ahLst/>
            <a:cxnLst/>
            <a:rect l="l" t="t" r="r" b="b"/>
            <a:pathLst>
              <a:path w="956945">
                <a:moveTo>
                  <a:pt x="0" y="0"/>
                </a:moveTo>
                <a:lnTo>
                  <a:pt x="956945" y="0"/>
                </a:lnTo>
              </a:path>
            </a:pathLst>
          </a:custGeom>
          <a:ln w="25400">
            <a:solidFill>
              <a:srgbClr val="E3312B"/>
            </a:solidFill>
            <a:prstDash val="lgDash"/>
          </a:ln>
        </p:spPr>
        <p:txBody>
          <a:bodyPr wrap="square" lIns="0" tIns="0" rIns="0" bIns="0" rtlCol="0"/>
          <a:lstStyle/>
          <a:p>
            <a:endParaRPr/>
          </a:p>
        </p:txBody>
      </p:sp>
      <p:sp>
        <p:nvSpPr>
          <p:cNvPr id="36" name="object 24">
            <a:extLst>
              <a:ext uri="{FF2B5EF4-FFF2-40B4-BE49-F238E27FC236}">
                <a16:creationId xmlns:a16="http://schemas.microsoft.com/office/drawing/2014/main" id="{6AECB614-B582-4B4B-8514-32E015F0458D}"/>
              </a:ext>
            </a:extLst>
          </p:cNvPr>
          <p:cNvSpPr/>
          <p:nvPr/>
        </p:nvSpPr>
        <p:spPr>
          <a:xfrm>
            <a:off x="491020" y="5264096"/>
            <a:ext cx="5875984" cy="3740352"/>
          </a:xfrm>
          <a:custGeom>
            <a:avLst/>
            <a:gdLst/>
            <a:ahLst/>
            <a:cxnLst/>
            <a:rect l="l" t="t" r="r" b="b"/>
            <a:pathLst>
              <a:path w="6226809" h="3963670">
                <a:moveTo>
                  <a:pt x="167474" y="0"/>
                </a:moveTo>
                <a:lnTo>
                  <a:pt x="123001" y="5996"/>
                </a:lnTo>
                <a:lnTo>
                  <a:pt x="83009" y="22911"/>
                </a:lnTo>
                <a:lnTo>
                  <a:pt x="49104" y="49133"/>
                </a:lnTo>
                <a:lnTo>
                  <a:pt x="22896" y="83048"/>
                </a:lnTo>
                <a:lnTo>
                  <a:pt x="5992" y="123045"/>
                </a:lnTo>
                <a:lnTo>
                  <a:pt x="0" y="167512"/>
                </a:lnTo>
                <a:lnTo>
                  <a:pt x="0" y="3796156"/>
                </a:lnTo>
                <a:lnTo>
                  <a:pt x="5992" y="3840614"/>
                </a:lnTo>
                <a:lnTo>
                  <a:pt x="22896" y="3880588"/>
                </a:lnTo>
                <a:lnTo>
                  <a:pt x="49104" y="3914473"/>
                </a:lnTo>
                <a:lnTo>
                  <a:pt x="83009" y="3940664"/>
                </a:lnTo>
                <a:lnTo>
                  <a:pt x="123001" y="3957555"/>
                </a:lnTo>
                <a:lnTo>
                  <a:pt x="167474" y="3963542"/>
                </a:lnTo>
                <a:lnTo>
                  <a:pt x="6059119" y="3963542"/>
                </a:lnTo>
                <a:lnTo>
                  <a:pt x="6103586" y="3957555"/>
                </a:lnTo>
                <a:lnTo>
                  <a:pt x="6143583" y="3940664"/>
                </a:lnTo>
                <a:lnTo>
                  <a:pt x="6177499" y="3914473"/>
                </a:lnTo>
                <a:lnTo>
                  <a:pt x="6203720" y="3880588"/>
                </a:lnTo>
                <a:lnTo>
                  <a:pt x="6220635" y="3840614"/>
                </a:lnTo>
                <a:lnTo>
                  <a:pt x="6226632" y="3796156"/>
                </a:lnTo>
                <a:lnTo>
                  <a:pt x="6226632" y="167512"/>
                </a:lnTo>
                <a:lnTo>
                  <a:pt x="6220635" y="123045"/>
                </a:lnTo>
                <a:lnTo>
                  <a:pt x="6203720" y="83048"/>
                </a:lnTo>
                <a:lnTo>
                  <a:pt x="6177499" y="49133"/>
                </a:lnTo>
                <a:lnTo>
                  <a:pt x="6143583" y="22911"/>
                </a:lnTo>
                <a:lnTo>
                  <a:pt x="6103586" y="5996"/>
                </a:lnTo>
                <a:lnTo>
                  <a:pt x="6059119" y="0"/>
                </a:lnTo>
                <a:lnTo>
                  <a:pt x="167474" y="0"/>
                </a:lnTo>
                <a:close/>
              </a:path>
              <a:path w="6226809" h="3963670">
                <a:moveTo>
                  <a:pt x="167474" y="29082"/>
                </a:moveTo>
                <a:lnTo>
                  <a:pt x="123747" y="36152"/>
                </a:lnTo>
                <a:lnTo>
                  <a:pt x="85735" y="55828"/>
                </a:lnTo>
                <a:lnTo>
                  <a:pt x="55737" y="85812"/>
                </a:lnTo>
                <a:lnTo>
                  <a:pt x="36053" y="123806"/>
                </a:lnTo>
                <a:lnTo>
                  <a:pt x="28981" y="167512"/>
                </a:lnTo>
                <a:lnTo>
                  <a:pt x="28981" y="3796156"/>
                </a:lnTo>
                <a:lnTo>
                  <a:pt x="36053" y="3839863"/>
                </a:lnTo>
                <a:lnTo>
                  <a:pt x="55737" y="3877857"/>
                </a:lnTo>
                <a:lnTo>
                  <a:pt x="85735" y="3907841"/>
                </a:lnTo>
                <a:lnTo>
                  <a:pt x="123747" y="3927517"/>
                </a:lnTo>
                <a:lnTo>
                  <a:pt x="167474" y="3934586"/>
                </a:lnTo>
                <a:lnTo>
                  <a:pt x="6059119" y="3934586"/>
                </a:lnTo>
                <a:lnTo>
                  <a:pt x="6102887" y="3927517"/>
                </a:lnTo>
                <a:lnTo>
                  <a:pt x="6140919" y="3907841"/>
                </a:lnTo>
                <a:lnTo>
                  <a:pt x="6170922" y="3877857"/>
                </a:lnTo>
                <a:lnTo>
                  <a:pt x="6190605" y="3839863"/>
                </a:lnTo>
                <a:lnTo>
                  <a:pt x="6197676" y="3796156"/>
                </a:lnTo>
                <a:lnTo>
                  <a:pt x="6197676" y="167512"/>
                </a:lnTo>
                <a:lnTo>
                  <a:pt x="6190605" y="123806"/>
                </a:lnTo>
                <a:lnTo>
                  <a:pt x="6170922" y="85812"/>
                </a:lnTo>
                <a:lnTo>
                  <a:pt x="6140919" y="55828"/>
                </a:lnTo>
                <a:lnTo>
                  <a:pt x="6102887" y="36152"/>
                </a:lnTo>
                <a:lnTo>
                  <a:pt x="6059119" y="29082"/>
                </a:lnTo>
                <a:lnTo>
                  <a:pt x="167474" y="29082"/>
                </a:lnTo>
                <a:close/>
              </a:path>
              <a:path w="6226809" h="3963670">
                <a:moveTo>
                  <a:pt x="167474" y="57784"/>
                </a:moveTo>
                <a:lnTo>
                  <a:pt x="124795" y="66411"/>
                </a:lnTo>
                <a:lnTo>
                  <a:pt x="89904" y="89931"/>
                </a:lnTo>
                <a:lnTo>
                  <a:pt x="66360" y="124811"/>
                </a:lnTo>
                <a:lnTo>
                  <a:pt x="57721" y="167512"/>
                </a:lnTo>
                <a:lnTo>
                  <a:pt x="57721" y="3796156"/>
                </a:lnTo>
                <a:lnTo>
                  <a:pt x="66360" y="3838805"/>
                </a:lnTo>
                <a:lnTo>
                  <a:pt x="89904" y="3873690"/>
                </a:lnTo>
                <a:lnTo>
                  <a:pt x="124795" y="3897241"/>
                </a:lnTo>
                <a:lnTo>
                  <a:pt x="167474" y="3905884"/>
                </a:lnTo>
                <a:lnTo>
                  <a:pt x="6059119" y="3905884"/>
                </a:lnTo>
                <a:lnTo>
                  <a:pt x="6101820" y="3897241"/>
                </a:lnTo>
                <a:lnTo>
                  <a:pt x="6136700" y="3873690"/>
                </a:lnTo>
                <a:lnTo>
                  <a:pt x="6160221" y="3838805"/>
                </a:lnTo>
                <a:lnTo>
                  <a:pt x="6168847" y="3796156"/>
                </a:lnTo>
                <a:lnTo>
                  <a:pt x="6168847" y="167512"/>
                </a:lnTo>
                <a:lnTo>
                  <a:pt x="6160221" y="124811"/>
                </a:lnTo>
                <a:lnTo>
                  <a:pt x="6136700" y="89931"/>
                </a:lnTo>
                <a:lnTo>
                  <a:pt x="6101820" y="66411"/>
                </a:lnTo>
                <a:lnTo>
                  <a:pt x="6059119" y="57784"/>
                </a:lnTo>
                <a:lnTo>
                  <a:pt x="167474" y="57784"/>
                </a:lnTo>
                <a:close/>
              </a:path>
            </a:pathLst>
          </a:custGeom>
          <a:ln w="12725">
            <a:solidFill>
              <a:schemeClr val="accent1">
                <a:lumMod val="60000"/>
                <a:lumOff val="40000"/>
              </a:schemeClr>
            </a:solidFill>
          </a:ln>
        </p:spPr>
        <p:txBody>
          <a:bodyPr wrap="square" lIns="0" tIns="0" rIns="0" bIns="0" rtlCol="0"/>
          <a:lstStyle/>
          <a:p>
            <a:endParaRPr/>
          </a:p>
        </p:txBody>
      </p:sp>
      <p:sp>
        <p:nvSpPr>
          <p:cNvPr id="38" name="object 33">
            <a:extLst>
              <a:ext uri="{FF2B5EF4-FFF2-40B4-BE49-F238E27FC236}">
                <a16:creationId xmlns:a16="http://schemas.microsoft.com/office/drawing/2014/main" id="{BF7037C3-63A1-4CEB-8201-8C937EC433FC}"/>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2</a:t>
            </a:r>
            <a:endParaRPr sz="1200" b="1" dirty="0">
              <a:latin typeface="Ubuntu" panose="020B0504030602030204" pitchFamily="34" charset="0"/>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4734" y="762000"/>
            <a:ext cx="6734175" cy="8131072"/>
          </a:xfrm>
          <a:prstGeom prst="rect">
            <a:avLst/>
          </a:prstGeom>
        </p:spPr>
        <p:txBody>
          <a:bodyPr vert="horz" wrap="square" lIns="0" tIns="12065" rIns="0" bIns="0" rtlCol="0">
            <a:spAutoFit/>
          </a:bodyPr>
          <a:lstStyle/>
          <a:p>
            <a:pPr marL="12700">
              <a:spcBef>
                <a:spcPts val="95"/>
              </a:spcBef>
            </a:pPr>
            <a:r>
              <a:rPr sz="1600" b="1" spc="-5" dirty="0">
                <a:solidFill>
                  <a:srgbClr val="003A82"/>
                </a:solidFill>
                <a:latin typeface="Ubuntu" panose="020B0504030602030204" pitchFamily="34" charset="0"/>
                <a:cs typeface="Arial"/>
              </a:rPr>
              <a:t>Maintenant</a:t>
            </a:r>
            <a:r>
              <a:rPr sz="1600" b="1" spc="-85" dirty="0">
                <a:solidFill>
                  <a:srgbClr val="003A82"/>
                </a:solidFill>
                <a:latin typeface="Ubuntu" panose="020B0504030602030204" pitchFamily="34" charset="0"/>
                <a:cs typeface="Arial"/>
              </a:rPr>
              <a:t> </a:t>
            </a:r>
            <a:r>
              <a:rPr sz="1600" b="1" spc="-30" dirty="0">
                <a:solidFill>
                  <a:srgbClr val="003A82"/>
                </a:solidFill>
                <a:latin typeface="Ubuntu" panose="020B0504030602030204" pitchFamily="34" charset="0"/>
                <a:cs typeface="Arial"/>
              </a:rPr>
              <a:t>que</a:t>
            </a:r>
            <a:r>
              <a:rPr sz="1600" b="1" spc="-80" dirty="0">
                <a:solidFill>
                  <a:srgbClr val="003A82"/>
                </a:solidFill>
                <a:latin typeface="Ubuntu" panose="020B0504030602030204" pitchFamily="34" charset="0"/>
                <a:cs typeface="Arial"/>
              </a:rPr>
              <a:t> </a:t>
            </a:r>
            <a:r>
              <a:rPr sz="1600" b="1" spc="-95" dirty="0">
                <a:solidFill>
                  <a:srgbClr val="003A82"/>
                </a:solidFill>
                <a:latin typeface="Ubuntu" panose="020B0504030602030204" pitchFamily="34" charset="0"/>
                <a:cs typeface="Arial"/>
              </a:rPr>
              <a:t>vous</a:t>
            </a:r>
            <a:r>
              <a:rPr sz="1600" b="1" spc="-55" dirty="0">
                <a:solidFill>
                  <a:srgbClr val="003A82"/>
                </a:solidFill>
                <a:latin typeface="Ubuntu" panose="020B0504030602030204" pitchFamily="34" charset="0"/>
                <a:cs typeface="Arial"/>
              </a:rPr>
              <a:t> </a:t>
            </a:r>
            <a:r>
              <a:rPr sz="1600" b="1" spc="-30" dirty="0">
                <a:solidFill>
                  <a:srgbClr val="003A82"/>
                </a:solidFill>
                <a:latin typeface="Ubuntu" panose="020B0504030602030204" pitchFamily="34" charset="0"/>
                <a:cs typeface="Arial"/>
              </a:rPr>
              <a:t>en</a:t>
            </a:r>
            <a:r>
              <a:rPr sz="1600" b="1" spc="-50" dirty="0">
                <a:solidFill>
                  <a:srgbClr val="003A82"/>
                </a:solidFill>
                <a:latin typeface="Ubuntu" panose="020B0504030602030204" pitchFamily="34" charset="0"/>
                <a:cs typeface="Arial"/>
              </a:rPr>
              <a:t> </a:t>
            </a:r>
            <a:r>
              <a:rPr sz="1600" b="1" spc="-75" dirty="0">
                <a:solidFill>
                  <a:srgbClr val="003A82"/>
                </a:solidFill>
                <a:latin typeface="Ubuntu" panose="020B0504030602030204" pitchFamily="34" charset="0"/>
                <a:cs typeface="Arial"/>
              </a:rPr>
              <a:t>savez</a:t>
            </a:r>
            <a:r>
              <a:rPr sz="1600" b="1" spc="-65" dirty="0">
                <a:solidFill>
                  <a:srgbClr val="003A82"/>
                </a:solidFill>
                <a:latin typeface="Ubuntu" panose="020B0504030602030204" pitchFamily="34" charset="0"/>
                <a:cs typeface="Arial"/>
              </a:rPr>
              <a:t> </a:t>
            </a:r>
            <a:r>
              <a:rPr sz="1600" b="1" spc="-75" dirty="0">
                <a:solidFill>
                  <a:srgbClr val="003A82"/>
                </a:solidFill>
                <a:latin typeface="Ubuntu" panose="020B0504030602030204" pitchFamily="34" charset="0"/>
                <a:cs typeface="Arial"/>
              </a:rPr>
              <a:t>plus</a:t>
            </a:r>
            <a:r>
              <a:rPr sz="1600" b="1" spc="-60" dirty="0">
                <a:solidFill>
                  <a:srgbClr val="003A82"/>
                </a:solidFill>
                <a:latin typeface="Ubuntu" panose="020B0504030602030204" pitchFamily="34" charset="0"/>
                <a:cs typeface="Arial"/>
              </a:rPr>
              <a:t> </a:t>
            </a:r>
            <a:r>
              <a:rPr sz="1600" b="1" spc="-85" dirty="0">
                <a:solidFill>
                  <a:srgbClr val="003A82"/>
                </a:solidFill>
                <a:latin typeface="Ubuntu" panose="020B0504030602030204" pitchFamily="34" charset="0"/>
                <a:cs typeface="Arial"/>
              </a:rPr>
              <a:t>sur</a:t>
            </a:r>
            <a:r>
              <a:rPr sz="1600" b="1" spc="-65" dirty="0">
                <a:solidFill>
                  <a:srgbClr val="003A82"/>
                </a:solidFill>
                <a:latin typeface="Ubuntu" panose="020B0504030602030204" pitchFamily="34" charset="0"/>
                <a:cs typeface="Arial"/>
              </a:rPr>
              <a:t> </a:t>
            </a:r>
            <a:r>
              <a:rPr sz="1600" b="1" spc="-5" dirty="0">
                <a:solidFill>
                  <a:srgbClr val="003A82"/>
                </a:solidFill>
                <a:latin typeface="Ubuntu" panose="020B0504030602030204" pitchFamily="34" charset="0"/>
                <a:cs typeface="Arial"/>
              </a:rPr>
              <a:t>le</a:t>
            </a:r>
            <a:r>
              <a:rPr sz="1600" b="1" spc="-85" dirty="0">
                <a:solidFill>
                  <a:srgbClr val="003A82"/>
                </a:solidFill>
                <a:latin typeface="Ubuntu" panose="020B0504030602030204" pitchFamily="34" charset="0"/>
                <a:cs typeface="Arial"/>
              </a:rPr>
              <a:t> </a:t>
            </a:r>
            <a:r>
              <a:rPr sz="1600" b="1" spc="-25" dirty="0">
                <a:solidFill>
                  <a:srgbClr val="003A82"/>
                </a:solidFill>
                <a:latin typeface="Ubuntu" panose="020B0504030602030204" pitchFamily="34" charset="0"/>
                <a:cs typeface="Arial"/>
              </a:rPr>
              <a:t>mouvement</a:t>
            </a:r>
            <a:r>
              <a:rPr sz="1600" b="1" spc="-75" dirty="0">
                <a:solidFill>
                  <a:srgbClr val="003A82"/>
                </a:solidFill>
                <a:latin typeface="Ubuntu" panose="020B0504030602030204" pitchFamily="34" charset="0"/>
                <a:cs typeface="Arial"/>
              </a:rPr>
              <a:t> Special</a:t>
            </a:r>
            <a:r>
              <a:rPr sz="1600" b="1" spc="-80" dirty="0">
                <a:solidFill>
                  <a:srgbClr val="003A82"/>
                </a:solidFill>
                <a:latin typeface="Ubuntu" panose="020B0504030602030204" pitchFamily="34" charset="0"/>
                <a:cs typeface="Arial"/>
              </a:rPr>
              <a:t> </a:t>
            </a:r>
            <a:r>
              <a:rPr sz="1600" b="1" spc="-70" dirty="0">
                <a:solidFill>
                  <a:srgbClr val="003A82"/>
                </a:solidFill>
                <a:latin typeface="Ubuntu" panose="020B0504030602030204" pitchFamily="34" charset="0"/>
                <a:cs typeface="Arial"/>
              </a:rPr>
              <a:t>Olympics</a:t>
            </a:r>
            <a:r>
              <a:rPr sz="1600" b="1" spc="-80" dirty="0">
                <a:solidFill>
                  <a:srgbClr val="003A82"/>
                </a:solidFill>
                <a:latin typeface="Ubuntu" panose="020B0504030602030204" pitchFamily="34" charset="0"/>
                <a:cs typeface="Arial"/>
              </a:rPr>
              <a:t> </a:t>
            </a:r>
            <a:r>
              <a:rPr sz="1600" b="1" spc="-55" dirty="0">
                <a:solidFill>
                  <a:srgbClr val="003A82"/>
                </a:solidFill>
                <a:latin typeface="Ubuntu" panose="020B0504030602030204" pitchFamily="34" charset="0"/>
                <a:cs typeface="Arial"/>
              </a:rPr>
              <a:t>...</a:t>
            </a:r>
            <a:endParaRPr sz="1600" dirty="0">
              <a:latin typeface="Ubuntu" panose="020B0504030602030204" pitchFamily="34" charset="0"/>
              <a:cs typeface="Arial"/>
            </a:endParaRPr>
          </a:p>
          <a:p>
            <a:pPr>
              <a:lnSpc>
                <a:spcPct val="100000"/>
              </a:lnSpc>
            </a:pPr>
            <a:endParaRPr sz="1800" dirty="0">
              <a:latin typeface="Ubuntu" panose="020B0504030602030204" pitchFamily="34" charset="0"/>
              <a:cs typeface="Arial"/>
            </a:endParaRPr>
          </a:p>
          <a:p>
            <a:pPr>
              <a:spcBef>
                <a:spcPts val="5"/>
              </a:spcBef>
            </a:pPr>
            <a:endParaRPr sz="1500" dirty="0">
              <a:latin typeface="Ubuntu" panose="020B0504030602030204" pitchFamily="34" charset="0"/>
              <a:cs typeface="Arial"/>
            </a:endParaRPr>
          </a:p>
          <a:p>
            <a:pPr marL="30480" marR="5067300">
              <a:lnSpc>
                <a:spcPct val="103899"/>
              </a:lnSpc>
            </a:pPr>
            <a:r>
              <a:rPr sz="1600" b="1" spc="-15" dirty="0">
                <a:solidFill>
                  <a:srgbClr val="003A82"/>
                </a:solidFill>
                <a:latin typeface="Ubuntu" panose="020B0504030602030204" pitchFamily="34" charset="0"/>
                <a:cs typeface="Arial"/>
              </a:rPr>
              <a:t>Quelle </a:t>
            </a:r>
            <a:r>
              <a:rPr sz="1600" b="1" spc="-40" dirty="0">
                <a:solidFill>
                  <a:srgbClr val="003A82"/>
                </a:solidFill>
                <a:latin typeface="Ubuntu" panose="020B0504030602030204" pitchFamily="34" charset="0"/>
                <a:cs typeface="Arial"/>
              </a:rPr>
              <a:t>valeur </a:t>
            </a:r>
            <a:r>
              <a:rPr sz="1600" b="1" spc="-35" dirty="0">
                <a:solidFill>
                  <a:srgbClr val="003A82"/>
                </a:solidFill>
                <a:latin typeface="Ubuntu" panose="020B0504030602030204" pitchFamily="34" charset="0"/>
                <a:cs typeface="Arial"/>
              </a:rPr>
              <a:t> </a:t>
            </a:r>
            <a:r>
              <a:rPr sz="1600" b="1" spc="-60" dirty="0">
                <a:solidFill>
                  <a:srgbClr val="003A82"/>
                </a:solidFill>
                <a:latin typeface="Ubuntu" panose="020B0504030602030204" pitchFamily="34" charset="0"/>
                <a:cs typeface="Arial"/>
              </a:rPr>
              <a:t>a</a:t>
            </a:r>
            <a:r>
              <a:rPr sz="1600" b="1" spc="-35" dirty="0">
                <a:solidFill>
                  <a:srgbClr val="003A82"/>
                </a:solidFill>
                <a:latin typeface="Ubuntu" panose="020B0504030602030204" pitchFamily="34" charset="0"/>
                <a:cs typeface="Arial"/>
              </a:rPr>
              <a:t>pp</a:t>
            </a:r>
            <a:r>
              <a:rPr sz="1600" b="1" spc="-50" dirty="0">
                <a:solidFill>
                  <a:srgbClr val="003A82"/>
                </a:solidFill>
                <a:latin typeface="Ubuntu" panose="020B0504030602030204" pitchFamily="34" charset="0"/>
                <a:cs typeface="Arial"/>
              </a:rPr>
              <a:t>o</a:t>
            </a:r>
            <a:r>
              <a:rPr sz="1600" b="1" spc="-5" dirty="0">
                <a:solidFill>
                  <a:srgbClr val="003A82"/>
                </a:solidFill>
                <a:latin typeface="Ubuntu" panose="020B0504030602030204" pitchFamily="34" charset="0"/>
                <a:cs typeface="Arial"/>
              </a:rPr>
              <a:t>r</a:t>
            </a:r>
            <a:r>
              <a:rPr sz="1600" b="1" spc="105" dirty="0">
                <a:solidFill>
                  <a:srgbClr val="003A82"/>
                </a:solidFill>
                <a:latin typeface="Ubuntu" panose="020B0504030602030204" pitchFamily="34" charset="0"/>
                <a:cs typeface="Arial"/>
              </a:rPr>
              <a:t>t</a:t>
            </a:r>
            <a:r>
              <a:rPr sz="1600" b="1" spc="-25" dirty="0">
                <a:solidFill>
                  <a:srgbClr val="003A82"/>
                </a:solidFill>
                <a:latin typeface="Ubuntu" panose="020B0504030602030204" pitchFamily="34" charset="0"/>
                <a:cs typeface="Arial"/>
              </a:rPr>
              <a:t>e</a:t>
            </a:r>
            <a:r>
              <a:rPr sz="1600" b="1" spc="-5" dirty="0">
                <a:solidFill>
                  <a:srgbClr val="003A82"/>
                </a:solidFill>
                <a:latin typeface="Ubuntu" panose="020B0504030602030204" pitchFamily="34" charset="0"/>
                <a:cs typeface="Arial"/>
              </a:rPr>
              <a:t>z</a:t>
            </a:r>
            <a:r>
              <a:rPr sz="1600" b="1" spc="-70" dirty="0">
                <a:solidFill>
                  <a:srgbClr val="003A82"/>
                </a:solidFill>
                <a:latin typeface="Ubuntu" panose="020B0504030602030204" pitchFamily="34" charset="0"/>
                <a:cs typeface="Arial"/>
              </a:rPr>
              <a:t>-</a:t>
            </a:r>
            <a:r>
              <a:rPr sz="1600" b="1" spc="-100" dirty="0">
                <a:solidFill>
                  <a:srgbClr val="003A82"/>
                </a:solidFill>
                <a:latin typeface="Ubuntu" panose="020B0504030602030204" pitchFamily="34" charset="0"/>
                <a:cs typeface="Arial"/>
              </a:rPr>
              <a:t>v</a:t>
            </a:r>
            <a:r>
              <a:rPr sz="1600" b="1" spc="-40" dirty="0">
                <a:solidFill>
                  <a:srgbClr val="003A82"/>
                </a:solidFill>
                <a:latin typeface="Ubuntu" panose="020B0504030602030204" pitchFamily="34" charset="0"/>
                <a:cs typeface="Arial"/>
              </a:rPr>
              <a:t>o</a:t>
            </a:r>
            <a:r>
              <a:rPr sz="1600" b="1" spc="-60" dirty="0">
                <a:solidFill>
                  <a:srgbClr val="003A82"/>
                </a:solidFill>
                <a:latin typeface="Ubuntu" panose="020B0504030602030204" pitchFamily="34" charset="0"/>
                <a:cs typeface="Arial"/>
              </a:rPr>
              <a:t>u</a:t>
            </a:r>
            <a:r>
              <a:rPr sz="1600" b="1" spc="-180" dirty="0">
                <a:solidFill>
                  <a:srgbClr val="003A82"/>
                </a:solidFill>
                <a:latin typeface="Ubuntu" panose="020B0504030602030204" pitchFamily="34" charset="0"/>
                <a:cs typeface="Arial"/>
              </a:rPr>
              <a:t>s</a:t>
            </a:r>
            <a:r>
              <a:rPr sz="1600" b="1" spc="-60" dirty="0">
                <a:solidFill>
                  <a:srgbClr val="003A82"/>
                </a:solidFill>
                <a:latin typeface="Ubuntu" panose="020B0504030602030204" pitchFamily="34" charset="0"/>
                <a:cs typeface="Arial"/>
              </a:rPr>
              <a:t> </a:t>
            </a:r>
            <a:r>
              <a:rPr sz="1600" b="1" spc="-25" dirty="0">
                <a:solidFill>
                  <a:srgbClr val="003A82"/>
                </a:solidFill>
                <a:latin typeface="Ubuntu" panose="020B0504030602030204" pitchFamily="34" charset="0"/>
                <a:cs typeface="Arial"/>
              </a:rPr>
              <a:t>en  </a:t>
            </a:r>
            <a:r>
              <a:rPr sz="1600" b="1" spc="105" dirty="0">
                <a:solidFill>
                  <a:srgbClr val="003A82"/>
                </a:solidFill>
                <a:latin typeface="Ubuntu" panose="020B0504030602030204" pitchFamily="34" charset="0"/>
                <a:cs typeface="Arial"/>
              </a:rPr>
              <a:t>t</a:t>
            </a:r>
            <a:r>
              <a:rPr sz="1600" b="1" spc="-60" dirty="0">
                <a:solidFill>
                  <a:srgbClr val="003A82"/>
                </a:solidFill>
                <a:latin typeface="Ubuntu" panose="020B0504030602030204" pitchFamily="34" charset="0"/>
                <a:cs typeface="Arial"/>
              </a:rPr>
              <a:t>an</a:t>
            </a:r>
            <a:r>
              <a:rPr sz="1600" b="1" spc="105" dirty="0">
                <a:solidFill>
                  <a:srgbClr val="003A82"/>
                </a:solidFill>
                <a:latin typeface="Ubuntu" panose="020B0504030602030204" pitchFamily="34" charset="0"/>
                <a:cs typeface="Arial"/>
              </a:rPr>
              <a:t>t</a:t>
            </a:r>
            <a:r>
              <a:rPr sz="1600" b="1" spc="-85" dirty="0">
                <a:solidFill>
                  <a:srgbClr val="003A82"/>
                </a:solidFill>
                <a:latin typeface="Ubuntu" panose="020B0504030602030204" pitchFamily="34" charset="0"/>
                <a:cs typeface="Arial"/>
              </a:rPr>
              <a:t> </a:t>
            </a:r>
            <a:r>
              <a:rPr sz="1600" b="1" spc="-35" dirty="0">
                <a:solidFill>
                  <a:srgbClr val="003A82"/>
                </a:solidFill>
                <a:latin typeface="Ubuntu" panose="020B0504030602030204" pitchFamily="34" charset="0"/>
                <a:cs typeface="Arial"/>
              </a:rPr>
              <a:t>q</a:t>
            </a:r>
            <a:r>
              <a:rPr sz="1600" b="1" spc="-45" dirty="0">
                <a:solidFill>
                  <a:srgbClr val="003A82"/>
                </a:solidFill>
                <a:latin typeface="Ubuntu" panose="020B0504030602030204" pitchFamily="34" charset="0"/>
                <a:cs typeface="Arial"/>
              </a:rPr>
              <a:t>u</a:t>
            </a:r>
            <a:r>
              <a:rPr sz="1600" b="1" spc="-15" dirty="0">
                <a:solidFill>
                  <a:srgbClr val="003A82"/>
                </a:solidFill>
                <a:latin typeface="Ubuntu" panose="020B0504030602030204" pitchFamily="34" charset="0"/>
                <a:cs typeface="Arial"/>
              </a:rPr>
              <a:t>'</a:t>
            </a:r>
            <a:r>
              <a:rPr sz="1600" b="1" spc="-55" dirty="0">
                <a:solidFill>
                  <a:srgbClr val="003A82"/>
                </a:solidFill>
                <a:latin typeface="Ubuntu" panose="020B0504030602030204" pitchFamily="34" charset="0"/>
                <a:cs typeface="Arial"/>
              </a:rPr>
              <a:t>i</a:t>
            </a:r>
            <a:r>
              <a:rPr sz="1600" b="1" spc="-60" dirty="0">
                <a:solidFill>
                  <a:srgbClr val="003A82"/>
                </a:solidFill>
                <a:latin typeface="Ubuntu" panose="020B0504030602030204" pitchFamily="34" charset="0"/>
                <a:cs typeface="Arial"/>
              </a:rPr>
              <a:t>n</a:t>
            </a:r>
            <a:r>
              <a:rPr sz="1600" b="1" spc="-35" dirty="0">
                <a:solidFill>
                  <a:srgbClr val="003A82"/>
                </a:solidFill>
                <a:latin typeface="Ubuntu" panose="020B0504030602030204" pitchFamily="34" charset="0"/>
                <a:cs typeface="Arial"/>
              </a:rPr>
              <a:t>d</a:t>
            </a:r>
            <a:r>
              <a:rPr sz="1600" b="1" spc="-45" dirty="0">
                <a:solidFill>
                  <a:srgbClr val="003A82"/>
                </a:solidFill>
                <a:latin typeface="Ubuntu" panose="020B0504030602030204" pitchFamily="34" charset="0"/>
                <a:cs typeface="Arial"/>
              </a:rPr>
              <a:t>i</a:t>
            </a:r>
            <a:r>
              <a:rPr sz="1600" b="1" spc="-95" dirty="0">
                <a:solidFill>
                  <a:srgbClr val="003A82"/>
                </a:solidFill>
                <a:latin typeface="Ubuntu" panose="020B0504030602030204" pitchFamily="34" charset="0"/>
                <a:cs typeface="Arial"/>
              </a:rPr>
              <a:t>v</a:t>
            </a:r>
            <a:r>
              <a:rPr sz="1600" b="1" spc="-55" dirty="0">
                <a:solidFill>
                  <a:srgbClr val="003A82"/>
                </a:solidFill>
                <a:latin typeface="Ubuntu" panose="020B0504030602030204" pitchFamily="34" charset="0"/>
                <a:cs typeface="Arial"/>
              </a:rPr>
              <a:t>i</a:t>
            </a:r>
            <a:r>
              <a:rPr sz="1600" b="1" spc="-35" dirty="0">
                <a:solidFill>
                  <a:srgbClr val="003A82"/>
                </a:solidFill>
                <a:latin typeface="Ubuntu" panose="020B0504030602030204" pitchFamily="34" charset="0"/>
                <a:cs typeface="Arial"/>
              </a:rPr>
              <a:t>d</a:t>
            </a:r>
            <a:r>
              <a:rPr sz="1600" b="1" spc="-65" dirty="0">
                <a:solidFill>
                  <a:srgbClr val="003A82"/>
                </a:solidFill>
                <a:latin typeface="Ubuntu" panose="020B0504030602030204" pitchFamily="34" charset="0"/>
                <a:cs typeface="Arial"/>
              </a:rPr>
              <a:t>u</a:t>
            </a:r>
            <a:r>
              <a:rPr sz="1600" b="1" spc="-60" dirty="0">
                <a:solidFill>
                  <a:srgbClr val="003A82"/>
                </a:solidFill>
                <a:latin typeface="Ubuntu" panose="020B0504030602030204" pitchFamily="34" charset="0"/>
                <a:cs typeface="Arial"/>
              </a:rPr>
              <a:t> </a:t>
            </a:r>
            <a:r>
              <a:rPr sz="1600" b="1" spc="-40" dirty="0">
                <a:solidFill>
                  <a:srgbClr val="003A82"/>
                </a:solidFill>
                <a:latin typeface="Ubuntu" panose="020B0504030602030204" pitchFamily="34" charset="0"/>
                <a:cs typeface="Arial"/>
              </a:rPr>
              <a:t>à  </a:t>
            </a:r>
            <a:r>
              <a:rPr sz="1600" b="1" spc="-100" dirty="0">
                <a:solidFill>
                  <a:srgbClr val="003A82"/>
                </a:solidFill>
                <a:latin typeface="Ubuntu" panose="020B0504030602030204" pitchFamily="34" charset="0"/>
                <a:cs typeface="Arial"/>
              </a:rPr>
              <a:t>v</a:t>
            </a:r>
            <a:r>
              <a:rPr sz="1600" b="1" spc="-40" dirty="0">
                <a:solidFill>
                  <a:srgbClr val="003A82"/>
                </a:solidFill>
                <a:latin typeface="Ubuntu" panose="020B0504030602030204" pitchFamily="34" charset="0"/>
                <a:cs typeface="Arial"/>
              </a:rPr>
              <a:t>o</a:t>
            </a:r>
            <a:r>
              <a:rPr sz="1600" b="1" spc="105" dirty="0">
                <a:solidFill>
                  <a:srgbClr val="003A82"/>
                </a:solidFill>
                <a:latin typeface="Ubuntu" panose="020B0504030602030204" pitchFamily="34" charset="0"/>
                <a:cs typeface="Arial"/>
              </a:rPr>
              <a:t>t</a:t>
            </a:r>
            <a:r>
              <a:rPr sz="1600" b="1" spc="-5" dirty="0">
                <a:solidFill>
                  <a:srgbClr val="003A82"/>
                </a:solidFill>
                <a:latin typeface="Ubuntu" panose="020B0504030602030204" pitchFamily="34" charset="0"/>
                <a:cs typeface="Arial"/>
              </a:rPr>
              <a:t>r</a:t>
            </a:r>
            <a:r>
              <a:rPr sz="1600" b="1" dirty="0">
                <a:solidFill>
                  <a:srgbClr val="003A82"/>
                </a:solidFill>
                <a:latin typeface="Ubuntu" panose="020B0504030602030204" pitchFamily="34" charset="0"/>
                <a:cs typeface="Arial"/>
              </a:rPr>
              <a:t>e</a:t>
            </a:r>
            <a:r>
              <a:rPr sz="1600" b="1" spc="-70" dirty="0">
                <a:solidFill>
                  <a:srgbClr val="003A82"/>
                </a:solidFill>
                <a:latin typeface="Ubuntu" panose="020B0504030602030204" pitchFamily="34" charset="0"/>
                <a:cs typeface="Arial"/>
              </a:rPr>
              <a:t> </a:t>
            </a:r>
            <a:r>
              <a:rPr sz="1600" b="1" spc="-135" dirty="0">
                <a:solidFill>
                  <a:srgbClr val="003A82"/>
                </a:solidFill>
                <a:latin typeface="Ubuntu" panose="020B0504030602030204" pitchFamily="34" charset="0"/>
                <a:cs typeface="Arial"/>
              </a:rPr>
              <a:t>c</a:t>
            </a:r>
            <a:r>
              <a:rPr sz="1600" b="1" spc="-50" dirty="0">
                <a:solidFill>
                  <a:srgbClr val="003A82"/>
                </a:solidFill>
                <a:latin typeface="Ubuntu" panose="020B0504030602030204" pitchFamily="34" charset="0"/>
                <a:cs typeface="Arial"/>
              </a:rPr>
              <a:t>omm</a:t>
            </a:r>
            <a:r>
              <a:rPr sz="1600" b="1" spc="-60" dirty="0">
                <a:solidFill>
                  <a:srgbClr val="003A82"/>
                </a:solidFill>
                <a:latin typeface="Ubuntu" panose="020B0504030602030204" pitchFamily="34" charset="0"/>
                <a:cs typeface="Arial"/>
              </a:rPr>
              <a:t>un</a:t>
            </a:r>
            <a:r>
              <a:rPr sz="1600" b="1" spc="-65" dirty="0">
                <a:solidFill>
                  <a:srgbClr val="003A82"/>
                </a:solidFill>
                <a:latin typeface="Ubuntu" panose="020B0504030602030204" pitchFamily="34" charset="0"/>
                <a:cs typeface="Arial"/>
              </a:rPr>
              <a:t>a</a:t>
            </a:r>
            <a:r>
              <a:rPr sz="1600" b="1" spc="-45" dirty="0">
                <a:solidFill>
                  <a:srgbClr val="003A82"/>
                </a:solidFill>
                <a:latin typeface="Ubuntu" panose="020B0504030602030204" pitchFamily="34" charset="0"/>
                <a:cs typeface="Arial"/>
              </a:rPr>
              <a:t>u</a:t>
            </a:r>
            <a:r>
              <a:rPr sz="1600" b="1" spc="-50" dirty="0">
                <a:solidFill>
                  <a:srgbClr val="003A82"/>
                </a:solidFill>
                <a:latin typeface="Ubuntu" panose="020B0504030602030204" pitchFamily="34" charset="0"/>
                <a:cs typeface="Arial"/>
              </a:rPr>
              <a:t>-  </a:t>
            </a:r>
            <a:r>
              <a:rPr sz="1600" b="1" spc="105" dirty="0">
                <a:solidFill>
                  <a:srgbClr val="003A82"/>
                </a:solidFill>
                <a:latin typeface="Ubuntu" panose="020B0504030602030204" pitchFamily="34" charset="0"/>
                <a:cs typeface="Arial"/>
              </a:rPr>
              <a:t>t</a:t>
            </a:r>
            <a:r>
              <a:rPr sz="1600" b="1" dirty="0">
                <a:solidFill>
                  <a:srgbClr val="003A82"/>
                </a:solidFill>
                <a:latin typeface="Ubuntu" panose="020B0504030602030204" pitchFamily="34" charset="0"/>
                <a:cs typeface="Arial"/>
              </a:rPr>
              <a:t>é</a:t>
            </a:r>
            <a:r>
              <a:rPr sz="1600" b="1" spc="-70" dirty="0">
                <a:solidFill>
                  <a:srgbClr val="003A82"/>
                </a:solidFill>
                <a:latin typeface="Ubuntu" panose="020B0504030602030204" pitchFamily="34" charset="0"/>
                <a:cs typeface="Arial"/>
              </a:rPr>
              <a:t> </a:t>
            </a:r>
            <a:r>
              <a:rPr sz="1600" b="1" spc="-40" dirty="0">
                <a:solidFill>
                  <a:srgbClr val="003A82"/>
                </a:solidFill>
                <a:latin typeface="Ubuntu" panose="020B0504030602030204" pitchFamily="34" charset="0"/>
                <a:cs typeface="Arial"/>
              </a:rPr>
              <a:t>o</a:t>
            </a:r>
            <a:r>
              <a:rPr sz="1600" b="1" spc="-65" dirty="0">
                <a:solidFill>
                  <a:srgbClr val="003A82"/>
                </a:solidFill>
                <a:latin typeface="Ubuntu" panose="020B0504030602030204" pitchFamily="34" charset="0"/>
                <a:cs typeface="Arial"/>
              </a:rPr>
              <a:t>u</a:t>
            </a:r>
            <a:r>
              <a:rPr sz="1600" b="1" spc="-70" dirty="0">
                <a:solidFill>
                  <a:srgbClr val="003A82"/>
                </a:solidFill>
                <a:latin typeface="Ubuntu" panose="020B0504030602030204" pitchFamily="34" charset="0"/>
                <a:cs typeface="Arial"/>
              </a:rPr>
              <a:t> </a:t>
            </a:r>
            <a:r>
              <a:rPr sz="1600" b="1" spc="-60" dirty="0">
                <a:solidFill>
                  <a:srgbClr val="003A82"/>
                </a:solidFill>
                <a:latin typeface="Ubuntu" panose="020B0504030602030204" pitchFamily="34" charset="0"/>
                <a:cs typeface="Arial"/>
              </a:rPr>
              <a:t>a</a:t>
            </a:r>
            <a:r>
              <a:rPr sz="1600" b="1" spc="-40" dirty="0">
                <a:solidFill>
                  <a:srgbClr val="003A82"/>
                </a:solidFill>
                <a:latin typeface="Ubuntu" panose="020B0504030602030204" pitchFamily="34" charset="0"/>
                <a:cs typeface="Arial"/>
              </a:rPr>
              <a:t>u  </a:t>
            </a:r>
            <a:r>
              <a:rPr sz="1600" b="1" spc="-70" dirty="0" err="1">
                <a:solidFill>
                  <a:srgbClr val="003A82"/>
                </a:solidFill>
                <a:latin typeface="Ubuntu" panose="020B0504030602030204" pitchFamily="34" charset="0"/>
                <a:cs typeface="Arial"/>
              </a:rPr>
              <a:t>Programme</a:t>
            </a:r>
            <a:r>
              <a:rPr sz="1600" b="1" spc="-70" dirty="0">
                <a:solidFill>
                  <a:srgbClr val="003A82"/>
                </a:solidFill>
                <a:latin typeface="Ubuntu" panose="020B0504030602030204" pitchFamily="34" charset="0"/>
                <a:cs typeface="Arial"/>
              </a:rPr>
              <a:t>?</a:t>
            </a:r>
            <a:endParaRPr lang="es-PA" sz="1600" dirty="0">
              <a:latin typeface="Ubuntu" panose="020B0504030602030204" pitchFamily="34" charset="0"/>
              <a:cs typeface="Arial"/>
            </a:endParaRPr>
          </a:p>
          <a:p>
            <a:pPr marL="30480" marR="5067300">
              <a:lnSpc>
                <a:spcPct val="103899"/>
              </a:lnSpc>
            </a:pPr>
            <a:endParaRPr lang="es-PA" sz="1600" b="1" spc="-10" dirty="0">
              <a:solidFill>
                <a:srgbClr val="003A82"/>
              </a:solidFill>
              <a:latin typeface="Ubuntu" panose="020B0504030602030204" pitchFamily="34" charset="0"/>
              <a:cs typeface="Arial"/>
            </a:endParaRPr>
          </a:p>
          <a:p>
            <a:pPr marL="30480" marR="5067300">
              <a:lnSpc>
                <a:spcPct val="103899"/>
              </a:lnSpc>
            </a:pPr>
            <a:endParaRPr lang="es-PA" sz="1600" b="1" spc="-10" dirty="0">
              <a:solidFill>
                <a:srgbClr val="003A82"/>
              </a:solidFill>
              <a:latin typeface="Ubuntu" panose="020B0504030602030204" pitchFamily="34" charset="0"/>
              <a:cs typeface="Arial"/>
            </a:endParaRPr>
          </a:p>
          <a:p>
            <a:pPr marL="30480" marR="5067300">
              <a:lnSpc>
                <a:spcPct val="103899"/>
              </a:lnSpc>
            </a:pPr>
            <a:r>
              <a:rPr sz="1600" b="1" spc="-10" dirty="0" err="1">
                <a:solidFill>
                  <a:srgbClr val="003A82"/>
                </a:solidFill>
                <a:latin typeface="Ubuntu" panose="020B0504030602030204" pitchFamily="34" charset="0"/>
                <a:cs typeface="Arial"/>
              </a:rPr>
              <a:t>Q</a:t>
            </a:r>
            <a:r>
              <a:rPr sz="1600" b="1" spc="-65" dirty="0" err="1">
                <a:solidFill>
                  <a:srgbClr val="003A82"/>
                </a:solidFill>
                <a:latin typeface="Ubuntu" panose="020B0504030602030204" pitchFamily="34" charset="0"/>
                <a:cs typeface="Arial"/>
              </a:rPr>
              <a:t>u</a:t>
            </a:r>
            <a:r>
              <a:rPr sz="1600" b="1" spc="10" dirty="0" err="1">
                <a:solidFill>
                  <a:srgbClr val="003A82"/>
                </a:solidFill>
                <a:latin typeface="Ubuntu" panose="020B0504030602030204" pitchFamily="34" charset="0"/>
                <a:cs typeface="Arial"/>
              </a:rPr>
              <a:t>e</a:t>
            </a:r>
            <a:r>
              <a:rPr sz="1600" b="1" spc="-10" dirty="0" err="1">
                <a:solidFill>
                  <a:srgbClr val="003A82"/>
                </a:solidFill>
                <a:latin typeface="Ubuntu" panose="020B0504030602030204" pitchFamily="34" charset="0"/>
                <a:cs typeface="Arial"/>
              </a:rPr>
              <a:t>l</a:t>
            </a:r>
            <a:r>
              <a:rPr sz="1600" b="1" spc="-80" dirty="0">
                <a:solidFill>
                  <a:srgbClr val="003A82"/>
                </a:solidFill>
                <a:latin typeface="Ubuntu" panose="020B0504030602030204" pitchFamily="34" charset="0"/>
                <a:cs typeface="Arial"/>
              </a:rPr>
              <a:t> </a:t>
            </a:r>
            <a:r>
              <a:rPr sz="1600" b="1" spc="-35" dirty="0">
                <a:solidFill>
                  <a:srgbClr val="003A82"/>
                </a:solidFill>
                <a:latin typeface="Ubuntu" panose="020B0504030602030204" pitchFamily="34" charset="0"/>
                <a:cs typeface="Arial"/>
              </a:rPr>
              <a:t>d</a:t>
            </a:r>
            <a:r>
              <a:rPr sz="1600" b="1" spc="-30" dirty="0">
                <a:solidFill>
                  <a:srgbClr val="003A82"/>
                </a:solidFill>
                <a:latin typeface="Ubuntu" panose="020B0504030602030204" pitchFamily="34" charset="0"/>
                <a:cs typeface="Arial"/>
              </a:rPr>
              <a:t>o</a:t>
            </a:r>
            <a:r>
              <a:rPr sz="1600" b="1" spc="-60" dirty="0">
                <a:solidFill>
                  <a:srgbClr val="003A82"/>
                </a:solidFill>
                <a:latin typeface="Ubuntu" panose="020B0504030602030204" pitchFamily="34" charset="0"/>
                <a:cs typeface="Arial"/>
              </a:rPr>
              <a:t>ma</a:t>
            </a:r>
            <a:r>
              <a:rPr sz="1600" b="1" spc="-45" dirty="0">
                <a:solidFill>
                  <a:srgbClr val="003A82"/>
                </a:solidFill>
                <a:latin typeface="Ubuntu" panose="020B0504030602030204" pitchFamily="34" charset="0"/>
                <a:cs typeface="Arial"/>
              </a:rPr>
              <a:t>i</a:t>
            </a:r>
            <a:r>
              <a:rPr sz="1600" b="1" spc="-65" dirty="0">
                <a:solidFill>
                  <a:srgbClr val="003A82"/>
                </a:solidFill>
                <a:latin typeface="Ubuntu" panose="020B0504030602030204" pitchFamily="34" charset="0"/>
                <a:cs typeface="Arial"/>
              </a:rPr>
              <a:t>n</a:t>
            </a:r>
            <a:r>
              <a:rPr sz="1600" b="1" dirty="0">
                <a:solidFill>
                  <a:srgbClr val="003A82"/>
                </a:solidFill>
                <a:latin typeface="Ubuntu" panose="020B0504030602030204" pitchFamily="34" charset="0"/>
                <a:cs typeface="Arial"/>
              </a:rPr>
              <a:t>e  </a:t>
            </a:r>
            <a:r>
              <a:rPr sz="1600" b="1" spc="-15" dirty="0">
                <a:solidFill>
                  <a:srgbClr val="003A82"/>
                </a:solidFill>
                <a:latin typeface="Ubuntu" panose="020B0504030602030204" pitchFamily="34" charset="0"/>
                <a:cs typeface="Arial"/>
              </a:rPr>
              <a:t>de </a:t>
            </a:r>
            <a:r>
              <a:rPr sz="1600" b="1" spc="-75" dirty="0">
                <a:solidFill>
                  <a:srgbClr val="003A82"/>
                </a:solidFill>
                <a:latin typeface="Ubuntu" panose="020B0504030602030204" pitchFamily="34" charset="0"/>
                <a:cs typeface="Arial"/>
              </a:rPr>
              <a:t>Special </a:t>
            </a:r>
            <a:r>
              <a:rPr sz="1600" b="1" spc="-70" dirty="0">
                <a:solidFill>
                  <a:srgbClr val="003A82"/>
                </a:solidFill>
                <a:latin typeface="Ubuntu" panose="020B0504030602030204" pitchFamily="34" charset="0"/>
                <a:cs typeface="Arial"/>
              </a:rPr>
              <a:t> </a:t>
            </a:r>
            <a:r>
              <a:rPr sz="1600" b="1" spc="5" dirty="0">
                <a:solidFill>
                  <a:srgbClr val="003A82"/>
                </a:solidFill>
                <a:latin typeface="Ubuntu" panose="020B0504030602030204" pitchFamily="34" charset="0"/>
                <a:cs typeface="Arial"/>
              </a:rPr>
              <a:t>O</a:t>
            </a:r>
            <a:r>
              <a:rPr sz="1600" b="1" spc="-20" dirty="0">
                <a:solidFill>
                  <a:srgbClr val="003A82"/>
                </a:solidFill>
                <a:latin typeface="Ubuntu" panose="020B0504030602030204" pitchFamily="34" charset="0"/>
                <a:cs typeface="Arial"/>
              </a:rPr>
              <a:t>l</a:t>
            </a:r>
            <a:r>
              <a:rPr sz="1600" b="1" spc="-65" dirty="0">
                <a:solidFill>
                  <a:srgbClr val="003A82"/>
                </a:solidFill>
                <a:latin typeface="Ubuntu" panose="020B0504030602030204" pitchFamily="34" charset="0"/>
                <a:cs typeface="Arial"/>
              </a:rPr>
              <a:t>ym</a:t>
            </a:r>
            <a:r>
              <a:rPr sz="1600" b="1" spc="-50" dirty="0">
                <a:solidFill>
                  <a:srgbClr val="003A82"/>
                </a:solidFill>
                <a:latin typeface="Ubuntu" panose="020B0504030602030204" pitchFamily="34" charset="0"/>
                <a:cs typeface="Arial"/>
              </a:rPr>
              <a:t>p</a:t>
            </a:r>
            <a:r>
              <a:rPr sz="1600" b="1" spc="-60" dirty="0">
                <a:solidFill>
                  <a:srgbClr val="003A82"/>
                </a:solidFill>
                <a:latin typeface="Ubuntu" panose="020B0504030602030204" pitchFamily="34" charset="0"/>
                <a:cs typeface="Arial"/>
              </a:rPr>
              <a:t>i</a:t>
            </a:r>
            <a:r>
              <a:rPr sz="1600" b="1" spc="-145" dirty="0">
                <a:solidFill>
                  <a:srgbClr val="003A82"/>
                </a:solidFill>
                <a:latin typeface="Ubuntu" panose="020B0504030602030204" pitchFamily="34" charset="0"/>
                <a:cs typeface="Arial"/>
              </a:rPr>
              <a:t>c</a:t>
            </a:r>
            <a:r>
              <a:rPr sz="1600" b="1" spc="-190" dirty="0">
                <a:solidFill>
                  <a:srgbClr val="003A82"/>
                </a:solidFill>
                <a:latin typeface="Ubuntu" panose="020B0504030602030204" pitchFamily="34" charset="0"/>
                <a:cs typeface="Arial"/>
              </a:rPr>
              <a:t>s</a:t>
            </a:r>
            <a:r>
              <a:rPr sz="1600" b="1" spc="-75" dirty="0">
                <a:solidFill>
                  <a:srgbClr val="003A82"/>
                </a:solidFill>
                <a:latin typeface="Ubuntu" panose="020B0504030602030204" pitchFamily="34" charset="0"/>
                <a:cs typeface="Arial"/>
              </a:rPr>
              <a:t> </a:t>
            </a:r>
            <a:r>
              <a:rPr sz="1600" b="1" spc="-114" dirty="0">
                <a:solidFill>
                  <a:srgbClr val="003A82"/>
                </a:solidFill>
                <a:latin typeface="Ubuntu" panose="020B0504030602030204" pitchFamily="34" charset="0"/>
                <a:cs typeface="Arial"/>
              </a:rPr>
              <a:t>v</a:t>
            </a:r>
            <a:r>
              <a:rPr sz="1600" b="1" spc="-50" dirty="0">
                <a:solidFill>
                  <a:srgbClr val="003A82"/>
                </a:solidFill>
                <a:latin typeface="Ubuntu" panose="020B0504030602030204" pitchFamily="34" charset="0"/>
                <a:cs typeface="Arial"/>
              </a:rPr>
              <a:t>o</a:t>
            </a:r>
            <a:r>
              <a:rPr sz="1600" b="1" spc="-45" dirty="0">
                <a:solidFill>
                  <a:srgbClr val="003A82"/>
                </a:solidFill>
                <a:latin typeface="Ubuntu" panose="020B0504030602030204" pitchFamily="34" charset="0"/>
                <a:cs typeface="Arial"/>
              </a:rPr>
              <a:t>u</a:t>
            </a:r>
            <a:r>
              <a:rPr sz="1600" b="1" spc="-125" dirty="0">
                <a:solidFill>
                  <a:srgbClr val="003A82"/>
                </a:solidFill>
                <a:latin typeface="Ubuntu" panose="020B0504030602030204" pitchFamily="34" charset="0"/>
                <a:cs typeface="Arial"/>
              </a:rPr>
              <a:t>s  </a:t>
            </a:r>
            <a:r>
              <a:rPr sz="1600" b="1" spc="-60" dirty="0">
                <a:solidFill>
                  <a:srgbClr val="003A82"/>
                </a:solidFill>
                <a:latin typeface="Ubuntu" panose="020B0504030602030204" pitchFamily="34" charset="0"/>
                <a:cs typeface="Arial"/>
              </a:rPr>
              <a:t>i</a:t>
            </a:r>
            <a:r>
              <a:rPr sz="1600" b="1" spc="-45" dirty="0">
                <a:solidFill>
                  <a:srgbClr val="003A82"/>
                </a:solidFill>
                <a:latin typeface="Ubuntu" panose="020B0504030602030204" pitchFamily="34" charset="0"/>
                <a:cs typeface="Arial"/>
              </a:rPr>
              <a:t>n</a:t>
            </a:r>
            <a:r>
              <a:rPr sz="1600" b="1" spc="45" dirty="0">
                <a:solidFill>
                  <a:srgbClr val="003A82"/>
                </a:solidFill>
                <a:latin typeface="Ubuntu" panose="020B0504030602030204" pitchFamily="34" charset="0"/>
                <a:cs typeface="Arial"/>
              </a:rPr>
              <a:t>t</a:t>
            </a:r>
            <a:r>
              <a:rPr sz="1600" b="1" spc="70" dirty="0">
                <a:solidFill>
                  <a:srgbClr val="003A82"/>
                </a:solidFill>
                <a:latin typeface="Ubuntu" panose="020B0504030602030204" pitchFamily="34" charset="0"/>
                <a:cs typeface="Arial"/>
              </a:rPr>
              <a:t>é</a:t>
            </a:r>
            <a:r>
              <a:rPr sz="1600" b="1" spc="-75" dirty="0">
                <a:solidFill>
                  <a:srgbClr val="003A82"/>
                </a:solidFill>
                <a:latin typeface="Ubuntu" panose="020B0504030602030204" pitchFamily="34" charset="0"/>
                <a:cs typeface="Arial"/>
              </a:rPr>
              <a:t>resse</a:t>
            </a:r>
            <a:r>
              <a:rPr sz="1600" b="1" spc="-90" dirty="0">
                <a:solidFill>
                  <a:srgbClr val="003A82"/>
                </a:solidFill>
                <a:latin typeface="Ubuntu" panose="020B0504030602030204" pitchFamily="34" charset="0"/>
                <a:cs typeface="Arial"/>
              </a:rPr>
              <a:t> </a:t>
            </a:r>
            <a:r>
              <a:rPr sz="1600" b="1" spc="-20" dirty="0">
                <a:solidFill>
                  <a:srgbClr val="003A82"/>
                </a:solidFill>
                <a:latin typeface="Ubuntu" panose="020B0504030602030204" pitchFamily="34" charset="0"/>
                <a:cs typeface="Arial"/>
              </a:rPr>
              <a:t>en  </a:t>
            </a:r>
            <a:r>
              <a:rPr sz="1600" b="1" spc="30" dirty="0">
                <a:solidFill>
                  <a:srgbClr val="003A82"/>
                </a:solidFill>
                <a:latin typeface="Ubuntu" panose="020B0504030602030204" pitchFamily="34" charset="0"/>
                <a:cs typeface="Arial"/>
              </a:rPr>
              <a:t>tant</a:t>
            </a:r>
            <a:r>
              <a:rPr sz="1600" b="1" spc="-80" dirty="0">
                <a:solidFill>
                  <a:srgbClr val="003A82"/>
                </a:solidFill>
                <a:latin typeface="Ubuntu" panose="020B0504030602030204" pitchFamily="34" charset="0"/>
                <a:cs typeface="Arial"/>
              </a:rPr>
              <a:t> </a:t>
            </a:r>
            <a:r>
              <a:rPr sz="1600" b="1" spc="-30" dirty="0">
                <a:solidFill>
                  <a:srgbClr val="003A82"/>
                </a:solidFill>
                <a:latin typeface="Ubuntu" panose="020B0504030602030204" pitchFamily="34" charset="0"/>
                <a:cs typeface="Arial"/>
              </a:rPr>
              <a:t>q</a:t>
            </a:r>
            <a:r>
              <a:rPr sz="1600" b="1" spc="-65" dirty="0">
                <a:solidFill>
                  <a:srgbClr val="003A82"/>
                </a:solidFill>
                <a:latin typeface="Ubuntu" panose="020B0504030602030204" pitchFamily="34" charset="0"/>
                <a:cs typeface="Arial"/>
              </a:rPr>
              <a:t>u</a:t>
            </a:r>
            <a:r>
              <a:rPr sz="1600" b="1" spc="5" dirty="0">
                <a:solidFill>
                  <a:srgbClr val="003A82"/>
                </a:solidFill>
                <a:latin typeface="Ubuntu" panose="020B0504030602030204" pitchFamily="34" charset="0"/>
                <a:cs typeface="Arial"/>
              </a:rPr>
              <a:t>'</a:t>
            </a:r>
            <a:r>
              <a:rPr sz="1600" b="1" spc="-105" dirty="0">
                <a:solidFill>
                  <a:srgbClr val="003A82"/>
                </a:solidFill>
                <a:latin typeface="Ubuntu" panose="020B0504030602030204" pitchFamily="34" charset="0"/>
                <a:cs typeface="Arial"/>
              </a:rPr>
              <a:t>A</a:t>
            </a:r>
            <a:r>
              <a:rPr sz="1600" b="1" spc="15" dirty="0">
                <a:solidFill>
                  <a:srgbClr val="003A82"/>
                </a:solidFill>
                <a:latin typeface="Ubuntu" panose="020B0504030602030204" pitchFamily="34" charset="0"/>
                <a:cs typeface="Arial"/>
              </a:rPr>
              <a:t>th</a:t>
            </a:r>
            <a:r>
              <a:rPr sz="1600" b="1" spc="-5" dirty="0">
                <a:solidFill>
                  <a:srgbClr val="003A82"/>
                </a:solidFill>
                <a:latin typeface="Ubuntu" panose="020B0504030602030204" pitchFamily="34" charset="0"/>
                <a:cs typeface="Arial"/>
              </a:rPr>
              <a:t>l</a:t>
            </a:r>
            <a:r>
              <a:rPr sz="1600" b="1" spc="75" dirty="0">
                <a:solidFill>
                  <a:srgbClr val="003A82"/>
                </a:solidFill>
                <a:latin typeface="Ubuntu" panose="020B0504030602030204" pitchFamily="34" charset="0"/>
                <a:cs typeface="Arial"/>
              </a:rPr>
              <a:t>è</a:t>
            </a:r>
            <a:r>
              <a:rPr sz="1600" b="1" spc="50" dirty="0">
                <a:solidFill>
                  <a:srgbClr val="003A82"/>
                </a:solidFill>
                <a:latin typeface="Ubuntu" panose="020B0504030602030204" pitchFamily="34" charset="0"/>
                <a:cs typeface="Arial"/>
              </a:rPr>
              <a:t>t</a:t>
            </a:r>
            <a:r>
              <a:rPr sz="1600" b="1" dirty="0">
                <a:solidFill>
                  <a:srgbClr val="003A82"/>
                </a:solidFill>
                <a:latin typeface="Ubuntu" panose="020B0504030602030204" pitchFamily="34" charset="0"/>
                <a:cs typeface="Arial"/>
              </a:rPr>
              <a:t>e  </a:t>
            </a:r>
            <a:r>
              <a:rPr sz="1600" b="1" spc="-45" dirty="0">
                <a:solidFill>
                  <a:srgbClr val="003A82"/>
                </a:solidFill>
                <a:latin typeface="Ubuntu" panose="020B0504030602030204" pitchFamily="34" charset="0"/>
                <a:cs typeface="Arial"/>
              </a:rPr>
              <a:t>Leader</a:t>
            </a:r>
            <a:endParaRPr sz="1600" dirty="0">
              <a:latin typeface="Ubuntu" panose="020B0504030602030204" pitchFamily="34" charset="0"/>
              <a:cs typeface="Arial"/>
            </a:endParaRPr>
          </a:p>
          <a:p>
            <a:pPr>
              <a:spcBef>
                <a:spcPts val="30"/>
              </a:spcBef>
            </a:pPr>
            <a:endParaRPr lang="es-PA" sz="1600" dirty="0">
              <a:latin typeface="Ubuntu" panose="020B0504030602030204" pitchFamily="34" charset="0"/>
              <a:cs typeface="Arial"/>
            </a:endParaRPr>
          </a:p>
          <a:p>
            <a:pPr>
              <a:spcBef>
                <a:spcPts val="30"/>
              </a:spcBef>
            </a:pPr>
            <a:endParaRPr sz="1600" dirty="0">
              <a:latin typeface="Ubuntu" panose="020B0504030602030204" pitchFamily="34" charset="0"/>
              <a:cs typeface="Arial"/>
            </a:endParaRPr>
          </a:p>
          <a:p>
            <a:pPr marL="30480" marR="5313680">
              <a:lnSpc>
                <a:spcPct val="104299"/>
              </a:lnSpc>
            </a:pPr>
            <a:r>
              <a:rPr sz="1600" b="1" spc="-20" dirty="0">
                <a:solidFill>
                  <a:srgbClr val="003A82"/>
                </a:solidFill>
                <a:latin typeface="Ubuntu" panose="020B0504030602030204" pitchFamily="34" charset="0"/>
                <a:cs typeface="Arial"/>
              </a:rPr>
              <a:t>Quel est </a:t>
            </a:r>
            <a:r>
              <a:rPr sz="1600" b="1" spc="-15" dirty="0">
                <a:solidFill>
                  <a:srgbClr val="003A82"/>
                </a:solidFill>
                <a:latin typeface="Ubuntu" panose="020B0504030602030204" pitchFamily="34" charset="0"/>
                <a:cs typeface="Arial"/>
              </a:rPr>
              <a:t> </a:t>
            </a:r>
            <a:r>
              <a:rPr sz="1600" b="1" spc="-5" dirty="0">
                <a:solidFill>
                  <a:srgbClr val="003A82"/>
                </a:solidFill>
                <a:latin typeface="Ubuntu" panose="020B0504030602030204" pitchFamily="34" charset="0"/>
                <a:cs typeface="Arial"/>
              </a:rPr>
              <a:t>l</a:t>
            </a:r>
            <a:r>
              <a:rPr sz="1600" b="1" spc="5" dirty="0">
                <a:solidFill>
                  <a:srgbClr val="003A82"/>
                </a:solidFill>
                <a:latin typeface="Ubuntu" panose="020B0504030602030204" pitchFamily="34" charset="0"/>
                <a:cs typeface="Arial"/>
              </a:rPr>
              <a:t>'</a:t>
            </a:r>
            <a:r>
              <a:rPr sz="1600" b="1" spc="-60" dirty="0">
                <a:solidFill>
                  <a:srgbClr val="003A82"/>
                </a:solidFill>
                <a:latin typeface="Ubuntu" panose="020B0504030602030204" pitchFamily="34" charset="0"/>
                <a:cs typeface="Arial"/>
              </a:rPr>
              <a:t>i</a:t>
            </a:r>
            <a:r>
              <a:rPr sz="1600" b="1" spc="-35" dirty="0">
                <a:solidFill>
                  <a:srgbClr val="003A82"/>
                </a:solidFill>
                <a:latin typeface="Ubuntu" panose="020B0504030602030204" pitchFamily="34" charset="0"/>
                <a:cs typeface="Arial"/>
              </a:rPr>
              <a:t>mpact</a:t>
            </a:r>
            <a:r>
              <a:rPr sz="1600" b="1" spc="-80" dirty="0">
                <a:solidFill>
                  <a:srgbClr val="003A82"/>
                </a:solidFill>
                <a:latin typeface="Ubuntu" panose="020B0504030602030204" pitchFamily="34" charset="0"/>
                <a:cs typeface="Arial"/>
              </a:rPr>
              <a:t> </a:t>
            </a:r>
            <a:r>
              <a:rPr sz="1600" b="1" spc="-15" dirty="0">
                <a:solidFill>
                  <a:srgbClr val="003A82"/>
                </a:solidFill>
                <a:latin typeface="Ubuntu" panose="020B0504030602030204" pitchFamily="34" charset="0"/>
                <a:cs typeface="Arial"/>
              </a:rPr>
              <a:t>de  </a:t>
            </a:r>
            <a:r>
              <a:rPr sz="1600" b="1" spc="-75" dirty="0">
                <a:solidFill>
                  <a:srgbClr val="003A82"/>
                </a:solidFill>
                <a:latin typeface="Ubuntu" panose="020B0504030602030204" pitchFamily="34" charset="0"/>
                <a:cs typeface="Arial"/>
              </a:rPr>
              <a:t>Special </a:t>
            </a:r>
            <a:r>
              <a:rPr sz="1600" b="1" spc="-70" dirty="0">
                <a:solidFill>
                  <a:srgbClr val="003A82"/>
                </a:solidFill>
                <a:latin typeface="Ubuntu" panose="020B0504030602030204" pitchFamily="34" charset="0"/>
                <a:cs typeface="Arial"/>
              </a:rPr>
              <a:t> </a:t>
            </a:r>
            <a:r>
              <a:rPr sz="1600" b="1" spc="5" dirty="0">
                <a:solidFill>
                  <a:srgbClr val="003A82"/>
                </a:solidFill>
                <a:latin typeface="Ubuntu" panose="020B0504030602030204" pitchFamily="34" charset="0"/>
                <a:cs typeface="Arial"/>
              </a:rPr>
              <a:t>O</a:t>
            </a:r>
            <a:r>
              <a:rPr sz="1600" b="1" spc="-20" dirty="0">
                <a:solidFill>
                  <a:srgbClr val="003A82"/>
                </a:solidFill>
                <a:latin typeface="Ubuntu" panose="020B0504030602030204" pitchFamily="34" charset="0"/>
                <a:cs typeface="Arial"/>
              </a:rPr>
              <a:t>l</a:t>
            </a:r>
            <a:r>
              <a:rPr sz="1600" b="1" spc="-65" dirty="0">
                <a:solidFill>
                  <a:srgbClr val="003A82"/>
                </a:solidFill>
                <a:latin typeface="Ubuntu" panose="020B0504030602030204" pitchFamily="34" charset="0"/>
                <a:cs typeface="Arial"/>
              </a:rPr>
              <a:t>ym</a:t>
            </a:r>
            <a:r>
              <a:rPr sz="1600" b="1" spc="-50" dirty="0">
                <a:solidFill>
                  <a:srgbClr val="003A82"/>
                </a:solidFill>
                <a:latin typeface="Ubuntu" panose="020B0504030602030204" pitchFamily="34" charset="0"/>
                <a:cs typeface="Arial"/>
              </a:rPr>
              <a:t>p</a:t>
            </a:r>
            <a:r>
              <a:rPr sz="1600" b="1" spc="-60" dirty="0">
                <a:solidFill>
                  <a:srgbClr val="003A82"/>
                </a:solidFill>
                <a:latin typeface="Ubuntu" panose="020B0504030602030204" pitchFamily="34" charset="0"/>
                <a:cs typeface="Arial"/>
              </a:rPr>
              <a:t>i</a:t>
            </a:r>
            <a:r>
              <a:rPr sz="1600" b="1" spc="-145" dirty="0">
                <a:solidFill>
                  <a:srgbClr val="003A82"/>
                </a:solidFill>
                <a:latin typeface="Ubuntu" panose="020B0504030602030204" pitchFamily="34" charset="0"/>
                <a:cs typeface="Arial"/>
              </a:rPr>
              <a:t>c</a:t>
            </a:r>
            <a:r>
              <a:rPr sz="1600" b="1" spc="-190" dirty="0">
                <a:solidFill>
                  <a:srgbClr val="003A82"/>
                </a:solidFill>
                <a:latin typeface="Ubuntu" panose="020B0504030602030204" pitchFamily="34" charset="0"/>
                <a:cs typeface="Arial"/>
              </a:rPr>
              <a:t>s</a:t>
            </a:r>
            <a:r>
              <a:rPr sz="1600" b="1" spc="-80" dirty="0">
                <a:solidFill>
                  <a:srgbClr val="003A82"/>
                </a:solidFill>
                <a:latin typeface="Ubuntu" panose="020B0504030602030204" pitchFamily="34" charset="0"/>
                <a:cs typeface="Arial"/>
              </a:rPr>
              <a:t> </a:t>
            </a:r>
            <a:r>
              <a:rPr sz="1600" b="1" spc="-200" dirty="0">
                <a:solidFill>
                  <a:srgbClr val="003A82"/>
                </a:solidFill>
                <a:latin typeface="Ubuntu" panose="020B0504030602030204" pitchFamily="34" charset="0"/>
                <a:cs typeface="Arial"/>
              </a:rPr>
              <a:t>s</a:t>
            </a:r>
            <a:r>
              <a:rPr sz="1600" b="1" spc="-65" dirty="0">
                <a:solidFill>
                  <a:srgbClr val="003A82"/>
                </a:solidFill>
                <a:latin typeface="Ubuntu" panose="020B0504030602030204" pitchFamily="34" charset="0"/>
                <a:cs typeface="Arial"/>
              </a:rPr>
              <a:t>u</a:t>
            </a:r>
            <a:r>
              <a:rPr sz="1600" b="1" spc="-5" dirty="0">
                <a:solidFill>
                  <a:srgbClr val="003A82"/>
                </a:solidFill>
                <a:latin typeface="Ubuntu" panose="020B0504030602030204" pitchFamily="34" charset="0"/>
                <a:cs typeface="Arial"/>
              </a:rPr>
              <a:t>r  votre </a:t>
            </a:r>
            <a:r>
              <a:rPr sz="1600" b="1" dirty="0">
                <a:solidFill>
                  <a:srgbClr val="003A82"/>
                </a:solidFill>
                <a:latin typeface="Ubuntu" panose="020B0504030602030204" pitchFamily="34" charset="0"/>
                <a:cs typeface="Arial"/>
              </a:rPr>
              <a:t> </a:t>
            </a:r>
            <a:r>
              <a:rPr sz="1600" b="1" spc="-70" dirty="0">
                <a:solidFill>
                  <a:srgbClr val="003A82"/>
                </a:solidFill>
                <a:latin typeface="Ubuntu" panose="020B0504030602030204" pitchFamily="34" charset="0"/>
                <a:cs typeface="Arial"/>
              </a:rPr>
              <a:t>commu</a:t>
            </a:r>
            <a:r>
              <a:rPr sz="1600" b="1" spc="-55" dirty="0">
                <a:solidFill>
                  <a:srgbClr val="003A82"/>
                </a:solidFill>
                <a:latin typeface="Ubuntu" panose="020B0504030602030204" pitchFamily="34" charset="0"/>
                <a:cs typeface="Arial"/>
              </a:rPr>
              <a:t>n</a:t>
            </a:r>
            <a:r>
              <a:rPr sz="1600" b="1" spc="-75" dirty="0">
                <a:solidFill>
                  <a:srgbClr val="003A82"/>
                </a:solidFill>
                <a:latin typeface="Ubuntu" panose="020B0504030602030204" pitchFamily="34" charset="0"/>
                <a:cs typeface="Arial"/>
              </a:rPr>
              <a:t>a</a:t>
            </a:r>
            <a:r>
              <a:rPr sz="1600" b="1" spc="-65" dirty="0">
                <a:solidFill>
                  <a:srgbClr val="003A82"/>
                </a:solidFill>
                <a:latin typeface="Ubuntu" panose="020B0504030602030204" pitchFamily="34" charset="0"/>
                <a:cs typeface="Arial"/>
              </a:rPr>
              <a:t>u</a:t>
            </a:r>
            <a:r>
              <a:rPr sz="1600" b="1" spc="45" dirty="0">
                <a:solidFill>
                  <a:srgbClr val="003A82"/>
                </a:solidFill>
                <a:latin typeface="Ubuntu" panose="020B0504030602030204" pitchFamily="34" charset="0"/>
                <a:cs typeface="Arial"/>
              </a:rPr>
              <a:t>t</a:t>
            </a:r>
            <a:r>
              <a:rPr sz="1600" b="1" spc="65" dirty="0">
                <a:solidFill>
                  <a:srgbClr val="003A82"/>
                </a:solidFill>
                <a:latin typeface="Ubuntu" panose="020B0504030602030204" pitchFamily="34" charset="0"/>
                <a:cs typeface="Arial"/>
              </a:rPr>
              <a:t>é</a:t>
            </a:r>
            <a:r>
              <a:rPr sz="1600" b="1" spc="-350" dirty="0">
                <a:solidFill>
                  <a:srgbClr val="003A82"/>
                </a:solidFill>
                <a:latin typeface="Ubuntu" panose="020B0504030602030204" pitchFamily="34" charset="0"/>
                <a:cs typeface="Arial"/>
              </a:rPr>
              <a:t>?</a:t>
            </a:r>
            <a:endParaRPr sz="1600" dirty="0">
              <a:latin typeface="Ubuntu" panose="020B0504030602030204" pitchFamily="34" charset="0"/>
              <a:cs typeface="Arial"/>
            </a:endParaRPr>
          </a:p>
          <a:p>
            <a:pPr>
              <a:spcBef>
                <a:spcPts val="20"/>
              </a:spcBef>
            </a:pPr>
            <a:endParaRPr lang="es-PA" sz="1600" dirty="0">
              <a:latin typeface="Ubuntu" panose="020B0504030602030204" pitchFamily="34" charset="0"/>
              <a:cs typeface="Arial"/>
            </a:endParaRPr>
          </a:p>
          <a:p>
            <a:pPr>
              <a:spcBef>
                <a:spcPts val="20"/>
              </a:spcBef>
            </a:pPr>
            <a:endParaRPr sz="1600" dirty="0">
              <a:latin typeface="Ubuntu" panose="020B0504030602030204" pitchFamily="34" charset="0"/>
              <a:cs typeface="Arial"/>
            </a:endParaRPr>
          </a:p>
          <a:p>
            <a:pPr marL="30480" marR="5241925">
              <a:lnSpc>
                <a:spcPct val="104299"/>
              </a:lnSpc>
            </a:pPr>
            <a:r>
              <a:rPr sz="1600" b="1" spc="-60" dirty="0">
                <a:solidFill>
                  <a:srgbClr val="003A82"/>
                </a:solidFill>
                <a:latin typeface="Ubuntu" panose="020B0504030602030204" pitchFamily="34" charset="0"/>
                <a:cs typeface="Arial"/>
              </a:rPr>
              <a:t>Qu'avez-vous </a:t>
            </a:r>
            <a:r>
              <a:rPr sz="1600" b="1" spc="-55" dirty="0">
                <a:solidFill>
                  <a:srgbClr val="003A82"/>
                </a:solidFill>
                <a:latin typeface="Ubuntu" panose="020B0504030602030204" pitchFamily="34" charset="0"/>
                <a:cs typeface="Arial"/>
              </a:rPr>
              <a:t> </a:t>
            </a:r>
            <a:r>
              <a:rPr sz="1600" b="1" spc="-45" dirty="0">
                <a:solidFill>
                  <a:srgbClr val="003A82"/>
                </a:solidFill>
                <a:latin typeface="Ubuntu" panose="020B0504030602030204" pitchFamily="34" charset="0"/>
                <a:cs typeface="Arial"/>
              </a:rPr>
              <a:t>gagné</a:t>
            </a:r>
            <a:r>
              <a:rPr sz="1600" b="1" spc="-80" dirty="0">
                <a:solidFill>
                  <a:srgbClr val="003A82"/>
                </a:solidFill>
                <a:latin typeface="Ubuntu" panose="020B0504030602030204" pitchFamily="34" charset="0"/>
                <a:cs typeface="Arial"/>
              </a:rPr>
              <a:t> </a:t>
            </a:r>
            <a:r>
              <a:rPr sz="1600" b="1" spc="-20" dirty="0">
                <a:solidFill>
                  <a:srgbClr val="003A82"/>
                </a:solidFill>
                <a:latin typeface="Ubuntu" panose="020B0504030602030204" pitchFamily="34" charset="0"/>
                <a:cs typeface="Arial"/>
              </a:rPr>
              <a:t>en  </a:t>
            </a:r>
            <a:r>
              <a:rPr sz="1600" b="1" spc="-35" dirty="0">
                <a:solidFill>
                  <a:srgbClr val="003A82"/>
                </a:solidFill>
                <a:latin typeface="Ubuntu" panose="020B0504030602030204" pitchFamily="34" charset="0"/>
                <a:cs typeface="Arial"/>
              </a:rPr>
              <a:t>par</a:t>
            </a:r>
            <a:r>
              <a:rPr sz="1600" b="1" spc="120" dirty="0">
                <a:solidFill>
                  <a:srgbClr val="003A82"/>
                </a:solidFill>
                <a:latin typeface="Ubuntu" panose="020B0504030602030204" pitchFamily="34" charset="0"/>
                <a:cs typeface="Arial"/>
              </a:rPr>
              <a:t>t</a:t>
            </a:r>
            <a:r>
              <a:rPr sz="1600" b="1" spc="-60" dirty="0">
                <a:solidFill>
                  <a:srgbClr val="003A82"/>
                </a:solidFill>
                <a:latin typeface="Ubuntu" panose="020B0504030602030204" pitchFamily="34" charset="0"/>
                <a:cs typeface="Arial"/>
              </a:rPr>
              <a:t>i</a:t>
            </a:r>
            <a:r>
              <a:rPr sz="1600" b="1" spc="-145" dirty="0">
                <a:solidFill>
                  <a:srgbClr val="003A82"/>
                </a:solidFill>
                <a:latin typeface="Ubuntu" panose="020B0504030602030204" pitchFamily="34" charset="0"/>
                <a:cs typeface="Arial"/>
              </a:rPr>
              <a:t>c</a:t>
            </a:r>
            <a:r>
              <a:rPr sz="1600" b="1" spc="-60" dirty="0">
                <a:solidFill>
                  <a:srgbClr val="003A82"/>
                </a:solidFill>
                <a:latin typeface="Ubuntu" panose="020B0504030602030204" pitchFamily="34" charset="0"/>
                <a:cs typeface="Arial"/>
              </a:rPr>
              <a:t>i</a:t>
            </a:r>
            <a:r>
              <a:rPr sz="1600" b="1" spc="-50" dirty="0">
                <a:solidFill>
                  <a:srgbClr val="003A82"/>
                </a:solidFill>
                <a:latin typeface="Ubuntu" panose="020B0504030602030204" pitchFamily="34" charset="0"/>
                <a:cs typeface="Arial"/>
              </a:rPr>
              <a:t>pan</a:t>
            </a:r>
            <a:r>
              <a:rPr sz="1600" b="1" spc="114" dirty="0">
                <a:solidFill>
                  <a:srgbClr val="003A82"/>
                </a:solidFill>
                <a:latin typeface="Ubuntu" panose="020B0504030602030204" pitchFamily="34" charset="0"/>
                <a:cs typeface="Arial"/>
              </a:rPr>
              <a:t>t</a:t>
            </a:r>
            <a:r>
              <a:rPr sz="1600" b="1" spc="-80" dirty="0">
                <a:solidFill>
                  <a:srgbClr val="003A82"/>
                </a:solidFill>
                <a:latin typeface="Ubuntu" panose="020B0504030602030204" pitchFamily="34" charset="0"/>
                <a:cs typeface="Arial"/>
              </a:rPr>
              <a:t> </a:t>
            </a:r>
            <a:r>
              <a:rPr sz="1600" b="1" spc="-75" dirty="0">
                <a:solidFill>
                  <a:srgbClr val="003A82"/>
                </a:solidFill>
                <a:latin typeface="Ubuntu" panose="020B0504030602030204" pitchFamily="34" charset="0"/>
                <a:cs typeface="Arial"/>
              </a:rPr>
              <a:t>a</a:t>
            </a:r>
            <a:r>
              <a:rPr sz="1600" b="1" spc="-40" dirty="0">
                <a:solidFill>
                  <a:srgbClr val="003A82"/>
                </a:solidFill>
                <a:latin typeface="Ubuntu" panose="020B0504030602030204" pitchFamily="34" charset="0"/>
                <a:cs typeface="Arial"/>
              </a:rPr>
              <a:t>u  </a:t>
            </a:r>
            <a:r>
              <a:rPr sz="1600" b="1" spc="-25" dirty="0">
                <a:solidFill>
                  <a:srgbClr val="003A82"/>
                </a:solidFill>
                <a:latin typeface="Ubuntu" panose="020B0504030602030204" pitchFamily="34" charset="0"/>
                <a:cs typeface="Arial"/>
              </a:rPr>
              <a:t>p</a:t>
            </a:r>
            <a:r>
              <a:rPr sz="1600" b="1" spc="-10" dirty="0">
                <a:solidFill>
                  <a:srgbClr val="003A82"/>
                </a:solidFill>
                <a:latin typeface="Ubuntu" panose="020B0504030602030204" pitchFamily="34" charset="0"/>
                <a:cs typeface="Arial"/>
              </a:rPr>
              <a:t>r</a:t>
            </a:r>
            <a:r>
              <a:rPr sz="1600" b="1" spc="-35" dirty="0">
                <a:solidFill>
                  <a:srgbClr val="003A82"/>
                </a:solidFill>
                <a:latin typeface="Ubuntu" panose="020B0504030602030204" pitchFamily="34" charset="0"/>
                <a:cs typeface="Arial"/>
              </a:rPr>
              <a:t>ogramme</a:t>
            </a:r>
            <a:r>
              <a:rPr sz="1600" b="1" spc="-85" dirty="0">
                <a:solidFill>
                  <a:srgbClr val="003A82"/>
                </a:solidFill>
                <a:latin typeface="Ubuntu" panose="020B0504030602030204" pitchFamily="34" charset="0"/>
                <a:cs typeface="Arial"/>
              </a:rPr>
              <a:t> </a:t>
            </a:r>
            <a:r>
              <a:rPr sz="1600" b="1" spc="-15" dirty="0">
                <a:solidFill>
                  <a:srgbClr val="003A82"/>
                </a:solidFill>
                <a:latin typeface="Ubuntu" panose="020B0504030602030204" pitchFamily="34" charset="0"/>
                <a:cs typeface="Arial"/>
              </a:rPr>
              <a:t>de  </a:t>
            </a:r>
            <a:r>
              <a:rPr sz="1600" b="1" spc="-75" dirty="0">
                <a:solidFill>
                  <a:srgbClr val="003A82"/>
                </a:solidFill>
                <a:latin typeface="Ubuntu" panose="020B0504030602030204" pitchFamily="34" charset="0"/>
                <a:cs typeface="Arial"/>
              </a:rPr>
              <a:t>Special </a:t>
            </a:r>
            <a:r>
              <a:rPr sz="1600" b="1" spc="-70" dirty="0">
                <a:solidFill>
                  <a:srgbClr val="003A82"/>
                </a:solidFill>
                <a:latin typeface="Ubuntu" panose="020B0504030602030204" pitchFamily="34" charset="0"/>
                <a:cs typeface="Arial"/>
              </a:rPr>
              <a:t> </a:t>
            </a:r>
            <a:r>
              <a:rPr sz="1600" b="1" spc="-105" dirty="0">
                <a:solidFill>
                  <a:srgbClr val="003A82"/>
                </a:solidFill>
                <a:latin typeface="Ubuntu" panose="020B0504030602030204" pitchFamily="34" charset="0"/>
                <a:cs typeface="Arial"/>
              </a:rPr>
              <a:t>Olympics?</a:t>
            </a:r>
            <a:endParaRPr sz="1600" dirty="0">
              <a:latin typeface="Ubuntu" panose="020B0504030602030204" pitchFamily="34" charset="0"/>
              <a:cs typeface="Arial"/>
            </a:endParaRPr>
          </a:p>
        </p:txBody>
      </p:sp>
      <p:grpSp>
        <p:nvGrpSpPr>
          <p:cNvPr id="3" name="object 3"/>
          <p:cNvGrpSpPr/>
          <p:nvPr/>
        </p:nvGrpSpPr>
        <p:grpSpPr>
          <a:xfrm>
            <a:off x="2047377" y="1371600"/>
            <a:ext cx="4589995" cy="1780286"/>
            <a:chOff x="2198751" y="1489328"/>
            <a:chExt cx="4958715" cy="1900555"/>
          </a:xfrm>
        </p:grpSpPr>
        <p:sp>
          <p:nvSpPr>
            <p:cNvPr id="4" name="object 4"/>
            <p:cNvSpPr/>
            <p:nvPr/>
          </p:nvSpPr>
          <p:spPr>
            <a:xfrm>
              <a:off x="2222754" y="1522729"/>
              <a:ext cx="60325" cy="66675"/>
            </a:xfrm>
            <a:custGeom>
              <a:avLst/>
              <a:gdLst/>
              <a:ahLst/>
              <a:cxnLst/>
              <a:rect l="l" t="t" r="r" b="b"/>
              <a:pathLst>
                <a:path w="60325" h="66675">
                  <a:moveTo>
                    <a:pt x="60070" y="0"/>
                  </a:moveTo>
                  <a:lnTo>
                    <a:pt x="41147" y="13043"/>
                  </a:lnTo>
                  <a:lnTo>
                    <a:pt x="24606" y="28717"/>
                  </a:lnTo>
                  <a:lnTo>
                    <a:pt x="10779" y="46702"/>
                  </a:lnTo>
                  <a:lnTo>
                    <a:pt x="0" y="66675"/>
                  </a:lnTo>
                </a:path>
              </a:pathLst>
            </a:custGeom>
            <a:ln w="25400">
              <a:solidFill>
                <a:srgbClr val="E3312B"/>
              </a:solidFill>
              <a:prstDash val="lgDash"/>
            </a:ln>
          </p:spPr>
          <p:txBody>
            <a:bodyPr wrap="square" lIns="0" tIns="0" rIns="0" bIns="0" rtlCol="0"/>
            <a:lstStyle/>
            <a:p>
              <a:endParaRPr/>
            </a:p>
          </p:txBody>
        </p:sp>
        <p:sp>
          <p:nvSpPr>
            <p:cNvPr id="5" name="object 5"/>
            <p:cNvSpPr/>
            <p:nvPr/>
          </p:nvSpPr>
          <p:spPr>
            <a:xfrm>
              <a:off x="2211451" y="1729485"/>
              <a:ext cx="0" cy="1444625"/>
            </a:xfrm>
            <a:custGeom>
              <a:avLst/>
              <a:gdLst/>
              <a:ahLst/>
              <a:cxnLst/>
              <a:rect l="l" t="t" r="r" b="b"/>
              <a:pathLst>
                <a:path h="1444625">
                  <a:moveTo>
                    <a:pt x="0" y="0"/>
                  </a:moveTo>
                  <a:lnTo>
                    <a:pt x="0" y="1444498"/>
                  </a:lnTo>
                </a:path>
              </a:pathLst>
            </a:custGeom>
            <a:ln w="25400">
              <a:solidFill>
                <a:srgbClr val="E3312B"/>
              </a:solidFill>
              <a:prstDash val="lgDash"/>
            </a:ln>
          </p:spPr>
          <p:txBody>
            <a:bodyPr wrap="square" lIns="0" tIns="0" rIns="0" bIns="0" rtlCol="0"/>
            <a:lstStyle/>
            <a:p>
              <a:endParaRPr/>
            </a:p>
          </p:txBody>
        </p:sp>
        <p:sp>
          <p:nvSpPr>
            <p:cNvPr id="6" name="object 6"/>
            <p:cNvSpPr/>
            <p:nvPr/>
          </p:nvSpPr>
          <p:spPr>
            <a:xfrm>
              <a:off x="2211451" y="1610232"/>
              <a:ext cx="4445" cy="69850"/>
            </a:xfrm>
            <a:custGeom>
              <a:avLst/>
              <a:gdLst/>
              <a:ahLst/>
              <a:cxnLst/>
              <a:rect l="l" t="t" r="r" b="b"/>
              <a:pathLst>
                <a:path w="4444" h="69850">
                  <a:moveTo>
                    <a:pt x="4191" y="0"/>
                  </a:moveTo>
                  <a:lnTo>
                    <a:pt x="2411" y="8094"/>
                  </a:lnTo>
                  <a:lnTo>
                    <a:pt x="1095" y="16367"/>
                  </a:lnTo>
                  <a:lnTo>
                    <a:pt x="279" y="24806"/>
                  </a:lnTo>
                  <a:lnTo>
                    <a:pt x="0" y="33400"/>
                  </a:lnTo>
                  <a:lnTo>
                    <a:pt x="0" y="69850"/>
                  </a:lnTo>
                </a:path>
              </a:pathLst>
            </a:custGeom>
            <a:ln w="25400">
              <a:solidFill>
                <a:srgbClr val="E3312B"/>
              </a:solidFill>
            </a:ln>
          </p:spPr>
          <p:txBody>
            <a:bodyPr wrap="square" lIns="0" tIns="0" rIns="0" bIns="0" rtlCol="0"/>
            <a:lstStyle/>
            <a:p>
              <a:endParaRPr/>
            </a:p>
          </p:txBody>
        </p:sp>
        <p:sp>
          <p:nvSpPr>
            <p:cNvPr id="7" name="object 7"/>
            <p:cNvSpPr/>
            <p:nvPr/>
          </p:nvSpPr>
          <p:spPr>
            <a:xfrm>
              <a:off x="2233295" y="3308858"/>
              <a:ext cx="70485" cy="57150"/>
            </a:xfrm>
            <a:custGeom>
              <a:avLst/>
              <a:gdLst/>
              <a:ahLst/>
              <a:cxnLst/>
              <a:rect l="l" t="t" r="r" b="b"/>
              <a:pathLst>
                <a:path w="70485" h="57150">
                  <a:moveTo>
                    <a:pt x="0" y="0"/>
                  </a:moveTo>
                  <a:lnTo>
                    <a:pt x="13704" y="18020"/>
                  </a:lnTo>
                  <a:lnTo>
                    <a:pt x="30194" y="33766"/>
                  </a:lnTo>
                  <a:lnTo>
                    <a:pt x="49113" y="46916"/>
                  </a:lnTo>
                  <a:lnTo>
                    <a:pt x="70104" y="57150"/>
                  </a:lnTo>
                </a:path>
              </a:pathLst>
            </a:custGeom>
            <a:ln w="25400">
              <a:solidFill>
                <a:srgbClr val="E3312B"/>
              </a:solidFill>
              <a:prstDash val="lgDash"/>
            </a:ln>
          </p:spPr>
          <p:txBody>
            <a:bodyPr wrap="square" lIns="0" tIns="0" rIns="0" bIns="0" rtlCol="0"/>
            <a:lstStyle/>
            <a:p>
              <a:endParaRPr/>
            </a:p>
          </p:txBody>
        </p:sp>
        <p:sp>
          <p:nvSpPr>
            <p:cNvPr id="8" name="object 8"/>
            <p:cNvSpPr/>
            <p:nvPr/>
          </p:nvSpPr>
          <p:spPr>
            <a:xfrm>
              <a:off x="2211451" y="3198749"/>
              <a:ext cx="4445" cy="69850"/>
            </a:xfrm>
            <a:custGeom>
              <a:avLst/>
              <a:gdLst/>
              <a:ahLst/>
              <a:cxnLst/>
              <a:rect l="l" t="t" r="r" b="b"/>
              <a:pathLst>
                <a:path w="4444" h="69850">
                  <a:moveTo>
                    <a:pt x="0" y="0"/>
                  </a:moveTo>
                  <a:lnTo>
                    <a:pt x="0" y="36449"/>
                  </a:lnTo>
                  <a:lnTo>
                    <a:pt x="279" y="44971"/>
                  </a:lnTo>
                  <a:lnTo>
                    <a:pt x="1095" y="53387"/>
                  </a:lnTo>
                  <a:lnTo>
                    <a:pt x="2411" y="61684"/>
                  </a:lnTo>
                  <a:lnTo>
                    <a:pt x="4191" y="69850"/>
                  </a:lnTo>
                </a:path>
              </a:pathLst>
            </a:custGeom>
            <a:ln w="25400">
              <a:solidFill>
                <a:srgbClr val="E3312B"/>
              </a:solidFill>
            </a:ln>
          </p:spPr>
          <p:txBody>
            <a:bodyPr wrap="square" lIns="0" tIns="0" rIns="0" bIns="0" rtlCol="0"/>
            <a:lstStyle/>
            <a:p>
              <a:endParaRPr/>
            </a:p>
          </p:txBody>
        </p:sp>
        <p:sp>
          <p:nvSpPr>
            <p:cNvPr id="9" name="object 9"/>
            <p:cNvSpPr/>
            <p:nvPr/>
          </p:nvSpPr>
          <p:spPr>
            <a:xfrm>
              <a:off x="2448179" y="3376675"/>
              <a:ext cx="4485005" cy="0"/>
            </a:xfrm>
            <a:custGeom>
              <a:avLst/>
              <a:gdLst/>
              <a:ahLst/>
              <a:cxnLst/>
              <a:rect l="l" t="t" r="r" b="b"/>
              <a:pathLst>
                <a:path w="4485005">
                  <a:moveTo>
                    <a:pt x="0" y="0"/>
                  </a:moveTo>
                  <a:lnTo>
                    <a:pt x="4484624" y="0"/>
                  </a:lnTo>
                </a:path>
              </a:pathLst>
            </a:custGeom>
            <a:ln w="25400">
              <a:solidFill>
                <a:srgbClr val="E3312B"/>
              </a:solidFill>
              <a:prstDash val="lgDash"/>
            </a:ln>
          </p:spPr>
          <p:txBody>
            <a:bodyPr wrap="square" lIns="0" tIns="0" rIns="0" bIns="0" rtlCol="0"/>
            <a:lstStyle/>
            <a:p>
              <a:endParaRPr/>
            </a:p>
          </p:txBody>
        </p:sp>
        <p:sp>
          <p:nvSpPr>
            <p:cNvPr id="10" name="object 10"/>
            <p:cNvSpPr/>
            <p:nvPr/>
          </p:nvSpPr>
          <p:spPr>
            <a:xfrm>
              <a:off x="2325243" y="3372738"/>
              <a:ext cx="73025" cy="4445"/>
            </a:xfrm>
            <a:custGeom>
              <a:avLst/>
              <a:gdLst/>
              <a:ahLst/>
              <a:cxnLst/>
              <a:rect l="l" t="t" r="r" b="b"/>
              <a:pathLst>
                <a:path w="73025" h="4445">
                  <a:moveTo>
                    <a:pt x="0" y="0"/>
                  </a:moveTo>
                  <a:lnTo>
                    <a:pt x="8550" y="1740"/>
                  </a:lnTo>
                  <a:lnTo>
                    <a:pt x="17256" y="2968"/>
                  </a:lnTo>
                  <a:lnTo>
                    <a:pt x="26128" y="3696"/>
                  </a:lnTo>
                  <a:lnTo>
                    <a:pt x="35179" y="3936"/>
                  </a:lnTo>
                  <a:lnTo>
                    <a:pt x="72643" y="3936"/>
                  </a:lnTo>
                </a:path>
              </a:pathLst>
            </a:custGeom>
            <a:ln w="25400">
              <a:solidFill>
                <a:srgbClr val="E3312B"/>
              </a:solidFill>
            </a:ln>
          </p:spPr>
          <p:txBody>
            <a:bodyPr wrap="square" lIns="0" tIns="0" rIns="0" bIns="0" rtlCol="0"/>
            <a:lstStyle/>
            <a:p>
              <a:endParaRPr/>
            </a:p>
          </p:txBody>
        </p:sp>
        <p:sp>
          <p:nvSpPr>
            <p:cNvPr id="11" name="object 11"/>
            <p:cNvSpPr/>
            <p:nvPr/>
          </p:nvSpPr>
          <p:spPr>
            <a:xfrm>
              <a:off x="7073010" y="3289427"/>
              <a:ext cx="60325" cy="66675"/>
            </a:xfrm>
            <a:custGeom>
              <a:avLst/>
              <a:gdLst/>
              <a:ahLst/>
              <a:cxnLst/>
              <a:rect l="l" t="t" r="r" b="b"/>
              <a:pathLst>
                <a:path w="60325" h="66675">
                  <a:moveTo>
                    <a:pt x="0" y="66675"/>
                  </a:moveTo>
                  <a:lnTo>
                    <a:pt x="18976" y="53578"/>
                  </a:lnTo>
                  <a:lnTo>
                    <a:pt x="35512" y="37909"/>
                  </a:lnTo>
                  <a:lnTo>
                    <a:pt x="49309" y="19954"/>
                  </a:lnTo>
                  <a:lnTo>
                    <a:pt x="60071" y="0"/>
                  </a:lnTo>
                </a:path>
              </a:pathLst>
            </a:custGeom>
            <a:ln w="25400">
              <a:solidFill>
                <a:srgbClr val="E3312B"/>
              </a:solidFill>
              <a:prstDash val="lgDash"/>
            </a:ln>
          </p:spPr>
          <p:txBody>
            <a:bodyPr wrap="square" lIns="0" tIns="0" rIns="0" bIns="0" rtlCol="0"/>
            <a:lstStyle/>
            <a:p>
              <a:endParaRPr/>
            </a:p>
          </p:txBody>
        </p:sp>
        <p:sp>
          <p:nvSpPr>
            <p:cNvPr id="12" name="object 12"/>
            <p:cNvSpPr/>
            <p:nvPr/>
          </p:nvSpPr>
          <p:spPr>
            <a:xfrm>
              <a:off x="6957948" y="3372738"/>
              <a:ext cx="73025" cy="4445"/>
            </a:xfrm>
            <a:custGeom>
              <a:avLst/>
              <a:gdLst/>
              <a:ahLst/>
              <a:cxnLst/>
              <a:rect l="l" t="t" r="r" b="b"/>
              <a:pathLst>
                <a:path w="73025" h="4445">
                  <a:moveTo>
                    <a:pt x="0" y="3936"/>
                  </a:moveTo>
                  <a:lnTo>
                    <a:pt x="37592" y="3936"/>
                  </a:lnTo>
                  <a:lnTo>
                    <a:pt x="46587" y="3696"/>
                  </a:lnTo>
                  <a:lnTo>
                    <a:pt x="55451" y="2968"/>
                  </a:lnTo>
                  <a:lnTo>
                    <a:pt x="64148" y="1740"/>
                  </a:lnTo>
                  <a:lnTo>
                    <a:pt x="72644" y="0"/>
                  </a:lnTo>
                </a:path>
              </a:pathLst>
            </a:custGeom>
            <a:ln w="25400">
              <a:solidFill>
                <a:srgbClr val="E3312B"/>
              </a:solidFill>
            </a:ln>
          </p:spPr>
          <p:txBody>
            <a:bodyPr wrap="square" lIns="0" tIns="0" rIns="0" bIns="0" rtlCol="0"/>
            <a:lstStyle/>
            <a:p>
              <a:endParaRPr/>
            </a:p>
          </p:txBody>
        </p:sp>
        <p:sp>
          <p:nvSpPr>
            <p:cNvPr id="13" name="object 13"/>
            <p:cNvSpPr/>
            <p:nvPr/>
          </p:nvSpPr>
          <p:spPr>
            <a:xfrm>
              <a:off x="7144385" y="1704847"/>
              <a:ext cx="0" cy="1444625"/>
            </a:xfrm>
            <a:custGeom>
              <a:avLst/>
              <a:gdLst/>
              <a:ahLst/>
              <a:cxnLst/>
              <a:rect l="l" t="t" r="r" b="b"/>
              <a:pathLst>
                <a:path h="1444625">
                  <a:moveTo>
                    <a:pt x="0" y="1444371"/>
                  </a:moveTo>
                  <a:lnTo>
                    <a:pt x="0" y="0"/>
                  </a:lnTo>
                </a:path>
              </a:pathLst>
            </a:custGeom>
            <a:ln w="25400">
              <a:solidFill>
                <a:srgbClr val="E3312B"/>
              </a:solidFill>
              <a:prstDash val="lgDash"/>
            </a:ln>
          </p:spPr>
          <p:txBody>
            <a:bodyPr wrap="square" lIns="0" tIns="0" rIns="0" bIns="0" rtlCol="0"/>
            <a:lstStyle/>
            <a:p>
              <a:endParaRPr/>
            </a:p>
          </p:txBody>
        </p:sp>
        <p:sp>
          <p:nvSpPr>
            <p:cNvPr id="14" name="object 14"/>
            <p:cNvSpPr/>
            <p:nvPr/>
          </p:nvSpPr>
          <p:spPr>
            <a:xfrm>
              <a:off x="7140194" y="3198749"/>
              <a:ext cx="4445" cy="69850"/>
            </a:xfrm>
            <a:custGeom>
              <a:avLst/>
              <a:gdLst/>
              <a:ahLst/>
              <a:cxnLst/>
              <a:rect l="l" t="t" r="r" b="b"/>
              <a:pathLst>
                <a:path w="4445" h="69850">
                  <a:moveTo>
                    <a:pt x="0" y="69850"/>
                  </a:moveTo>
                  <a:lnTo>
                    <a:pt x="1833" y="61684"/>
                  </a:lnTo>
                  <a:lnTo>
                    <a:pt x="3143" y="53387"/>
                  </a:lnTo>
                  <a:lnTo>
                    <a:pt x="3929" y="44971"/>
                  </a:lnTo>
                  <a:lnTo>
                    <a:pt x="4190" y="36449"/>
                  </a:lnTo>
                  <a:lnTo>
                    <a:pt x="4190" y="0"/>
                  </a:lnTo>
                </a:path>
              </a:pathLst>
            </a:custGeom>
            <a:ln w="25400">
              <a:solidFill>
                <a:srgbClr val="E3312B"/>
              </a:solidFill>
            </a:ln>
          </p:spPr>
          <p:txBody>
            <a:bodyPr wrap="square" lIns="0" tIns="0" rIns="0" bIns="0" rtlCol="0"/>
            <a:lstStyle/>
            <a:p>
              <a:endParaRPr/>
            </a:p>
          </p:txBody>
        </p:sp>
        <p:sp>
          <p:nvSpPr>
            <p:cNvPr id="15" name="object 15"/>
            <p:cNvSpPr/>
            <p:nvPr/>
          </p:nvSpPr>
          <p:spPr>
            <a:xfrm>
              <a:off x="7052436" y="1512823"/>
              <a:ext cx="70485" cy="57150"/>
            </a:xfrm>
            <a:custGeom>
              <a:avLst/>
              <a:gdLst/>
              <a:ahLst/>
              <a:cxnLst/>
              <a:rect l="l" t="t" r="r" b="b"/>
              <a:pathLst>
                <a:path w="70484" h="57150">
                  <a:moveTo>
                    <a:pt x="70231" y="57023"/>
                  </a:moveTo>
                  <a:lnTo>
                    <a:pt x="56471" y="39022"/>
                  </a:lnTo>
                  <a:lnTo>
                    <a:pt x="39973" y="23320"/>
                  </a:lnTo>
                  <a:lnTo>
                    <a:pt x="21046" y="10213"/>
                  </a:lnTo>
                  <a:lnTo>
                    <a:pt x="0" y="0"/>
                  </a:lnTo>
                </a:path>
              </a:pathLst>
            </a:custGeom>
            <a:ln w="25400">
              <a:solidFill>
                <a:srgbClr val="E3312B"/>
              </a:solidFill>
              <a:prstDash val="lgDash"/>
            </a:ln>
          </p:spPr>
          <p:txBody>
            <a:bodyPr wrap="square" lIns="0" tIns="0" rIns="0" bIns="0" rtlCol="0"/>
            <a:lstStyle/>
            <a:p>
              <a:endParaRPr/>
            </a:p>
          </p:txBody>
        </p:sp>
        <p:sp>
          <p:nvSpPr>
            <p:cNvPr id="16" name="object 16"/>
            <p:cNvSpPr/>
            <p:nvPr/>
          </p:nvSpPr>
          <p:spPr>
            <a:xfrm>
              <a:off x="7140194" y="1610232"/>
              <a:ext cx="4445" cy="69850"/>
            </a:xfrm>
            <a:custGeom>
              <a:avLst/>
              <a:gdLst/>
              <a:ahLst/>
              <a:cxnLst/>
              <a:rect l="l" t="t" r="r" b="b"/>
              <a:pathLst>
                <a:path w="4445" h="69850">
                  <a:moveTo>
                    <a:pt x="4190" y="69850"/>
                  </a:moveTo>
                  <a:lnTo>
                    <a:pt x="4190" y="33400"/>
                  </a:lnTo>
                  <a:lnTo>
                    <a:pt x="3929" y="24806"/>
                  </a:lnTo>
                  <a:lnTo>
                    <a:pt x="3143" y="16367"/>
                  </a:lnTo>
                  <a:lnTo>
                    <a:pt x="1833" y="8094"/>
                  </a:lnTo>
                  <a:lnTo>
                    <a:pt x="0" y="0"/>
                  </a:lnTo>
                </a:path>
              </a:pathLst>
            </a:custGeom>
            <a:ln w="25400">
              <a:solidFill>
                <a:srgbClr val="E3312B"/>
              </a:solidFill>
            </a:ln>
          </p:spPr>
          <p:txBody>
            <a:bodyPr wrap="square" lIns="0" tIns="0" rIns="0" bIns="0" rtlCol="0"/>
            <a:lstStyle/>
            <a:p>
              <a:endParaRPr/>
            </a:p>
          </p:txBody>
        </p:sp>
        <p:sp>
          <p:nvSpPr>
            <p:cNvPr id="17" name="object 17"/>
            <p:cNvSpPr/>
            <p:nvPr/>
          </p:nvSpPr>
          <p:spPr>
            <a:xfrm>
              <a:off x="2423033" y="1502028"/>
              <a:ext cx="4485005" cy="0"/>
            </a:xfrm>
            <a:custGeom>
              <a:avLst/>
              <a:gdLst/>
              <a:ahLst/>
              <a:cxnLst/>
              <a:rect l="l" t="t" r="r" b="b"/>
              <a:pathLst>
                <a:path w="4485005">
                  <a:moveTo>
                    <a:pt x="4484751" y="0"/>
                  </a:moveTo>
                  <a:lnTo>
                    <a:pt x="0" y="0"/>
                  </a:lnTo>
                </a:path>
              </a:pathLst>
            </a:custGeom>
            <a:ln w="25400">
              <a:solidFill>
                <a:srgbClr val="E3312B"/>
              </a:solidFill>
              <a:prstDash val="lgDash"/>
            </a:ln>
          </p:spPr>
          <p:txBody>
            <a:bodyPr wrap="square" lIns="0" tIns="0" rIns="0" bIns="0" rtlCol="0"/>
            <a:lstStyle/>
            <a:p>
              <a:endParaRPr/>
            </a:p>
          </p:txBody>
        </p:sp>
        <p:sp>
          <p:nvSpPr>
            <p:cNvPr id="18" name="object 18"/>
            <p:cNvSpPr/>
            <p:nvPr/>
          </p:nvSpPr>
          <p:spPr>
            <a:xfrm>
              <a:off x="2325243" y="1502028"/>
              <a:ext cx="4705350" cy="4445"/>
            </a:xfrm>
            <a:custGeom>
              <a:avLst/>
              <a:gdLst/>
              <a:ahLst/>
              <a:cxnLst/>
              <a:rect l="l" t="t" r="r" b="b"/>
              <a:pathLst>
                <a:path w="4705350" h="4444">
                  <a:moveTo>
                    <a:pt x="4705350" y="3937"/>
                  </a:moveTo>
                  <a:lnTo>
                    <a:pt x="4696854" y="2250"/>
                  </a:lnTo>
                  <a:lnTo>
                    <a:pt x="4688157" y="1016"/>
                  </a:lnTo>
                  <a:lnTo>
                    <a:pt x="4679293" y="257"/>
                  </a:lnTo>
                  <a:lnTo>
                    <a:pt x="4670298" y="0"/>
                  </a:lnTo>
                  <a:lnTo>
                    <a:pt x="4632706" y="0"/>
                  </a:lnTo>
                </a:path>
                <a:path w="4705350" h="4444">
                  <a:moveTo>
                    <a:pt x="72643" y="0"/>
                  </a:moveTo>
                  <a:lnTo>
                    <a:pt x="35179" y="0"/>
                  </a:lnTo>
                  <a:lnTo>
                    <a:pt x="26128" y="257"/>
                  </a:lnTo>
                  <a:lnTo>
                    <a:pt x="17256" y="1016"/>
                  </a:lnTo>
                  <a:lnTo>
                    <a:pt x="8550" y="2250"/>
                  </a:lnTo>
                  <a:lnTo>
                    <a:pt x="0" y="3937"/>
                  </a:lnTo>
                </a:path>
              </a:pathLst>
            </a:custGeom>
            <a:ln w="25400">
              <a:solidFill>
                <a:srgbClr val="E3312B"/>
              </a:solidFill>
            </a:ln>
          </p:spPr>
          <p:txBody>
            <a:bodyPr wrap="square" lIns="0" tIns="0" rIns="0" bIns="0" rtlCol="0"/>
            <a:lstStyle/>
            <a:p>
              <a:endParaRPr/>
            </a:p>
          </p:txBody>
        </p:sp>
      </p:grpSp>
      <p:grpSp>
        <p:nvGrpSpPr>
          <p:cNvPr id="87" name="object 3">
            <a:extLst>
              <a:ext uri="{FF2B5EF4-FFF2-40B4-BE49-F238E27FC236}">
                <a16:creationId xmlns:a16="http://schemas.microsoft.com/office/drawing/2014/main" id="{11D7DC3E-357E-481D-9464-B2C4B3BF158C}"/>
              </a:ext>
            </a:extLst>
          </p:cNvPr>
          <p:cNvGrpSpPr/>
          <p:nvPr/>
        </p:nvGrpSpPr>
        <p:grpSpPr>
          <a:xfrm>
            <a:off x="2047377" y="3352800"/>
            <a:ext cx="4589995" cy="1780286"/>
            <a:chOff x="2198751" y="1489328"/>
            <a:chExt cx="4958715" cy="1900555"/>
          </a:xfrm>
        </p:grpSpPr>
        <p:sp>
          <p:nvSpPr>
            <p:cNvPr id="88" name="object 4">
              <a:extLst>
                <a:ext uri="{FF2B5EF4-FFF2-40B4-BE49-F238E27FC236}">
                  <a16:creationId xmlns:a16="http://schemas.microsoft.com/office/drawing/2014/main" id="{FF10EE27-18CD-477C-B6C3-C5FB5A0D0F01}"/>
                </a:ext>
              </a:extLst>
            </p:cNvPr>
            <p:cNvSpPr/>
            <p:nvPr/>
          </p:nvSpPr>
          <p:spPr>
            <a:xfrm>
              <a:off x="2222754" y="1522729"/>
              <a:ext cx="60325" cy="66675"/>
            </a:xfrm>
            <a:custGeom>
              <a:avLst/>
              <a:gdLst/>
              <a:ahLst/>
              <a:cxnLst/>
              <a:rect l="l" t="t" r="r" b="b"/>
              <a:pathLst>
                <a:path w="60325" h="66675">
                  <a:moveTo>
                    <a:pt x="60070" y="0"/>
                  </a:moveTo>
                  <a:lnTo>
                    <a:pt x="41147" y="13043"/>
                  </a:lnTo>
                  <a:lnTo>
                    <a:pt x="24606" y="28717"/>
                  </a:lnTo>
                  <a:lnTo>
                    <a:pt x="10779" y="46702"/>
                  </a:lnTo>
                  <a:lnTo>
                    <a:pt x="0" y="66675"/>
                  </a:lnTo>
                </a:path>
              </a:pathLst>
            </a:custGeom>
            <a:ln w="25400">
              <a:solidFill>
                <a:srgbClr val="E3312B"/>
              </a:solidFill>
              <a:prstDash val="lgDash"/>
            </a:ln>
          </p:spPr>
          <p:txBody>
            <a:bodyPr wrap="square" lIns="0" tIns="0" rIns="0" bIns="0" rtlCol="0"/>
            <a:lstStyle/>
            <a:p>
              <a:endParaRPr/>
            </a:p>
          </p:txBody>
        </p:sp>
        <p:sp>
          <p:nvSpPr>
            <p:cNvPr id="89" name="object 5">
              <a:extLst>
                <a:ext uri="{FF2B5EF4-FFF2-40B4-BE49-F238E27FC236}">
                  <a16:creationId xmlns:a16="http://schemas.microsoft.com/office/drawing/2014/main" id="{1770E258-EB27-4FE4-8B61-A2B29157F739}"/>
                </a:ext>
              </a:extLst>
            </p:cNvPr>
            <p:cNvSpPr/>
            <p:nvPr/>
          </p:nvSpPr>
          <p:spPr>
            <a:xfrm>
              <a:off x="2211451" y="1729485"/>
              <a:ext cx="0" cy="1444625"/>
            </a:xfrm>
            <a:custGeom>
              <a:avLst/>
              <a:gdLst/>
              <a:ahLst/>
              <a:cxnLst/>
              <a:rect l="l" t="t" r="r" b="b"/>
              <a:pathLst>
                <a:path h="1444625">
                  <a:moveTo>
                    <a:pt x="0" y="0"/>
                  </a:moveTo>
                  <a:lnTo>
                    <a:pt x="0" y="1444498"/>
                  </a:lnTo>
                </a:path>
              </a:pathLst>
            </a:custGeom>
            <a:ln w="25400">
              <a:solidFill>
                <a:srgbClr val="E3312B"/>
              </a:solidFill>
              <a:prstDash val="lgDash"/>
            </a:ln>
          </p:spPr>
          <p:txBody>
            <a:bodyPr wrap="square" lIns="0" tIns="0" rIns="0" bIns="0" rtlCol="0"/>
            <a:lstStyle/>
            <a:p>
              <a:endParaRPr/>
            </a:p>
          </p:txBody>
        </p:sp>
        <p:sp>
          <p:nvSpPr>
            <p:cNvPr id="90" name="object 6">
              <a:extLst>
                <a:ext uri="{FF2B5EF4-FFF2-40B4-BE49-F238E27FC236}">
                  <a16:creationId xmlns:a16="http://schemas.microsoft.com/office/drawing/2014/main" id="{AE6930AD-3A22-4F8E-84D2-C83C7D87CAEE}"/>
                </a:ext>
              </a:extLst>
            </p:cNvPr>
            <p:cNvSpPr/>
            <p:nvPr/>
          </p:nvSpPr>
          <p:spPr>
            <a:xfrm>
              <a:off x="2211451" y="1610232"/>
              <a:ext cx="4445" cy="69850"/>
            </a:xfrm>
            <a:custGeom>
              <a:avLst/>
              <a:gdLst/>
              <a:ahLst/>
              <a:cxnLst/>
              <a:rect l="l" t="t" r="r" b="b"/>
              <a:pathLst>
                <a:path w="4444" h="69850">
                  <a:moveTo>
                    <a:pt x="4191" y="0"/>
                  </a:moveTo>
                  <a:lnTo>
                    <a:pt x="2411" y="8094"/>
                  </a:lnTo>
                  <a:lnTo>
                    <a:pt x="1095" y="16367"/>
                  </a:lnTo>
                  <a:lnTo>
                    <a:pt x="279" y="24806"/>
                  </a:lnTo>
                  <a:lnTo>
                    <a:pt x="0" y="33400"/>
                  </a:lnTo>
                  <a:lnTo>
                    <a:pt x="0" y="69850"/>
                  </a:lnTo>
                </a:path>
              </a:pathLst>
            </a:custGeom>
            <a:ln w="25400">
              <a:solidFill>
                <a:srgbClr val="E3312B"/>
              </a:solidFill>
            </a:ln>
          </p:spPr>
          <p:txBody>
            <a:bodyPr wrap="square" lIns="0" tIns="0" rIns="0" bIns="0" rtlCol="0"/>
            <a:lstStyle/>
            <a:p>
              <a:endParaRPr/>
            </a:p>
          </p:txBody>
        </p:sp>
        <p:sp>
          <p:nvSpPr>
            <p:cNvPr id="91" name="object 7">
              <a:extLst>
                <a:ext uri="{FF2B5EF4-FFF2-40B4-BE49-F238E27FC236}">
                  <a16:creationId xmlns:a16="http://schemas.microsoft.com/office/drawing/2014/main" id="{361F690E-7089-40FF-81C8-60C4FFEFB46C}"/>
                </a:ext>
              </a:extLst>
            </p:cNvPr>
            <p:cNvSpPr/>
            <p:nvPr/>
          </p:nvSpPr>
          <p:spPr>
            <a:xfrm>
              <a:off x="2233295" y="3308858"/>
              <a:ext cx="70485" cy="57150"/>
            </a:xfrm>
            <a:custGeom>
              <a:avLst/>
              <a:gdLst/>
              <a:ahLst/>
              <a:cxnLst/>
              <a:rect l="l" t="t" r="r" b="b"/>
              <a:pathLst>
                <a:path w="70485" h="57150">
                  <a:moveTo>
                    <a:pt x="0" y="0"/>
                  </a:moveTo>
                  <a:lnTo>
                    <a:pt x="13704" y="18020"/>
                  </a:lnTo>
                  <a:lnTo>
                    <a:pt x="30194" y="33766"/>
                  </a:lnTo>
                  <a:lnTo>
                    <a:pt x="49113" y="46916"/>
                  </a:lnTo>
                  <a:lnTo>
                    <a:pt x="70104" y="57150"/>
                  </a:lnTo>
                </a:path>
              </a:pathLst>
            </a:custGeom>
            <a:ln w="25400">
              <a:solidFill>
                <a:srgbClr val="E3312B"/>
              </a:solidFill>
              <a:prstDash val="lgDash"/>
            </a:ln>
          </p:spPr>
          <p:txBody>
            <a:bodyPr wrap="square" lIns="0" tIns="0" rIns="0" bIns="0" rtlCol="0"/>
            <a:lstStyle/>
            <a:p>
              <a:endParaRPr/>
            </a:p>
          </p:txBody>
        </p:sp>
        <p:sp>
          <p:nvSpPr>
            <p:cNvPr id="92" name="object 8">
              <a:extLst>
                <a:ext uri="{FF2B5EF4-FFF2-40B4-BE49-F238E27FC236}">
                  <a16:creationId xmlns:a16="http://schemas.microsoft.com/office/drawing/2014/main" id="{B92B3785-6022-4F51-BCFC-4157888A0EE4}"/>
                </a:ext>
              </a:extLst>
            </p:cNvPr>
            <p:cNvSpPr/>
            <p:nvPr/>
          </p:nvSpPr>
          <p:spPr>
            <a:xfrm>
              <a:off x="2211451" y="3198749"/>
              <a:ext cx="4445" cy="69850"/>
            </a:xfrm>
            <a:custGeom>
              <a:avLst/>
              <a:gdLst/>
              <a:ahLst/>
              <a:cxnLst/>
              <a:rect l="l" t="t" r="r" b="b"/>
              <a:pathLst>
                <a:path w="4444" h="69850">
                  <a:moveTo>
                    <a:pt x="0" y="0"/>
                  </a:moveTo>
                  <a:lnTo>
                    <a:pt x="0" y="36449"/>
                  </a:lnTo>
                  <a:lnTo>
                    <a:pt x="279" y="44971"/>
                  </a:lnTo>
                  <a:lnTo>
                    <a:pt x="1095" y="53387"/>
                  </a:lnTo>
                  <a:lnTo>
                    <a:pt x="2411" y="61684"/>
                  </a:lnTo>
                  <a:lnTo>
                    <a:pt x="4191" y="69850"/>
                  </a:lnTo>
                </a:path>
              </a:pathLst>
            </a:custGeom>
            <a:ln w="25400">
              <a:solidFill>
                <a:srgbClr val="E3312B"/>
              </a:solidFill>
            </a:ln>
          </p:spPr>
          <p:txBody>
            <a:bodyPr wrap="square" lIns="0" tIns="0" rIns="0" bIns="0" rtlCol="0"/>
            <a:lstStyle/>
            <a:p>
              <a:endParaRPr/>
            </a:p>
          </p:txBody>
        </p:sp>
        <p:sp>
          <p:nvSpPr>
            <p:cNvPr id="93" name="object 9">
              <a:extLst>
                <a:ext uri="{FF2B5EF4-FFF2-40B4-BE49-F238E27FC236}">
                  <a16:creationId xmlns:a16="http://schemas.microsoft.com/office/drawing/2014/main" id="{67C085E7-EBE7-4A34-908E-9E0D9CC34531}"/>
                </a:ext>
              </a:extLst>
            </p:cNvPr>
            <p:cNvSpPr/>
            <p:nvPr/>
          </p:nvSpPr>
          <p:spPr>
            <a:xfrm>
              <a:off x="2448179" y="3376675"/>
              <a:ext cx="4485005" cy="0"/>
            </a:xfrm>
            <a:custGeom>
              <a:avLst/>
              <a:gdLst/>
              <a:ahLst/>
              <a:cxnLst/>
              <a:rect l="l" t="t" r="r" b="b"/>
              <a:pathLst>
                <a:path w="4485005">
                  <a:moveTo>
                    <a:pt x="0" y="0"/>
                  </a:moveTo>
                  <a:lnTo>
                    <a:pt x="4484624" y="0"/>
                  </a:lnTo>
                </a:path>
              </a:pathLst>
            </a:custGeom>
            <a:ln w="25400">
              <a:solidFill>
                <a:srgbClr val="E3312B"/>
              </a:solidFill>
              <a:prstDash val="lgDash"/>
            </a:ln>
          </p:spPr>
          <p:txBody>
            <a:bodyPr wrap="square" lIns="0" tIns="0" rIns="0" bIns="0" rtlCol="0"/>
            <a:lstStyle/>
            <a:p>
              <a:endParaRPr/>
            </a:p>
          </p:txBody>
        </p:sp>
        <p:sp>
          <p:nvSpPr>
            <p:cNvPr id="94" name="object 10">
              <a:extLst>
                <a:ext uri="{FF2B5EF4-FFF2-40B4-BE49-F238E27FC236}">
                  <a16:creationId xmlns:a16="http://schemas.microsoft.com/office/drawing/2014/main" id="{BCCBCEC6-FA43-4952-AAF8-C4175C00B7E1}"/>
                </a:ext>
              </a:extLst>
            </p:cNvPr>
            <p:cNvSpPr/>
            <p:nvPr/>
          </p:nvSpPr>
          <p:spPr>
            <a:xfrm>
              <a:off x="2325243" y="3372738"/>
              <a:ext cx="73025" cy="4445"/>
            </a:xfrm>
            <a:custGeom>
              <a:avLst/>
              <a:gdLst/>
              <a:ahLst/>
              <a:cxnLst/>
              <a:rect l="l" t="t" r="r" b="b"/>
              <a:pathLst>
                <a:path w="73025" h="4445">
                  <a:moveTo>
                    <a:pt x="0" y="0"/>
                  </a:moveTo>
                  <a:lnTo>
                    <a:pt x="8550" y="1740"/>
                  </a:lnTo>
                  <a:lnTo>
                    <a:pt x="17256" y="2968"/>
                  </a:lnTo>
                  <a:lnTo>
                    <a:pt x="26128" y="3696"/>
                  </a:lnTo>
                  <a:lnTo>
                    <a:pt x="35179" y="3936"/>
                  </a:lnTo>
                  <a:lnTo>
                    <a:pt x="72643" y="3936"/>
                  </a:lnTo>
                </a:path>
              </a:pathLst>
            </a:custGeom>
            <a:ln w="25400">
              <a:solidFill>
                <a:srgbClr val="E3312B"/>
              </a:solidFill>
            </a:ln>
          </p:spPr>
          <p:txBody>
            <a:bodyPr wrap="square" lIns="0" tIns="0" rIns="0" bIns="0" rtlCol="0"/>
            <a:lstStyle/>
            <a:p>
              <a:endParaRPr/>
            </a:p>
          </p:txBody>
        </p:sp>
        <p:sp>
          <p:nvSpPr>
            <p:cNvPr id="95" name="object 11">
              <a:extLst>
                <a:ext uri="{FF2B5EF4-FFF2-40B4-BE49-F238E27FC236}">
                  <a16:creationId xmlns:a16="http://schemas.microsoft.com/office/drawing/2014/main" id="{4A3F232D-F1A3-4699-A852-FE7F1F6B02A5}"/>
                </a:ext>
              </a:extLst>
            </p:cNvPr>
            <p:cNvSpPr/>
            <p:nvPr/>
          </p:nvSpPr>
          <p:spPr>
            <a:xfrm>
              <a:off x="7073010" y="3289427"/>
              <a:ext cx="60325" cy="66675"/>
            </a:xfrm>
            <a:custGeom>
              <a:avLst/>
              <a:gdLst/>
              <a:ahLst/>
              <a:cxnLst/>
              <a:rect l="l" t="t" r="r" b="b"/>
              <a:pathLst>
                <a:path w="60325" h="66675">
                  <a:moveTo>
                    <a:pt x="0" y="66675"/>
                  </a:moveTo>
                  <a:lnTo>
                    <a:pt x="18976" y="53578"/>
                  </a:lnTo>
                  <a:lnTo>
                    <a:pt x="35512" y="37909"/>
                  </a:lnTo>
                  <a:lnTo>
                    <a:pt x="49309" y="19954"/>
                  </a:lnTo>
                  <a:lnTo>
                    <a:pt x="60071" y="0"/>
                  </a:lnTo>
                </a:path>
              </a:pathLst>
            </a:custGeom>
            <a:ln w="25400">
              <a:solidFill>
                <a:srgbClr val="E3312B"/>
              </a:solidFill>
              <a:prstDash val="lgDash"/>
            </a:ln>
          </p:spPr>
          <p:txBody>
            <a:bodyPr wrap="square" lIns="0" tIns="0" rIns="0" bIns="0" rtlCol="0"/>
            <a:lstStyle/>
            <a:p>
              <a:endParaRPr/>
            </a:p>
          </p:txBody>
        </p:sp>
        <p:sp>
          <p:nvSpPr>
            <p:cNvPr id="96" name="object 12">
              <a:extLst>
                <a:ext uri="{FF2B5EF4-FFF2-40B4-BE49-F238E27FC236}">
                  <a16:creationId xmlns:a16="http://schemas.microsoft.com/office/drawing/2014/main" id="{83FE4CAA-62A3-40A6-BF7D-7B4017AE3706}"/>
                </a:ext>
              </a:extLst>
            </p:cNvPr>
            <p:cNvSpPr/>
            <p:nvPr/>
          </p:nvSpPr>
          <p:spPr>
            <a:xfrm>
              <a:off x="6957948" y="3372738"/>
              <a:ext cx="73025" cy="4445"/>
            </a:xfrm>
            <a:custGeom>
              <a:avLst/>
              <a:gdLst/>
              <a:ahLst/>
              <a:cxnLst/>
              <a:rect l="l" t="t" r="r" b="b"/>
              <a:pathLst>
                <a:path w="73025" h="4445">
                  <a:moveTo>
                    <a:pt x="0" y="3936"/>
                  </a:moveTo>
                  <a:lnTo>
                    <a:pt x="37592" y="3936"/>
                  </a:lnTo>
                  <a:lnTo>
                    <a:pt x="46587" y="3696"/>
                  </a:lnTo>
                  <a:lnTo>
                    <a:pt x="55451" y="2968"/>
                  </a:lnTo>
                  <a:lnTo>
                    <a:pt x="64148" y="1740"/>
                  </a:lnTo>
                  <a:lnTo>
                    <a:pt x="72644" y="0"/>
                  </a:lnTo>
                </a:path>
              </a:pathLst>
            </a:custGeom>
            <a:ln w="25400">
              <a:solidFill>
                <a:srgbClr val="E3312B"/>
              </a:solidFill>
            </a:ln>
          </p:spPr>
          <p:txBody>
            <a:bodyPr wrap="square" lIns="0" tIns="0" rIns="0" bIns="0" rtlCol="0"/>
            <a:lstStyle/>
            <a:p>
              <a:endParaRPr/>
            </a:p>
          </p:txBody>
        </p:sp>
        <p:sp>
          <p:nvSpPr>
            <p:cNvPr id="97" name="object 13">
              <a:extLst>
                <a:ext uri="{FF2B5EF4-FFF2-40B4-BE49-F238E27FC236}">
                  <a16:creationId xmlns:a16="http://schemas.microsoft.com/office/drawing/2014/main" id="{0437DD5A-93E5-435C-9CD6-62E255C6F249}"/>
                </a:ext>
              </a:extLst>
            </p:cNvPr>
            <p:cNvSpPr/>
            <p:nvPr/>
          </p:nvSpPr>
          <p:spPr>
            <a:xfrm>
              <a:off x="7144385" y="1704847"/>
              <a:ext cx="0" cy="1444625"/>
            </a:xfrm>
            <a:custGeom>
              <a:avLst/>
              <a:gdLst/>
              <a:ahLst/>
              <a:cxnLst/>
              <a:rect l="l" t="t" r="r" b="b"/>
              <a:pathLst>
                <a:path h="1444625">
                  <a:moveTo>
                    <a:pt x="0" y="1444371"/>
                  </a:moveTo>
                  <a:lnTo>
                    <a:pt x="0" y="0"/>
                  </a:lnTo>
                </a:path>
              </a:pathLst>
            </a:custGeom>
            <a:ln w="25400">
              <a:solidFill>
                <a:srgbClr val="E3312B"/>
              </a:solidFill>
              <a:prstDash val="lgDash"/>
            </a:ln>
          </p:spPr>
          <p:txBody>
            <a:bodyPr wrap="square" lIns="0" tIns="0" rIns="0" bIns="0" rtlCol="0"/>
            <a:lstStyle/>
            <a:p>
              <a:endParaRPr/>
            </a:p>
          </p:txBody>
        </p:sp>
        <p:sp>
          <p:nvSpPr>
            <p:cNvPr id="98" name="object 14">
              <a:extLst>
                <a:ext uri="{FF2B5EF4-FFF2-40B4-BE49-F238E27FC236}">
                  <a16:creationId xmlns:a16="http://schemas.microsoft.com/office/drawing/2014/main" id="{C8EA6DE2-7EA6-40A9-83F0-0502734D4F3F}"/>
                </a:ext>
              </a:extLst>
            </p:cNvPr>
            <p:cNvSpPr/>
            <p:nvPr/>
          </p:nvSpPr>
          <p:spPr>
            <a:xfrm>
              <a:off x="7140194" y="3198749"/>
              <a:ext cx="4445" cy="69850"/>
            </a:xfrm>
            <a:custGeom>
              <a:avLst/>
              <a:gdLst/>
              <a:ahLst/>
              <a:cxnLst/>
              <a:rect l="l" t="t" r="r" b="b"/>
              <a:pathLst>
                <a:path w="4445" h="69850">
                  <a:moveTo>
                    <a:pt x="0" y="69850"/>
                  </a:moveTo>
                  <a:lnTo>
                    <a:pt x="1833" y="61684"/>
                  </a:lnTo>
                  <a:lnTo>
                    <a:pt x="3143" y="53387"/>
                  </a:lnTo>
                  <a:lnTo>
                    <a:pt x="3929" y="44971"/>
                  </a:lnTo>
                  <a:lnTo>
                    <a:pt x="4190" y="36449"/>
                  </a:lnTo>
                  <a:lnTo>
                    <a:pt x="4190" y="0"/>
                  </a:lnTo>
                </a:path>
              </a:pathLst>
            </a:custGeom>
            <a:ln w="25400">
              <a:solidFill>
                <a:srgbClr val="E3312B"/>
              </a:solidFill>
            </a:ln>
          </p:spPr>
          <p:txBody>
            <a:bodyPr wrap="square" lIns="0" tIns="0" rIns="0" bIns="0" rtlCol="0"/>
            <a:lstStyle/>
            <a:p>
              <a:endParaRPr/>
            </a:p>
          </p:txBody>
        </p:sp>
        <p:sp>
          <p:nvSpPr>
            <p:cNvPr id="99" name="object 15">
              <a:extLst>
                <a:ext uri="{FF2B5EF4-FFF2-40B4-BE49-F238E27FC236}">
                  <a16:creationId xmlns:a16="http://schemas.microsoft.com/office/drawing/2014/main" id="{E7D36DD5-96AD-4524-89F0-5A9FAE176210}"/>
                </a:ext>
              </a:extLst>
            </p:cNvPr>
            <p:cNvSpPr/>
            <p:nvPr/>
          </p:nvSpPr>
          <p:spPr>
            <a:xfrm>
              <a:off x="7052436" y="1512823"/>
              <a:ext cx="70485" cy="57150"/>
            </a:xfrm>
            <a:custGeom>
              <a:avLst/>
              <a:gdLst/>
              <a:ahLst/>
              <a:cxnLst/>
              <a:rect l="l" t="t" r="r" b="b"/>
              <a:pathLst>
                <a:path w="70484" h="57150">
                  <a:moveTo>
                    <a:pt x="70231" y="57023"/>
                  </a:moveTo>
                  <a:lnTo>
                    <a:pt x="56471" y="39022"/>
                  </a:lnTo>
                  <a:lnTo>
                    <a:pt x="39973" y="23320"/>
                  </a:lnTo>
                  <a:lnTo>
                    <a:pt x="21046" y="10213"/>
                  </a:lnTo>
                  <a:lnTo>
                    <a:pt x="0" y="0"/>
                  </a:lnTo>
                </a:path>
              </a:pathLst>
            </a:custGeom>
            <a:ln w="25400">
              <a:solidFill>
                <a:srgbClr val="E3312B"/>
              </a:solidFill>
              <a:prstDash val="lgDash"/>
            </a:ln>
          </p:spPr>
          <p:txBody>
            <a:bodyPr wrap="square" lIns="0" tIns="0" rIns="0" bIns="0" rtlCol="0"/>
            <a:lstStyle/>
            <a:p>
              <a:endParaRPr/>
            </a:p>
          </p:txBody>
        </p:sp>
        <p:sp>
          <p:nvSpPr>
            <p:cNvPr id="100" name="object 16">
              <a:extLst>
                <a:ext uri="{FF2B5EF4-FFF2-40B4-BE49-F238E27FC236}">
                  <a16:creationId xmlns:a16="http://schemas.microsoft.com/office/drawing/2014/main" id="{8F2459AF-B51D-45E1-B962-6CA504669F95}"/>
                </a:ext>
              </a:extLst>
            </p:cNvPr>
            <p:cNvSpPr/>
            <p:nvPr/>
          </p:nvSpPr>
          <p:spPr>
            <a:xfrm>
              <a:off x="7140194" y="1610232"/>
              <a:ext cx="4445" cy="69850"/>
            </a:xfrm>
            <a:custGeom>
              <a:avLst/>
              <a:gdLst/>
              <a:ahLst/>
              <a:cxnLst/>
              <a:rect l="l" t="t" r="r" b="b"/>
              <a:pathLst>
                <a:path w="4445" h="69850">
                  <a:moveTo>
                    <a:pt x="4190" y="69850"/>
                  </a:moveTo>
                  <a:lnTo>
                    <a:pt x="4190" y="33400"/>
                  </a:lnTo>
                  <a:lnTo>
                    <a:pt x="3929" y="24806"/>
                  </a:lnTo>
                  <a:lnTo>
                    <a:pt x="3143" y="16367"/>
                  </a:lnTo>
                  <a:lnTo>
                    <a:pt x="1833" y="8094"/>
                  </a:lnTo>
                  <a:lnTo>
                    <a:pt x="0" y="0"/>
                  </a:lnTo>
                </a:path>
              </a:pathLst>
            </a:custGeom>
            <a:ln w="25400">
              <a:solidFill>
                <a:srgbClr val="E3312B"/>
              </a:solidFill>
            </a:ln>
          </p:spPr>
          <p:txBody>
            <a:bodyPr wrap="square" lIns="0" tIns="0" rIns="0" bIns="0" rtlCol="0"/>
            <a:lstStyle/>
            <a:p>
              <a:endParaRPr/>
            </a:p>
          </p:txBody>
        </p:sp>
        <p:sp>
          <p:nvSpPr>
            <p:cNvPr id="101" name="object 17">
              <a:extLst>
                <a:ext uri="{FF2B5EF4-FFF2-40B4-BE49-F238E27FC236}">
                  <a16:creationId xmlns:a16="http://schemas.microsoft.com/office/drawing/2014/main" id="{FF5637EB-7FA6-484C-BE13-783C5882F233}"/>
                </a:ext>
              </a:extLst>
            </p:cNvPr>
            <p:cNvSpPr/>
            <p:nvPr/>
          </p:nvSpPr>
          <p:spPr>
            <a:xfrm>
              <a:off x="2423033" y="1502028"/>
              <a:ext cx="4485005" cy="0"/>
            </a:xfrm>
            <a:custGeom>
              <a:avLst/>
              <a:gdLst/>
              <a:ahLst/>
              <a:cxnLst/>
              <a:rect l="l" t="t" r="r" b="b"/>
              <a:pathLst>
                <a:path w="4485005">
                  <a:moveTo>
                    <a:pt x="4484751" y="0"/>
                  </a:moveTo>
                  <a:lnTo>
                    <a:pt x="0" y="0"/>
                  </a:lnTo>
                </a:path>
              </a:pathLst>
            </a:custGeom>
            <a:ln w="25400">
              <a:solidFill>
                <a:srgbClr val="E3312B"/>
              </a:solidFill>
              <a:prstDash val="lgDash"/>
            </a:ln>
          </p:spPr>
          <p:txBody>
            <a:bodyPr wrap="square" lIns="0" tIns="0" rIns="0" bIns="0" rtlCol="0"/>
            <a:lstStyle/>
            <a:p>
              <a:endParaRPr/>
            </a:p>
          </p:txBody>
        </p:sp>
        <p:sp>
          <p:nvSpPr>
            <p:cNvPr id="102" name="object 18">
              <a:extLst>
                <a:ext uri="{FF2B5EF4-FFF2-40B4-BE49-F238E27FC236}">
                  <a16:creationId xmlns:a16="http://schemas.microsoft.com/office/drawing/2014/main" id="{DBD9122E-83EF-444D-BFA3-C40723F86A33}"/>
                </a:ext>
              </a:extLst>
            </p:cNvPr>
            <p:cNvSpPr/>
            <p:nvPr/>
          </p:nvSpPr>
          <p:spPr>
            <a:xfrm>
              <a:off x="2325243" y="1502028"/>
              <a:ext cx="4705350" cy="4445"/>
            </a:xfrm>
            <a:custGeom>
              <a:avLst/>
              <a:gdLst/>
              <a:ahLst/>
              <a:cxnLst/>
              <a:rect l="l" t="t" r="r" b="b"/>
              <a:pathLst>
                <a:path w="4705350" h="4444">
                  <a:moveTo>
                    <a:pt x="4705350" y="3937"/>
                  </a:moveTo>
                  <a:lnTo>
                    <a:pt x="4696854" y="2250"/>
                  </a:lnTo>
                  <a:lnTo>
                    <a:pt x="4688157" y="1016"/>
                  </a:lnTo>
                  <a:lnTo>
                    <a:pt x="4679293" y="257"/>
                  </a:lnTo>
                  <a:lnTo>
                    <a:pt x="4670298" y="0"/>
                  </a:lnTo>
                  <a:lnTo>
                    <a:pt x="4632706" y="0"/>
                  </a:lnTo>
                </a:path>
                <a:path w="4705350" h="4444">
                  <a:moveTo>
                    <a:pt x="72643" y="0"/>
                  </a:moveTo>
                  <a:lnTo>
                    <a:pt x="35179" y="0"/>
                  </a:lnTo>
                  <a:lnTo>
                    <a:pt x="26128" y="257"/>
                  </a:lnTo>
                  <a:lnTo>
                    <a:pt x="17256" y="1016"/>
                  </a:lnTo>
                  <a:lnTo>
                    <a:pt x="8550" y="2250"/>
                  </a:lnTo>
                  <a:lnTo>
                    <a:pt x="0" y="3937"/>
                  </a:lnTo>
                </a:path>
              </a:pathLst>
            </a:custGeom>
            <a:ln w="25400">
              <a:solidFill>
                <a:srgbClr val="E3312B"/>
              </a:solidFill>
            </a:ln>
          </p:spPr>
          <p:txBody>
            <a:bodyPr wrap="square" lIns="0" tIns="0" rIns="0" bIns="0" rtlCol="0"/>
            <a:lstStyle/>
            <a:p>
              <a:endParaRPr/>
            </a:p>
          </p:txBody>
        </p:sp>
      </p:grpSp>
      <p:grpSp>
        <p:nvGrpSpPr>
          <p:cNvPr id="103" name="object 3">
            <a:extLst>
              <a:ext uri="{FF2B5EF4-FFF2-40B4-BE49-F238E27FC236}">
                <a16:creationId xmlns:a16="http://schemas.microsoft.com/office/drawing/2014/main" id="{6EEB1DB2-EC7A-4452-B2FF-1A59698C32C1}"/>
              </a:ext>
            </a:extLst>
          </p:cNvPr>
          <p:cNvGrpSpPr/>
          <p:nvPr/>
        </p:nvGrpSpPr>
        <p:grpSpPr>
          <a:xfrm>
            <a:off x="2047377" y="5334064"/>
            <a:ext cx="4589995" cy="1780286"/>
            <a:chOff x="2198751" y="1489328"/>
            <a:chExt cx="4958715" cy="1900555"/>
          </a:xfrm>
        </p:grpSpPr>
        <p:sp>
          <p:nvSpPr>
            <p:cNvPr id="104" name="object 4">
              <a:extLst>
                <a:ext uri="{FF2B5EF4-FFF2-40B4-BE49-F238E27FC236}">
                  <a16:creationId xmlns:a16="http://schemas.microsoft.com/office/drawing/2014/main" id="{286D5DC0-51FB-4A15-80AC-66E6F4E2D40B}"/>
                </a:ext>
              </a:extLst>
            </p:cNvPr>
            <p:cNvSpPr/>
            <p:nvPr/>
          </p:nvSpPr>
          <p:spPr>
            <a:xfrm>
              <a:off x="2222754" y="1522729"/>
              <a:ext cx="60325" cy="66675"/>
            </a:xfrm>
            <a:custGeom>
              <a:avLst/>
              <a:gdLst/>
              <a:ahLst/>
              <a:cxnLst/>
              <a:rect l="l" t="t" r="r" b="b"/>
              <a:pathLst>
                <a:path w="60325" h="66675">
                  <a:moveTo>
                    <a:pt x="60070" y="0"/>
                  </a:moveTo>
                  <a:lnTo>
                    <a:pt x="41147" y="13043"/>
                  </a:lnTo>
                  <a:lnTo>
                    <a:pt x="24606" y="28717"/>
                  </a:lnTo>
                  <a:lnTo>
                    <a:pt x="10779" y="46702"/>
                  </a:lnTo>
                  <a:lnTo>
                    <a:pt x="0" y="66675"/>
                  </a:lnTo>
                </a:path>
              </a:pathLst>
            </a:custGeom>
            <a:ln w="25400">
              <a:solidFill>
                <a:srgbClr val="E3312B"/>
              </a:solidFill>
              <a:prstDash val="lgDash"/>
            </a:ln>
          </p:spPr>
          <p:txBody>
            <a:bodyPr wrap="square" lIns="0" tIns="0" rIns="0" bIns="0" rtlCol="0"/>
            <a:lstStyle/>
            <a:p>
              <a:endParaRPr/>
            </a:p>
          </p:txBody>
        </p:sp>
        <p:sp>
          <p:nvSpPr>
            <p:cNvPr id="105" name="object 5">
              <a:extLst>
                <a:ext uri="{FF2B5EF4-FFF2-40B4-BE49-F238E27FC236}">
                  <a16:creationId xmlns:a16="http://schemas.microsoft.com/office/drawing/2014/main" id="{D2FA3E44-9008-4C49-BF3F-356065EF511E}"/>
                </a:ext>
              </a:extLst>
            </p:cNvPr>
            <p:cNvSpPr/>
            <p:nvPr/>
          </p:nvSpPr>
          <p:spPr>
            <a:xfrm>
              <a:off x="2211451" y="1729485"/>
              <a:ext cx="0" cy="1444625"/>
            </a:xfrm>
            <a:custGeom>
              <a:avLst/>
              <a:gdLst/>
              <a:ahLst/>
              <a:cxnLst/>
              <a:rect l="l" t="t" r="r" b="b"/>
              <a:pathLst>
                <a:path h="1444625">
                  <a:moveTo>
                    <a:pt x="0" y="0"/>
                  </a:moveTo>
                  <a:lnTo>
                    <a:pt x="0" y="1444498"/>
                  </a:lnTo>
                </a:path>
              </a:pathLst>
            </a:custGeom>
            <a:ln w="25400">
              <a:solidFill>
                <a:srgbClr val="E3312B"/>
              </a:solidFill>
              <a:prstDash val="lgDash"/>
            </a:ln>
          </p:spPr>
          <p:txBody>
            <a:bodyPr wrap="square" lIns="0" tIns="0" rIns="0" bIns="0" rtlCol="0"/>
            <a:lstStyle/>
            <a:p>
              <a:endParaRPr/>
            </a:p>
          </p:txBody>
        </p:sp>
        <p:sp>
          <p:nvSpPr>
            <p:cNvPr id="106" name="object 6">
              <a:extLst>
                <a:ext uri="{FF2B5EF4-FFF2-40B4-BE49-F238E27FC236}">
                  <a16:creationId xmlns:a16="http://schemas.microsoft.com/office/drawing/2014/main" id="{426A7C36-64BB-4CE0-A5B8-271DB934FBFB}"/>
                </a:ext>
              </a:extLst>
            </p:cNvPr>
            <p:cNvSpPr/>
            <p:nvPr/>
          </p:nvSpPr>
          <p:spPr>
            <a:xfrm>
              <a:off x="2211451" y="1610232"/>
              <a:ext cx="4445" cy="69850"/>
            </a:xfrm>
            <a:custGeom>
              <a:avLst/>
              <a:gdLst/>
              <a:ahLst/>
              <a:cxnLst/>
              <a:rect l="l" t="t" r="r" b="b"/>
              <a:pathLst>
                <a:path w="4444" h="69850">
                  <a:moveTo>
                    <a:pt x="4191" y="0"/>
                  </a:moveTo>
                  <a:lnTo>
                    <a:pt x="2411" y="8094"/>
                  </a:lnTo>
                  <a:lnTo>
                    <a:pt x="1095" y="16367"/>
                  </a:lnTo>
                  <a:lnTo>
                    <a:pt x="279" y="24806"/>
                  </a:lnTo>
                  <a:lnTo>
                    <a:pt x="0" y="33400"/>
                  </a:lnTo>
                  <a:lnTo>
                    <a:pt x="0" y="69850"/>
                  </a:lnTo>
                </a:path>
              </a:pathLst>
            </a:custGeom>
            <a:ln w="25400">
              <a:solidFill>
                <a:srgbClr val="E3312B"/>
              </a:solidFill>
            </a:ln>
          </p:spPr>
          <p:txBody>
            <a:bodyPr wrap="square" lIns="0" tIns="0" rIns="0" bIns="0" rtlCol="0"/>
            <a:lstStyle/>
            <a:p>
              <a:endParaRPr/>
            </a:p>
          </p:txBody>
        </p:sp>
        <p:sp>
          <p:nvSpPr>
            <p:cNvPr id="107" name="object 7">
              <a:extLst>
                <a:ext uri="{FF2B5EF4-FFF2-40B4-BE49-F238E27FC236}">
                  <a16:creationId xmlns:a16="http://schemas.microsoft.com/office/drawing/2014/main" id="{792A7BE9-0336-4013-8335-4D9311C4FD65}"/>
                </a:ext>
              </a:extLst>
            </p:cNvPr>
            <p:cNvSpPr/>
            <p:nvPr/>
          </p:nvSpPr>
          <p:spPr>
            <a:xfrm>
              <a:off x="2233295" y="3308858"/>
              <a:ext cx="70485" cy="57150"/>
            </a:xfrm>
            <a:custGeom>
              <a:avLst/>
              <a:gdLst/>
              <a:ahLst/>
              <a:cxnLst/>
              <a:rect l="l" t="t" r="r" b="b"/>
              <a:pathLst>
                <a:path w="70485" h="57150">
                  <a:moveTo>
                    <a:pt x="0" y="0"/>
                  </a:moveTo>
                  <a:lnTo>
                    <a:pt x="13704" y="18020"/>
                  </a:lnTo>
                  <a:lnTo>
                    <a:pt x="30194" y="33766"/>
                  </a:lnTo>
                  <a:lnTo>
                    <a:pt x="49113" y="46916"/>
                  </a:lnTo>
                  <a:lnTo>
                    <a:pt x="70104" y="57150"/>
                  </a:lnTo>
                </a:path>
              </a:pathLst>
            </a:custGeom>
            <a:ln w="25400">
              <a:solidFill>
                <a:srgbClr val="E3312B"/>
              </a:solidFill>
              <a:prstDash val="lgDash"/>
            </a:ln>
          </p:spPr>
          <p:txBody>
            <a:bodyPr wrap="square" lIns="0" tIns="0" rIns="0" bIns="0" rtlCol="0"/>
            <a:lstStyle/>
            <a:p>
              <a:endParaRPr/>
            </a:p>
          </p:txBody>
        </p:sp>
        <p:sp>
          <p:nvSpPr>
            <p:cNvPr id="108" name="object 8">
              <a:extLst>
                <a:ext uri="{FF2B5EF4-FFF2-40B4-BE49-F238E27FC236}">
                  <a16:creationId xmlns:a16="http://schemas.microsoft.com/office/drawing/2014/main" id="{F757D510-874A-4FE0-A8A2-4A92C66E41A2}"/>
                </a:ext>
              </a:extLst>
            </p:cNvPr>
            <p:cNvSpPr/>
            <p:nvPr/>
          </p:nvSpPr>
          <p:spPr>
            <a:xfrm>
              <a:off x="2211451" y="3198749"/>
              <a:ext cx="4445" cy="69850"/>
            </a:xfrm>
            <a:custGeom>
              <a:avLst/>
              <a:gdLst/>
              <a:ahLst/>
              <a:cxnLst/>
              <a:rect l="l" t="t" r="r" b="b"/>
              <a:pathLst>
                <a:path w="4444" h="69850">
                  <a:moveTo>
                    <a:pt x="0" y="0"/>
                  </a:moveTo>
                  <a:lnTo>
                    <a:pt x="0" y="36449"/>
                  </a:lnTo>
                  <a:lnTo>
                    <a:pt x="279" y="44971"/>
                  </a:lnTo>
                  <a:lnTo>
                    <a:pt x="1095" y="53387"/>
                  </a:lnTo>
                  <a:lnTo>
                    <a:pt x="2411" y="61684"/>
                  </a:lnTo>
                  <a:lnTo>
                    <a:pt x="4191" y="69850"/>
                  </a:lnTo>
                </a:path>
              </a:pathLst>
            </a:custGeom>
            <a:ln w="25400">
              <a:solidFill>
                <a:srgbClr val="E3312B"/>
              </a:solidFill>
            </a:ln>
          </p:spPr>
          <p:txBody>
            <a:bodyPr wrap="square" lIns="0" tIns="0" rIns="0" bIns="0" rtlCol="0"/>
            <a:lstStyle/>
            <a:p>
              <a:endParaRPr/>
            </a:p>
          </p:txBody>
        </p:sp>
        <p:sp>
          <p:nvSpPr>
            <p:cNvPr id="109" name="object 9">
              <a:extLst>
                <a:ext uri="{FF2B5EF4-FFF2-40B4-BE49-F238E27FC236}">
                  <a16:creationId xmlns:a16="http://schemas.microsoft.com/office/drawing/2014/main" id="{F88236CF-00B1-4272-BC11-BD1C62C7BA41}"/>
                </a:ext>
              </a:extLst>
            </p:cNvPr>
            <p:cNvSpPr/>
            <p:nvPr/>
          </p:nvSpPr>
          <p:spPr>
            <a:xfrm>
              <a:off x="2448179" y="3376675"/>
              <a:ext cx="4485005" cy="0"/>
            </a:xfrm>
            <a:custGeom>
              <a:avLst/>
              <a:gdLst/>
              <a:ahLst/>
              <a:cxnLst/>
              <a:rect l="l" t="t" r="r" b="b"/>
              <a:pathLst>
                <a:path w="4485005">
                  <a:moveTo>
                    <a:pt x="0" y="0"/>
                  </a:moveTo>
                  <a:lnTo>
                    <a:pt x="4484624" y="0"/>
                  </a:lnTo>
                </a:path>
              </a:pathLst>
            </a:custGeom>
            <a:ln w="25400">
              <a:solidFill>
                <a:srgbClr val="E3312B"/>
              </a:solidFill>
              <a:prstDash val="lgDash"/>
            </a:ln>
          </p:spPr>
          <p:txBody>
            <a:bodyPr wrap="square" lIns="0" tIns="0" rIns="0" bIns="0" rtlCol="0"/>
            <a:lstStyle/>
            <a:p>
              <a:endParaRPr/>
            </a:p>
          </p:txBody>
        </p:sp>
        <p:sp>
          <p:nvSpPr>
            <p:cNvPr id="110" name="object 10">
              <a:extLst>
                <a:ext uri="{FF2B5EF4-FFF2-40B4-BE49-F238E27FC236}">
                  <a16:creationId xmlns:a16="http://schemas.microsoft.com/office/drawing/2014/main" id="{8FD41F36-BD40-412B-AAEE-77CEE193F9BF}"/>
                </a:ext>
              </a:extLst>
            </p:cNvPr>
            <p:cNvSpPr/>
            <p:nvPr/>
          </p:nvSpPr>
          <p:spPr>
            <a:xfrm>
              <a:off x="2325243" y="3372738"/>
              <a:ext cx="73025" cy="4445"/>
            </a:xfrm>
            <a:custGeom>
              <a:avLst/>
              <a:gdLst/>
              <a:ahLst/>
              <a:cxnLst/>
              <a:rect l="l" t="t" r="r" b="b"/>
              <a:pathLst>
                <a:path w="73025" h="4445">
                  <a:moveTo>
                    <a:pt x="0" y="0"/>
                  </a:moveTo>
                  <a:lnTo>
                    <a:pt x="8550" y="1740"/>
                  </a:lnTo>
                  <a:lnTo>
                    <a:pt x="17256" y="2968"/>
                  </a:lnTo>
                  <a:lnTo>
                    <a:pt x="26128" y="3696"/>
                  </a:lnTo>
                  <a:lnTo>
                    <a:pt x="35179" y="3936"/>
                  </a:lnTo>
                  <a:lnTo>
                    <a:pt x="72643" y="3936"/>
                  </a:lnTo>
                </a:path>
              </a:pathLst>
            </a:custGeom>
            <a:ln w="25400">
              <a:solidFill>
                <a:srgbClr val="E3312B"/>
              </a:solidFill>
            </a:ln>
          </p:spPr>
          <p:txBody>
            <a:bodyPr wrap="square" lIns="0" tIns="0" rIns="0" bIns="0" rtlCol="0"/>
            <a:lstStyle/>
            <a:p>
              <a:endParaRPr/>
            </a:p>
          </p:txBody>
        </p:sp>
        <p:sp>
          <p:nvSpPr>
            <p:cNvPr id="111" name="object 11">
              <a:extLst>
                <a:ext uri="{FF2B5EF4-FFF2-40B4-BE49-F238E27FC236}">
                  <a16:creationId xmlns:a16="http://schemas.microsoft.com/office/drawing/2014/main" id="{3E75273F-115F-4D8B-B44D-05CB815BBD27}"/>
                </a:ext>
              </a:extLst>
            </p:cNvPr>
            <p:cNvSpPr/>
            <p:nvPr/>
          </p:nvSpPr>
          <p:spPr>
            <a:xfrm>
              <a:off x="7073010" y="3289427"/>
              <a:ext cx="60325" cy="66675"/>
            </a:xfrm>
            <a:custGeom>
              <a:avLst/>
              <a:gdLst/>
              <a:ahLst/>
              <a:cxnLst/>
              <a:rect l="l" t="t" r="r" b="b"/>
              <a:pathLst>
                <a:path w="60325" h="66675">
                  <a:moveTo>
                    <a:pt x="0" y="66675"/>
                  </a:moveTo>
                  <a:lnTo>
                    <a:pt x="18976" y="53578"/>
                  </a:lnTo>
                  <a:lnTo>
                    <a:pt x="35512" y="37909"/>
                  </a:lnTo>
                  <a:lnTo>
                    <a:pt x="49309" y="19954"/>
                  </a:lnTo>
                  <a:lnTo>
                    <a:pt x="60071" y="0"/>
                  </a:lnTo>
                </a:path>
              </a:pathLst>
            </a:custGeom>
            <a:ln w="25400">
              <a:solidFill>
                <a:srgbClr val="E3312B"/>
              </a:solidFill>
              <a:prstDash val="lgDash"/>
            </a:ln>
          </p:spPr>
          <p:txBody>
            <a:bodyPr wrap="square" lIns="0" tIns="0" rIns="0" bIns="0" rtlCol="0"/>
            <a:lstStyle/>
            <a:p>
              <a:endParaRPr/>
            </a:p>
          </p:txBody>
        </p:sp>
        <p:sp>
          <p:nvSpPr>
            <p:cNvPr id="112" name="object 12">
              <a:extLst>
                <a:ext uri="{FF2B5EF4-FFF2-40B4-BE49-F238E27FC236}">
                  <a16:creationId xmlns:a16="http://schemas.microsoft.com/office/drawing/2014/main" id="{08B0BEEC-7A0B-4287-9E35-E2AF4284C90F}"/>
                </a:ext>
              </a:extLst>
            </p:cNvPr>
            <p:cNvSpPr/>
            <p:nvPr/>
          </p:nvSpPr>
          <p:spPr>
            <a:xfrm>
              <a:off x="6957948" y="3372738"/>
              <a:ext cx="73025" cy="4445"/>
            </a:xfrm>
            <a:custGeom>
              <a:avLst/>
              <a:gdLst/>
              <a:ahLst/>
              <a:cxnLst/>
              <a:rect l="l" t="t" r="r" b="b"/>
              <a:pathLst>
                <a:path w="73025" h="4445">
                  <a:moveTo>
                    <a:pt x="0" y="3936"/>
                  </a:moveTo>
                  <a:lnTo>
                    <a:pt x="37592" y="3936"/>
                  </a:lnTo>
                  <a:lnTo>
                    <a:pt x="46587" y="3696"/>
                  </a:lnTo>
                  <a:lnTo>
                    <a:pt x="55451" y="2968"/>
                  </a:lnTo>
                  <a:lnTo>
                    <a:pt x="64148" y="1740"/>
                  </a:lnTo>
                  <a:lnTo>
                    <a:pt x="72644" y="0"/>
                  </a:lnTo>
                </a:path>
              </a:pathLst>
            </a:custGeom>
            <a:ln w="25400">
              <a:solidFill>
                <a:srgbClr val="E3312B"/>
              </a:solidFill>
            </a:ln>
          </p:spPr>
          <p:txBody>
            <a:bodyPr wrap="square" lIns="0" tIns="0" rIns="0" bIns="0" rtlCol="0"/>
            <a:lstStyle/>
            <a:p>
              <a:endParaRPr/>
            </a:p>
          </p:txBody>
        </p:sp>
        <p:sp>
          <p:nvSpPr>
            <p:cNvPr id="113" name="object 13">
              <a:extLst>
                <a:ext uri="{FF2B5EF4-FFF2-40B4-BE49-F238E27FC236}">
                  <a16:creationId xmlns:a16="http://schemas.microsoft.com/office/drawing/2014/main" id="{CF9501E6-8570-40E6-896A-D1A70BC96F7D}"/>
                </a:ext>
              </a:extLst>
            </p:cNvPr>
            <p:cNvSpPr/>
            <p:nvPr/>
          </p:nvSpPr>
          <p:spPr>
            <a:xfrm>
              <a:off x="7144385" y="1704847"/>
              <a:ext cx="0" cy="1444625"/>
            </a:xfrm>
            <a:custGeom>
              <a:avLst/>
              <a:gdLst/>
              <a:ahLst/>
              <a:cxnLst/>
              <a:rect l="l" t="t" r="r" b="b"/>
              <a:pathLst>
                <a:path h="1444625">
                  <a:moveTo>
                    <a:pt x="0" y="1444371"/>
                  </a:moveTo>
                  <a:lnTo>
                    <a:pt x="0" y="0"/>
                  </a:lnTo>
                </a:path>
              </a:pathLst>
            </a:custGeom>
            <a:ln w="25400">
              <a:solidFill>
                <a:srgbClr val="E3312B"/>
              </a:solidFill>
              <a:prstDash val="lgDash"/>
            </a:ln>
          </p:spPr>
          <p:txBody>
            <a:bodyPr wrap="square" lIns="0" tIns="0" rIns="0" bIns="0" rtlCol="0"/>
            <a:lstStyle/>
            <a:p>
              <a:endParaRPr/>
            </a:p>
          </p:txBody>
        </p:sp>
        <p:sp>
          <p:nvSpPr>
            <p:cNvPr id="114" name="object 14">
              <a:extLst>
                <a:ext uri="{FF2B5EF4-FFF2-40B4-BE49-F238E27FC236}">
                  <a16:creationId xmlns:a16="http://schemas.microsoft.com/office/drawing/2014/main" id="{808294DA-B5CF-4433-B788-4815D1A5D98A}"/>
                </a:ext>
              </a:extLst>
            </p:cNvPr>
            <p:cNvSpPr/>
            <p:nvPr/>
          </p:nvSpPr>
          <p:spPr>
            <a:xfrm>
              <a:off x="7140194" y="3198749"/>
              <a:ext cx="4445" cy="69850"/>
            </a:xfrm>
            <a:custGeom>
              <a:avLst/>
              <a:gdLst/>
              <a:ahLst/>
              <a:cxnLst/>
              <a:rect l="l" t="t" r="r" b="b"/>
              <a:pathLst>
                <a:path w="4445" h="69850">
                  <a:moveTo>
                    <a:pt x="0" y="69850"/>
                  </a:moveTo>
                  <a:lnTo>
                    <a:pt x="1833" y="61684"/>
                  </a:lnTo>
                  <a:lnTo>
                    <a:pt x="3143" y="53387"/>
                  </a:lnTo>
                  <a:lnTo>
                    <a:pt x="3929" y="44971"/>
                  </a:lnTo>
                  <a:lnTo>
                    <a:pt x="4190" y="36449"/>
                  </a:lnTo>
                  <a:lnTo>
                    <a:pt x="4190" y="0"/>
                  </a:lnTo>
                </a:path>
              </a:pathLst>
            </a:custGeom>
            <a:ln w="25400">
              <a:solidFill>
                <a:srgbClr val="E3312B"/>
              </a:solidFill>
            </a:ln>
          </p:spPr>
          <p:txBody>
            <a:bodyPr wrap="square" lIns="0" tIns="0" rIns="0" bIns="0" rtlCol="0"/>
            <a:lstStyle/>
            <a:p>
              <a:endParaRPr/>
            </a:p>
          </p:txBody>
        </p:sp>
        <p:sp>
          <p:nvSpPr>
            <p:cNvPr id="115" name="object 15">
              <a:extLst>
                <a:ext uri="{FF2B5EF4-FFF2-40B4-BE49-F238E27FC236}">
                  <a16:creationId xmlns:a16="http://schemas.microsoft.com/office/drawing/2014/main" id="{79474035-E486-4E15-B853-8ABDFC617313}"/>
                </a:ext>
              </a:extLst>
            </p:cNvPr>
            <p:cNvSpPr/>
            <p:nvPr/>
          </p:nvSpPr>
          <p:spPr>
            <a:xfrm>
              <a:off x="7052436" y="1512823"/>
              <a:ext cx="70485" cy="57150"/>
            </a:xfrm>
            <a:custGeom>
              <a:avLst/>
              <a:gdLst/>
              <a:ahLst/>
              <a:cxnLst/>
              <a:rect l="l" t="t" r="r" b="b"/>
              <a:pathLst>
                <a:path w="70484" h="57150">
                  <a:moveTo>
                    <a:pt x="70231" y="57023"/>
                  </a:moveTo>
                  <a:lnTo>
                    <a:pt x="56471" y="39022"/>
                  </a:lnTo>
                  <a:lnTo>
                    <a:pt x="39973" y="23320"/>
                  </a:lnTo>
                  <a:lnTo>
                    <a:pt x="21046" y="10213"/>
                  </a:lnTo>
                  <a:lnTo>
                    <a:pt x="0" y="0"/>
                  </a:lnTo>
                </a:path>
              </a:pathLst>
            </a:custGeom>
            <a:ln w="25400">
              <a:solidFill>
                <a:srgbClr val="E3312B"/>
              </a:solidFill>
              <a:prstDash val="lgDash"/>
            </a:ln>
          </p:spPr>
          <p:txBody>
            <a:bodyPr wrap="square" lIns="0" tIns="0" rIns="0" bIns="0" rtlCol="0"/>
            <a:lstStyle/>
            <a:p>
              <a:endParaRPr/>
            </a:p>
          </p:txBody>
        </p:sp>
        <p:sp>
          <p:nvSpPr>
            <p:cNvPr id="116" name="object 16">
              <a:extLst>
                <a:ext uri="{FF2B5EF4-FFF2-40B4-BE49-F238E27FC236}">
                  <a16:creationId xmlns:a16="http://schemas.microsoft.com/office/drawing/2014/main" id="{B88CB03E-3D91-4F30-A44A-3378CA181F74}"/>
                </a:ext>
              </a:extLst>
            </p:cNvPr>
            <p:cNvSpPr/>
            <p:nvPr/>
          </p:nvSpPr>
          <p:spPr>
            <a:xfrm>
              <a:off x="7140194" y="1610232"/>
              <a:ext cx="4445" cy="69850"/>
            </a:xfrm>
            <a:custGeom>
              <a:avLst/>
              <a:gdLst/>
              <a:ahLst/>
              <a:cxnLst/>
              <a:rect l="l" t="t" r="r" b="b"/>
              <a:pathLst>
                <a:path w="4445" h="69850">
                  <a:moveTo>
                    <a:pt x="4190" y="69850"/>
                  </a:moveTo>
                  <a:lnTo>
                    <a:pt x="4190" y="33400"/>
                  </a:lnTo>
                  <a:lnTo>
                    <a:pt x="3929" y="24806"/>
                  </a:lnTo>
                  <a:lnTo>
                    <a:pt x="3143" y="16367"/>
                  </a:lnTo>
                  <a:lnTo>
                    <a:pt x="1833" y="8094"/>
                  </a:lnTo>
                  <a:lnTo>
                    <a:pt x="0" y="0"/>
                  </a:lnTo>
                </a:path>
              </a:pathLst>
            </a:custGeom>
            <a:ln w="25400">
              <a:solidFill>
                <a:srgbClr val="E3312B"/>
              </a:solidFill>
            </a:ln>
          </p:spPr>
          <p:txBody>
            <a:bodyPr wrap="square" lIns="0" tIns="0" rIns="0" bIns="0" rtlCol="0"/>
            <a:lstStyle/>
            <a:p>
              <a:endParaRPr/>
            </a:p>
          </p:txBody>
        </p:sp>
        <p:sp>
          <p:nvSpPr>
            <p:cNvPr id="117" name="object 17">
              <a:extLst>
                <a:ext uri="{FF2B5EF4-FFF2-40B4-BE49-F238E27FC236}">
                  <a16:creationId xmlns:a16="http://schemas.microsoft.com/office/drawing/2014/main" id="{8FE33A07-CF93-4A4A-8C6F-555F456789B1}"/>
                </a:ext>
              </a:extLst>
            </p:cNvPr>
            <p:cNvSpPr/>
            <p:nvPr/>
          </p:nvSpPr>
          <p:spPr>
            <a:xfrm>
              <a:off x="2423033" y="1502028"/>
              <a:ext cx="4485005" cy="0"/>
            </a:xfrm>
            <a:custGeom>
              <a:avLst/>
              <a:gdLst/>
              <a:ahLst/>
              <a:cxnLst/>
              <a:rect l="l" t="t" r="r" b="b"/>
              <a:pathLst>
                <a:path w="4485005">
                  <a:moveTo>
                    <a:pt x="4484751" y="0"/>
                  </a:moveTo>
                  <a:lnTo>
                    <a:pt x="0" y="0"/>
                  </a:lnTo>
                </a:path>
              </a:pathLst>
            </a:custGeom>
            <a:ln w="25400">
              <a:solidFill>
                <a:srgbClr val="E3312B"/>
              </a:solidFill>
              <a:prstDash val="lgDash"/>
            </a:ln>
          </p:spPr>
          <p:txBody>
            <a:bodyPr wrap="square" lIns="0" tIns="0" rIns="0" bIns="0" rtlCol="0"/>
            <a:lstStyle/>
            <a:p>
              <a:endParaRPr/>
            </a:p>
          </p:txBody>
        </p:sp>
        <p:sp>
          <p:nvSpPr>
            <p:cNvPr id="118" name="object 18">
              <a:extLst>
                <a:ext uri="{FF2B5EF4-FFF2-40B4-BE49-F238E27FC236}">
                  <a16:creationId xmlns:a16="http://schemas.microsoft.com/office/drawing/2014/main" id="{D26BBEA1-BF78-4C1A-B8DA-C3C1AAF4D390}"/>
                </a:ext>
              </a:extLst>
            </p:cNvPr>
            <p:cNvSpPr/>
            <p:nvPr/>
          </p:nvSpPr>
          <p:spPr>
            <a:xfrm>
              <a:off x="2325243" y="1502028"/>
              <a:ext cx="4705350" cy="4445"/>
            </a:xfrm>
            <a:custGeom>
              <a:avLst/>
              <a:gdLst/>
              <a:ahLst/>
              <a:cxnLst/>
              <a:rect l="l" t="t" r="r" b="b"/>
              <a:pathLst>
                <a:path w="4705350" h="4444">
                  <a:moveTo>
                    <a:pt x="4705350" y="3937"/>
                  </a:moveTo>
                  <a:lnTo>
                    <a:pt x="4696854" y="2250"/>
                  </a:lnTo>
                  <a:lnTo>
                    <a:pt x="4688157" y="1016"/>
                  </a:lnTo>
                  <a:lnTo>
                    <a:pt x="4679293" y="257"/>
                  </a:lnTo>
                  <a:lnTo>
                    <a:pt x="4670298" y="0"/>
                  </a:lnTo>
                  <a:lnTo>
                    <a:pt x="4632706" y="0"/>
                  </a:lnTo>
                </a:path>
                <a:path w="4705350" h="4444">
                  <a:moveTo>
                    <a:pt x="72643" y="0"/>
                  </a:moveTo>
                  <a:lnTo>
                    <a:pt x="35179" y="0"/>
                  </a:lnTo>
                  <a:lnTo>
                    <a:pt x="26128" y="257"/>
                  </a:lnTo>
                  <a:lnTo>
                    <a:pt x="17256" y="1016"/>
                  </a:lnTo>
                  <a:lnTo>
                    <a:pt x="8550" y="2250"/>
                  </a:lnTo>
                  <a:lnTo>
                    <a:pt x="0" y="3937"/>
                  </a:lnTo>
                </a:path>
              </a:pathLst>
            </a:custGeom>
            <a:ln w="25400">
              <a:solidFill>
                <a:srgbClr val="E3312B"/>
              </a:solidFill>
            </a:ln>
          </p:spPr>
          <p:txBody>
            <a:bodyPr wrap="square" lIns="0" tIns="0" rIns="0" bIns="0" rtlCol="0"/>
            <a:lstStyle/>
            <a:p>
              <a:endParaRPr/>
            </a:p>
          </p:txBody>
        </p:sp>
      </p:grpSp>
      <p:grpSp>
        <p:nvGrpSpPr>
          <p:cNvPr id="119" name="object 3">
            <a:extLst>
              <a:ext uri="{FF2B5EF4-FFF2-40B4-BE49-F238E27FC236}">
                <a16:creationId xmlns:a16="http://schemas.microsoft.com/office/drawing/2014/main" id="{8597B5D5-F54A-4126-8092-78E16840F39E}"/>
              </a:ext>
            </a:extLst>
          </p:cNvPr>
          <p:cNvGrpSpPr/>
          <p:nvPr/>
        </p:nvGrpSpPr>
        <p:grpSpPr>
          <a:xfrm>
            <a:off x="2047377" y="7239326"/>
            <a:ext cx="4589995" cy="1780286"/>
            <a:chOff x="2198751" y="1489328"/>
            <a:chExt cx="4958715" cy="1900555"/>
          </a:xfrm>
        </p:grpSpPr>
        <p:sp>
          <p:nvSpPr>
            <p:cNvPr id="120" name="object 4">
              <a:extLst>
                <a:ext uri="{FF2B5EF4-FFF2-40B4-BE49-F238E27FC236}">
                  <a16:creationId xmlns:a16="http://schemas.microsoft.com/office/drawing/2014/main" id="{F7240429-D582-408D-91D2-E86CEE8D2E11}"/>
                </a:ext>
              </a:extLst>
            </p:cNvPr>
            <p:cNvSpPr/>
            <p:nvPr/>
          </p:nvSpPr>
          <p:spPr>
            <a:xfrm>
              <a:off x="2222754" y="1522729"/>
              <a:ext cx="60325" cy="66675"/>
            </a:xfrm>
            <a:custGeom>
              <a:avLst/>
              <a:gdLst/>
              <a:ahLst/>
              <a:cxnLst/>
              <a:rect l="l" t="t" r="r" b="b"/>
              <a:pathLst>
                <a:path w="60325" h="66675">
                  <a:moveTo>
                    <a:pt x="60070" y="0"/>
                  </a:moveTo>
                  <a:lnTo>
                    <a:pt x="41147" y="13043"/>
                  </a:lnTo>
                  <a:lnTo>
                    <a:pt x="24606" y="28717"/>
                  </a:lnTo>
                  <a:lnTo>
                    <a:pt x="10779" y="46702"/>
                  </a:lnTo>
                  <a:lnTo>
                    <a:pt x="0" y="66675"/>
                  </a:lnTo>
                </a:path>
              </a:pathLst>
            </a:custGeom>
            <a:ln w="25400">
              <a:solidFill>
                <a:srgbClr val="E3312B"/>
              </a:solidFill>
              <a:prstDash val="lgDash"/>
            </a:ln>
          </p:spPr>
          <p:txBody>
            <a:bodyPr wrap="square" lIns="0" tIns="0" rIns="0" bIns="0" rtlCol="0"/>
            <a:lstStyle/>
            <a:p>
              <a:endParaRPr/>
            </a:p>
          </p:txBody>
        </p:sp>
        <p:sp>
          <p:nvSpPr>
            <p:cNvPr id="121" name="object 5">
              <a:extLst>
                <a:ext uri="{FF2B5EF4-FFF2-40B4-BE49-F238E27FC236}">
                  <a16:creationId xmlns:a16="http://schemas.microsoft.com/office/drawing/2014/main" id="{EFAC68C4-F8DC-4217-A190-F5B8EB2514CD}"/>
                </a:ext>
              </a:extLst>
            </p:cNvPr>
            <p:cNvSpPr/>
            <p:nvPr/>
          </p:nvSpPr>
          <p:spPr>
            <a:xfrm>
              <a:off x="2211451" y="1729485"/>
              <a:ext cx="0" cy="1444625"/>
            </a:xfrm>
            <a:custGeom>
              <a:avLst/>
              <a:gdLst/>
              <a:ahLst/>
              <a:cxnLst/>
              <a:rect l="l" t="t" r="r" b="b"/>
              <a:pathLst>
                <a:path h="1444625">
                  <a:moveTo>
                    <a:pt x="0" y="0"/>
                  </a:moveTo>
                  <a:lnTo>
                    <a:pt x="0" y="1444498"/>
                  </a:lnTo>
                </a:path>
              </a:pathLst>
            </a:custGeom>
            <a:ln w="25400">
              <a:solidFill>
                <a:srgbClr val="E3312B"/>
              </a:solidFill>
              <a:prstDash val="lgDash"/>
            </a:ln>
          </p:spPr>
          <p:txBody>
            <a:bodyPr wrap="square" lIns="0" tIns="0" rIns="0" bIns="0" rtlCol="0"/>
            <a:lstStyle/>
            <a:p>
              <a:endParaRPr/>
            </a:p>
          </p:txBody>
        </p:sp>
        <p:sp>
          <p:nvSpPr>
            <p:cNvPr id="122" name="object 6">
              <a:extLst>
                <a:ext uri="{FF2B5EF4-FFF2-40B4-BE49-F238E27FC236}">
                  <a16:creationId xmlns:a16="http://schemas.microsoft.com/office/drawing/2014/main" id="{7C50ACB8-3451-478D-9C7D-106C112F3179}"/>
                </a:ext>
              </a:extLst>
            </p:cNvPr>
            <p:cNvSpPr/>
            <p:nvPr/>
          </p:nvSpPr>
          <p:spPr>
            <a:xfrm>
              <a:off x="2211451" y="1610232"/>
              <a:ext cx="4445" cy="69850"/>
            </a:xfrm>
            <a:custGeom>
              <a:avLst/>
              <a:gdLst/>
              <a:ahLst/>
              <a:cxnLst/>
              <a:rect l="l" t="t" r="r" b="b"/>
              <a:pathLst>
                <a:path w="4444" h="69850">
                  <a:moveTo>
                    <a:pt x="4191" y="0"/>
                  </a:moveTo>
                  <a:lnTo>
                    <a:pt x="2411" y="8094"/>
                  </a:lnTo>
                  <a:lnTo>
                    <a:pt x="1095" y="16367"/>
                  </a:lnTo>
                  <a:lnTo>
                    <a:pt x="279" y="24806"/>
                  </a:lnTo>
                  <a:lnTo>
                    <a:pt x="0" y="33400"/>
                  </a:lnTo>
                  <a:lnTo>
                    <a:pt x="0" y="69850"/>
                  </a:lnTo>
                </a:path>
              </a:pathLst>
            </a:custGeom>
            <a:ln w="25400">
              <a:solidFill>
                <a:srgbClr val="E3312B"/>
              </a:solidFill>
            </a:ln>
          </p:spPr>
          <p:txBody>
            <a:bodyPr wrap="square" lIns="0" tIns="0" rIns="0" bIns="0" rtlCol="0"/>
            <a:lstStyle/>
            <a:p>
              <a:endParaRPr/>
            </a:p>
          </p:txBody>
        </p:sp>
        <p:sp>
          <p:nvSpPr>
            <p:cNvPr id="123" name="object 7">
              <a:extLst>
                <a:ext uri="{FF2B5EF4-FFF2-40B4-BE49-F238E27FC236}">
                  <a16:creationId xmlns:a16="http://schemas.microsoft.com/office/drawing/2014/main" id="{48D9CACC-DE08-45DE-8194-C19E0BD927DA}"/>
                </a:ext>
              </a:extLst>
            </p:cNvPr>
            <p:cNvSpPr/>
            <p:nvPr/>
          </p:nvSpPr>
          <p:spPr>
            <a:xfrm>
              <a:off x="2233295" y="3308858"/>
              <a:ext cx="70485" cy="57150"/>
            </a:xfrm>
            <a:custGeom>
              <a:avLst/>
              <a:gdLst/>
              <a:ahLst/>
              <a:cxnLst/>
              <a:rect l="l" t="t" r="r" b="b"/>
              <a:pathLst>
                <a:path w="70485" h="57150">
                  <a:moveTo>
                    <a:pt x="0" y="0"/>
                  </a:moveTo>
                  <a:lnTo>
                    <a:pt x="13704" y="18020"/>
                  </a:lnTo>
                  <a:lnTo>
                    <a:pt x="30194" y="33766"/>
                  </a:lnTo>
                  <a:lnTo>
                    <a:pt x="49113" y="46916"/>
                  </a:lnTo>
                  <a:lnTo>
                    <a:pt x="70104" y="57150"/>
                  </a:lnTo>
                </a:path>
              </a:pathLst>
            </a:custGeom>
            <a:ln w="25400">
              <a:solidFill>
                <a:srgbClr val="E3312B"/>
              </a:solidFill>
              <a:prstDash val="lgDash"/>
            </a:ln>
          </p:spPr>
          <p:txBody>
            <a:bodyPr wrap="square" lIns="0" tIns="0" rIns="0" bIns="0" rtlCol="0"/>
            <a:lstStyle/>
            <a:p>
              <a:endParaRPr/>
            </a:p>
          </p:txBody>
        </p:sp>
        <p:sp>
          <p:nvSpPr>
            <p:cNvPr id="124" name="object 8">
              <a:extLst>
                <a:ext uri="{FF2B5EF4-FFF2-40B4-BE49-F238E27FC236}">
                  <a16:creationId xmlns:a16="http://schemas.microsoft.com/office/drawing/2014/main" id="{EA9F52D9-5C85-4FFC-891D-F18139B77098}"/>
                </a:ext>
              </a:extLst>
            </p:cNvPr>
            <p:cNvSpPr/>
            <p:nvPr/>
          </p:nvSpPr>
          <p:spPr>
            <a:xfrm>
              <a:off x="2211451" y="3198749"/>
              <a:ext cx="4445" cy="69850"/>
            </a:xfrm>
            <a:custGeom>
              <a:avLst/>
              <a:gdLst/>
              <a:ahLst/>
              <a:cxnLst/>
              <a:rect l="l" t="t" r="r" b="b"/>
              <a:pathLst>
                <a:path w="4444" h="69850">
                  <a:moveTo>
                    <a:pt x="0" y="0"/>
                  </a:moveTo>
                  <a:lnTo>
                    <a:pt x="0" y="36449"/>
                  </a:lnTo>
                  <a:lnTo>
                    <a:pt x="279" y="44971"/>
                  </a:lnTo>
                  <a:lnTo>
                    <a:pt x="1095" y="53387"/>
                  </a:lnTo>
                  <a:lnTo>
                    <a:pt x="2411" y="61684"/>
                  </a:lnTo>
                  <a:lnTo>
                    <a:pt x="4191" y="69850"/>
                  </a:lnTo>
                </a:path>
              </a:pathLst>
            </a:custGeom>
            <a:ln w="25400">
              <a:solidFill>
                <a:srgbClr val="E3312B"/>
              </a:solidFill>
            </a:ln>
          </p:spPr>
          <p:txBody>
            <a:bodyPr wrap="square" lIns="0" tIns="0" rIns="0" bIns="0" rtlCol="0"/>
            <a:lstStyle/>
            <a:p>
              <a:endParaRPr/>
            </a:p>
          </p:txBody>
        </p:sp>
        <p:sp>
          <p:nvSpPr>
            <p:cNvPr id="125" name="object 9">
              <a:extLst>
                <a:ext uri="{FF2B5EF4-FFF2-40B4-BE49-F238E27FC236}">
                  <a16:creationId xmlns:a16="http://schemas.microsoft.com/office/drawing/2014/main" id="{64780E72-F44C-42A3-A9AB-D65CFDB46931}"/>
                </a:ext>
              </a:extLst>
            </p:cNvPr>
            <p:cNvSpPr/>
            <p:nvPr/>
          </p:nvSpPr>
          <p:spPr>
            <a:xfrm>
              <a:off x="2448179" y="3376675"/>
              <a:ext cx="4485005" cy="0"/>
            </a:xfrm>
            <a:custGeom>
              <a:avLst/>
              <a:gdLst/>
              <a:ahLst/>
              <a:cxnLst/>
              <a:rect l="l" t="t" r="r" b="b"/>
              <a:pathLst>
                <a:path w="4485005">
                  <a:moveTo>
                    <a:pt x="0" y="0"/>
                  </a:moveTo>
                  <a:lnTo>
                    <a:pt x="4484624" y="0"/>
                  </a:lnTo>
                </a:path>
              </a:pathLst>
            </a:custGeom>
            <a:ln w="25400">
              <a:solidFill>
                <a:srgbClr val="E3312B"/>
              </a:solidFill>
              <a:prstDash val="lgDash"/>
            </a:ln>
          </p:spPr>
          <p:txBody>
            <a:bodyPr wrap="square" lIns="0" tIns="0" rIns="0" bIns="0" rtlCol="0"/>
            <a:lstStyle/>
            <a:p>
              <a:endParaRPr/>
            </a:p>
          </p:txBody>
        </p:sp>
        <p:sp>
          <p:nvSpPr>
            <p:cNvPr id="126" name="object 10">
              <a:extLst>
                <a:ext uri="{FF2B5EF4-FFF2-40B4-BE49-F238E27FC236}">
                  <a16:creationId xmlns:a16="http://schemas.microsoft.com/office/drawing/2014/main" id="{AE4F6E72-DEBA-4E07-A252-C881B4B26010}"/>
                </a:ext>
              </a:extLst>
            </p:cNvPr>
            <p:cNvSpPr/>
            <p:nvPr/>
          </p:nvSpPr>
          <p:spPr>
            <a:xfrm>
              <a:off x="2325243" y="3372738"/>
              <a:ext cx="73025" cy="4445"/>
            </a:xfrm>
            <a:custGeom>
              <a:avLst/>
              <a:gdLst/>
              <a:ahLst/>
              <a:cxnLst/>
              <a:rect l="l" t="t" r="r" b="b"/>
              <a:pathLst>
                <a:path w="73025" h="4445">
                  <a:moveTo>
                    <a:pt x="0" y="0"/>
                  </a:moveTo>
                  <a:lnTo>
                    <a:pt x="8550" y="1740"/>
                  </a:lnTo>
                  <a:lnTo>
                    <a:pt x="17256" y="2968"/>
                  </a:lnTo>
                  <a:lnTo>
                    <a:pt x="26128" y="3696"/>
                  </a:lnTo>
                  <a:lnTo>
                    <a:pt x="35179" y="3936"/>
                  </a:lnTo>
                  <a:lnTo>
                    <a:pt x="72643" y="3936"/>
                  </a:lnTo>
                </a:path>
              </a:pathLst>
            </a:custGeom>
            <a:ln w="25400">
              <a:solidFill>
                <a:srgbClr val="E3312B"/>
              </a:solidFill>
            </a:ln>
          </p:spPr>
          <p:txBody>
            <a:bodyPr wrap="square" lIns="0" tIns="0" rIns="0" bIns="0" rtlCol="0"/>
            <a:lstStyle/>
            <a:p>
              <a:endParaRPr/>
            </a:p>
          </p:txBody>
        </p:sp>
        <p:sp>
          <p:nvSpPr>
            <p:cNvPr id="127" name="object 11">
              <a:extLst>
                <a:ext uri="{FF2B5EF4-FFF2-40B4-BE49-F238E27FC236}">
                  <a16:creationId xmlns:a16="http://schemas.microsoft.com/office/drawing/2014/main" id="{60D72BB3-86B8-442A-967B-6EAE062432BE}"/>
                </a:ext>
              </a:extLst>
            </p:cNvPr>
            <p:cNvSpPr/>
            <p:nvPr/>
          </p:nvSpPr>
          <p:spPr>
            <a:xfrm>
              <a:off x="7073010" y="3289427"/>
              <a:ext cx="60325" cy="66675"/>
            </a:xfrm>
            <a:custGeom>
              <a:avLst/>
              <a:gdLst/>
              <a:ahLst/>
              <a:cxnLst/>
              <a:rect l="l" t="t" r="r" b="b"/>
              <a:pathLst>
                <a:path w="60325" h="66675">
                  <a:moveTo>
                    <a:pt x="0" y="66675"/>
                  </a:moveTo>
                  <a:lnTo>
                    <a:pt x="18976" y="53578"/>
                  </a:lnTo>
                  <a:lnTo>
                    <a:pt x="35512" y="37909"/>
                  </a:lnTo>
                  <a:lnTo>
                    <a:pt x="49309" y="19954"/>
                  </a:lnTo>
                  <a:lnTo>
                    <a:pt x="60071" y="0"/>
                  </a:lnTo>
                </a:path>
              </a:pathLst>
            </a:custGeom>
            <a:ln w="25400">
              <a:solidFill>
                <a:srgbClr val="E3312B"/>
              </a:solidFill>
              <a:prstDash val="lgDash"/>
            </a:ln>
          </p:spPr>
          <p:txBody>
            <a:bodyPr wrap="square" lIns="0" tIns="0" rIns="0" bIns="0" rtlCol="0"/>
            <a:lstStyle/>
            <a:p>
              <a:endParaRPr/>
            </a:p>
          </p:txBody>
        </p:sp>
        <p:sp>
          <p:nvSpPr>
            <p:cNvPr id="128" name="object 12">
              <a:extLst>
                <a:ext uri="{FF2B5EF4-FFF2-40B4-BE49-F238E27FC236}">
                  <a16:creationId xmlns:a16="http://schemas.microsoft.com/office/drawing/2014/main" id="{2F5E58FE-EE8E-40C3-B63B-4B2603C1EE80}"/>
                </a:ext>
              </a:extLst>
            </p:cNvPr>
            <p:cNvSpPr/>
            <p:nvPr/>
          </p:nvSpPr>
          <p:spPr>
            <a:xfrm>
              <a:off x="6957948" y="3372738"/>
              <a:ext cx="73025" cy="4445"/>
            </a:xfrm>
            <a:custGeom>
              <a:avLst/>
              <a:gdLst/>
              <a:ahLst/>
              <a:cxnLst/>
              <a:rect l="l" t="t" r="r" b="b"/>
              <a:pathLst>
                <a:path w="73025" h="4445">
                  <a:moveTo>
                    <a:pt x="0" y="3936"/>
                  </a:moveTo>
                  <a:lnTo>
                    <a:pt x="37592" y="3936"/>
                  </a:lnTo>
                  <a:lnTo>
                    <a:pt x="46587" y="3696"/>
                  </a:lnTo>
                  <a:lnTo>
                    <a:pt x="55451" y="2968"/>
                  </a:lnTo>
                  <a:lnTo>
                    <a:pt x="64148" y="1740"/>
                  </a:lnTo>
                  <a:lnTo>
                    <a:pt x="72644" y="0"/>
                  </a:lnTo>
                </a:path>
              </a:pathLst>
            </a:custGeom>
            <a:ln w="25400">
              <a:solidFill>
                <a:srgbClr val="E3312B"/>
              </a:solidFill>
            </a:ln>
          </p:spPr>
          <p:txBody>
            <a:bodyPr wrap="square" lIns="0" tIns="0" rIns="0" bIns="0" rtlCol="0"/>
            <a:lstStyle/>
            <a:p>
              <a:endParaRPr/>
            </a:p>
          </p:txBody>
        </p:sp>
        <p:sp>
          <p:nvSpPr>
            <p:cNvPr id="129" name="object 13">
              <a:extLst>
                <a:ext uri="{FF2B5EF4-FFF2-40B4-BE49-F238E27FC236}">
                  <a16:creationId xmlns:a16="http://schemas.microsoft.com/office/drawing/2014/main" id="{D551DBE4-489B-4FC1-81EF-0C4AFF98C366}"/>
                </a:ext>
              </a:extLst>
            </p:cNvPr>
            <p:cNvSpPr/>
            <p:nvPr/>
          </p:nvSpPr>
          <p:spPr>
            <a:xfrm>
              <a:off x="7144385" y="1704847"/>
              <a:ext cx="0" cy="1444625"/>
            </a:xfrm>
            <a:custGeom>
              <a:avLst/>
              <a:gdLst/>
              <a:ahLst/>
              <a:cxnLst/>
              <a:rect l="l" t="t" r="r" b="b"/>
              <a:pathLst>
                <a:path h="1444625">
                  <a:moveTo>
                    <a:pt x="0" y="1444371"/>
                  </a:moveTo>
                  <a:lnTo>
                    <a:pt x="0" y="0"/>
                  </a:lnTo>
                </a:path>
              </a:pathLst>
            </a:custGeom>
            <a:ln w="25400">
              <a:solidFill>
                <a:srgbClr val="E3312B"/>
              </a:solidFill>
              <a:prstDash val="lgDash"/>
            </a:ln>
          </p:spPr>
          <p:txBody>
            <a:bodyPr wrap="square" lIns="0" tIns="0" rIns="0" bIns="0" rtlCol="0"/>
            <a:lstStyle/>
            <a:p>
              <a:endParaRPr/>
            </a:p>
          </p:txBody>
        </p:sp>
        <p:sp>
          <p:nvSpPr>
            <p:cNvPr id="130" name="object 14">
              <a:extLst>
                <a:ext uri="{FF2B5EF4-FFF2-40B4-BE49-F238E27FC236}">
                  <a16:creationId xmlns:a16="http://schemas.microsoft.com/office/drawing/2014/main" id="{B190E50F-633E-4B82-90AE-F6424142BBD2}"/>
                </a:ext>
              </a:extLst>
            </p:cNvPr>
            <p:cNvSpPr/>
            <p:nvPr/>
          </p:nvSpPr>
          <p:spPr>
            <a:xfrm>
              <a:off x="7140194" y="3198749"/>
              <a:ext cx="4445" cy="69850"/>
            </a:xfrm>
            <a:custGeom>
              <a:avLst/>
              <a:gdLst/>
              <a:ahLst/>
              <a:cxnLst/>
              <a:rect l="l" t="t" r="r" b="b"/>
              <a:pathLst>
                <a:path w="4445" h="69850">
                  <a:moveTo>
                    <a:pt x="0" y="69850"/>
                  </a:moveTo>
                  <a:lnTo>
                    <a:pt x="1833" y="61684"/>
                  </a:lnTo>
                  <a:lnTo>
                    <a:pt x="3143" y="53387"/>
                  </a:lnTo>
                  <a:lnTo>
                    <a:pt x="3929" y="44971"/>
                  </a:lnTo>
                  <a:lnTo>
                    <a:pt x="4190" y="36449"/>
                  </a:lnTo>
                  <a:lnTo>
                    <a:pt x="4190" y="0"/>
                  </a:lnTo>
                </a:path>
              </a:pathLst>
            </a:custGeom>
            <a:ln w="25400">
              <a:solidFill>
                <a:srgbClr val="E3312B"/>
              </a:solidFill>
            </a:ln>
          </p:spPr>
          <p:txBody>
            <a:bodyPr wrap="square" lIns="0" tIns="0" rIns="0" bIns="0" rtlCol="0"/>
            <a:lstStyle/>
            <a:p>
              <a:endParaRPr/>
            </a:p>
          </p:txBody>
        </p:sp>
        <p:sp>
          <p:nvSpPr>
            <p:cNvPr id="131" name="object 15">
              <a:extLst>
                <a:ext uri="{FF2B5EF4-FFF2-40B4-BE49-F238E27FC236}">
                  <a16:creationId xmlns:a16="http://schemas.microsoft.com/office/drawing/2014/main" id="{9E81C266-C744-4C3C-8D6A-8BC073C4C6CB}"/>
                </a:ext>
              </a:extLst>
            </p:cNvPr>
            <p:cNvSpPr/>
            <p:nvPr/>
          </p:nvSpPr>
          <p:spPr>
            <a:xfrm>
              <a:off x="7052436" y="1512823"/>
              <a:ext cx="70485" cy="57150"/>
            </a:xfrm>
            <a:custGeom>
              <a:avLst/>
              <a:gdLst/>
              <a:ahLst/>
              <a:cxnLst/>
              <a:rect l="l" t="t" r="r" b="b"/>
              <a:pathLst>
                <a:path w="70484" h="57150">
                  <a:moveTo>
                    <a:pt x="70231" y="57023"/>
                  </a:moveTo>
                  <a:lnTo>
                    <a:pt x="56471" y="39022"/>
                  </a:lnTo>
                  <a:lnTo>
                    <a:pt x="39973" y="23320"/>
                  </a:lnTo>
                  <a:lnTo>
                    <a:pt x="21046" y="10213"/>
                  </a:lnTo>
                  <a:lnTo>
                    <a:pt x="0" y="0"/>
                  </a:lnTo>
                </a:path>
              </a:pathLst>
            </a:custGeom>
            <a:ln w="25400">
              <a:solidFill>
                <a:srgbClr val="E3312B"/>
              </a:solidFill>
              <a:prstDash val="lgDash"/>
            </a:ln>
          </p:spPr>
          <p:txBody>
            <a:bodyPr wrap="square" lIns="0" tIns="0" rIns="0" bIns="0" rtlCol="0"/>
            <a:lstStyle/>
            <a:p>
              <a:endParaRPr/>
            </a:p>
          </p:txBody>
        </p:sp>
        <p:sp>
          <p:nvSpPr>
            <p:cNvPr id="132" name="object 16">
              <a:extLst>
                <a:ext uri="{FF2B5EF4-FFF2-40B4-BE49-F238E27FC236}">
                  <a16:creationId xmlns:a16="http://schemas.microsoft.com/office/drawing/2014/main" id="{04DDBA8A-2B09-4899-A345-C64D58DEF28C}"/>
                </a:ext>
              </a:extLst>
            </p:cNvPr>
            <p:cNvSpPr/>
            <p:nvPr/>
          </p:nvSpPr>
          <p:spPr>
            <a:xfrm>
              <a:off x="7140194" y="1610232"/>
              <a:ext cx="4445" cy="69850"/>
            </a:xfrm>
            <a:custGeom>
              <a:avLst/>
              <a:gdLst/>
              <a:ahLst/>
              <a:cxnLst/>
              <a:rect l="l" t="t" r="r" b="b"/>
              <a:pathLst>
                <a:path w="4445" h="69850">
                  <a:moveTo>
                    <a:pt x="4190" y="69850"/>
                  </a:moveTo>
                  <a:lnTo>
                    <a:pt x="4190" y="33400"/>
                  </a:lnTo>
                  <a:lnTo>
                    <a:pt x="3929" y="24806"/>
                  </a:lnTo>
                  <a:lnTo>
                    <a:pt x="3143" y="16367"/>
                  </a:lnTo>
                  <a:lnTo>
                    <a:pt x="1833" y="8094"/>
                  </a:lnTo>
                  <a:lnTo>
                    <a:pt x="0" y="0"/>
                  </a:lnTo>
                </a:path>
              </a:pathLst>
            </a:custGeom>
            <a:ln w="25400">
              <a:solidFill>
                <a:srgbClr val="E3312B"/>
              </a:solidFill>
            </a:ln>
          </p:spPr>
          <p:txBody>
            <a:bodyPr wrap="square" lIns="0" tIns="0" rIns="0" bIns="0" rtlCol="0"/>
            <a:lstStyle/>
            <a:p>
              <a:endParaRPr/>
            </a:p>
          </p:txBody>
        </p:sp>
        <p:sp>
          <p:nvSpPr>
            <p:cNvPr id="133" name="object 17">
              <a:extLst>
                <a:ext uri="{FF2B5EF4-FFF2-40B4-BE49-F238E27FC236}">
                  <a16:creationId xmlns:a16="http://schemas.microsoft.com/office/drawing/2014/main" id="{A6B03DE3-70EC-4E08-8DAF-100D131D3F4A}"/>
                </a:ext>
              </a:extLst>
            </p:cNvPr>
            <p:cNvSpPr/>
            <p:nvPr/>
          </p:nvSpPr>
          <p:spPr>
            <a:xfrm>
              <a:off x="2423033" y="1502028"/>
              <a:ext cx="4485005" cy="0"/>
            </a:xfrm>
            <a:custGeom>
              <a:avLst/>
              <a:gdLst/>
              <a:ahLst/>
              <a:cxnLst/>
              <a:rect l="l" t="t" r="r" b="b"/>
              <a:pathLst>
                <a:path w="4485005">
                  <a:moveTo>
                    <a:pt x="4484751" y="0"/>
                  </a:moveTo>
                  <a:lnTo>
                    <a:pt x="0" y="0"/>
                  </a:lnTo>
                </a:path>
              </a:pathLst>
            </a:custGeom>
            <a:ln w="25400">
              <a:solidFill>
                <a:srgbClr val="E3312B"/>
              </a:solidFill>
              <a:prstDash val="lgDash"/>
            </a:ln>
          </p:spPr>
          <p:txBody>
            <a:bodyPr wrap="square" lIns="0" tIns="0" rIns="0" bIns="0" rtlCol="0"/>
            <a:lstStyle/>
            <a:p>
              <a:endParaRPr/>
            </a:p>
          </p:txBody>
        </p:sp>
        <p:sp>
          <p:nvSpPr>
            <p:cNvPr id="134" name="object 18">
              <a:extLst>
                <a:ext uri="{FF2B5EF4-FFF2-40B4-BE49-F238E27FC236}">
                  <a16:creationId xmlns:a16="http://schemas.microsoft.com/office/drawing/2014/main" id="{FE04885E-9BAD-44EA-914F-63FE07EBA875}"/>
                </a:ext>
              </a:extLst>
            </p:cNvPr>
            <p:cNvSpPr/>
            <p:nvPr/>
          </p:nvSpPr>
          <p:spPr>
            <a:xfrm>
              <a:off x="2325243" y="1502028"/>
              <a:ext cx="4705350" cy="4445"/>
            </a:xfrm>
            <a:custGeom>
              <a:avLst/>
              <a:gdLst/>
              <a:ahLst/>
              <a:cxnLst/>
              <a:rect l="l" t="t" r="r" b="b"/>
              <a:pathLst>
                <a:path w="4705350" h="4444">
                  <a:moveTo>
                    <a:pt x="4705350" y="3937"/>
                  </a:moveTo>
                  <a:lnTo>
                    <a:pt x="4696854" y="2250"/>
                  </a:lnTo>
                  <a:lnTo>
                    <a:pt x="4688157" y="1016"/>
                  </a:lnTo>
                  <a:lnTo>
                    <a:pt x="4679293" y="257"/>
                  </a:lnTo>
                  <a:lnTo>
                    <a:pt x="4670298" y="0"/>
                  </a:lnTo>
                  <a:lnTo>
                    <a:pt x="4632706" y="0"/>
                  </a:lnTo>
                </a:path>
                <a:path w="4705350" h="4444">
                  <a:moveTo>
                    <a:pt x="72643" y="0"/>
                  </a:moveTo>
                  <a:lnTo>
                    <a:pt x="35179" y="0"/>
                  </a:lnTo>
                  <a:lnTo>
                    <a:pt x="26128" y="257"/>
                  </a:lnTo>
                  <a:lnTo>
                    <a:pt x="17256" y="1016"/>
                  </a:lnTo>
                  <a:lnTo>
                    <a:pt x="8550" y="2250"/>
                  </a:lnTo>
                  <a:lnTo>
                    <a:pt x="0" y="3937"/>
                  </a:lnTo>
                </a:path>
              </a:pathLst>
            </a:custGeom>
            <a:ln w="25400">
              <a:solidFill>
                <a:srgbClr val="E3312B"/>
              </a:solidFill>
            </a:ln>
          </p:spPr>
          <p:txBody>
            <a:bodyPr wrap="square" lIns="0" tIns="0" rIns="0" bIns="0" rtlCol="0"/>
            <a:lstStyle/>
            <a:p>
              <a:endParaRPr/>
            </a:p>
          </p:txBody>
        </p:sp>
      </p:grpSp>
      <p:sp>
        <p:nvSpPr>
          <p:cNvPr id="135" name="object 33">
            <a:extLst>
              <a:ext uri="{FF2B5EF4-FFF2-40B4-BE49-F238E27FC236}">
                <a16:creationId xmlns:a16="http://schemas.microsoft.com/office/drawing/2014/main" id="{6F01B5DE-23CF-41E4-A622-05C0E01C3623}"/>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3</a:t>
            </a:r>
            <a:endParaRPr sz="1200" b="1" dirty="0">
              <a:latin typeface="Ubuntu" panose="020B0504030602030204" pitchFamily="34" charset="0"/>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95706" y="2308607"/>
            <a:ext cx="5775325" cy="518091"/>
          </a:xfrm>
          <a:prstGeom prst="rect">
            <a:avLst/>
          </a:prstGeom>
        </p:spPr>
        <p:txBody>
          <a:bodyPr vert="horz" wrap="square" lIns="0" tIns="12700" rIns="0" bIns="0" rtlCol="0">
            <a:spAutoFit/>
          </a:bodyPr>
          <a:lstStyle/>
          <a:p>
            <a:pPr marL="27305">
              <a:spcBef>
                <a:spcPts val="100"/>
              </a:spcBef>
            </a:pPr>
            <a:r>
              <a:rPr sz="1800" b="1" spc="-130" dirty="0">
                <a:solidFill>
                  <a:srgbClr val="393964"/>
                </a:solidFill>
                <a:latin typeface="Ubuntu" panose="020B0504030602030204" pitchFamily="34" charset="0"/>
                <a:cs typeface="Arial"/>
              </a:rPr>
              <a:t>Les</a:t>
            </a:r>
            <a:r>
              <a:rPr sz="1800" b="1" spc="-90" dirty="0">
                <a:solidFill>
                  <a:srgbClr val="393964"/>
                </a:solidFill>
                <a:latin typeface="Ubuntu" panose="020B0504030602030204" pitchFamily="34" charset="0"/>
                <a:cs typeface="Arial"/>
              </a:rPr>
              <a:t> </a:t>
            </a:r>
            <a:r>
              <a:rPr sz="1800" b="1" spc="-85" dirty="0">
                <a:solidFill>
                  <a:srgbClr val="393964"/>
                </a:solidFill>
                <a:latin typeface="Ubuntu" panose="020B0504030602030204" pitchFamily="34" charset="0"/>
                <a:cs typeface="Arial"/>
              </a:rPr>
              <a:t>Principes</a:t>
            </a:r>
            <a:r>
              <a:rPr sz="1800" b="1" spc="-100" dirty="0">
                <a:solidFill>
                  <a:srgbClr val="393964"/>
                </a:solidFill>
                <a:latin typeface="Ubuntu" panose="020B0504030602030204" pitchFamily="34" charset="0"/>
                <a:cs typeface="Arial"/>
              </a:rPr>
              <a:t> </a:t>
            </a:r>
            <a:r>
              <a:rPr sz="1800" b="1" spc="-40" dirty="0">
                <a:solidFill>
                  <a:srgbClr val="393964"/>
                </a:solidFill>
                <a:latin typeface="Ubuntu" panose="020B0504030602030204" pitchFamily="34" charset="0"/>
                <a:cs typeface="Arial"/>
              </a:rPr>
              <a:t>Directeurs</a:t>
            </a:r>
            <a:r>
              <a:rPr sz="1800" b="1" spc="-85" dirty="0">
                <a:solidFill>
                  <a:srgbClr val="393964"/>
                </a:solidFill>
                <a:latin typeface="Ubuntu" panose="020B0504030602030204" pitchFamily="34" charset="0"/>
                <a:cs typeface="Arial"/>
              </a:rPr>
              <a:t> </a:t>
            </a:r>
            <a:r>
              <a:rPr sz="1800" b="1" spc="-60" dirty="0">
                <a:solidFill>
                  <a:srgbClr val="393964"/>
                </a:solidFill>
                <a:latin typeface="Ubuntu" panose="020B0504030602030204" pitchFamily="34" charset="0"/>
                <a:cs typeface="Arial"/>
              </a:rPr>
              <a:t>du</a:t>
            </a:r>
            <a:r>
              <a:rPr sz="1800" b="1" spc="-90" dirty="0">
                <a:solidFill>
                  <a:srgbClr val="393964"/>
                </a:solidFill>
                <a:latin typeface="Ubuntu" panose="020B0504030602030204" pitchFamily="34" charset="0"/>
                <a:cs typeface="Arial"/>
              </a:rPr>
              <a:t> </a:t>
            </a:r>
            <a:r>
              <a:rPr sz="1800" b="1" spc="-70" dirty="0">
                <a:solidFill>
                  <a:srgbClr val="393964"/>
                </a:solidFill>
                <a:latin typeface="Ubuntu" panose="020B0504030602030204" pitchFamily="34" charset="0"/>
                <a:cs typeface="Arial"/>
              </a:rPr>
              <a:t>Leadership</a:t>
            </a:r>
            <a:r>
              <a:rPr sz="1800" b="1" spc="-90" dirty="0">
                <a:solidFill>
                  <a:srgbClr val="393964"/>
                </a:solidFill>
                <a:latin typeface="Ubuntu" panose="020B0504030602030204" pitchFamily="34" charset="0"/>
                <a:cs typeface="Arial"/>
              </a:rPr>
              <a:t> </a:t>
            </a:r>
            <a:r>
              <a:rPr sz="1800" b="1" spc="-85" dirty="0">
                <a:solidFill>
                  <a:srgbClr val="393964"/>
                </a:solidFill>
                <a:latin typeface="Ubuntu" panose="020B0504030602030204" pitchFamily="34" charset="0"/>
                <a:cs typeface="Arial"/>
              </a:rPr>
              <a:t>des</a:t>
            </a:r>
            <a:r>
              <a:rPr sz="1800" b="1" spc="-90" dirty="0">
                <a:solidFill>
                  <a:srgbClr val="393964"/>
                </a:solidFill>
                <a:latin typeface="Ubuntu" panose="020B0504030602030204" pitchFamily="34" charset="0"/>
                <a:cs typeface="Arial"/>
              </a:rPr>
              <a:t> </a:t>
            </a:r>
            <a:r>
              <a:rPr sz="1800" b="1" spc="-20" dirty="0">
                <a:solidFill>
                  <a:srgbClr val="393964"/>
                </a:solidFill>
                <a:latin typeface="Ubuntu" panose="020B0504030602030204" pitchFamily="34" charset="0"/>
                <a:cs typeface="Arial"/>
              </a:rPr>
              <a:t>Athlètes</a:t>
            </a:r>
            <a:endParaRPr sz="1800" dirty="0">
              <a:latin typeface="Ubuntu" panose="020B0504030602030204" pitchFamily="34" charset="0"/>
              <a:cs typeface="Arial"/>
            </a:endParaRPr>
          </a:p>
          <a:p>
            <a:pPr marL="12700">
              <a:spcBef>
                <a:spcPts val="80"/>
              </a:spcBef>
            </a:pPr>
            <a:r>
              <a:rPr sz="1400" spc="25" dirty="0">
                <a:solidFill>
                  <a:srgbClr val="171717"/>
                </a:solidFill>
                <a:latin typeface="Ubuntu" panose="020B0504030602030204" pitchFamily="34" charset="0"/>
                <a:cs typeface="Microsoft Sans Serif"/>
              </a:rPr>
              <a:t>Il</a:t>
            </a:r>
            <a:r>
              <a:rPr sz="1400" spc="-55" dirty="0">
                <a:solidFill>
                  <a:srgbClr val="171717"/>
                </a:solidFill>
                <a:latin typeface="Ubuntu" panose="020B0504030602030204" pitchFamily="34" charset="0"/>
                <a:cs typeface="Microsoft Sans Serif"/>
              </a:rPr>
              <a:t> </a:t>
            </a:r>
            <a:r>
              <a:rPr sz="1400" spc="25" dirty="0">
                <a:solidFill>
                  <a:srgbClr val="171717"/>
                </a:solidFill>
                <a:latin typeface="Ubuntu" panose="020B0504030602030204" pitchFamily="34" charset="0"/>
                <a:cs typeface="Microsoft Sans Serif"/>
              </a:rPr>
              <a:t>existe</a:t>
            </a:r>
            <a:r>
              <a:rPr sz="1400" spc="-50" dirty="0">
                <a:solidFill>
                  <a:srgbClr val="171717"/>
                </a:solidFill>
                <a:latin typeface="Ubuntu" panose="020B0504030602030204" pitchFamily="34" charset="0"/>
                <a:cs typeface="Microsoft Sans Serif"/>
              </a:rPr>
              <a:t> </a:t>
            </a:r>
            <a:r>
              <a:rPr sz="1400" b="1" i="1" spc="-65" dirty="0">
                <a:solidFill>
                  <a:srgbClr val="171717"/>
                </a:solidFill>
                <a:latin typeface="Ubuntu" panose="020B0504030602030204" pitchFamily="34" charset="0"/>
                <a:cs typeface="Arial"/>
              </a:rPr>
              <a:t>trois</a:t>
            </a:r>
            <a:r>
              <a:rPr sz="1400" b="1" i="1" spc="-70" dirty="0">
                <a:solidFill>
                  <a:srgbClr val="171717"/>
                </a:solidFill>
                <a:latin typeface="Ubuntu" panose="020B0504030602030204" pitchFamily="34" charset="0"/>
                <a:cs typeface="Arial"/>
              </a:rPr>
              <a:t> </a:t>
            </a:r>
            <a:r>
              <a:rPr sz="1400" b="1" i="1" spc="-100" dirty="0">
                <a:solidFill>
                  <a:srgbClr val="171717"/>
                </a:solidFill>
                <a:latin typeface="Ubuntu" panose="020B0504030602030204" pitchFamily="34" charset="0"/>
                <a:cs typeface="Arial"/>
              </a:rPr>
              <a:t>principes</a:t>
            </a:r>
            <a:r>
              <a:rPr sz="1400" b="1" i="1" spc="-70" dirty="0">
                <a:solidFill>
                  <a:srgbClr val="171717"/>
                </a:solidFill>
                <a:latin typeface="Ubuntu" panose="020B0504030602030204" pitchFamily="34" charset="0"/>
                <a:cs typeface="Arial"/>
              </a:rPr>
              <a:t> </a:t>
            </a:r>
            <a:r>
              <a:rPr sz="1400" b="1" i="1" spc="-75" dirty="0">
                <a:solidFill>
                  <a:srgbClr val="171717"/>
                </a:solidFill>
                <a:latin typeface="Ubuntu" panose="020B0504030602030204" pitchFamily="34" charset="0"/>
                <a:cs typeface="Arial"/>
              </a:rPr>
              <a:t>directeurs</a:t>
            </a:r>
            <a:r>
              <a:rPr sz="1400" b="1" i="1" spc="-35" dirty="0">
                <a:solidFill>
                  <a:srgbClr val="171717"/>
                </a:solidFill>
                <a:latin typeface="Ubuntu" panose="020B0504030602030204" pitchFamily="34" charset="0"/>
                <a:cs typeface="Arial"/>
              </a:rPr>
              <a:t> </a:t>
            </a:r>
            <a:r>
              <a:rPr sz="1400" spc="25" dirty="0">
                <a:solidFill>
                  <a:srgbClr val="171717"/>
                </a:solidFill>
                <a:latin typeface="Ubuntu" panose="020B0504030602030204" pitchFamily="34" charset="0"/>
                <a:cs typeface="Microsoft Sans Serif"/>
              </a:rPr>
              <a:t>du</a:t>
            </a:r>
            <a:r>
              <a:rPr sz="1400" spc="-55" dirty="0">
                <a:solidFill>
                  <a:srgbClr val="171717"/>
                </a:solidFill>
                <a:latin typeface="Ubuntu" panose="020B0504030602030204" pitchFamily="34" charset="0"/>
                <a:cs typeface="Microsoft Sans Serif"/>
              </a:rPr>
              <a:t> </a:t>
            </a:r>
            <a:r>
              <a:rPr sz="1400" dirty="0">
                <a:solidFill>
                  <a:srgbClr val="171717"/>
                </a:solidFill>
                <a:latin typeface="Ubuntu" panose="020B0504030602030204" pitchFamily="34" charset="0"/>
                <a:cs typeface="Microsoft Sans Serif"/>
              </a:rPr>
              <a:t>Leadership</a:t>
            </a:r>
            <a:r>
              <a:rPr sz="1400" spc="-55" dirty="0">
                <a:solidFill>
                  <a:srgbClr val="171717"/>
                </a:solidFill>
                <a:latin typeface="Ubuntu" panose="020B0504030602030204" pitchFamily="34" charset="0"/>
                <a:cs typeface="Microsoft Sans Serif"/>
              </a:rPr>
              <a:t> </a:t>
            </a:r>
            <a:r>
              <a:rPr sz="1400" spc="-15" dirty="0">
                <a:solidFill>
                  <a:srgbClr val="171717"/>
                </a:solidFill>
                <a:latin typeface="Ubuntu" panose="020B0504030602030204" pitchFamily="34" charset="0"/>
                <a:cs typeface="Microsoft Sans Serif"/>
              </a:rPr>
              <a:t>des</a:t>
            </a:r>
            <a:r>
              <a:rPr sz="1400" spc="-45" dirty="0">
                <a:solidFill>
                  <a:srgbClr val="171717"/>
                </a:solidFill>
                <a:latin typeface="Ubuntu" panose="020B0504030602030204" pitchFamily="34" charset="0"/>
                <a:cs typeface="Microsoft Sans Serif"/>
              </a:rPr>
              <a:t> </a:t>
            </a:r>
            <a:r>
              <a:rPr sz="1400" spc="30" dirty="0">
                <a:solidFill>
                  <a:srgbClr val="171717"/>
                </a:solidFill>
                <a:latin typeface="Ubuntu" panose="020B0504030602030204" pitchFamily="34" charset="0"/>
                <a:cs typeface="Microsoft Sans Serif"/>
              </a:rPr>
              <a:t>athlètes.</a:t>
            </a:r>
            <a:endParaRPr sz="1400" dirty="0">
              <a:latin typeface="Ubuntu" panose="020B0504030602030204" pitchFamily="34" charset="0"/>
              <a:cs typeface="Microsoft Sans Serif"/>
            </a:endParaRPr>
          </a:p>
        </p:txBody>
      </p:sp>
      <p:sp>
        <p:nvSpPr>
          <p:cNvPr id="4" name="object 4"/>
          <p:cNvSpPr txBox="1"/>
          <p:nvPr/>
        </p:nvSpPr>
        <p:spPr>
          <a:xfrm>
            <a:off x="883667" y="2962784"/>
            <a:ext cx="5288533" cy="1787156"/>
          </a:xfrm>
          <a:prstGeom prst="rect">
            <a:avLst/>
          </a:prstGeom>
        </p:spPr>
        <p:txBody>
          <a:bodyPr vert="horz" wrap="square" lIns="0" tIns="5715" rIns="0" bIns="0" rtlCol="0">
            <a:spAutoFit/>
          </a:bodyPr>
          <a:lstStyle/>
          <a:p>
            <a:pPr marL="12700" marR="5080">
              <a:lnSpc>
                <a:spcPct val="120000"/>
              </a:lnSpc>
              <a:spcBef>
                <a:spcPts val="45"/>
              </a:spcBef>
            </a:pPr>
            <a:r>
              <a:rPr sz="1400" b="1" dirty="0">
                <a:solidFill>
                  <a:srgbClr val="E03634"/>
                </a:solidFill>
                <a:latin typeface="Ubuntu" panose="020B0504030602030204" pitchFamily="34" charset="0"/>
                <a:cs typeface="Arial"/>
              </a:rPr>
              <a:t>Éducation et Sensibilisation. </a:t>
            </a:r>
            <a:r>
              <a:rPr sz="1400" dirty="0">
                <a:solidFill>
                  <a:srgbClr val="171717"/>
                </a:solidFill>
                <a:latin typeface="Ubuntu" panose="020B0504030602030204" pitchFamily="34" charset="0"/>
                <a:cs typeface="Microsoft Sans Serif"/>
              </a:rPr>
              <a:t>Cela se fait via l'Approche du Leadership  Unifié pour développer des leaders. Le Leadership Unifié s'appuie sur le  sport, il enseigne aux leaders de toutes les capacités à se valoriser  mutuellement et à apprendre les uns des autres pour inspirer le  changement et créer des environnements où les personnes ayant une  Déficience Intellectuelle réussissent dans des emplois et des rôles  significatifs.</a:t>
            </a:r>
            <a:endParaRPr sz="1400" dirty="0">
              <a:latin typeface="Ubuntu" panose="020B0504030602030204" pitchFamily="34" charset="0"/>
              <a:cs typeface="Microsoft Sans Serif"/>
            </a:endParaRPr>
          </a:p>
        </p:txBody>
      </p:sp>
      <p:sp>
        <p:nvSpPr>
          <p:cNvPr id="6" name="object 6"/>
          <p:cNvSpPr txBox="1"/>
          <p:nvPr/>
        </p:nvSpPr>
        <p:spPr>
          <a:xfrm>
            <a:off x="546912" y="2834768"/>
            <a:ext cx="276860" cy="559435"/>
          </a:xfrm>
          <a:prstGeom prst="rect">
            <a:avLst/>
          </a:prstGeom>
        </p:spPr>
        <p:txBody>
          <a:bodyPr vert="horz" wrap="square" lIns="0" tIns="12700" rIns="0" bIns="0" rtlCol="0">
            <a:spAutoFit/>
          </a:bodyPr>
          <a:lstStyle/>
          <a:p>
            <a:pPr marL="12700">
              <a:spcBef>
                <a:spcPts val="100"/>
              </a:spcBef>
            </a:pPr>
            <a:r>
              <a:rPr sz="3500" b="1" spc="25" dirty="0">
                <a:solidFill>
                  <a:srgbClr val="E03634"/>
                </a:solidFill>
                <a:latin typeface="Ubuntu" panose="020B0504030602030204" pitchFamily="34" charset="0"/>
                <a:cs typeface="Arial"/>
              </a:rPr>
              <a:t>1</a:t>
            </a:r>
            <a:endParaRPr sz="3500" dirty="0">
              <a:latin typeface="Ubuntu" panose="020B0504030602030204" pitchFamily="34" charset="0"/>
              <a:cs typeface="Arial"/>
            </a:endParaRPr>
          </a:p>
        </p:txBody>
      </p:sp>
      <p:grpSp>
        <p:nvGrpSpPr>
          <p:cNvPr id="22" name="Grupo 21">
            <a:extLst>
              <a:ext uri="{FF2B5EF4-FFF2-40B4-BE49-F238E27FC236}">
                <a16:creationId xmlns:a16="http://schemas.microsoft.com/office/drawing/2014/main" id="{B749F83F-E3B9-45AA-B740-709FE6DC4835}"/>
              </a:ext>
            </a:extLst>
          </p:cNvPr>
          <p:cNvGrpSpPr/>
          <p:nvPr/>
        </p:nvGrpSpPr>
        <p:grpSpPr>
          <a:xfrm>
            <a:off x="1225550" y="4712208"/>
            <a:ext cx="4406900" cy="4406188"/>
            <a:chOff x="895985" y="4712208"/>
            <a:chExt cx="4406900" cy="4406188"/>
          </a:xfrm>
        </p:grpSpPr>
        <p:pic>
          <p:nvPicPr>
            <p:cNvPr id="5" name="object 5"/>
            <p:cNvPicPr/>
            <p:nvPr/>
          </p:nvPicPr>
          <p:blipFill>
            <a:blip r:embed="rId2" cstate="print"/>
            <a:stretch>
              <a:fillRect/>
            </a:stretch>
          </p:blipFill>
          <p:spPr>
            <a:xfrm>
              <a:off x="895985" y="4712208"/>
              <a:ext cx="4406900" cy="4406188"/>
            </a:xfrm>
            <a:prstGeom prst="rect">
              <a:avLst/>
            </a:prstGeom>
          </p:spPr>
        </p:pic>
        <p:sp>
          <p:nvSpPr>
            <p:cNvPr id="9" name="object 9"/>
            <p:cNvSpPr txBox="1"/>
            <p:nvPr/>
          </p:nvSpPr>
          <p:spPr>
            <a:xfrm>
              <a:off x="1364615" y="7668642"/>
              <a:ext cx="1029969" cy="210955"/>
            </a:xfrm>
            <a:prstGeom prst="rect">
              <a:avLst/>
            </a:prstGeom>
            <a:solidFill>
              <a:srgbClr val="FFFFFF"/>
            </a:solidFill>
          </p:spPr>
          <p:txBody>
            <a:bodyPr vert="horz" wrap="square" lIns="0" tIns="41275" rIns="0" bIns="0" rtlCol="0">
              <a:spAutoFit/>
            </a:bodyPr>
            <a:lstStyle/>
            <a:p>
              <a:pPr marL="93980">
                <a:spcBef>
                  <a:spcPts val="325"/>
                </a:spcBef>
              </a:pPr>
              <a:r>
                <a:rPr sz="1100" b="1" spc="-5" dirty="0">
                  <a:solidFill>
                    <a:srgbClr val="FF0000"/>
                  </a:solidFill>
                  <a:latin typeface="GT Walsheim Pro Condensed Black" panose="00000906000000000000" pitchFamily="2" charset="0"/>
                  <a:cs typeface="Calibri"/>
                </a:rPr>
                <a:t>PROGRAMME</a:t>
              </a:r>
              <a:endParaRPr sz="1100">
                <a:latin typeface="GT Walsheim Pro Condensed Black" panose="00000906000000000000" pitchFamily="2" charset="0"/>
                <a:cs typeface="Calibri"/>
              </a:endParaRPr>
            </a:p>
          </p:txBody>
        </p:sp>
        <p:sp>
          <p:nvSpPr>
            <p:cNvPr id="10" name="object 10"/>
            <p:cNvSpPr txBox="1"/>
            <p:nvPr/>
          </p:nvSpPr>
          <p:spPr>
            <a:xfrm>
              <a:off x="3966209" y="7598156"/>
              <a:ext cx="570230" cy="211596"/>
            </a:xfrm>
            <a:prstGeom prst="rect">
              <a:avLst/>
            </a:prstGeom>
            <a:solidFill>
              <a:srgbClr val="FFFFFF"/>
            </a:solidFill>
          </p:spPr>
          <p:txBody>
            <a:bodyPr vert="horz" wrap="square" lIns="0" tIns="41910" rIns="0" bIns="0" rtlCol="0">
              <a:spAutoFit/>
            </a:bodyPr>
            <a:lstStyle/>
            <a:p>
              <a:pPr marL="95885">
                <a:spcBef>
                  <a:spcPts val="330"/>
                </a:spcBef>
              </a:pPr>
              <a:r>
                <a:rPr sz="1050" b="1" spc="-5" dirty="0">
                  <a:latin typeface="Ubuntu" panose="020B0504030602030204" pitchFamily="34" charset="0"/>
                  <a:cs typeface="Calibri"/>
                </a:rPr>
                <a:t>SANTÉ</a:t>
              </a:r>
              <a:endParaRPr sz="1050" b="1" dirty="0">
                <a:latin typeface="Ubuntu" panose="020B0504030602030204" pitchFamily="34" charset="0"/>
                <a:cs typeface="Calibri"/>
              </a:endParaRPr>
            </a:p>
          </p:txBody>
        </p:sp>
        <p:sp>
          <p:nvSpPr>
            <p:cNvPr id="11" name="object 11"/>
            <p:cNvSpPr txBox="1"/>
            <p:nvPr/>
          </p:nvSpPr>
          <p:spPr>
            <a:xfrm>
              <a:off x="2825115" y="8697392"/>
              <a:ext cx="787400" cy="210955"/>
            </a:xfrm>
            <a:prstGeom prst="rect">
              <a:avLst/>
            </a:prstGeom>
            <a:solidFill>
              <a:srgbClr val="FFFFFF"/>
            </a:solidFill>
          </p:spPr>
          <p:txBody>
            <a:bodyPr vert="horz" wrap="square" lIns="0" tIns="41275" rIns="0" bIns="0" rtlCol="0">
              <a:spAutoFit/>
            </a:bodyPr>
            <a:lstStyle/>
            <a:p>
              <a:pPr marL="95250">
                <a:spcBef>
                  <a:spcPts val="325"/>
                </a:spcBef>
              </a:pPr>
              <a:r>
                <a:rPr sz="1100" b="1" spc="-5" dirty="0">
                  <a:latin typeface="Ubuntu" panose="020B0504030602030204" pitchFamily="34" charset="0"/>
                  <a:cs typeface="Calibri"/>
                </a:rPr>
                <a:t>JEUNESSE</a:t>
              </a:r>
              <a:endParaRPr sz="1100" dirty="0">
                <a:latin typeface="Ubuntu" panose="020B0504030602030204" pitchFamily="34" charset="0"/>
                <a:cs typeface="Calibri"/>
              </a:endParaRPr>
            </a:p>
          </p:txBody>
        </p:sp>
      </p:grpSp>
      <p:grpSp>
        <p:nvGrpSpPr>
          <p:cNvPr id="21" name="Grupo 20">
            <a:extLst>
              <a:ext uri="{FF2B5EF4-FFF2-40B4-BE49-F238E27FC236}">
                <a16:creationId xmlns:a16="http://schemas.microsoft.com/office/drawing/2014/main" id="{66473B6C-3F52-4269-B049-D727DFAF964B}"/>
              </a:ext>
            </a:extLst>
          </p:cNvPr>
          <p:cNvGrpSpPr/>
          <p:nvPr/>
        </p:nvGrpSpPr>
        <p:grpSpPr>
          <a:xfrm>
            <a:off x="340466" y="685800"/>
            <a:ext cx="6177069" cy="1321264"/>
            <a:chOff x="162382" y="685800"/>
            <a:chExt cx="6177069" cy="1321264"/>
          </a:xfrm>
        </p:grpSpPr>
        <p:sp>
          <p:nvSpPr>
            <p:cNvPr id="14" name="CuadroTexto 13">
              <a:extLst>
                <a:ext uri="{FF2B5EF4-FFF2-40B4-BE49-F238E27FC236}">
                  <a16:creationId xmlns:a16="http://schemas.microsoft.com/office/drawing/2014/main" id="{EDC5133C-0125-46FA-A761-EF9D2A9B4FDF}"/>
                </a:ext>
              </a:extLst>
            </p:cNvPr>
            <p:cNvSpPr txBox="1"/>
            <p:nvPr/>
          </p:nvSpPr>
          <p:spPr>
            <a:xfrm>
              <a:off x="690602" y="1052572"/>
              <a:ext cx="2134513" cy="732893"/>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Apprendre les 3  principes directeurs du  Leadership des Athlètes</a:t>
              </a:r>
            </a:p>
          </p:txBody>
        </p:sp>
        <p:sp>
          <p:nvSpPr>
            <p:cNvPr id="15" name="CuadroTexto 14">
              <a:extLst>
                <a:ext uri="{FF2B5EF4-FFF2-40B4-BE49-F238E27FC236}">
                  <a16:creationId xmlns:a16="http://schemas.microsoft.com/office/drawing/2014/main" id="{7DB39B71-6B1F-4710-85B8-C40E698B2086}"/>
                </a:ext>
              </a:extLst>
            </p:cNvPr>
            <p:cNvSpPr txBox="1"/>
            <p:nvPr/>
          </p:nvSpPr>
          <p:spPr>
            <a:xfrm>
              <a:off x="162382" y="685800"/>
              <a:ext cx="463555" cy="1200329"/>
            </a:xfrm>
            <a:prstGeom prst="rect">
              <a:avLst/>
            </a:prstGeom>
            <a:noFill/>
          </p:spPr>
          <p:txBody>
            <a:bodyPr wrap="square" rtlCol="0">
              <a:spAutoFit/>
            </a:bodyPr>
            <a:lstStyle/>
            <a:p>
              <a:r>
                <a:rPr lang="es-PA" sz="7200" b="1" spc="55" dirty="0">
                  <a:solidFill>
                    <a:srgbClr val="FF0000"/>
                  </a:solidFill>
                  <a:latin typeface="Ubuntu" panose="020B0504030602030204" pitchFamily="34" charset="0"/>
                  <a:cs typeface="Arial"/>
                </a:rPr>
                <a:t>1</a:t>
              </a:r>
              <a:endParaRPr lang="es-PA" sz="7200" dirty="0">
                <a:solidFill>
                  <a:srgbClr val="FF0000"/>
                </a:solidFill>
                <a:latin typeface="Ubuntu" panose="020B0504030602030204" pitchFamily="34" charset="0"/>
              </a:endParaRPr>
            </a:p>
          </p:txBody>
        </p:sp>
        <p:sp>
          <p:nvSpPr>
            <p:cNvPr id="19" name="CuadroTexto 18">
              <a:extLst>
                <a:ext uri="{FF2B5EF4-FFF2-40B4-BE49-F238E27FC236}">
                  <a16:creationId xmlns:a16="http://schemas.microsoft.com/office/drawing/2014/main" id="{EC47BE48-08F0-4BA0-8710-75018974D37F}"/>
                </a:ext>
              </a:extLst>
            </p:cNvPr>
            <p:cNvSpPr txBox="1"/>
            <p:nvPr/>
          </p:nvSpPr>
          <p:spPr>
            <a:xfrm>
              <a:off x="3929176" y="1052572"/>
              <a:ext cx="2410275" cy="954492"/>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Apprendre l'approche </a:t>
              </a:r>
              <a:r>
                <a:rPr lang="fr-FR" sz="1200" b="1" i="0" u="none" strike="noStrike" baseline="0" dirty="0" err="1">
                  <a:solidFill>
                    <a:srgbClr val="000000"/>
                  </a:solidFill>
                  <a:latin typeface="Ubuntu" panose="020B0504030602030204" pitchFamily="34" charset="0"/>
                </a:rPr>
                <a:t>Special</a:t>
              </a:r>
              <a:r>
                <a:rPr lang="fr-FR" sz="1200" b="1" i="0" u="none" strike="noStrike" baseline="0" dirty="0">
                  <a:solidFill>
                    <a:srgbClr val="000000"/>
                  </a:solidFill>
                  <a:latin typeface="Ubuntu" panose="020B0504030602030204" pitchFamily="34" charset="0"/>
                </a:rPr>
                <a:t> </a:t>
              </a:r>
              <a:r>
                <a:rPr lang="fr-FR" sz="1200" b="1" i="0" u="none" strike="noStrike" baseline="0" dirty="0" err="1">
                  <a:solidFill>
                    <a:srgbClr val="000000"/>
                  </a:solidFill>
                  <a:latin typeface="Ubuntu" panose="020B0504030602030204" pitchFamily="34" charset="0"/>
                </a:rPr>
                <a:t>Olympics</a:t>
              </a:r>
              <a:r>
                <a:rPr lang="fr-FR" sz="1200" b="1" i="0" u="none" strike="noStrike" baseline="0" dirty="0">
                  <a:solidFill>
                    <a:srgbClr val="000000"/>
                  </a:solidFill>
                  <a:latin typeface="Ubuntu" panose="020B0504030602030204" pitchFamily="34" charset="0"/>
                </a:rPr>
                <a:t>  par rapport au développement du  leadership appelé le Leadership Unifié</a:t>
              </a:r>
            </a:p>
          </p:txBody>
        </p:sp>
        <p:sp>
          <p:nvSpPr>
            <p:cNvPr id="20" name="CuadroTexto 19">
              <a:extLst>
                <a:ext uri="{FF2B5EF4-FFF2-40B4-BE49-F238E27FC236}">
                  <a16:creationId xmlns:a16="http://schemas.microsoft.com/office/drawing/2014/main" id="{DB4E1E28-2FBD-46F9-A8F5-A02F99B95FEB}"/>
                </a:ext>
              </a:extLst>
            </p:cNvPr>
            <p:cNvSpPr txBox="1"/>
            <p:nvPr/>
          </p:nvSpPr>
          <p:spPr>
            <a:xfrm>
              <a:off x="3297245" y="685800"/>
              <a:ext cx="463555" cy="1200329"/>
            </a:xfrm>
            <a:prstGeom prst="rect">
              <a:avLst/>
            </a:prstGeom>
            <a:noFill/>
          </p:spPr>
          <p:txBody>
            <a:bodyPr wrap="square" rtlCol="0">
              <a:spAutoFit/>
            </a:bodyPr>
            <a:lstStyle/>
            <a:p>
              <a:r>
                <a:rPr lang="es-PA" sz="7200" b="1" spc="55" dirty="0">
                  <a:solidFill>
                    <a:srgbClr val="FF0000"/>
                  </a:solidFill>
                  <a:latin typeface="Ubuntu" panose="020B0504030602030204" pitchFamily="34" charset="0"/>
                  <a:cs typeface="Arial"/>
                </a:rPr>
                <a:t>2</a:t>
              </a:r>
              <a:endParaRPr lang="es-PA" sz="7200" dirty="0">
                <a:solidFill>
                  <a:srgbClr val="FF0000"/>
                </a:solidFill>
                <a:latin typeface="Ubuntu" panose="020B0504030602030204" pitchFamily="34" charset="0"/>
              </a:endParaRPr>
            </a:p>
          </p:txBody>
        </p:sp>
      </p:grpSp>
      <p:sp>
        <p:nvSpPr>
          <p:cNvPr id="23" name="object 33">
            <a:extLst>
              <a:ext uri="{FF2B5EF4-FFF2-40B4-BE49-F238E27FC236}">
                <a16:creationId xmlns:a16="http://schemas.microsoft.com/office/drawing/2014/main" id="{A13CCA6A-AA13-478A-8036-213BAD93DDCA}"/>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4</a:t>
            </a:r>
            <a:endParaRPr sz="1200" b="1" dirty="0">
              <a:latin typeface="Ubuntu" panose="020B0504030602030204" pitchFamily="34" charset="0"/>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object 50"/>
          <p:cNvPicPr/>
          <p:nvPr/>
        </p:nvPicPr>
        <p:blipFill>
          <a:blip r:embed="rId2" cstate="print"/>
          <a:stretch>
            <a:fillRect/>
          </a:stretch>
        </p:blipFill>
        <p:spPr>
          <a:xfrm>
            <a:off x="3115982" y="7104730"/>
            <a:ext cx="2425012" cy="1688903"/>
          </a:xfrm>
          <a:prstGeom prst="rect">
            <a:avLst/>
          </a:prstGeom>
        </p:spPr>
      </p:pic>
      <p:sp>
        <p:nvSpPr>
          <p:cNvPr id="2" name="object 2"/>
          <p:cNvSpPr txBox="1"/>
          <p:nvPr/>
        </p:nvSpPr>
        <p:spPr>
          <a:xfrm>
            <a:off x="964634" y="838200"/>
            <a:ext cx="5429885" cy="678263"/>
          </a:xfrm>
          <a:prstGeom prst="rect">
            <a:avLst/>
          </a:prstGeom>
        </p:spPr>
        <p:txBody>
          <a:bodyPr vert="horz" wrap="square" lIns="0" tIns="42545" rIns="0" bIns="0" rtlCol="0">
            <a:spAutoFit/>
          </a:bodyPr>
          <a:lstStyle/>
          <a:p>
            <a:pPr marL="18415" marR="5080" indent="-6350">
              <a:lnSpc>
                <a:spcPct val="86200"/>
              </a:lnSpc>
              <a:spcBef>
                <a:spcPts val="335"/>
              </a:spcBef>
            </a:pPr>
            <a:r>
              <a:rPr sz="1200" dirty="0">
                <a:solidFill>
                  <a:srgbClr val="171717"/>
                </a:solidFill>
                <a:latin typeface="Ubuntu" panose="020B0504030602030204" pitchFamily="34" charset="0"/>
                <a:cs typeface="Microsoft Sans Serif"/>
              </a:rPr>
              <a:t>Les athlètes </a:t>
            </a:r>
            <a:r>
              <a:rPr sz="1200" b="1" dirty="0">
                <a:solidFill>
                  <a:srgbClr val="FF0000"/>
                </a:solidFill>
                <a:latin typeface="Ubuntu" panose="020B0504030602030204" pitchFamily="34" charset="0"/>
                <a:cs typeface="Arial"/>
              </a:rPr>
              <a:t>peuvent choisir </a:t>
            </a:r>
            <a:r>
              <a:rPr sz="1200" dirty="0">
                <a:solidFill>
                  <a:srgbClr val="171717"/>
                </a:solidFill>
                <a:latin typeface="Ubuntu" panose="020B0504030602030204" pitchFamily="34" charset="0"/>
                <a:cs typeface="Microsoft Sans Serif"/>
              </a:rPr>
              <a:t>comment et où ils veulent exercer leur  leadership au niveau de Special Olympics. Ils doivent être </a:t>
            </a:r>
            <a:r>
              <a:rPr sz="1200" b="1" dirty="0">
                <a:solidFill>
                  <a:srgbClr val="FF0000"/>
                </a:solidFill>
                <a:latin typeface="Ubuntu" panose="020B0504030602030204" pitchFamily="34" charset="0"/>
                <a:cs typeface="Arial"/>
              </a:rPr>
              <a:t>formés  aux connaissances et aux compétences </a:t>
            </a:r>
            <a:r>
              <a:rPr sz="1200" dirty="0">
                <a:solidFill>
                  <a:srgbClr val="171717"/>
                </a:solidFill>
                <a:latin typeface="Ubuntu" panose="020B0504030602030204" pitchFamily="34" charset="0"/>
                <a:cs typeface="Microsoft Sans Serif"/>
              </a:rPr>
              <a:t>nécessaires pour réussir  dans tout ce qu'ils choisissent.</a:t>
            </a:r>
            <a:endParaRPr sz="1200" dirty="0">
              <a:latin typeface="Ubuntu" panose="020B0504030602030204" pitchFamily="34" charset="0"/>
              <a:cs typeface="Microsoft Sans Serif"/>
            </a:endParaRPr>
          </a:p>
        </p:txBody>
      </p:sp>
      <p:graphicFrame>
        <p:nvGraphicFramePr>
          <p:cNvPr id="3" name="object 3"/>
          <p:cNvGraphicFramePr>
            <a:graphicFrameLocks noGrp="1"/>
          </p:cNvGraphicFramePr>
          <p:nvPr>
            <p:extLst>
              <p:ext uri="{D42A27DB-BD31-4B8C-83A1-F6EECF244321}">
                <p14:modId xmlns:p14="http://schemas.microsoft.com/office/powerpoint/2010/main" val="3438235142"/>
              </p:ext>
            </p:extLst>
          </p:nvPr>
        </p:nvGraphicFramePr>
        <p:xfrm>
          <a:off x="239063" y="4310761"/>
          <a:ext cx="6381750" cy="307340"/>
        </p:xfrm>
        <a:graphic>
          <a:graphicData uri="http://schemas.openxmlformats.org/drawingml/2006/table">
            <a:tbl>
              <a:tblPr firstRow="1" bandRow="1">
                <a:tableStyleId>{2D5ABB26-0587-4C30-8999-92F81FD0307C}</a:tableStyleId>
              </a:tblPr>
              <a:tblGrid>
                <a:gridCol w="3054985">
                  <a:extLst>
                    <a:ext uri="{9D8B030D-6E8A-4147-A177-3AD203B41FA5}">
                      <a16:colId xmlns:a16="http://schemas.microsoft.com/office/drawing/2014/main" val="20000"/>
                    </a:ext>
                  </a:extLst>
                </a:gridCol>
                <a:gridCol w="276225">
                  <a:extLst>
                    <a:ext uri="{9D8B030D-6E8A-4147-A177-3AD203B41FA5}">
                      <a16:colId xmlns:a16="http://schemas.microsoft.com/office/drawing/2014/main" val="20001"/>
                    </a:ext>
                  </a:extLst>
                </a:gridCol>
                <a:gridCol w="3050540">
                  <a:extLst>
                    <a:ext uri="{9D8B030D-6E8A-4147-A177-3AD203B41FA5}">
                      <a16:colId xmlns:a16="http://schemas.microsoft.com/office/drawing/2014/main" val="20002"/>
                    </a:ext>
                  </a:extLst>
                </a:gridCol>
              </a:tblGrid>
              <a:tr h="307340">
                <a:tc>
                  <a:txBody>
                    <a:bodyPr/>
                    <a:lstStyle/>
                    <a:p>
                      <a:pPr marL="836294">
                        <a:lnSpc>
                          <a:spcPts val="1090"/>
                        </a:lnSpc>
                      </a:pPr>
                      <a:r>
                        <a:rPr sz="950" b="1" spc="15" dirty="0">
                          <a:solidFill>
                            <a:srgbClr val="FFFDFC"/>
                          </a:solidFill>
                          <a:latin typeface="Arial"/>
                          <a:cs typeface="Arial"/>
                        </a:rPr>
                        <a:t>R</a:t>
                      </a:r>
                      <a:r>
                        <a:rPr sz="950" b="1" spc="-10" dirty="0">
                          <a:solidFill>
                            <a:srgbClr val="FFFDFC"/>
                          </a:solidFill>
                          <a:latin typeface="Arial"/>
                          <a:cs typeface="Arial"/>
                        </a:rPr>
                        <a:t>Ö</a:t>
                      </a:r>
                      <a:r>
                        <a:rPr sz="950" b="1" dirty="0">
                          <a:solidFill>
                            <a:srgbClr val="FFFDFC"/>
                          </a:solidFill>
                          <a:latin typeface="Arial"/>
                          <a:cs typeface="Arial"/>
                        </a:rPr>
                        <a:t>LE</a:t>
                      </a:r>
                      <a:r>
                        <a:rPr sz="950" b="1" spc="-40" dirty="0">
                          <a:solidFill>
                            <a:srgbClr val="FFFDFC"/>
                          </a:solidFill>
                          <a:latin typeface="Arial"/>
                          <a:cs typeface="Arial"/>
                        </a:rPr>
                        <a:t> </a:t>
                      </a:r>
                      <a:r>
                        <a:rPr sz="950" b="1" dirty="0">
                          <a:solidFill>
                            <a:srgbClr val="FFFDFC"/>
                          </a:solidFill>
                          <a:latin typeface="Arial"/>
                          <a:cs typeface="Arial"/>
                        </a:rPr>
                        <a:t>SPEC</a:t>
                      </a:r>
                      <a:r>
                        <a:rPr sz="950" b="1" spc="5" dirty="0">
                          <a:solidFill>
                            <a:srgbClr val="FFFDFC"/>
                          </a:solidFill>
                          <a:latin typeface="Arial"/>
                          <a:cs typeface="Arial"/>
                        </a:rPr>
                        <a:t>I</a:t>
                      </a:r>
                      <a:r>
                        <a:rPr sz="950" b="1" spc="-5" dirty="0">
                          <a:solidFill>
                            <a:srgbClr val="FFFDFC"/>
                          </a:solidFill>
                          <a:latin typeface="Arial"/>
                          <a:cs typeface="Arial"/>
                        </a:rPr>
                        <a:t>A</a:t>
                      </a:r>
                      <a:r>
                        <a:rPr sz="950" b="1" dirty="0">
                          <a:solidFill>
                            <a:srgbClr val="FFFDFC"/>
                          </a:solidFill>
                          <a:latin typeface="Arial"/>
                          <a:cs typeface="Arial"/>
                        </a:rPr>
                        <a:t>L</a:t>
                      </a:r>
                      <a:r>
                        <a:rPr sz="950" b="1" spc="-40" dirty="0">
                          <a:solidFill>
                            <a:srgbClr val="FFFDFC"/>
                          </a:solidFill>
                          <a:latin typeface="Arial"/>
                          <a:cs typeface="Arial"/>
                        </a:rPr>
                        <a:t> </a:t>
                      </a:r>
                      <a:r>
                        <a:rPr sz="950" b="1" spc="5" dirty="0">
                          <a:solidFill>
                            <a:srgbClr val="FFFDFC"/>
                          </a:solidFill>
                          <a:latin typeface="Arial"/>
                          <a:cs typeface="Arial"/>
                        </a:rPr>
                        <a:t>O</a:t>
                      </a:r>
                      <a:r>
                        <a:rPr sz="950" b="1" spc="10" dirty="0">
                          <a:solidFill>
                            <a:srgbClr val="FFFDFC"/>
                          </a:solidFill>
                          <a:latin typeface="Arial"/>
                          <a:cs typeface="Arial"/>
                        </a:rPr>
                        <a:t>L</a:t>
                      </a:r>
                      <a:r>
                        <a:rPr sz="950" b="1" spc="-5" dirty="0">
                          <a:solidFill>
                            <a:srgbClr val="FFFDFC"/>
                          </a:solidFill>
                          <a:latin typeface="Arial"/>
                          <a:cs typeface="Arial"/>
                        </a:rPr>
                        <a:t>Y</a:t>
                      </a:r>
                      <a:r>
                        <a:rPr sz="950" b="1" spc="-10" dirty="0">
                          <a:solidFill>
                            <a:srgbClr val="FFFDFC"/>
                          </a:solidFill>
                          <a:latin typeface="Arial"/>
                          <a:cs typeface="Arial"/>
                        </a:rPr>
                        <a:t>M</a:t>
                      </a:r>
                      <a:r>
                        <a:rPr sz="950" b="1" dirty="0">
                          <a:solidFill>
                            <a:srgbClr val="FFFDFC"/>
                          </a:solidFill>
                          <a:latin typeface="Arial"/>
                          <a:cs typeface="Arial"/>
                        </a:rPr>
                        <a:t>P</a:t>
                      </a:r>
                      <a:r>
                        <a:rPr sz="950" b="1" spc="5" dirty="0">
                          <a:solidFill>
                            <a:srgbClr val="FFFDFC"/>
                          </a:solidFill>
                          <a:latin typeface="Arial"/>
                          <a:cs typeface="Arial"/>
                        </a:rPr>
                        <a:t>I</a:t>
                      </a:r>
                      <a:r>
                        <a:rPr sz="950" b="1" dirty="0">
                          <a:solidFill>
                            <a:srgbClr val="FFFDFC"/>
                          </a:solidFill>
                          <a:latin typeface="Arial"/>
                          <a:cs typeface="Arial"/>
                        </a:rPr>
                        <a:t>CS</a:t>
                      </a:r>
                      <a:endParaRPr sz="950">
                        <a:latin typeface="Arial"/>
                        <a:cs typeface="Arial"/>
                      </a:endParaRPr>
                    </a:p>
                  </a:txBody>
                  <a:tcPr marL="0" marR="0" marT="0" marB="0">
                    <a:solidFill>
                      <a:srgbClr val="003A82"/>
                    </a:solidFill>
                  </a:tcPr>
                </a:tc>
                <a:tc>
                  <a:txBody>
                    <a:bodyPr/>
                    <a:lstStyle/>
                    <a:p>
                      <a:pPr>
                        <a:lnSpc>
                          <a:spcPct val="100000"/>
                        </a:lnSpc>
                      </a:pPr>
                      <a:endParaRPr sz="1300">
                        <a:latin typeface="Times New Roman"/>
                        <a:cs typeface="Times New Roman"/>
                      </a:endParaRPr>
                    </a:p>
                  </a:txBody>
                  <a:tcPr marL="0" marR="0" marT="0" marB="0"/>
                </a:tc>
                <a:tc>
                  <a:txBody>
                    <a:bodyPr/>
                    <a:lstStyle/>
                    <a:p>
                      <a:pPr marL="89535">
                        <a:lnSpc>
                          <a:spcPts val="1090"/>
                        </a:lnSpc>
                      </a:pPr>
                      <a:r>
                        <a:rPr sz="950" b="1" spc="5" dirty="0">
                          <a:solidFill>
                            <a:srgbClr val="FFFDFC"/>
                          </a:solidFill>
                          <a:latin typeface="Arial"/>
                          <a:cs typeface="Arial"/>
                        </a:rPr>
                        <a:t>D</a:t>
                      </a:r>
                      <a:r>
                        <a:rPr sz="950" b="1" dirty="0">
                          <a:solidFill>
                            <a:srgbClr val="FFFDFC"/>
                          </a:solidFill>
                          <a:latin typeface="Arial"/>
                          <a:cs typeface="Arial"/>
                        </a:rPr>
                        <a:t>ÉVE</a:t>
                      </a:r>
                      <a:r>
                        <a:rPr sz="950" b="1" spc="10" dirty="0">
                          <a:solidFill>
                            <a:srgbClr val="FFFDFC"/>
                          </a:solidFill>
                          <a:latin typeface="Arial"/>
                          <a:cs typeface="Arial"/>
                        </a:rPr>
                        <a:t>L</a:t>
                      </a:r>
                      <a:r>
                        <a:rPr sz="950" b="1" spc="-10" dirty="0">
                          <a:solidFill>
                            <a:srgbClr val="FFFDFC"/>
                          </a:solidFill>
                          <a:latin typeface="Arial"/>
                          <a:cs typeface="Arial"/>
                        </a:rPr>
                        <a:t>O</a:t>
                      </a:r>
                      <a:r>
                        <a:rPr sz="950" b="1" dirty="0">
                          <a:solidFill>
                            <a:srgbClr val="FFFDFC"/>
                          </a:solidFill>
                          <a:latin typeface="Arial"/>
                          <a:cs typeface="Arial"/>
                        </a:rPr>
                        <a:t>P</a:t>
                      </a:r>
                      <a:r>
                        <a:rPr sz="950" b="1" spc="10" dirty="0">
                          <a:solidFill>
                            <a:srgbClr val="FFFDFC"/>
                          </a:solidFill>
                          <a:latin typeface="Arial"/>
                          <a:cs typeface="Arial"/>
                        </a:rPr>
                        <a:t>P</a:t>
                      </a:r>
                      <a:r>
                        <a:rPr sz="950" b="1" spc="5" dirty="0">
                          <a:solidFill>
                            <a:srgbClr val="FFFDFC"/>
                          </a:solidFill>
                          <a:latin typeface="Arial"/>
                          <a:cs typeface="Arial"/>
                        </a:rPr>
                        <a:t>E</a:t>
                      </a:r>
                      <a:r>
                        <a:rPr sz="950" b="1" spc="-10" dirty="0">
                          <a:solidFill>
                            <a:srgbClr val="FFFDFC"/>
                          </a:solidFill>
                          <a:latin typeface="Arial"/>
                          <a:cs typeface="Arial"/>
                        </a:rPr>
                        <a:t>M</a:t>
                      </a:r>
                      <a:r>
                        <a:rPr sz="950" b="1" dirty="0">
                          <a:solidFill>
                            <a:srgbClr val="FFFDFC"/>
                          </a:solidFill>
                          <a:latin typeface="Arial"/>
                          <a:cs typeface="Arial"/>
                        </a:rPr>
                        <a:t>E</a:t>
                      </a:r>
                      <a:r>
                        <a:rPr sz="950" b="1" spc="15" dirty="0">
                          <a:solidFill>
                            <a:srgbClr val="FFFDFC"/>
                          </a:solidFill>
                          <a:latin typeface="Arial"/>
                          <a:cs typeface="Arial"/>
                        </a:rPr>
                        <a:t>N</a:t>
                      </a:r>
                      <a:r>
                        <a:rPr sz="950" b="1" dirty="0">
                          <a:solidFill>
                            <a:srgbClr val="FFFDFC"/>
                          </a:solidFill>
                          <a:latin typeface="Arial"/>
                          <a:cs typeface="Arial"/>
                        </a:rPr>
                        <a:t>T</a:t>
                      </a:r>
                      <a:r>
                        <a:rPr sz="950" b="1" spc="-50" dirty="0">
                          <a:solidFill>
                            <a:srgbClr val="FFFDFC"/>
                          </a:solidFill>
                          <a:latin typeface="Arial"/>
                          <a:cs typeface="Arial"/>
                        </a:rPr>
                        <a:t> </a:t>
                      </a:r>
                      <a:r>
                        <a:rPr sz="950" b="1" dirty="0">
                          <a:solidFill>
                            <a:srgbClr val="FFFDFC"/>
                          </a:solidFill>
                          <a:latin typeface="Arial"/>
                          <a:cs typeface="Arial"/>
                        </a:rPr>
                        <a:t>PER</a:t>
                      </a:r>
                      <a:r>
                        <a:rPr sz="950" b="1" spc="10" dirty="0">
                          <a:solidFill>
                            <a:srgbClr val="FFFDFC"/>
                          </a:solidFill>
                          <a:latin typeface="Arial"/>
                          <a:cs typeface="Arial"/>
                        </a:rPr>
                        <a:t>S</a:t>
                      </a:r>
                      <a:r>
                        <a:rPr sz="950" b="1" spc="-10" dirty="0">
                          <a:solidFill>
                            <a:srgbClr val="FFFDFC"/>
                          </a:solidFill>
                          <a:latin typeface="Arial"/>
                          <a:cs typeface="Arial"/>
                        </a:rPr>
                        <a:t>O</a:t>
                      </a:r>
                      <a:r>
                        <a:rPr sz="950" b="1" spc="5" dirty="0">
                          <a:solidFill>
                            <a:srgbClr val="FFFDFC"/>
                          </a:solidFill>
                          <a:latin typeface="Arial"/>
                          <a:cs typeface="Arial"/>
                        </a:rPr>
                        <a:t>NN</a:t>
                      </a:r>
                      <a:r>
                        <a:rPr sz="950" b="1" spc="-5" dirty="0">
                          <a:solidFill>
                            <a:srgbClr val="FFFDFC"/>
                          </a:solidFill>
                          <a:latin typeface="Arial"/>
                          <a:cs typeface="Arial"/>
                        </a:rPr>
                        <a:t>E</a:t>
                      </a:r>
                      <a:r>
                        <a:rPr sz="950" b="1" dirty="0">
                          <a:solidFill>
                            <a:srgbClr val="FFFDFC"/>
                          </a:solidFill>
                          <a:latin typeface="Arial"/>
                          <a:cs typeface="Arial"/>
                        </a:rPr>
                        <a:t>L</a:t>
                      </a:r>
                      <a:r>
                        <a:rPr sz="950" b="1" spc="-40" dirty="0">
                          <a:solidFill>
                            <a:srgbClr val="FFFDFC"/>
                          </a:solidFill>
                          <a:latin typeface="Arial"/>
                          <a:cs typeface="Arial"/>
                        </a:rPr>
                        <a:t> </a:t>
                      </a:r>
                      <a:r>
                        <a:rPr sz="950" b="1" spc="5" dirty="0">
                          <a:solidFill>
                            <a:srgbClr val="FFFDFC"/>
                          </a:solidFill>
                          <a:latin typeface="Arial"/>
                          <a:cs typeface="Arial"/>
                        </a:rPr>
                        <a:t>E</a:t>
                      </a:r>
                      <a:r>
                        <a:rPr sz="950" b="1" dirty="0">
                          <a:solidFill>
                            <a:srgbClr val="FFFDFC"/>
                          </a:solidFill>
                          <a:latin typeface="Arial"/>
                          <a:cs typeface="Arial"/>
                        </a:rPr>
                        <a:t>T</a:t>
                      </a:r>
                      <a:r>
                        <a:rPr sz="950" b="1" spc="-60" dirty="0">
                          <a:solidFill>
                            <a:srgbClr val="FFFDFC"/>
                          </a:solidFill>
                          <a:latin typeface="Arial"/>
                          <a:cs typeface="Arial"/>
                        </a:rPr>
                        <a:t> </a:t>
                      </a:r>
                      <a:r>
                        <a:rPr sz="950" b="1" dirty="0">
                          <a:solidFill>
                            <a:srgbClr val="FFFDFC"/>
                          </a:solidFill>
                          <a:latin typeface="Arial"/>
                          <a:cs typeface="Arial"/>
                        </a:rPr>
                        <a:t>P</a:t>
                      </a:r>
                      <a:r>
                        <a:rPr sz="950" b="1" spc="10" dirty="0">
                          <a:solidFill>
                            <a:srgbClr val="FFFDFC"/>
                          </a:solidFill>
                          <a:latin typeface="Arial"/>
                          <a:cs typeface="Arial"/>
                        </a:rPr>
                        <a:t>R</a:t>
                      </a:r>
                      <a:r>
                        <a:rPr sz="950" b="1" spc="-10" dirty="0">
                          <a:solidFill>
                            <a:srgbClr val="FFFDFC"/>
                          </a:solidFill>
                          <a:latin typeface="Arial"/>
                          <a:cs typeface="Arial"/>
                        </a:rPr>
                        <a:t>O</a:t>
                      </a:r>
                      <a:r>
                        <a:rPr sz="950" b="1" spc="5" dirty="0">
                          <a:solidFill>
                            <a:srgbClr val="FFFDFC"/>
                          </a:solidFill>
                          <a:latin typeface="Arial"/>
                          <a:cs typeface="Arial"/>
                        </a:rPr>
                        <a:t>F</a:t>
                      </a:r>
                      <a:r>
                        <a:rPr sz="950" b="1" dirty="0">
                          <a:solidFill>
                            <a:srgbClr val="FFFDFC"/>
                          </a:solidFill>
                          <a:latin typeface="Arial"/>
                          <a:cs typeface="Arial"/>
                        </a:rPr>
                        <a:t>ESS</a:t>
                      </a:r>
                      <a:r>
                        <a:rPr sz="950" b="1" spc="5" dirty="0">
                          <a:solidFill>
                            <a:srgbClr val="FFFDFC"/>
                          </a:solidFill>
                          <a:latin typeface="Arial"/>
                          <a:cs typeface="Arial"/>
                        </a:rPr>
                        <a:t>I</a:t>
                      </a:r>
                      <a:r>
                        <a:rPr sz="950" b="1" spc="-10" dirty="0">
                          <a:solidFill>
                            <a:srgbClr val="FFFDFC"/>
                          </a:solidFill>
                          <a:latin typeface="Arial"/>
                          <a:cs typeface="Arial"/>
                        </a:rPr>
                        <a:t>O</a:t>
                      </a:r>
                      <a:r>
                        <a:rPr sz="950" b="1" dirty="0">
                          <a:solidFill>
                            <a:srgbClr val="FFFDFC"/>
                          </a:solidFill>
                          <a:latin typeface="Arial"/>
                          <a:cs typeface="Arial"/>
                        </a:rPr>
                        <a:t>NNEL</a:t>
                      </a:r>
                      <a:endParaRPr sz="950" dirty="0">
                        <a:latin typeface="Arial"/>
                        <a:cs typeface="Arial"/>
                      </a:endParaRPr>
                    </a:p>
                  </a:txBody>
                  <a:tcPr marL="0" marR="0" marT="0" marB="0">
                    <a:solidFill>
                      <a:srgbClr val="3C8F77"/>
                    </a:solidFill>
                  </a:tcPr>
                </a:tc>
                <a:extLst>
                  <a:ext uri="{0D108BD9-81ED-4DB2-BD59-A6C34878D82A}">
                    <a16:rowId xmlns:a16="http://schemas.microsoft.com/office/drawing/2014/main" val="10000"/>
                  </a:ext>
                </a:extLst>
              </a:tr>
            </a:tbl>
          </a:graphicData>
        </a:graphic>
      </p:graphicFrame>
      <p:sp>
        <p:nvSpPr>
          <p:cNvPr id="4" name="object 4"/>
          <p:cNvSpPr txBox="1"/>
          <p:nvPr/>
        </p:nvSpPr>
        <p:spPr>
          <a:xfrm>
            <a:off x="179121" y="5829650"/>
            <a:ext cx="6569709" cy="1134926"/>
          </a:xfrm>
          <a:prstGeom prst="rect">
            <a:avLst/>
          </a:prstGeom>
        </p:spPr>
        <p:txBody>
          <a:bodyPr vert="horz" wrap="square" lIns="0" tIns="62230" rIns="0" bIns="0" rtlCol="0">
            <a:spAutoFit/>
          </a:bodyPr>
          <a:lstStyle/>
          <a:p>
            <a:pPr marL="27305">
              <a:lnSpc>
                <a:spcPts val="2380"/>
              </a:lnSpc>
              <a:spcBef>
                <a:spcPts val="700"/>
              </a:spcBef>
            </a:pPr>
            <a:r>
              <a:rPr sz="1800" b="1" dirty="0" err="1">
                <a:solidFill>
                  <a:srgbClr val="393964"/>
                </a:solidFill>
                <a:latin typeface="Ubuntu" panose="020B0504030602030204" pitchFamily="34" charset="0"/>
                <a:cs typeface="Arial"/>
              </a:rPr>
              <a:t>Changement</a:t>
            </a:r>
            <a:r>
              <a:rPr sz="1800" b="1" dirty="0">
                <a:solidFill>
                  <a:srgbClr val="393964"/>
                </a:solidFill>
                <a:latin typeface="Ubuntu" panose="020B0504030602030204" pitchFamily="34" charset="0"/>
                <a:cs typeface="Arial"/>
              </a:rPr>
              <a:t> organisationnel</a:t>
            </a:r>
            <a:endParaRPr sz="1800" dirty="0">
              <a:latin typeface="Ubuntu" panose="020B0504030602030204" pitchFamily="34" charset="0"/>
              <a:cs typeface="Arial"/>
            </a:endParaRPr>
          </a:p>
          <a:p>
            <a:pPr marL="18415" marR="51435" indent="-6350">
              <a:spcBef>
                <a:spcPts val="210"/>
              </a:spcBef>
            </a:pPr>
            <a:r>
              <a:rPr sz="1200" dirty="0">
                <a:solidFill>
                  <a:srgbClr val="171717"/>
                </a:solidFill>
                <a:latin typeface="Ubuntu" panose="020B0504030602030204" pitchFamily="34" charset="0"/>
                <a:cs typeface="Microsoft Sans Serif"/>
              </a:rPr>
              <a:t>Les principes de leadership des athlètes sont très importants et, lorsqu'ils  travaillent efficacement ensemble, cela augmente le nombre d'opportunité pour  les athlètes de jouer des rôles de leadership. Cela se traduit par un changement  organisationnel où les athlètes dirigent le mouvement et représentent Special  Olympics.</a:t>
            </a:r>
            <a:endParaRPr sz="1200" dirty="0">
              <a:latin typeface="Ubuntu" panose="020B0504030602030204" pitchFamily="34" charset="0"/>
              <a:cs typeface="Microsoft Sans Serif"/>
            </a:endParaRPr>
          </a:p>
        </p:txBody>
      </p:sp>
      <p:sp>
        <p:nvSpPr>
          <p:cNvPr id="5" name="object 5"/>
          <p:cNvSpPr txBox="1"/>
          <p:nvPr/>
        </p:nvSpPr>
        <p:spPr>
          <a:xfrm>
            <a:off x="382270" y="7907116"/>
            <a:ext cx="1939925" cy="802005"/>
          </a:xfrm>
          <a:prstGeom prst="rect">
            <a:avLst/>
          </a:prstGeom>
        </p:spPr>
        <p:txBody>
          <a:bodyPr vert="horz" wrap="square" lIns="0" tIns="39370" rIns="0" bIns="0" rtlCol="0">
            <a:spAutoFit/>
          </a:bodyPr>
          <a:lstStyle/>
          <a:p>
            <a:pPr marL="12700" marR="5080" indent="39370">
              <a:lnSpc>
                <a:spcPts val="2990"/>
              </a:lnSpc>
              <a:spcBef>
                <a:spcPts val="310"/>
              </a:spcBef>
            </a:pPr>
            <a:r>
              <a:rPr sz="2600" b="1" spc="20" dirty="0">
                <a:solidFill>
                  <a:srgbClr val="009999"/>
                </a:solidFill>
                <a:latin typeface="Ubuntu" panose="020B0504030602030204" pitchFamily="34" charset="0"/>
                <a:cs typeface="Arial"/>
              </a:rPr>
              <a:t>3</a:t>
            </a:r>
            <a:r>
              <a:rPr sz="2600" b="1" spc="-125" dirty="0">
                <a:solidFill>
                  <a:srgbClr val="009999"/>
                </a:solidFill>
                <a:latin typeface="Ubuntu" panose="020B0504030602030204" pitchFamily="34" charset="0"/>
                <a:cs typeface="Arial"/>
              </a:rPr>
              <a:t> </a:t>
            </a:r>
            <a:r>
              <a:rPr sz="2600" b="1" spc="-145" dirty="0">
                <a:solidFill>
                  <a:srgbClr val="009999"/>
                </a:solidFill>
                <a:latin typeface="Ubuntu" panose="020B0504030602030204" pitchFamily="34" charset="0"/>
                <a:cs typeface="Arial"/>
              </a:rPr>
              <a:t>PRINCIPES  </a:t>
            </a:r>
            <a:r>
              <a:rPr sz="2600" b="1" spc="-35" dirty="0">
                <a:solidFill>
                  <a:srgbClr val="009999"/>
                </a:solidFill>
                <a:latin typeface="Ubuntu" panose="020B0504030602030204" pitchFamily="34" charset="0"/>
                <a:cs typeface="Arial"/>
              </a:rPr>
              <a:t>D</a:t>
            </a:r>
            <a:r>
              <a:rPr sz="2600" b="1" spc="-10" dirty="0">
                <a:solidFill>
                  <a:srgbClr val="009999"/>
                </a:solidFill>
                <a:latin typeface="Ubuntu" panose="020B0504030602030204" pitchFamily="34" charset="0"/>
                <a:cs typeface="Arial"/>
              </a:rPr>
              <a:t>I</a:t>
            </a:r>
            <a:r>
              <a:rPr sz="2600" b="1" spc="-250" dirty="0">
                <a:solidFill>
                  <a:srgbClr val="009999"/>
                </a:solidFill>
                <a:latin typeface="Ubuntu" panose="020B0504030602030204" pitchFamily="34" charset="0"/>
                <a:cs typeface="Arial"/>
              </a:rPr>
              <a:t>RE</a:t>
            </a:r>
            <a:r>
              <a:rPr sz="2600" b="1" spc="-275" dirty="0">
                <a:solidFill>
                  <a:srgbClr val="009999"/>
                </a:solidFill>
                <a:latin typeface="Ubuntu" panose="020B0504030602030204" pitchFamily="34" charset="0"/>
                <a:cs typeface="Arial"/>
              </a:rPr>
              <a:t>C</a:t>
            </a:r>
            <a:r>
              <a:rPr sz="2600" b="1" spc="-170" dirty="0">
                <a:solidFill>
                  <a:srgbClr val="009999"/>
                </a:solidFill>
                <a:latin typeface="Ubuntu" panose="020B0504030602030204" pitchFamily="34" charset="0"/>
                <a:cs typeface="Arial"/>
              </a:rPr>
              <a:t>TEU</a:t>
            </a:r>
            <a:r>
              <a:rPr sz="2600" b="1" spc="-180" dirty="0">
                <a:solidFill>
                  <a:srgbClr val="009999"/>
                </a:solidFill>
                <a:latin typeface="Ubuntu" panose="020B0504030602030204" pitchFamily="34" charset="0"/>
                <a:cs typeface="Arial"/>
              </a:rPr>
              <a:t>R</a:t>
            </a:r>
            <a:r>
              <a:rPr sz="2600" b="1" spc="-350" dirty="0">
                <a:solidFill>
                  <a:srgbClr val="009999"/>
                </a:solidFill>
                <a:latin typeface="Ubuntu" panose="020B0504030602030204" pitchFamily="34" charset="0"/>
                <a:cs typeface="Arial"/>
              </a:rPr>
              <a:t>S</a:t>
            </a:r>
            <a:endParaRPr sz="2600" dirty="0">
              <a:latin typeface="Ubuntu" panose="020B0504030602030204" pitchFamily="34" charset="0"/>
              <a:cs typeface="Arial"/>
            </a:endParaRPr>
          </a:p>
        </p:txBody>
      </p:sp>
      <p:sp>
        <p:nvSpPr>
          <p:cNvPr id="6" name="object 6"/>
          <p:cNvSpPr txBox="1"/>
          <p:nvPr/>
        </p:nvSpPr>
        <p:spPr>
          <a:xfrm>
            <a:off x="624831" y="914401"/>
            <a:ext cx="276860" cy="559435"/>
          </a:xfrm>
          <a:prstGeom prst="rect">
            <a:avLst/>
          </a:prstGeom>
        </p:spPr>
        <p:txBody>
          <a:bodyPr vert="horz" wrap="square" lIns="0" tIns="12700" rIns="0" bIns="0" rtlCol="0">
            <a:spAutoFit/>
          </a:bodyPr>
          <a:lstStyle/>
          <a:p>
            <a:pPr marL="12700">
              <a:spcBef>
                <a:spcPts val="100"/>
              </a:spcBef>
            </a:pPr>
            <a:r>
              <a:rPr sz="3500" b="1" spc="25" dirty="0">
                <a:solidFill>
                  <a:srgbClr val="E03634"/>
                </a:solidFill>
                <a:latin typeface="Arial"/>
                <a:cs typeface="Arial"/>
              </a:rPr>
              <a:t>2</a:t>
            </a:r>
            <a:endParaRPr sz="3500" dirty="0">
              <a:latin typeface="Arial"/>
              <a:cs typeface="Arial"/>
            </a:endParaRPr>
          </a:p>
        </p:txBody>
      </p:sp>
      <p:sp>
        <p:nvSpPr>
          <p:cNvPr id="7" name="object 7"/>
          <p:cNvSpPr/>
          <p:nvPr/>
        </p:nvSpPr>
        <p:spPr>
          <a:xfrm>
            <a:off x="1721484" y="4600957"/>
            <a:ext cx="285750" cy="0"/>
          </a:xfrm>
          <a:custGeom>
            <a:avLst/>
            <a:gdLst/>
            <a:ahLst/>
            <a:cxnLst/>
            <a:rect l="l" t="t" r="r" b="b"/>
            <a:pathLst>
              <a:path w="285750">
                <a:moveTo>
                  <a:pt x="0" y="0"/>
                </a:moveTo>
                <a:lnTo>
                  <a:pt x="285750" y="0"/>
                </a:lnTo>
              </a:path>
            </a:pathLst>
          </a:custGeom>
          <a:ln w="18148">
            <a:solidFill>
              <a:srgbClr val="FFFDFC"/>
            </a:solidFill>
          </a:ln>
        </p:spPr>
        <p:txBody>
          <a:bodyPr wrap="square" lIns="0" tIns="0" rIns="0" bIns="0" rtlCol="0"/>
          <a:lstStyle/>
          <a:p>
            <a:endParaRPr/>
          </a:p>
        </p:txBody>
      </p:sp>
      <p:sp>
        <p:nvSpPr>
          <p:cNvPr id="8" name="object 8"/>
          <p:cNvSpPr/>
          <p:nvPr/>
        </p:nvSpPr>
        <p:spPr>
          <a:xfrm>
            <a:off x="4994274" y="4600957"/>
            <a:ext cx="285750" cy="0"/>
          </a:xfrm>
          <a:custGeom>
            <a:avLst/>
            <a:gdLst/>
            <a:ahLst/>
            <a:cxnLst/>
            <a:rect l="l" t="t" r="r" b="b"/>
            <a:pathLst>
              <a:path w="285750">
                <a:moveTo>
                  <a:pt x="0" y="0"/>
                </a:moveTo>
                <a:lnTo>
                  <a:pt x="285750" y="0"/>
                </a:lnTo>
              </a:path>
            </a:pathLst>
          </a:custGeom>
          <a:ln w="18148">
            <a:solidFill>
              <a:srgbClr val="FFFDFC"/>
            </a:solidFill>
          </a:ln>
        </p:spPr>
        <p:txBody>
          <a:bodyPr wrap="square" lIns="0" tIns="0" rIns="0" bIns="0" rtlCol="0"/>
          <a:lstStyle/>
          <a:p>
            <a:endParaRPr/>
          </a:p>
        </p:txBody>
      </p:sp>
      <p:grpSp>
        <p:nvGrpSpPr>
          <p:cNvPr id="9" name="object 9"/>
          <p:cNvGrpSpPr/>
          <p:nvPr/>
        </p:nvGrpSpPr>
        <p:grpSpPr>
          <a:xfrm>
            <a:off x="228600" y="1739647"/>
            <a:ext cx="6067425" cy="2504440"/>
            <a:chOff x="751840" y="1731772"/>
            <a:chExt cx="6067425" cy="2504440"/>
          </a:xfrm>
        </p:grpSpPr>
        <p:sp>
          <p:nvSpPr>
            <p:cNvPr id="10" name="object 10"/>
            <p:cNvSpPr/>
            <p:nvPr/>
          </p:nvSpPr>
          <p:spPr>
            <a:xfrm>
              <a:off x="1084884" y="1731772"/>
              <a:ext cx="5734050" cy="1068705"/>
            </a:xfrm>
            <a:custGeom>
              <a:avLst/>
              <a:gdLst/>
              <a:ahLst/>
              <a:cxnLst/>
              <a:rect l="l" t="t" r="r" b="b"/>
              <a:pathLst>
                <a:path w="5734050" h="1068705">
                  <a:moveTo>
                    <a:pt x="5733999" y="0"/>
                  </a:moveTo>
                  <a:lnTo>
                    <a:pt x="0" y="0"/>
                  </a:lnTo>
                  <a:lnTo>
                    <a:pt x="0" y="1068577"/>
                  </a:lnTo>
                  <a:lnTo>
                    <a:pt x="5733999" y="1068577"/>
                  </a:lnTo>
                  <a:lnTo>
                    <a:pt x="5733999" y="0"/>
                  </a:lnTo>
                  <a:close/>
                </a:path>
              </a:pathLst>
            </a:custGeom>
            <a:solidFill>
              <a:srgbClr val="E3312B"/>
            </a:solidFill>
          </p:spPr>
          <p:txBody>
            <a:bodyPr wrap="square" lIns="0" tIns="0" rIns="0" bIns="0" rtlCol="0"/>
            <a:lstStyle/>
            <a:p>
              <a:endParaRPr/>
            </a:p>
          </p:txBody>
        </p:sp>
        <p:sp>
          <p:nvSpPr>
            <p:cNvPr id="11" name="object 11"/>
            <p:cNvSpPr/>
            <p:nvPr/>
          </p:nvSpPr>
          <p:spPr>
            <a:xfrm>
              <a:off x="751840" y="2836672"/>
              <a:ext cx="6067425" cy="1399540"/>
            </a:xfrm>
            <a:custGeom>
              <a:avLst/>
              <a:gdLst/>
              <a:ahLst/>
              <a:cxnLst/>
              <a:rect l="l" t="t" r="r" b="b"/>
              <a:pathLst>
                <a:path w="6067425" h="1399539">
                  <a:moveTo>
                    <a:pt x="6067044" y="0"/>
                  </a:moveTo>
                  <a:lnTo>
                    <a:pt x="0" y="0"/>
                  </a:lnTo>
                  <a:lnTo>
                    <a:pt x="0" y="1399413"/>
                  </a:lnTo>
                  <a:lnTo>
                    <a:pt x="6067044" y="1399413"/>
                  </a:lnTo>
                  <a:lnTo>
                    <a:pt x="6067044" y="0"/>
                  </a:lnTo>
                  <a:close/>
                </a:path>
              </a:pathLst>
            </a:custGeom>
            <a:solidFill>
              <a:srgbClr val="C32027"/>
            </a:solidFill>
          </p:spPr>
          <p:txBody>
            <a:bodyPr wrap="square" lIns="0" tIns="0" rIns="0" bIns="0" rtlCol="0"/>
            <a:lstStyle/>
            <a:p>
              <a:endParaRPr/>
            </a:p>
          </p:txBody>
        </p:sp>
      </p:grpSp>
      <p:sp>
        <p:nvSpPr>
          <p:cNvPr id="12" name="object 12"/>
          <p:cNvSpPr txBox="1"/>
          <p:nvPr/>
        </p:nvSpPr>
        <p:spPr>
          <a:xfrm>
            <a:off x="2987167" y="1780034"/>
            <a:ext cx="1106805" cy="158377"/>
          </a:xfrm>
          <a:prstGeom prst="rect">
            <a:avLst/>
          </a:prstGeom>
        </p:spPr>
        <p:txBody>
          <a:bodyPr vert="horz" wrap="square" lIns="0" tIns="12065" rIns="0" bIns="0" rtlCol="0">
            <a:spAutoFit/>
          </a:bodyPr>
          <a:lstStyle/>
          <a:p>
            <a:pPr>
              <a:spcBef>
                <a:spcPts val="95"/>
              </a:spcBef>
            </a:pPr>
            <a:r>
              <a:rPr sz="950" b="1" spc="15" dirty="0">
                <a:solidFill>
                  <a:srgbClr val="FFFDFC"/>
                </a:solidFill>
                <a:latin typeface="Ubuntu" panose="020B0504030602030204" pitchFamily="34" charset="0"/>
                <a:cs typeface="Arial"/>
              </a:rPr>
              <a:t>M</a:t>
            </a:r>
            <a:r>
              <a:rPr sz="950" b="1" spc="20" dirty="0">
                <a:solidFill>
                  <a:srgbClr val="FFFDFC"/>
                </a:solidFill>
                <a:latin typeface="Ubuntu" panose="020B0504030602030204" pitchFamily="34" charset="0"/>
                <a:cs typeface="Arial"/>
              </a:rPr>
              <a:t>O</a:t>
            </a:r>
            <a:r>
              <a:rPr sz="950" b="1" spc="-10" dirty="0">
                <a:solidFill>
                  <a:srgbClr val="FFFDFC"/>
                </a:solidFill>
                <a:latin typeface="Ubuntu" panose="020B0504030602030204" pitchFamily="34" charset="0"/>
                <a:cs typeface="Arial"/>
              </a:rPr>
              <a:t>D</a:t>
            </a:r>
            <a:r>
              <a:rPr sz="950" b="1" spc="-40" dirty="0">
                <a:solidFill>
                  <a:srgbClr val="FFFDFC"/>
                </a:solidFill>
                <a:latin typeface="Ubuntu" panose="020B0504030602030204" pitchFamily="34" charset="0"/>
                <a:cs typeface="Arial"/>
              </a:rPr>
              <a:t>U</a:t>
            </a:r>
            <a:r>
              <a:rPr sz="950" b="1" spc="-105" dirty="0">
                <a:solidFill>
                  <a:srgbClr val="FFFDFC"/>
                </a:solidFill>
                <a:latin typeface="Ubuntu" panose="020B0504030602030204" pitchFamily="34" charset="0"/>
                <a:cs typeface="Arial"/>
              </a:rPr>
              <a:t>LES</a:t>
            </a:r>
            <a:r>
              <a:rPr sz="950" b="1" dirty="0">
                <a:solidFill>
                  <a:srgbClr val="FFFDFC"/>
                </a:solidFill>
                <a:latin typeface="Ubuntu" panose="020B0504030602030204" pitchFamily="34" charset="0"/>
                <a:cs typeface="Arial"/>
              </a:rPr>
              <a:t> </a:t>
            </a:r>
            <a:r>
              <a:rPr sz="950" b="1" spc="-75" dirty="0">
                <a:solidFill>
                  <a:srgbClr val="FFFDFC"/>
                </a:solidFill>
                <a:latin typeface="Ubuntu" panose="020B0504030602030204" pitchFamily="34" charset="0"/>
                <a:cs typeface="Arial"/>
              </a:rPr>
              <a:t> </a:t>
            </a:r>
            <a:r>
              <a:rPr sz="950" b="1" spc="-20" dirty="0">
                <a:solidFill>
                  <a:srgbClr val="FFFDFC"/>
                </a:solidFill>
                <a:latin typeface="Ubuntu" panose="020B0504030602030204" pitchFamily="34" charset="0"/>
                <a:cs typeface="Arial"/>
              </a:rPr>
              <a:t>D</a:t>
            </a:r>
            <a:r>
              <a:rPr sz="950" b="1" spc="-95" dirty="0">
                <a:solidFill>
                  <a:srgbClr val="FFFDFC"/>
                </a:solidFill>
                <a:latin typeface="Ubuntu" panose="020B0504030602030204" pitchFamily="34" charset="0"/>
                <a:cs typeface="Arial"/>
              </a:rPr>
              <a:t>E</a:t>
            </a:r>
            <a:r>
              <a:rPr sz="950" b="1" spc="-50" dirty="0">
                <a:solidFill>
                  <a:srgbClr val="FFFDFC"/>
                </a:solidFill>
                <a:latin typeface="Ubuntu" panose="020B0504030602030204" pitchFamily="34" charset="0"/>
                <a:cs typeface="Arial"/>
              </a:rPr>
              <a:t> </a:t>
            </a:r>
            <a:r>
              <a:rPr sz="950" b="1" spc="-70" dirty="0">
                <a:solidFill>
                  <a:srgbClr val="FFFDFC"/>
                </a:solidFill>
                <a:latin typeface="Ubuntu" panose="020B0504030602030204" pitchFamily="34" charset="0"/>
                <a:cs typeface="Arial"/>
              </a:rPr>
              <a:t>B</a:t>
            </a:r>
            <a:r>
              <a:rPr sz="950" b="1" spc="-65" dirty="0">
                <a:solidFill>
                  <a:srgbClr val="FFFDFC"/>
                </a:solidFill>
                <a:latin typeface="Ubuntu" panose="020B0504030602030204" pitchFamily="34" charset="0"/>
                <a:cs typeface="Arial"/>
              </a:rPr>
              <a:t>A</a:t>
            </a:r>
            <a:r>
              <a:rPr sz="950" b="1" spc="-114" dirty="0">
                <a:solidFill>
                  <a:srgbClr val="FFFDFC"/>
                </a:solidFill>
                <a:latin typeface="Ubuntu" panose="020B0504030602030204" pitchFamily="34" charset="0"/>
                <a:cs typeface="Arial"/>
              </a:rPr>
              <a:t>SE</a:t>
            </a:r>
            <a:endParaRPr sz="950" dirty="0">
              <a:latin typeface="Ubuntu" panose="020B0504030602030204" pitchFamily="34" charset="0"/>
              <a:cs typeface="Arial"/>
            </a:endParaRPr>
          </a:p>
        </p:txBody>
      </p:sp>
      <p:sp>
        <p:nvSpPr>
          <p:cNvPr id="13" name="object 13"/>
          <p:cNvSpPr txBox="1"/>
          <p:nvPr/>
        </p:nvSpPr>
        <p:spPr>
          <a:xfrm>
            <a:off x="2132202" y="2940178"/>
            <a:ext cx="2921635" cy="158377"/>
          </a:xfrm>
          <a:prstGeom prst="rect">
            <a:avLst/>
          </a:prstGeom>
        </p:spPr>
        <p:txBody>
          <a:bodyPr vert="horz" wrap="square" lIns="0" tIns="12065" rIns="0" bIns="0" rtlCol="0">
            <a:spAutoFit/>
          </a:bodyPr>
          <a:lstStyle/>
          <a:p>
            <a:pPr>
              <a:spcBef>
                <a:spcPts val="95"/>
              </a:spcBef>
            </a:pPr>
            <a:r>
              <a:rPr sz="950" b="1" spc="15" dirty="0">
                <a:solidFill>
                  <a:srgbClr val="FFFDFC"/>
                </a:solidFill>
                <a:latin typeface="Ubuntu" panose="020B0504030602030204" pitchFamily="34" charset="0"/>
                <a:cs typeface="Arial"/>
              </a:rPr>
              <a:t>M</a:t>
            </a:r>
            <a:r>
              <a:rPr sz="950" b="1" spc="20" dirty="0">
                <a:solidFill>
                  <a:srgbClr val="FFFDFC"/>
                </a:solidFill>
                <a:latin typeface="Ubuntu" panose="020B0504030602030204" pitchFamily="34" charset="0"/>
                <a:cs typeface="Arial"/>
              </a:rPr>
              <a:t>O</a:t>
            </a:r>
            <a:r>
              <a:rPr sz="950" b="1" spc="-10" dirty="0">
                <a:solidFill>
                  <a:srgbClr val="FFFDFC"/>
                </a:solidFill>
                <a:latin typeface="Ubuntu" panose="020B0504030602030204" pitchFamily="34" charset="0"/>
                <a:cs typeface="Arial"/>
              </a:rPr>
              <a:t>D</a:t>
            </a:r>
            <a:r>
              <a:rPr sz="950" b="1" spc="-95" dirty="0">
                <a:solidFill>
                  <a:srgbClr val="FFFDFC"/>
                </a:solidFill>
                <a:latin typeface="Ubuntu" panose="020B0504030602030204" pitchFamily="34" charset="0"/>
                <a:cs typeface="Arial"/>
              </a:rPr>
              <a:t>ÈLE</a:t>
            </a:r>
            <a:r>
              <a:rPr sz="950" b="1" spc="-40" dirty="0">
                <a:solidFill>
                  <a:srgbClr val="FFFDFC"/>
                </a:solidFill>
                <a:latin typeface="Ubuntu" panose="020B0504030602030204" pitchFamily="34" charset="0"/>
                <a:cs typeface="Arial"/>
              </a:rPr>
              <a:t> </a:t>
            </a:r>
            <a:r>
              <a:rPr sz="950" b="1" spc="-80" dirty="0">
                <a:solidFill>
                  <a:srgbClr val="FFFDFC"/>
                </a:solidFill>
                <a:latin typeface="Ubuntu" panose="020B0504030602030204" pitchFamily="34" charset="0"/>
                <a:cs typeface="Arial"/>
              </a:rPr>
              <a:t>S</a:t>
            </a:r>
            <a:r>
              <a:rPr sz="950" b="1" spc="-90" dirty="0">
                <a:solidFill>
                  <a:srgbClr val="FFFDFC"/>
                </a:solidFill>
                <a:latin typeface="Ubuntu" panose="020B0504030602030204" pitchFamily="34" charset="0"/>
                <a:cs typeface="Arial"/>
              </a:rPr>
              <a:t>U</a:t>
            </a:r>
            <a:r>
              <a:rPr sz="950" b="1" spc="-50" dirty="0">
                <a:solidFill>
                  <a:srgbClr val="FFFDFC"/>
                </a:solidFill>
                <a:latin typeface="Ubuntu" panose="020B0504030602030204" pitchFamily="34" charset="0"/>
                <a:cs typeface="Arial"/>
              </a:rPr>
              <a:t>P</a:t>
            </a:r>
            <a:r>
              <a:rPr sz="950" b="1" spc="-80" dirty="0">
                <a:solidFill>
                  <a:srgbClr val="FFFDFC"/>
                </a:solidFill>
                <a:latin typeface="Ubuntu" panose="020B0504030602030204" pitchFamily="34" charset="0"/>
                <a:cs typeface="Arial"/>
              </a:rPr>
              <a:t>ÉR</a:t>
            </a:r>
            <a:r>
              <a:rPr sz="950" b="1" spc="-25" dirty="0">
                <a:solidFill>
                  <a:srgbClr val="FFFDFC"/>
                </a:solidFill>
                <a:latin typeface="Ubuntu" panose="020B0504030602030204" pitchFamily="34" charset="0"/>
                <a:cs typeface="Arial"/>
              </a:rPr>
              <a:t>I</a:t>
            </a:r>
            <a:r>
              <a:rPr sz="950" b="1" spc="-65" dirty="0">
                <a:solidFill>
                  <a:srgbClr val="FFFDFC"/>
                </a:solidFill>
                <a:latin typeface="Ubuntu" panose="020B0504030602030204" pitchFamily="34" charset="0"/>
                <a:cs typeface="Arial"/>
              </a:rPr>
              <a:t>E</a:t>
            </a:r>
            <a:r>
              <a:rPr sz="950" b="1" spc="-80" dirty="0">
                <a:solidFill>
                  <a:srgbClr val="FFFDFC"/>
                </a:solidFill>
                <a:latin typeface="Ubuntu" panose="020B0504030602030204" pitchFamily="34" charset="0"/>
                <a:cs typeface="Arial"/>
              </a:rPr>
              <a:t>U</a:t>
            </a:r>
            <a:r>
              <a:rPr sz="950" b="1" spc="-90" dirty="0">
                <a:solidFill>
                  <a:srgbClr val="FFFDFC"/>
                </a:solidFill>
                <a:latin typeface="Ubuntu" panose="020B0504030602030204" pitchFamily="34" charset="0"/>
                <a:cs typeface="Arial"/>
              </a:rPr>
              <a:t>R</a:t>
            </a:r>
            <a:r>
              <a:rPr sz="950" b="1" spc="-45" dirty="0">
                <a:solidFill>
                  <a:srgbClr val="FFFDFC"/>
                </a:solidFill>
                <a:latin typeface="Ubuntu" panose="020B0504030602030204" pitchFamily="34" charset="0"/>
                <a:cs typeface="Arial"/>
              </a:rPr>
              <a:t> </a:t>
            </a:r>
            <a:r>
              <a:rPr sz="950" b="1" u="heavy" spc="-10" dirty="0">
                <a:solidFill>
                  <a:srgbClr val="FFFDFC"/>
                </a:solidFill>
                <a:uFill>
                  <a:solidFill>
                    <a:srgbClr val="FFFDFC"/>
                  </a:solidFill>
                </a:uFill>
                <a:latin typeface="Ubuntu" panose="020B0504030602030204" pitchFamily="34" charset="0"/>
                <a:cs typeface="Arial"/>
              </a:rPr>
              <a:t>D</a:t>
            </a:r>
            <a:r>
              <a:rPr sz="950" b="1" u="heavy" spc="-35" dirty="0">
                <a:solidFill>
                  <a:srgbClr val="FFFDFC"/>
                </a:solidFill>
                <a:uFill>
                  <a:solidFill>
                    <a:srgbClr val="FFFDFC"/>
                  </a:solidFill>
                </a:uFill>
                <a:latin typeface="Ubuntu" panose="020B0504030602030204" pitchFamily="34" charset="0"/>
                <a:cs typeface="Arial"/>
              </a:rPr>
              <a:t>U</a:t>
            </a:r>
            <a:r>
              <a:rPr sz="950" b="1" u="heavy" spc="-45" dirty="0">
                <a:solidFill>
                  <a:srgbClr val="FFFDFC"/>
                </a:solidFill>
                <a:uFill>
                  <a:solidFill>
                    <a:srgbClr val="FFFDFC"/>
                  </a:solidFill>
                </a:uFill>
                <a:latin typeface="Ubuntu" panose="020B0504030602030204" pitchFamily="34" charset="0"/>
                <a:cs typeface="Arial"/>
              </a:rPr>
              <a:t> </a:t>
            </a:r>
            <a:r>
              <a:rPr sz="950" b="1" u="heavy" spc="-90" dirty="0">
                <a:solidFill>
                  <a:srgbClr val="FFFDFC"/>
                </a:solidFill>
                <a:uFill>
                  <a:solidFill>
                    <a:srgbClr val="FFFDFC"/>
                  </a:solidFill>
                </a:uFill>
                <a:latin typeface="Ubuntu" panose="020B0504030602030204" pitchFamily="34" charset="0"/>
                <a:cs typeface="Arial"/>
              </a:rPr>
              <a:t>L</a:t>
            </a:r>
            <a:r>
              <a:rPr sz="950" b="1" spc="-75" dirty="0">
                <a:solidFill>
                  <a:srgbClr val="FFFDFC"/>
                </a:solidFill>
                <a:latin typeface="Ubuntu" panose="020B0504030602030204" pitchFamily="34" charset="0"/>
                <a:cs typeface="Arial"/>
              </a:rPr>
              <a:t>EA</a:t>
            </a:r>
            <a:r>
              <a:rPr sz="950" b="1" spc="-20" dirty="0">
                <a:solidFill>
                  <a:srgbClr val="FFFDFC"/>
                </a:solidFill>
                <a:latin typeface="Ubuntu" panose="020B0504030602030204" pitchFamily="34" charset="0"/>
                <a:cs typeface="Arial"/>
              </a:rPr>
              <a:t>D</a:t>
            </a:r>
            <a:r>
              <a:rPr sz="950" b="1" spc="-85" dirty="0">
                <a:solidFill>
                  <a:srgbClr val="FFFDFC"/>
                </a:solidFill>
                <a:latin typeface="Ubuntu" panose="020B0504030602030204" pitchFamily="34" charset="0"/>
                <a:cs typeface="Arial"/>
              </a:rPr>
              <a:t>ERSH</a:t>
            </a:r>
            <a:r>
              <a:rPr sz="950" b="1" spc="-5" dirty="0">
                <a:solidFill>
                  <a:srgbClr val="FFFDFC"/>
                </a:solidFill>
                <a:latin typeface="Ubuntu" panose="020B0504030602030204" pitchFamily="34" charset="0"/>
                <a:cs typeface="Arial"/>
              </a:rPr>
              <a:t>I</a:t>
            </a:r>
            <a:r>
              <a:rPr sz="950" b="1" spc="-60" dirty="0">
                <a:solidFill>
                  <a:srgbClr val="FFFDFC"/>
                </a:solidFill>
                <a:latin typeface="Ubuntu" panose="020B0504030602030204" pitchFamily="34" charset="0"/>
                <a:cs typeface="Arial"/>
              </a:rPr>
              <a:t>P</a:t>
            </a:r>
            <a:r>
              <a:rPr sz="950" b="1" spc="-40" dirty="0">
                <a:solidFill>
                  <a:srgbClr val="FFFDFC"/>
                </a:solidFill>
                <a:latin typeface="Ubuntu" panose="020B0504030602030204" pitchFamily="34" charset="0"/>
                <a:cs typeface="Arial"/>
              </a:rPr>
              <a:t> </a:t>
            </a:r>
            <a:r>
              <a:rPr sz="950" b="1" spc="-20" dirty="0">
                <a:solidFill>
                  <a:srgbClr val="FFFDFC"/>
                </a:solidFill>
                <a:latin typeface="Ubuntu" panose="020B0504030602030204" pitchFamily="34" charset="0"/>
                <a:cs typeface="Arial"/>
              </a:rPr>
              <a:t>D</a:t>
            </a:r>
            <a:r>
              <a:rPr sz="950" b="1" spc="-85" dirty="0">
                <a:solidFill>
                  <a:srgbClr val="FFFDFC"/>
                </a:solidFill>
                <a:latin typeface="Ubuntu" panose="020B0504030602030204" pitchFamily="34" charset="0"/>
                <a:cs typeface="Arial"/>
              </a:rPr>
              <a:t>E</a:t>
            </a:r>
            <a:r>
              <a:rPr sz="950" b="1" spc="-130" dirty="0">
                <a:solidFill>
                  <a:srgbClr val="FFFDFC"/>
                </a:solidFill>
                <a:latin typeface="Ubuntu" panose="020B0504030602030204" pitchFamily="34" charset="0"/>
                <a:cs typeface="Arial"/>
              </a:rPr>
              <a:t>S</a:t>
            </a:r>
            <a:r>
              <a:rPr sz="950" b="1" spc="-40"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AT</a:t>
            </a:r>
            <a:r>
              <a:rPr sz="950" b="1" spc="-20" dirty="0">
                <a:solidFill>
                  <a:srgbClr val="FFFDFC"/>
                </a:solidFill>
                <a:latin typeface="Ubuntu" panose="020B0504030602030204" pitchFamily="34" charset="0"/>
                <a:cs typeface="Arial"/>
              </a:rPr>
              <a:t>H</a:t>
            </a:r>
            <a:r>
              <a:rPr sz="950" b="1" spc="-90" dirty="0">
                <a:solidFill>
                  <a:srgbClr val="FFFDFC"/>
                </a:solidFill>
                <a:latin typeface="Ubuntu" panose="020B0504030602030204" pitchFamily="34" charset="0"/>
                <a:cs typeface="Arial"/>
              </a:rPr>
              <a:t>LÈ</a:t>
            </a:r>
            <a:r>
              <a:rPr sz="950" b="1" spc="-45" dirty="0">
                <a:solidFill>
                  <a:srgbClr val="FFFDFC"/>
                </a:solidFill>
                <a:latin typeface="Ubuntu" panose="020B0504030602030204" pitchFamily="34" charset="0"/>
                <a:cs typeface="Arial"/>
              </a:rPr>
              <a:t>T</a:t>
            </a:r>
            <a:r>
              <a:rPr sz="950" b="1" spc="-90" dirty="0">
                <a:solidFill>
                  <a:srgbClr val="FFFDFC"/>
                </a:solidFill>
                <a:latin typeface="Ubuntu" panose="020B0504030602030204" pitchFamily="34" charset="0"/>
                <a:cs typeface="Arial"/>
              </a:rPr>
              <a:t>E</a:t>
            </a:r>
            <a:r>
              <a:rPr sz="950" b="1" spc="-130" dirty="0">
                <a:solidFill>
                  <a:srgbClr val="FFFDFC"/>
                </a:solidFill>
                <a:latin typeface="Ubuntu" panose="020B0504030602030204" pitchFamily="34" charset="0"/>
                <a:cs typeface="Arial"/>
              </a:rPr>
              <a:t>S</a:t>
            </a:r>
            <a:endParaRPr sz="950">
              <a:latin typeface="Ubuntu" panose="020B0504030602030204" pitchFamily="34" charset="0"/>
              <a:cs typeface="Arial"/>
            </a:endParaRPr>
          </a:p>
        </p:txBody>
      </p:sp>
      <p:sp>
        <p:nvSpPr>
          <p:cNvPr id="14" name="object 14"/>
          <p:cNvSpPr txBox="1"/>
          <p:nvPr/>
        </p:nvSpPr>
        <p:spPr>
          <a:xfrm>
            <a:off x="1668907" y="2199134"/>
            <a:ext cx="1553845" cy="285335"/>
          </a:xfrm>
          <a:prstGeom prst="rect">
            <a:avLst/>
          </a:prstGeom>
        </p:spPr>
        <p:txBody>
          <a:bodyPr vert="horz" wrap="square" lIns="0" tIns="28575" rIns="0" bIns="0" rtlCol="0">
            <a:spAutoFit/>
          </a:bodyPr>
          <a:lstStyle/>
          <a:p>
            <a:pPr marR="5080">
              <a:lnSpc>
                <a:spcPts val="1030"/>
              </a:lnSpc>
              <a:spcBef>
                <a:spcPts val="225"/>
              </a:spcBef>
            </a:pPr>
            <a:r>
              <a:rPr sz="950" b="1" spc="-5" dirty="0">
                <a:solidFill>
                  <a:srgbClr val="FFFDFC"/>
                </a:solidFill>
                <a:latin typeface="Ubuntu" panose="020B0504030602030204" pitchFamily="34" charset="0"/>
                <a:cs typeface="Arial"/>
              </a:rPr>
              <a:t>I</a:t>
            </a:r>
            <a:r>
              <a:rPr sz="950" b="1" dirty="0">
                <a:solidFill>
                  <a:srgbClr val="FFFDFC"/>
                </a:solidFill>
                <a:latin typeface="Ubuntu" panose="020B0504030602030204" pitchFamily="34" charset="0"/>
                <a:cs typeface="Arial"/>
              </a:rPr>
              <a:t>N</a:t>
            </a:r>
            <a:r>
              <a:rPr sz="950" b="1" spc="-55" dirty="0">
                <a:solidFill>
                  <a:srgbClr val="FFFDFC"/>
                </a:solidFill>
                <a:latin typeface="Ubuntu" panose="020B0504030602030204" pitchFamily="34" charset="0"/>
                <a:cs typeface="Arial"/>
              </a:rPr>
              <a:t>T</a:t>
            </a:r>
            <a:r>
              <a:rPr sz="950" b="1" spc="-90" dirty="0">
                <a:solidFill>
                  <a:srgbClr val="FFFDFC"/>
                </a:solidFill>
                <a:latin typeface="Ubuntu" panose="020B0504030602030204" pitchFamily="34" charset="0"/>
                <a:cs typeface="Arial"/>
              </a:rPr>
              <a:t>R</a:t>
            </a:r>
            <a:r>
              <a:rPr sz="950" b="1" dirty="0">
                <a:solidFill>
                  <a:srgbClr val="FFFDFC"/>
                </a:solidFill>
                <a:latin typeface="Ubuntu" panose="020B0504030602030204" pitchFamily="34" charset="0"/>
                <a:cs typeface="Arial"/>
              </a:rPr>
              <a:t>O</a:t>
            </a:r>
            <a:r>
              <a:rPr sz="950" b="1" spc="-10" dirty="0">
                <a:solidFill>
                  <a:srgbClr val="FFFDFC"/>
                </a:solidFill>
                <a:latin typeface="Ubuntu" panose="020B0504030602030204" pitchFamily="34" charset="0"/>
                <a:cs typeface="Arial"/>
              </a:rPr>
              <a:t>D</a:t>
            </a:r>
            <a:r>
              <a:rPr sz="950" b="1" spc="-40" dirty="0">
                <a:solidFill>
                  <a:srgbClr val="FFFDFC"/>
                </a:solidFill>
                <a:latin typeface="Ubuntu" panose="020B0504030602030204" pitchFamily="34" charset="0"/>
                <a:cs typeface="Arial"/>
              </a:rPr>
              <a:t>U</a:t>
            </a:r>
            <a:r>
              <a:rPr sz="950" b="1" spc="-90" dirty="0">
                <a:solidFill>
                  <a:srgbClr val="FFFDFC"/>
                </a:solidFill>
                <a:latin typeface="Ubuntu" panose="020B0504030602030204" pitchFamily="34" charset="0"/>
                <a:cs typeface="Arial"/>
              </a:rPr>
              <a:t>C</a:t>
            </a:r>
            <a:r>
              <a:rPr sz="950" b="1" spc="-55" dirty="0">
                <a:solidFill>
                  <a:srgbClr val="FFFDFC"/>
                </a:solidFill>
                <a:latin typeface="Ubuntu" panose="020B0504030602030204" pitchFamily="34" charset="0"/>
                <a:cs typeface="Arial"/>
              </a:rPr>
              <a:t>T</a:t>
            </a:r>
            <a:r>
              <a:rPr sz="950" b="1" spc="-5" dirty="0">
                <a:solidFill>
                  <a:srgbClr val="FFFDFC"/>
                </a:solidFill>
                <a:latin typeface="Ubuntu" panose="020B0504030602030204" pitchFamily="34" charset="0"/>
                <a:cs typeface="Arial"/>
              </a:rPr>
              <a:t>I</a:t>
            </a:r>
            <a:r>
              <a:rPr sz="950" b="1" spc="-15" dirty="0">
                <a:solidFill>
                  <a:srgbClr val="FFFDFC"/>
                </a:solidFill>
                <a:latin typeface="Ubuntu" panose="020B0504030602030204" pitchFamily="34" charset="0"/>
                <a:cs typeface="Arial"/>
              </a:rPr>
              <a:t>O</a:t>
            </a:r>
            <a:r>
              <a:rPr sz="950" b="1" dirty="0">
                <a:solidFill>
                  <a:srgbClr val="FFFDFC"/>
                </a:solidFill>
                <a:latin typeface="Ubuntu" panose="020B0504030602030204" pitchFamily="34" charset="0"/>
                <a:cs typeface="Arial"/>
              </a:rPr>
              <a:t>N</a:t>
            </a:r>
            <a:r>
              <a:rPr sz="950" b="1" spc="-45"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A</a:t>
            </a:r>
            <a:r>
              <a:rPr sz="950" b="1" spc="-20" dirty="0">
                <a:solidFill>
                  <a:srgbClr val="FFFDFC"/>
                </a:solidFill>
                <a:latin typeface="Ubuntu" panose="020B0504030602030204" pitchFamily="34" charset="0"/>
                <a:cs typeface="Arial"/>
              </a:rPr>
              <a:t>U  </a:t>
            </a:r>
            <a:r>
              <a:rPr sz="950" b="1" spc="-90" dirty="0">
                <a:solidFill>
                  <a:srgbClr val="FFFDFC"/>
                </a:solidFill>
                <a:latin typeface="Ubuntu" panose="020B0504030602030204" pitchFamily="34" charset="0"/>
                <a:cs typeface="Arial"/>
              </a:rPr>
              <a:t>LE</a:t>
            </a:r>
            <a:r>
              <a:rPr sz="950" b="1" spc="-55" dirty="0">
                <a:solidFill>
                  <a:srgbClr val="FFFDFC"/>
                </a:solidFill>
                <a:latin typeface="Ubuntu" panose="020B0504030602030204" pitchFamily="34" charset="0"/>
                <a:cs typeface="Arial"/>
              </a:rPr>
              <a:t>A</a:t>
            </a:r>
            <a:r>
              <a:rPr sz="950" b="1" spc="-20" dirty="0">
                <a:solidFill>
                  <a:srgbClr val="FFFDFC"/>
                </a:solidFill>
                <a:latin typeface="Ubuntu" panose="020B0504030602030204" pitchFamily="34" charset="0"/>
                <a:cs typeface="Arial"/>
              </a:rPr>
              <a:t>D</a:t>
            </a:r>
            <a:r>
              <a:rPr sz="950" b="1" spc="-85" dirty="0">
                <a:solidFill>
                  <a:srgbClr val="FFFDFC"/>
                </a:solidFill>
                <a:latin typeface="Ubuntu" panose="020B0504030602030204" pitchFamily="34" charset="0"/>
                <a:cs typeface="Arial"/>
              </a:rPr>
              <a:t>ERSH</a:t>
            </a:r>
            <a:r>
              <a:rPr sz="950" b="1" spc="-5" dirty="0">
                <a:solidFill>
                  <a:srgbClr val="FFFDFC"/>
                </a:solidFill>
                <a:latin typeface="Ubuntu" panose="020B0504030602030204" pitchFamily="34" charset="0"/>
                <a:cs typeface="Arial"/>
              </a:rPr>
              <a:t>I</a:t>
            </a:r>
            <a:r>
              <a:rPr sz="950" b="1" spc="-60" dirty="0">
                <a:solidFill>
                  <a:srgbClr val="FFFDFC"/>
                </a:solidFill>
                <a:latin typeface="Ubuntu" panose="020B0504030602030204" pitchFamily="34" charset="0"/>
                <a:cs typeface="Arial"/>
              </a:rPr>
              <a:t>P</a:t>
            </a:r>
            <a:r>
              <a:rPr sz="950" b="1" spc="-50" dirty="0">
                <a:solidFill>
                  <a:srgbClr val="FFFDFC"/>
                </a:solidFill>
                <a:latin typeface="Ubuntu" panose="020B0504030602030204" pitchFamily="34" charset="0"/>
                <a:cs typeface="Arial"/>
              </a:rPr>
              <a:t> </a:t>
            </a:r>
            <a:r>
              <a:rPr sz="950" b="1" spc="-10" dirty="0">
                <a:solidFill>
                  <a:srgbClr val="FFFDFC"/>
                </a:solidFill>
                <a:latin typeface="Ubuntu" panose="020B0504030602030204" pitchFamily="34" charset="0"/>
                <a:cs typeface="Arial"/>
              </a:rPr>
              <a:t>D</a:t>
            </a:r>
            <a:r>
              <a:rPr sz="950" b="1" spc="-114" dirty="0">
                <a:solidFill>
                  <a:srgbClr val="FFFDFC"/>
                </a:solidFill>
                <a:latin typeface="Ubuntu" panose="020B0504030602030204" pitchFamily="34" charset="0"/>
                <a:cs typeface="Arial"/>
              </a:rPr>
              <a:t>ES</a:t>
            </a:r>
            <a:r>
              <a:rPr sz="950" b="1" spc="-35"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AT</a:t>
            </a:r>
            <a:r>
              <a:rPr sz="950" b="1" spc="-20" dirty="0">
                <a:solidFill>
                  <a:srgbClr val="FFFDFC"/>
                </a:solidFill>
                <a:latin typeface="Ubuntu" panose="020B0504030602030204" pitchFamily="34" charset="0"/>
                <a:cs typeface="Arial"/>
              </a:rPr>
              <a:t>H</a:t>
            </a:r>
            <a:r>
              <a:rPr sz="950" b="1" spc="-90" dirty="0">
                <a:solidFill>
                  <a:srgbClr val="FFFDFC"/>
                </a:solidFill>
                <a:latin typeface="Ubuntu" panose="020B0504030602030204" pitchFamily="34" charset="0"/>
                <a:cs typeface="Arial"/>
              </a:rPr>
              <a:t>LÈ</a:t>
            </a:r>
            <a:r>
              <a:rPr sz="950" b="1" spc="-55" dirty="0">
                <a:solidFill>
                  <a:srgbClr val="FFFDFC"/>
                </a:solidFill>
                <a:latin typeface="Ubuntu" panose="020B0504030602030204" pitchFamily="34" charset="0"/>
                <a:cs typeface="Arial"/>
              </a:rPr>
              <a:t>T</a:t>
            </a:r>
            <a:r>
              <a:rPr sz="950" b="1" spc="-95" dirty="0">
                <a:solidFill>
                  <a:srgbClr val="FFFDFC"/>
                </a:solidFill>
                <a:latin typeface="Ubuntu" panose="020B0504030602030204" pitchFamily="34" charset="0"/>
                <a:cs typeface="Arial"/>
              </a:rPr>
              <a:t>E</a:t>
            </a:r>
            <a:r>
              <a:rPr sz="950" b="1" spc="-130" dirty="0">
                <a:solidFill>
                  <a:srgbClr val="FFFDFC"/>
                </a:solidFill>
                <a:latin typeface="Ubuntu" panose="020B0504030602030204" pitchFamily="34" charset="0"/>
                <a:cs typeface="Arial"/>
              </a:rPr>
              <a:t>S</a:t>
            </a:r>
            <a:endParaRPr sz="950" dirty="0">
              <a:latin typeface="Ubuntu" panose="020B0504030602030204" pitchFamily="34" charset="0"/>
              <a:cs typeface="Arial"/>
            </a:endParaRPr>
          </a:p>
        </p:txBody>
      </p:sp>
      <p:sp>
        <p:nvSpPr>
          <p:cNvPr id="15" name="object 15"/>
          <p:cNvSpPr txBox="1"/>
          <p:nvPr/>
        </p:nvSpPr>
        <p:spPr>
          <a:xfrm>
            <a:off x="310692" y="3850006"/>
            <a:ext cx="1048385" cy="285335"/>
          </a:xfrm>
          <a:prstGeom prst="rect">
            <a:avLst/>
          </a:prstGeom>
        </p:spPr>
        <p:txBody>
          <a:bodyPr vert="horz" wrap="square" lIns="0" tIns="28575" rIns="0" bIns="0" rtlCol="0">
            <a:spAutoFit/>
          </a:bodyPr>
          <a:lstStyle/>
          <a:p>
            <a:pPr marL="185420" marR="5080" indent="-186055">
              <a:lnSpc>
                <a:spcPts val="1030"/>
              </a:lnSpc>
              <a:spcBef>
                <a:spcPts val="225"/>
              </a:spcBef>
            </a:pPr>
            <a:r>
              <a:rPr sz="950" b="1" spc="-90" dirty="0">
                <a:solidFill>
                  <a:srgbClr val="FFFDFC"/>
                </a:solidFill>
                <a:latin typeface="Ubuntu" panose="020B0504030602030204" pitchFamily="34" charset="0"/>
                <a:cs typeface="Arial"/>
              </a:rPr>
              <a:t>C</a:t>
            </a:r>
            <a:r>
              <a:rPr sz="950" b="1" dirty="0">
                <a:solidFill>
                  <a:srgbClr val="FFFDFC"/>
                </a:solidFill>
                <a:latin typeface="Ubuntu" panose="020B0504030602030204" pitchFamily="34" charset="0"/>
                <a:cs typeface="Arial"/>
              </a:rPr>
              <a:t>O</a:t>
            </a:r>
            <a:r>
              <a:rPr sz="950" b="1" spc="20" dirty="0">
                <a:solidFill>
                  <a:srgbClr val="FFFDFC"/>
                </a:solidFill>
                <a:latin typeface="Ubuntu" panose="020B0504030602030204" pitchFamily="34" charset="0"/>
                <a:cs typeface="Arial"/>
              </a:rPr>
              <a:t>M</a:t>
            </a:r>
            <a:r>
              <a:rPr sz="950" b="1" spc="-75" dirty="0">
                <a:solidFill>
                  <a:srgbClr val="FFFDFC"/>
                </a:solidFill>
                <a:latin typeface="Ubuntu" panose="020B0504030602030204" pitchFamily="34" charset="0"/>
                <a:cs typeface="Arial"/>
              </a:rPr>
              <a:t>PR</a:t>
            </a:r>
            <a:r>
              <a:rPr sz="950" b="1" spc="-45" dirty="0">
                <a:solidFill>
                  <a:srgbClr val="FFFDFC"/>
                </a:solidFill>
                <a:latin typeface="Ubuntu" panose="020B0504030602030204" pitchFamily="34" charset="0"/>
                <a:cs typeface="Arial"/>
              </a:rPr>
              <a:t>E</a:t>
            </a:r>
            <a:r>
              <a:rPr sz="950" b="1" spc="-35" dirty="0">
                <a:solidFill>
                  <a:srgbClr val="FFFDFC"/>
                </a:solidFill>
                <a:latin typeface="Ubuntu" panose="020B0504030602030204" pitchFamily="34" charset="0"/>
                <a:cs typeface="Arial"/>
              </a:rPr>
              <a:t>N</a:t>
            </a:r>
            <a:r>
              <a:rPr sz="950" b="1" spc="-20" dirty="0">
                <a:solidFill>
                  <a:srgbClr val="FFFDFC"/>
                </a:solidFill>
                <a:latin typeface="Ubuntu" panose="020B0504030602030204" pitchFamily="34" charset="0"/>
                <a:cs typeface="Arial"/>
              </a:rPr>
              <a:t>D</a:t>
            </a:r>
            <a:r>
              <a:rPr sz="950" b="1" spc="-90" dirty="0">
                <a:solidFill>
                  <a:srgbClr val="FFFDFC"/>
                </a:solidFill>
                <a:latin typeface="Ubuntu" panose="020B0504030602030204" pitchFamily="34" charset="0"/>
                <a:cs typeface="Arial"/>
              </a:rPr>
              <a:t>R</a:t>
            </a:r>
            <a:r>
              <a:rPr sz="950" b="1" spc="-95" dirty="0">
                <a:solidFill>
                  <a:srgbClr val="FFFDFC"/>
                </a:solidFill>
                <a:latin typeface="Ubuntu" panose="020B0504030602030204" pitchFamily="34" charset="0"/>
                <a:cs typeface="Arial"/>
              </a:rPr>
              <a:t>E</a:t>
            </a:r>
            <a:r>
              <a:rPr sz="950" b="1" spc="-50" dirty="0">
                <a:solidFill>
                  <a:srgbClr val="FFFDFC"/>
                </a:solidFill>
                <a:latin typeface="Ubuntu" panose="020B0504030602030204" pitchFamily="34" charset="0"/>
                <a:cs typeface="Arial"/>
              </a:rPr>
              <a:t> </a:t>
            </a:r>
            <a:r>
              <a:rPr sz="950" b="1" spc="-90" dirty="0">
                <a:solidFill>
                  <a:srgbClr val="FFFDFC"/>
                </a:solidFill>
                <a:latin typeface="Ubuntu" panose="020B0504030602030204" pitchFamily="34" charset="0"/>
                <a:cs typeface="Arial"/>
              </a:rPr>
              <a:t>LE</a:t>
            </a:r>
            <a:r>
              <a:rPr sz="950" b="1" spc="-80" dirty="0">
                <a:solidFill>
                  <a:srgbClr val="FFFDFC"/>
                </a:solidFill>
                <a:latin typeface="Ubuntu" panose="020B0504030602030204" pitchFamily="34" charset="0"/>
                <a:cs typeface="Arial"/>
              </a:rPr>
              <a:t>S  </a:t>
            </a:r>
            <a:r>
              <a:rPr sz="950" b="1" spc="-30" dirty="0">
                <a:solidFill>
                  <a:srgbClr val="FFFDFC"/>
                </a:solidFill>
                <a:latin typeface="Ubuntu" panose="020B0504030602030204" pitchFamily="34" charset="0"/>
                <a:cs typeface="Arial"/>
              </a:rPr>
              <a:t>ÉMOTIONS</a:t>
            </a:r>
            <a:endParaRPr sz="950">
              <a:latin typeface="Ubuntu" panose="020B0504030602030204" pitchFamily="34" charset="0"/>
              <a:cs typeface="Arial"/>
            </a:endParaRPr>
          </a:p>
        </p:txBody>
      </p:sp>
      <p:sp>
        <p:nvSpPr>
          <p:cNvPr id="16" name="object 16"/>
          <p:cNvSpPr txBox="1"/>
          <p:nvPr/>
        </p:nvSpPr>
        <p:spPr>
          <a:xfrm>
            <a:off x="4229480" y="3850006"/>
            <a:ext cx="681990" cy="285335"/>
          </a:xfrm>
          <a:prstGeom prst="rect">
            <a:avLst/>
          </a:prstGeom>
        </p:spPr>
        <p:txBody>
          <a:bodyPr vert="horz" wrap="square" lIns="0" tIns="28575" rIns="0" bIns="0" rtlCol="0">
            <a:spAutoFit/>
          </a:bodyPr>
          <a:lstStyle/>
          <a:p>
            <a:pPr marR="5080" indent="97155">
              <a:lnSpc>
                <a:spcPts val="1030"/>
              </a:lnSpc>
              <a:spcBef>
                <a:spcPts val="225"/>
              </a:spcBef>
            </a:pPr>
            <a:r>
              <a:rPr sz="950" b="1" spc="-60" dirty="0">
                <a:solidFill>
                  <a:srgbClr val="FFFDFC"/>
                </a:solidFill>
                <a:latin typeface="Ubuntu" panose="020B0504030602030204" pitchFamily="34" charset="0"/>
                <a:cs typeface="Arial"/>
              </a:rPr>
              <a:t>DIRIGER </a:t>
            </a:r>
            <a:r>
              <a:rPr sz="950" b="1" spc="-55" dirty="0">
                <a:solidFill>
                  <a:srgbClr val="FFFDFC"/>
                </a:solidFill>
                <a:latin typeface="Ubuntu" panose="020B0504030602030204" pitchFamily="34" charset="0"/>
                <a:cs typeface="Arial"/>
              </a:rPr>
              <a:t> </a:t>
            </a:r>
            <a:r>
              <a:rPr sz="950" b="1" spc="-105" dirty="0">
                <a:solidFill>
                  <a:srgbClr val="FFFDFC"/>
                </a:solidFill>
                <a:latin typeface="Ubuntu" panose="020B0504030602030204" pitchFamily="34" charset="0"/>
                <a:cs typeface="Arial"/>
              </a:rPr>
              <a:t>LES</a:t>
            </a:r>
            <a:r>
              <a:rPr sz="950" b="1" spc="-40" dirty="0">
                <a:solidFill>
                  <a:srgbClr val="FFFDFC"/>
                </a:solidFill>
                <a:latin typeface="Ubuntu" panose="020B0504030602030204" pitchFamily="34" charset="0"/>
                <a:cs typeface="Arial"/>
              </a:rPr>
              <a:t> </a:t>
            </a:r>
            <a:r>
              <a:rPr sz="950" b="1" spc="-20" dirty="0">
                <a:solidFill>
                  <a:srgbClr val="FFFDFC"/>
                </a:solidFill>
                <a:latin typeface="Ubuntu" panose="020B0504030602030204" pitchFamily="34" charset="0"/>
                <a:cs typeface="Arial"/>
              </a:rPr>
              <a:t>D</a:t>
            </a:r>
            <a:r>
              <a:rPr sz="950" b="1" spc="-85" dirty="0">
                <a:solidFill>
                  <a:srgbClr val="FFFDFC"/>
                </a:solidFill>
                <a:latin typeface="Ubuntu" panose="020B0504030602030204" pitchFamily="34" charset="0"/>
                <a:cs typeface="Arial"/>
              </a:rPr>
              <a:t>É</a:t>
            </a:r>
            <a:r>
              <a:rPr sz="950" b="1" spc="-80" dirty="0">
                <a:solidFill>
                  <a:srgbClr val="FFFDFC"/>
                </a:solidFill>
                <a:latin typeface="Ubuntu" panose="020B0504030602030204" pitchFamily="34" charset="0"/>
                <a:cs typeface="Arial"/>
              </a:rPr>
              <a:t>B</a:t>
            </a:r>
            <a:r>
              <a:rPr sz="950" b="1" spc="-55" dirty="0">
                <a:solidFill>
                  <a:srgbClr val="FFFDFC"/>
                </a:solidFill>
                <a:latin typeface="Ubuntu" panose="020B0504030602030204" pitchFamily="34" charset="0"/>
                <a:cs typeface="Arial"/>
              </a:rPr>
              <a:t>AT</a:t>
            </a:r>
            <a:r>
              <a:rPr sz="950" b="1" spc="-130" dirty="0">
                <a:solidFill>
                  <a:srgbClr val="FFFDFC"/>
                </a:solidFill>
                <a:latin typeface="Ubuntu" panose="020B0504030602030204" pitchFamily="34" charset="0"/>
                <a:cs typeface="Arial"/>
              </a:rPr>
              <a:t>S</a:t>
            </a:r>
            <a:endParaRPr sz="950">
              <a:latin typeface="Ubuntu" panose="020B0504030602030204" pitchFamily="34" charset="0"/>
              <a:cs typeface="Arial"/>
            </a:endParaRPr>
          </a:p>
        </p:txBody>
      </p:sp>
      <p:sp>
        <p:nvSpPr>
          <p:cNvPr id="17" name="object 17"/>
          <p:cNvSpPr txBox="1"/>
          <p:nvPr/>
        </p:nvSpPr>
        <p:spPr>
          <a:xfrm>
            <a:off x="5404865" y="3850006"/>
            <a:ext cx="711835" cy="285335"/>
          </a:xfrm>
          <a:prstGeom prst="rect">
            <a:avLst/>
          </a:prstGeom>
        </p:spPr>
        <p:txBody>
          <a:bodyPr vert="horz" wrap="square" lIns="0" tIns="28575" rIns="0" bIns="0" rtlCol="0">
            <a:spAutoFit/>
          </a:bodyPr>
          <a:lstStyle/>
          <a:p>
            <a:pPr marL="165735" marR="5080" indent="-166370">
              <a:lnSpc>
                <a:spcPts val="1030"/>
              </a:lnSpc>
              <a:spcBef>
                <a:spcPts val="225"/>
              </a:spcBef>
            </a:pPr>
            <a:r>
              <a:rPr sz="950" b="1" spc="-90" dirty="0">
                <a:solidFill>
                  <a:srgbClr val="FFFDFC"/>
                </a:solidFill>
                <a:latin typeface="Ubuntu" panose="020B0504030602030204" pitchFamily="34" charset="0"/>
                <a:cs typeface="Arial"/>
              </a:rPr>
              <a:t>LE</a:t>
            </a:r>
            <a:r>
              <a:rPr sz="950" b="1" spc="-55" dirty="0">
                <a:solidFill>
                  <a:srgbClr val="FFFDFC"/>
                </a:solidFill>
                <a:latin typeface="Ubuntu" panose="020B0504030602030204" pitchFamily="34" charset="0"/>
                <a:cs typeface="Arial"/>
              </a:rPr>
              <a:t>A</a:t>
            </a:r>
            <a:r>
              <a:rPr sz="950" b="1" spc="-20" dirty="0">
                <a:solidFill>
                  <a:srgbClr val="FFFDFC"/>
                </a:solidFill>
                <a:latin typeface="Ubuntu" panose="020B0504030602030204" pitchFamily="34" charset="0"/>
                <a:cs typeface="Arial"/>
              </a:rPr>
              <a:t>D</a:t>
            </a:r>
            <a:r>
              <a:rPr sz="950" b="1" spc="-85" dirty="0">
                <a:solidFill>
                  <a:srgbClr val="FFFDFC"/>
                </a:solidFill>
                <a:latin typeface="Ubuntu" panose="020B0504030602030204" pitchFamily="34" charset="0"/>
                <a:cs typeface="Arial"/>
              </a:rPr>
              <a:t>ERSH</a:t>
            </a:r>
            <a:r>
              <a:rPr sz="950" b="1" spc="-5" dirty="0">
                <a:solidFill>
                  <a:srgbClr val="FFFDFC"/>
                </a:solidFill>
                <a:latin typeface="Ubuntu" panose="020B0504030602030204" pitchFamily="34" charset="0"/>
                <a:cs typeface="Arial"/>
              </a:rPr>
              <a:t>I</a:t>
            </a:r>
            <a:r>
              <a:rPr sz="950" b="1" spc="-35" dirty="0">
                <a:solidFill>
                  <a:srgbClr val="FFFDFC"/>
                </a:solidFill>
                <a:latin typeface="Ubuntu" panose="020B0504030602030204" pitchFamily="34" charset="0"/>
                <a:cs typeface="Arial"/>
              </a:rPr>
              <a:t>P  </a:t>
            </a:r>
            <a:r>
              <a:rPr sz="950" b="1" spc="-40" dirty="0">
                <a:solidFill>
                  <a:srgbClr val="FFFDFC"/>
                </a:solidFill>
                <a:latin typeface="Ubuntu" panose="020B0504030602030204" pitchFamily="34" charset="0"/>
                <a:cs typeface="Arial"/>
              </a:rPr>
              <a:t>UNIFIÉ</a:t>
            </a:r>
            <a:endParaRPr sz="950">
              <a:latin typeface="Ubuntu" panose="020B0504030602030204" pitchFamily="34" charset="0"/>
              <a:cs typeface="Arial"/>
            </a:endParaRPr>
          </a:p>
        </p:txBody>
      </p:sp>
      <p:sp>
        <p:nvSpPr>
          <p:cNvPr id="18" name="object 18"/>
          <p:cNvSpPr txBox="1"/>
          <p:nvPr/>
        </p:nvSpPr>
        <p:spPr>
          <a:xfrm>
            <a:off x="1651127" y="3834766"/>
            <a:ext cx="2339975" cy="297133"/>
          </a:xfrm>
          <a:prstGeom prst="rect">
            <a:avLst/>
          </a:prstGeom>
        </p:spPr>
        <p:txBody>
          <a:bodyPr vert="horz" wrap="square" lIns="0" tIns="10795" rIns="0" bIns="0" rtlCol="0">
            <a:spAutoFit/>
          </a:bodyPr>
          <a:lstStyle/>
          <a:p>
            <a:pPr marL="25400" marR="30480" indent="91440">
              <a:lnSpc>
                <a:spcPct val="101099"/>
              </a:lnSpc>
              <a:spcBef>
                <a:spcPts val="85"/>
              </a:spcBef>
              <a:tabLst>
                <a:tab pos="1198245" algn="l"/>
                <a:tab pos="1341755" algn="l"/>
              </a:tabLst>
            </a:pPr>
            <a:r>
              <a:rPr sz="1425" b="1" spc="-195" baseline="-5847" dirty="0">
                <a:solidFill>
                  <a:srgbClr val="FFFDFC"/>
                </a:solidFill>
                <a:latin typeface="Ubuntu" panose="020B0504030602030204" pitchFamily="34" charset="0"/>
                <a:cs typeface="Arial"/>
              </a:rPr>
              <a:t>S</a:t>
            </a:r>
            <a:r>
              <a:rPr sz="1425" b="1" spc="-75" baseline="-5847" dirty="0">
                <a:solidFill>
                  <a:srgbClr val="FFFDFC"/>
                </a:solidFill>
                <a:latin typeface="Ubuntu" panose="020B0504030602030204" pitchFamily="34" charset="0"/>
                <a:cs typeface="Arial"/>
              </a:rPr>
              <a:t>’</a:t>
            </a:r>
            <a:r>
              <a:rPr sz="1425" b="1" spc="-67" baseline="-5847" dirty="0">
                <a:solidFill>
                  <a:srgbClr val="FFFDFC"/>
                </a:solidFill>
                <a:latin typeface="Ubuntu" panose="020B0504030602030204" pitchFamily="34" charset="0"/>
                <a:cs typeface="Arial"/>
              </a:rPr>
              <a:t>EN</a:t>
            </a:r>
            <a:r>
              <a:rPr sz="1425" b="1" spc="-142" baseline="-5847" dirty="0">
                <a:solidFill>
                  <a:srgbClr val="FFFDFC"/>
                </a:solidFill>
                <a:latin typeface="Ubuntu" panose="020B0504030602030204" pitchFamily="34" charset="0"/>
                <a:cs typeface="Arial"/>
              </a:rPr>
              <a:t>G</a:t>
            </a:r>
            <a:r>
              <a:rPr sz="1425" b="1" spc="-97" baseline="-5847" dirty="0">
                <a:solidFill>
                  <a:srgbClr val="FFFDFC"/>
                </a:solidFill>
                <a:latin typeface="Ubuntu" panose="020B0504030602030204" pitchFamily="34" charset="0"/>
                <a:cs typeface="Arial"/>
              </a:rPr>
              <a:t>A</a:t>
            </a:r>
            <a:r>
              <a:rPr sz="1425" b="1" spc="-157" baseline="-5847" dirty="0">
                <a:solidFill>
                  <a:srgbClr val="FFFDFC"/>
                </a:solidFill>
                <a:latin typeface="Ubuntu" panose="020B0504030602030204" pitchFamily="34" charset="0"/>
                <a:cs typeface="Arial"/>
              </a:rPr>
              <a:t>G</a:t>
            </a:r>
            <a:r>
              <a:rPr sz="1425" b="1" spc="-142" baseline="-5847" dirty="0">
                <a:solidFill>
                  <a:srgbClr val="FFFDFC"/>
                </a:solidFill>
                <a:latin typeface="Ubuntu" panose="020B0504030602030204" pitchFamily="34" charset="0"/>
                <a:cs typeface="Arial"/>
              </a:rPr>
              <a:t>ER</a:t>
            </a:r>
            <a:r>
              <a:rPr sz="1425" b="1" baseline="-5847" dirty="0">
                <a:solidFill>
                  <a:srgbClr val="FFFDFC"/>
                </a:solidFill>
                <a:latin typeface="Ubuntu" panose="020B0504030602030204" pitchFamily="34" charset="0"/>
                <a:cs typeface="Arial"/>
              </a:rPr>
              <a:t>	</a:t>
            </a:r>
            <a:r>
              <a:rPr sz="950" b="1" spc="-95" dirty="0">
                <a:solidFill>
                  <a:srgbClr val="FFFDFC"/>
                </a:solidFill>
                <a:latin typeface="Ubuntu" panose="020B0504030602030204" pitchFamily="34" charset="0"/>
                <a:cs typeface="Arial"/>
              </a:rPr>
              <a:t>G</a:t>
            </a:r>
            <a:r>
              <a:rPr sz="950" b="1" spc="-114" dirty="0">
                <a:solidFill>
                  <a:srgbClr val="FFFDFC"/>
                </a:solidFill>
                <a:latin typeface="Ubuntu" panose="020B0504030602030204" pitchFamily="34" charset="0"/>
                <a:cs typeface="Arial"/>
              </a:rPr>
              <a:t>E</a:t>
            </a:r>
            <a:r>
              <a:rPr sz="950" b="1" spc="-110" dirty="0">
                <a:solidFill>
                  <a:srgbClr val="FFFDFC"/>
                </a:solidFill>
                <a:latin typeface="Ubuntu" panose="020B0504030602030204" pitchFamily="34" charset="0"/>
                <a:cs typeface="Arial"/>
              </a:rPr>
              <a:t>S</a:t>
            </a:r>
            <a:r>
              <a:rPr sz="950" b="1" spc="-55" dirty="0">
                <a:solidFill>
                  <a:srgbClr val="FFFDFC"/>
                </a:solidFill>
                <a:latin typeface="Ubuntu" panose="020B0504030602030204" pitchFamily="34" charset="0"/>
                <a:cs typeface="Arial"/>
              </a:rPr>
              <a:t>T</a:t>
            </a:r>
            <a:r>
              <a:rPr sz="950" b="1" spc="-5" dirty="0">
                <a:solidFill>
                  <a:srgbClr val="FFFDFC"/>
                </a:solidFill>
                <a:latin typeface="Ubuntu" panose="020B0504030602030204" pitchFamily="34" charset="0"/>
                <a:cs typeface="Arial"/>
              </a:rPr>
              <a:t>I</a:t>
            </a:r>
            <a:r>
              <a:rPr sz="950" b="1" spc="-15" dirty="0">
                <a:solidFill>
                  <a:srgbClr val="FFFDFC"/>
                </a:solidFill>
                <a:latin typeface="Ubuntu" panose="020B0504030602030204" pitchFamily="34" charset="0"/>
                <a:cs typeface="Arial"/>
              </a:rPr>
              <a:t>O</a:t>
            </a:r>
            <a:r>
              <a:rPr sz="950" b="1" dirty="0">
                <a:solidFill>
                  <a:srgbClr val="FFFDFC"/>
                </a:solidFill>
                <a:latin typeface="Ubuntu" panose="020B0504030602030204" pitchFamily="34" charset="0"/>
                <a:cs typeface="Arial"/>
              </a:rPr>
              <a:t>N</a:t>
            </a:r>
            <a:r>
              <a:rPr sz="950" b="1" spc="-45" dirty="0">
                <a:solidFill>
                  <a:srgbClr val="FFFDFC"/>
                </a:solidFill>
                <a:latin typeface="Ubuntu" panose="020B0504030602030204" pitchFamily="34" charset="0"/>
                <a:cs typeface="Arial"/>
              </a:rPr>
              <a:t> </a:t>
            </a:r>
            <a:r>
              <a:rPr sz="950" b="1" spc="-10" dirty="0">
                <a:solidFill>
                  <a:srgbClr val="FFFDFC"/>
                </a:solidFill>
                <a:latin typeface="Ubuntu" panose="020B0504030602030204" pitchFamily="34" charset="0"/>
                <a:cs typeface="Arial"/>
              </a:rPr>
              <a:t>D</a:t>
            </a:r>
            <a:r>
              <a:rPr sz="950" b="1" spc="-35" dirty="0">
                <a:solidFill>
                  <a:srgbClr val="FFFDFC"/>
                </a:solidFill>
                <a:latin typeface="Ubuntu" panose="020B0504030602030204" pitchFamily="34" charset="0"/>
                <a:cs typeface="Arial"/>
              </a:rPr>
              <a:t>U</a:t>
            </a:r>
            <a:r>
              <a:rPr sz="950" b="1" spc="-45"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T</a:t>
            </a:r>
            <a:r>
              <a:rPr sz="950" b="1" spc="-90" dirty="0">
                <a:solidFill>
                  <a:srgbClr val="FFFDFC"/>
                </a:solidFill>
                <a:latin typeface="Ubuntu" panose="020B0504030602030204" pitchFamily="34" charset="0"/>
                <a:cs typeface="Arial"/>
              </a:rPr>
              <a:t>E</a:t>
            </a:r>
            <a:r>
              <a:rPr sz="950" b="1" spc="-40" dirty="0">
                <a:solidFill>
                  <a:srgbClr val="FFFDFC"/>
                </a:solidFill>
                <a:latin typeface="Ubuntu" panose="020B0504030602030204" pitchFamily="34" charset="0"/>
                <a:cs typeface="Arial"/>
              </a:rPr>
              <a:t>MPS  </a:t>
            </a:r>
            <a:r>
              <a:rPr sz="950" b="1" spc="-55" dirty="0">
                <a:solidFill>
                  <a:srgbClr val="FFFDFC"/>
                </a:solidFill>
                <a:latin typeface="Ubuntu" panose="020B0504030602030204" pitchFamily="34" charset="0"/>
                <a:cs typeface="Arial"/>
              </a:rPr>
              <a:t>A</a:t>
            </a:r>
            <a:r>
              <a:rPr sz="950" b="1" spc="-70" dirty="0">
                <a:solidFill>
                  <a:srgbClr val="FFFDFC"/>
                </a:solidFill>
                <a:latin typeface="Ubuntu" panose="020B0504030602030204" pitchFamily="34" charset="0"/>
                <a:cs typeface="Arial"/>
              </a:rPr>
              <a:t>VEC</a:t>
            </a:r>
            <a:r>
              <a:rPr sz="950" b="1" spc="-40" dirty="0">
                <a:solidFill>
                  <a:srgbClr val="FFFDFC"/>
                </a:solidFill>
                <a:latin typeface="Ubuntu" panose="020B0504030602030204" pitchFamily="34" charset="0"/>
                <a:cs typeface="Arial"/>
              </a:rPr>
              <a:t> </a:t>
            </a:r>
            <a:r>
              <a:rPr sz="950" b="1" spc="-105" dirty="0">
                <a:solidFill>
                  <a:srgbClr val="FFFDFC"/>
                </a:solidFill>
                <a:latin typeface="Ubuntu" panose="020B0504030602030204" pitchFamily="34" charset="0"/>
                <a:cs typeface="Arial"/>
              </a:rPr>
              <a:t>LES</a:t>
            </a:r>
            <a:r>
              <a:rPr sz="950" b="1" spc="-40"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A</a:t>
            </a:r>
            <a:r>
              <a:rPr sz="950" b="1" spc="-40" dirty="0">
                <a:solidFill>
                  <a:srgbClr val="FFFDFC"/>
                </a:solidFill>
                <a:latin typeface="Ubuntu" panose="020B0504030602030204" pitchFamily="34" charset="0"/>
                <a:cs typeface="Arial"/>
              </a:rPr>
              <a:t>U</a:t>
            </a:r>
            <a:r>
              <a:rPr sz="950" b="1" spc="-55" dirty="0">
                <a:solidFill>
                  <a:srgbClr val="FFFDFC"/>
                </a:solidFill>
                <a:latin typeface="Ubuntu" panose="020B0504030602030204" pitchFamily="34" charset="0"/>
                <a:cs typeface="Arial"/>
              </a:rPr>
              <a:t>T</a:t>
            </a:r>
            <a:r>
              <a:rPr sz="950" b="1" spc="-75" dirty="0">
                <a:solidFill>
                  <a:srgbClr val="FFFDFC"/>
                </a:solidFill>
                <a:latin typeface="Ubuntu" panose="020B0504030602030204" pitchFamily="34" charset="0"/>
                <a:cs typeface="Arial"/>
              </a:rPr>
              <a:t>R</a:t>
            </a:r>
            <a:r>
              <a:rPr sz="950" b="1" spc="-114" dirty="0">
                <a:solidFill>
                  <a:srgbClr val="FFFDFC"/>
                </a:solidFill>
                <a:latin typeface="Ubuntu" panose="020B0504030602030204" pitchFamily="34" charset="0"/>
                <a:cs typeface="Arial"/>
              </a:rPr>
              <a:t>ES</a:t>
            </a:r>
            <a:r>
              <a:rPr sz="950" b="1" dirty="0">
                <a:solidFill>
                  <a:srgbClr val="FFFDFC"/>
                </a:solidFill>
                <a:latin typeface="Ubuntu" panose="020B0504030602030204" pitchFamily="34" charset="0"/>
                <a:cs typeface="Arial"/>
              </a:rPr>
              <a:t>		</a:t>
            </a:r>
            <a:r>
              <a:rPr sz="950" b="1" spc="-55" dirty="0">
                <a:solidFill>
                  <a:srgbClr val="FFFDFC"/>
                </a:solidFill>
                <a:latin typeface="Ubuntu" panose="020B0504030602030204" pitchFamily="34" charset="0"/>
                <a:cs typeface="Arial"/>
              </a:rPr>
              <a:t>&amp;</a:t>
            </a:r>
            <a:r>
              <a:rPr sz="950" b="1" spc="-45" dirty="0">
                <a:solidFill>
                  <a:srgbClr val="FFFDFC"/>
                </a:solidFill>
                <a:latin typeface="Ubuntu" panose="020B0504030602030204" pitchFamily="34" charset="0"/>
                <a:cs typeface="Arial"/>
              </a:rPr>
              <a:t> </a:t>
            </a:r>
            <a:r>
              <a:rPr sz="950" b="1" spc="-10" dirty="0">
                <a:solidFill>
                  <a:srgbClr val="FFFDFC"/>
                </a:solidFill>
                <a:latin typeface="Ubuntu" panose="020B0504030602030204" pitchFamily="34" charset="0"/>
                <a:cs typeface="Arial"/>
              </a:rPr>
              <a:t>D</a:t>
            </a:r>
            <a:r>
              <a:rPr sz="950" b="1" spc="-114" dirty="0">
                <a:solidFill>
                  <a:srgbClr val="FFFDFC"/>
                </a:solidFill>
                <a:latin typeface="Ubuntu" panose="020B0504030602030204" pitchFamily="34" charset="0"/>
                <a:cs typeface="Arial"/>
              </a:rPr>
              <a:t>ES</a:t>
            </a:r>
            <a:r>
              <a:rPr sz="950" b="1" spc="-40" dirty="0">
                <a:solidFill>
                  <a:srgbClr val="FFFDFC"/>
                </a:solidFill>
                <a:latin typeface="Ubuntu" panose="020B0504030602030204" pitchFamily="34" charset="0"/>
                <a:cs typeface="Arial"/>
              </a:rPr>
              <a:t> </a:t>
            </a:r>
            <a:r>
              <a:rPr sz="950" b="1" spc="-45" dirty="0">
                <a:solidFill>
                  <a:srgbClr val="FFFDFC"/>
                </a:solidFill>
                <a:latin typeface="Ubuntu" panose="020B0504030602030204" pitchFamily="34" charset="0"/>
                <a:cs typeface="Arial"/>
              </a:rPr>
              <a:t>T</a:t>
            </a:r>
            <a:r>
              <a:rPr sz="950" b="1" spc="-65" dirty="0">
                <a:solidFill>
                  <a:srgbClr val="FFFDFC"/>
                </a:solidFill>
                <a:latin typeface="Ubuntu" panose="020B0504030602030204" pitchFamily="34" charset="0"/>
                <a:cs typeface="Arial"/>
              </a:rPr>
              <a:t>Ä</a:t>
            </a:r>
            <a:r>
              <a:rPr sz="950" b="1" spc="-60" dirty="0">
                <a:solidFill>
                  <a:srgbClr val="FFFDFC"/>
                </a:solidFill>
                <a:latin typeface="Ubuntu" panose="020B0504030602030204" pitchFamily="34" charset="0"/>
                <a:cs typeface="Arial"/>
              </a:rPr>
              <a:t>CH</a:t>
            </a:r>
            <a:r>
              <a:rPr sz="950" b="1" spc="-114" dirty="0">
                <a:solidFill>
                  <a:srgbClr val="FFFDFC"/>
                </a:solidFill>
                <a:latin typeface="Ubuntu" panose="020B0504030602030204" pitchFamily="34" charset="0"/>
                <a:cs typeface="Arial"/>
              </a:rPr>
              <a:t>ES</a:t>
            </a:r>
            <a:endParaRPr sz="950">
              <a:latin typeface="Ubuntu" panose="020B0504030602030204" pitchFamily="34" charset="0"/>
              <a:cs typeface="Arial"/>
            </a:endParaRPr>
          </a:p>
        </p:txBody>
      </p:sp>
      <p:sp>
        <p:nvSpPr>
          <p:cNvPr id="19" name="object 19"/>
          <p:cNvSpPr txBox="1"/>
          <p:nvPr/>
        </p:nvSpPr>
        <p:spPr>
          <a:xfrm>
            <a:off x="4555617" y="2199134"/>
            <a:ext cx="983615" cy="285335"/>
          </a:xfrm>
          <a:prstGeom prst="rect">
            <a:avLst/>
          </a:prstGeom>
        </p:spPr>
        <p:txBody>
          <a:bodyPr vert="horz" wrap="square" lIns="0" tIns="28575" rIns="0" bIns="0" rtlCol="0">
            <a:spAutoFit/>
          </a:bodyPr>
          <a:lstStyle/>
          <a:p>
            <a:pPr marR="5080">
              <a:lnSpc>
                <a:spcPts val="1030"/>
              </a:lnSpc>
              <a:spcBef>
                <a:spcPts val="225"/>
              </a:spcBef>
            </a:pPr>
            <a:r>
              <a:rPr sz="950" b="1" spc="-90" dirty="0">
                <a:solidFill>
                  <a:srgbClr val="FFFDFC"/>
                </a:solidFill>
                <a:latin typeface="Ubuntu" panose="020B0504030602030204" pitchFamily="34" charset="0"/>
                <a:cs typeface="Arial"/>
              </a:rPr>
              <a:t>C</a:t>
            </a:r>
            <a:r>
              <a:rPr sz="950" b="1" dirty="0">
                <a:solidFill>
                  <a:srgbClr val="FFFDFC"/>
                </a:solidFill>
                <a:latin typeface="Ubuntu" panose="020B0504030602030204" pitchFamily="34" charset="0"/>
                <a:cs typeface="Arial"/>
              </a:rPr>
              <a:t>O</a:t>
            </a:r>
            <a:r>
              <a:rPr sz="950" b="1" spc="20" dirty="0">
                <a:solidFill>
                  <a:srgbClr val="FFFDFC"/>
                </a:solidFill>
                <a:latin typeface="Ubuntu" panose="020B0504030602030204" pitchFamily="34" charset="0"/>
                <a:cs typeface="Arial"/>
              </a:rPr>
              <a:t>M</a:t>
            </a:r>
            <a:r>
              <a:rPr sz="950" b="1" spc="-75" dirty="0">
                <a:solidFill>
                  <a:srgbClr val="FFFDFC"/>
                </a:solidFill>
                <a:latin typeface="Ubuntu" panose="020B0504030602030204" pitchFamily="34" charset="0"/>
                <a:cs typeface="Arial"/>
              </a:rPr>
              <a:t>PR</a:t>
            </a:r>
            <a:r>
              <a:rPr sz="950" b="1" spc="-45" dirty="0">
                <a:solidFill>
                  <a:srgbClr val="FFFDFC"/>
                </a:solidFill>
                <a:latin typeface="Ubuntu" panose="020B0504030602030204" pitchFamily="34" charset="0"/>
                <a:cs typeface="Arial"/>
              </a:rPr>
              <a:t>E</a:t>
            </a:r>
            <a:r>
              <a:rPr sz="950" b="1" spc="-35" dirty="0">
                <a:solidFill>
                  <a:srgbClr val="FFFDFC"/>
                </a:solidFill>
                <a:latin typeface="Ubuntu" panose="020B0504030602030204" pitchFamily="34" charset="0"/>
                <a:cs typeface="Arial"/>
              </a:rPr>
              <a:t>N</a:t>
            </a:r>
            <a:r>
              <a:rPr sz="950" b="1" spc="-20" dirty="0">
                <a:solidFill>
                  <a:srgbClr val="FFFDFC"/>
                </a:solidFill>
                <a:latin typeface="Ubuntu" panose="020B0504030602030204" pitchFamily="34" charset="0"/>
                <a:cs typeface="Arial"/>
              </a:rPr>
              <a:t>D</a:t>
            </a:r>
            <a:r>
              <a:rPr sz="950" b="1" spc="-90" dirty="0">
                <a:solidFill>
                  <a:srgbClr val="FFFDFC"/>
                </a:solidFill>
                <a:latin typeface="Ubuntu" panose="020B0504030602030204" pitchFamily="34" charset="0"/>
                <a:cs typeface="Arial"/>
              </a:rPr>
              <a:t>R</a:t>
            </a:r>
            <a:r>
              <a:rPr sz="950" b="1" spc="-95" dirty="0">
                <a:solidFill>
                  <a:srgbClr val="FFFDFC"/>
                </a:solidFill>
                <a:latin typeface="Ubuntu" panose="020B0504030602030204" pitchFamily="34" charset="0"/>
                <a:cs typeface="Arial"/>
              </a:rPr>
              <a:t>E</a:t>
            </a:r>
            <a:r>
              <a:rPr sz="950" b="1" spc="-50" dirty="0">
                <a:solidFill>
                  <a:srgbClr val="FFFDFC"/>
                </a:solidFill>
                <a:latin typeface="Ubuntu" panose="020B0504030602030204" pitchFamily="34" charset="0"/>
                <a:cs typeface="Arial"/>
              </a:rPr>
              <a:t> </a:t>
            </a:r>
            <a:r>
              <a:rPr sz="950" b="1" spc="-65" dirty="0">
                <a:solidFill>
                  <a:srgbClr val="FFFDFC"/>
                </a:solidFill>
                <a:latin typeface="Ubuntu" panose="020B0504030602030204" pitchFamily="34" charset="0"/>
                <a:cs typeface="Arial"/>
              </a:rPr>
              <a:t>LE  LEADERSHIP</a:t>
            </a:r>
            <a:endParaRPr sz="950">
              <a:latin typeface="Ubuntu" panose="020B0504030602030204" pitchFamily="34" charset="0"/>
              <a:cs typeface="Arial"/>
            </a:endParaRPr>
          </a:p>
        </p:txBody>
      </p:sp>
      <p:grpSp>
        <p:nvGrpSpPr>
          <p:cNvPr id="20" name="object 20"/>
          <p:cNvGrpSpPr/>
          <p:nvPr/>
        </p:nvGrpSpPr>
        <p:grpSpPr>
          <a:xfrm>
            <a:off x="228600" y="1739648"/>
            <a:ext cx="5768975" cy="2066925"/>
            <a:chOff x="751840" y="1731772"/>
            <a:chExt cx="5768975" cy="2066925"/>
          </a:xfrm>
        </p:grpSpPr>
        <p:sp>
          <p:nvSpPr>
            <p:cNvPr id="21" name="object 21"/>
            <p:cNvSpPr/>
            <p:nvPr/>
          </p:nvSpPr>
          <p:spPr>
            <a:xfrm>
              <a:off x="751840" y="1731772"/>
              <a:ext cx="307340" cy="1068705"/>
            </a:xfrm>
            <a:custGeom>
              <a:avLst/>
              <a:gdLst/>
              <a:ahLst/>
              <a:cxnLst/>
              <a:rect l="l" t="t" r="r" b="b"/>
              <a:pathLst>
                <a:path w="307340" h="1068705">
                  <a:moveTo>
                    <a:pt x="307098" y="0"/>
                  </a:moveTo>
                  <a:lnTo>
                    <a:pt x="0" y="0"/>
                  </a:lnTo>
                  <a:lnTo>
                    <a:pt x="0" y="1068577"/>
                  </a:lnTo>
                  <a:lnTo>
                    <a:pt x="307098" y="1068577"/>
                  </a:lnTo>
                  <a:lnTo>
                    <a:pt x="307098" y="0"/>
                  </a:lnTo>
                  <a:close/>
                </a:path>
              </a:pathLst>
            </a:custGeom>
            <a:solidFill>
              <a:srgbClr val="E3312B"/>
            </a:solidFill>
          </p:spPr>
          <p:txBody>
            <a:bodyPr wrap="square" lIns="0" tIns="0" rIns="0" bIns="0" rtlCol="0"/>
            <a:lstStyle/>
            <a:p>
              <a:endParaRPr/>
            </a:p>
          </p:txBody>
        </p:sp>
        <p:sp>
          <p:nvSpPr>
            <p:cNvPr id="22" name="object 22"/>
            <p:cNvSpPr/>
            <p:nvPr/>
          </p:nvSpPr>
          <p:spPr>
            <a:xfrm>
              <a:off x="3819144" y="1948942"/>
              <a:ext cx="278130" cy="0"/>
            </a:xfrm>
            <a:custGeom>
              <a:avLst/>
              <a:gdLst/>
              <a:ahLst/>
              <a:cxnLst/>
              <a:rect l="l" t="t" r="r" b="b"/>
              <a:pathLst>
                <a:path w="278129">
                  <a:moveTo>
                    <a:pt x="0" y="0"/>
                  </a:moveTo>
                  <a:lnTo>
                    <a:pt x="278129" y="0"/>
                  </a:lnTo>
                </a:path>
              </a:pathLst>
            </a:custGeom>
            <a:ln w="18148">
              <a:solidFill>
                <a:srgbClr val="FFFDFC"/>
              </a:solidFill>
            </a:ln>
          </p:spPr>
          <p:txBody>
            <a:bodyPr wrap="square" lIns="0" tIns="0" rIns="0" bIns="0" rtlCol="0"/>
            <a:lstStyle/>
            <a:p>
              <a:endParaRPr/>
            </a:p>
          </p:txBody>
        </p:sp>
        <p:sp>
          <p:nvSpPr>
            <p:cNvPr id="23" name="object 23"/>
            <p:cNvSpPr/>
            <p:nvPr/>
          </p:nvSpPr>
          <p:spPr>
            <a:xfrm>
              <a:off x="883335" y="1811654"/>
              <a:ext cx="972185" cy="842644"/>
            </a:xfrm>
            <a:custGeom>
              <a:avLst/>
              <a:gdLst/>
              <a:ahLst/>
              <a:cxnLst/>
              <a:rect l="l" t="t" r="r" b="b"/>
              <a:pathLst>
                <a:path w="972185" h="842644">
                  <a:moveTo>
                    <a:pt x="72085" y="775970"/>
                  </a:moveTo>
                  <a:lnTo>
                    <a:pt x="63881" y="778637"/>
                  </a:lnTo>
                  <a:lnTo>
                    <a:pt x="50266" y="783590"/>
                  </a:lnTo>
                  <a:lnTo>
                    <a:pt x="44411" y="785825"/>
                  </a:lnTo>
                  <a:lnTo>
                    <a:pt x="44411" y="797687"/>
                  </a:lnTo>
                  <a:lnTo>
                    <a:pt x="44411" y="821436"/>
                  </a:lnTo>
                  <a:lnTo>
                    <a:pt x="39395" y="819404"/>
                  </a:lnTo>
                  <a:lnTo>
                    <a:pt x="34201" y="817245"/>
                  </a:lnTo>
                  <a:lnTo>
                    <a:pt x="28829" y="815213"/>
                  </a:lnTo>
                  <a:lnTo>
                    <a:pt x="23456" y="813054"/>
                  </a:lnTo>
                  <a:lnTo>
                    <a:pt x="13779" y="809625"/>
                  </a:lnTo>
                  <a:lnTo>
                    <a:pt x="23368" y="806196"/>
                  </a:lnTo>
                  <a:lnTo>
                    <a:pt x="28752" y="804037"/>
                  </a:lnTo>
                  <a:lnTo>
                    <a:pt x="34137" y="802005"/>
                  </a:lnTo>
                  <a:lnTo>
                    <a:pt x="39357" y="799846"/>
                  </a:lnTo>
                  <a:lnTo>
                    <a:pt x="44411" y="797687"/>
                  </a:lnTo>
                  <a:lnTo>
                    <a:pt x="44411" y="785825"/>
                  </a:lnTo>
                  <a:lnTo>
                    <a:pt x="43916" y="786003"/>
                  </a:lnTo>
                  <a:lnTo>
                    <a:pt x="26987" y="792607"/>
                  </a:lnTo>
                  <a:lnTo>
                    <a:pt x="21628" y="794766"/>
                  </a:lnTo>
                  <a:lnTo>
                    <a:pt x="11163" y="799338"/>
                  </a:lnTo>
                  <a:lnTo>
                    <a:pt x="711" y="804164"/>
                  </a:lnTo>
                  <a:lnTo>
                    <a:pt x="711" y="814578"/>
                  </a:lnTo>
                  <a:lnTo>
                    <a:pt x="43954" y="832739"/>
                  </a:lnTo>
                  <a:lnTo>
                    <a:pt x="50279" y="835025"/>
                  </a:lnTo>
                  <a:lnTo>
                    <a:pt x="56603" y="837438"/>
                  </a:lnTo>
                  <a:lnTo>
                    <a:pt x="63868" y="839978"/>
                  </a:lnTo>
                  <a:lnTo>
                    <a:pt x="72085" y="842645"/>
                  </a:lnTo>
                  <a:lnTo>
                    <a:pt x="72085" y="830834"/>
                  </a:lnTo>
                  <a:lnTo>
                    <a:pt x="54317" y="824484"/>
                  </a:lnTo>
                  <a:lnTo>
                    <a:pt x="54317" y="821436"/>
                  </a:lnTo>
                  <a:lnTo>
                    <a:pt x="54317" y="797687"/>
                  </a:lnTo>
                  <a:lnTo>
                    <a:pt x="54317" y="794639"/>
                  </a:lnTo>
                  <a:lnTo>
                    <a:pt x="56934" y="793750"/>
                  </a:lnTo>
                  <a:lnTo>
                    <a:pt x="59626" y="792734"/>
                  </a:lnTo>
                  <a:lnTo>
                    <a:pt x="62395" y="791845"/>
                  </a:lnTo>
                  <a:lnTo>
                    <a:pt x="65163" y="790829"/>
                  </a:lnTo>
                  <a:lnTo>
                    <a:pt x="68402" y="789559"/>
                  </a:lnTo>
                  <a:lnTo>
                    <a:pt x="72085" y="788289"/>
                  </a:lnTo>
                  <a:lnTo>
                    <a:pt x="72085" y="775970"/>
                  </a:lnTo>
                  <a:close/>
                </a:path>
                <a:path w="972185" h="842644">
                  <a:moveTo>
                    <a:pt x="72085" y="741299"/>
                  </a:moveTo>
                  <a:lnTo>
                    <a:pt x="11023" y="741299"/>
                  </a:lnTo>
                  <a:lnTo>
                    <a:pt x="11023" y="719328"/>
                  </a:lnTo>
                  <a:lnTo>
                    <a:pt x="711" y="719328"/>
                  </a:lnTo>
                  <a:lnTo>
                    <a:pt x="711" y="774827"/>
                  </a:lnTo>
                  <a:lnTo>
                    <a:pt x="11023" y="774827"/>
                  </a:lnTo>
                  <a:lnTo>
                    <a:pt x="11023" y="752983"/>
                  </a:lnTo>
                  <a:lnTo>
                    <a:pt x="72085" y="752983"/>
                  </a:lnTo>
                  <a:lnTo>
                    <a:pt x="72085" y="741299"/>
                  </a:lnTo>
                  <a:close/>
                </a:path>
                <a:path w="972185" h="842644">
                  <a:moveTo>
                    <a:pt x="72085" y="652907"/>
                  </a:moveTo>
                  <a:lnTo>
                    <a:pt x="711" y="652907"/>
                  </a:lnTo>
                  <a:lnTo>
                    <a:pt x="711" y="664591"/>
                  </a:lnTo>
                  <a:lnTo>
                    <a:pt x="29705" y="664591"/>
                  </a:lnTo>
                  <a:lnTo>
                    <a:pt x="29705" y="696722"/>
                  </a:lnTo>
                  <a:lnTo>
                    <a:pt x="711" y="696722"/>
                  </a:lnTo>
                  <a:lnTo>
                    <a:pt x="711" y="708406"/>
                  </a:lnTo>
                  <a:lnTo>
                    <a:pt x="72085" y="708406"/>
                  </a:lnTo>
                  <a:lnTo>
                    <a:pt x="72085" y="696722"/>
                  </a:lnTo>
                  <a:lnTo>
                    <a:pt x="40030" y="696722"/>
                  </a:lnTo>
                  <a:lnTo>
                    <a:pt x="40030" y="664591"/>
                  </a:lnTo>
                  <a:lnTo>
                    <a:pt x="72085" y="664591"/>
                  </a:lnTo>
                  <a:lnTo>
                    <a:pt x="72085" y="652907"/>
                  </a:lnTo>
                  <a:close/>
                </a:path>
                <a:path w="972185" h="842644">
                  <a:moveTo>
                    <a:pt x="72085" y="592963"/>
                  </a:moveTo>
                  <a:lnTo>
                    <a:pt x="61772" y="592963"/>
                  </a:lnTo>
                  <a:lnTo>
                    <a:pt x="61772" y="625094"/>
                  </a:lnTo>
                  <a:lnTo>
                    <a:pt x="711" y="625094"/>
                  </a:lnTo>
                  <a:lnTo>
                    <a:pt x="711" y="636778"/>
                  </a:lnTo>
                  <a:lnTo>
                    <a:pt x="72085" y="636778"/>
                  </a:lnTo>
                  <a:lnTo>
                    <a:pt x="72085" y="592963"/>
                  </a:lnTo>
                  <a:close/>
                </a:path>
                <a:path w="972185" h="842644">
                  <a:moveTo>
                    <a:pt x="72085" y="536575"/>
                  </a:moveTo>
                  <a:lnTo>
                    <a:pt x="61874" y="536575"/>
                  </a:lnTo>
                  <a:lnTo>
                    <a:pt x="61874" y="571754"/>
                  </a:lnTo>
                  <a:lnTo>
                    <a:pt x="39712" y="571754"/>
                  </a:lnTo>
                  <a:lnTo>
                    <a:pt x="39712" y="542671"/>
                  </a:lnTo>
                  <a:lnTo>
                    <a:pt x="29705" y="542671"/>
                  </a:lnTo>
                  <a:lnTo>
                    <a:pt x="29705" y="571754"/>
                  </a:lnTo>
                  <a:lnTo>
                    <a:pt x="10922" y="571754"/>
                  </a:lnTo>
                  <a:lnTo>
                    <a:pt x="10922" y="539115"/>
                  </a:lnTo>
                  <a:lnTo>
                    <a:pt x="711" y="539115"/>
                  </a:lnTo>
                  <a:lnTo>
                    <a:pt x="711" y="583438"/>
                  </a:lnTo>
                  <a:lnTo>
                    <a:pt x="72085" y="583438"/>
                  </a:lnTo>
                  <a:lnTo>
                    <a:pt x="72085" y="571754"/>
                  </a:lnTo>
                  <a:lnTo>
                    <a:pt x="72085" y="536575"/>
                  </a:lnTo>
                  <a:close/>
                </a:path>
                <a:path w="972185" h="842644">
                  <a:moveTo>
                    <a:pt x="72085" y="500380"/>
                  </a:moveTo>
                  <a:lnTo>
                    <a:pt x="11023" y="500380"/>
                  </a:lnTo>
                  <a:lnTo>
                    <a:pt x="11023" y="478536"/>
                  </a:lnTo>
                  <a:lnTo>
                    <a:pt x="711" y="478536"/>
                  </a:lnTo>
                  <a:lnTo>
                    <a:pt x="711" y="534035"/>
                  </a:lnTo>
                  <a:lnTo>
                    <a:pt x="11023" y="534035"/>
                  </a:lnTo>
                  <a:lnTo>
                    <a:pt x="11023" y="512191"/>
                  </a:lnTo>
                  <a:lnTo>
                    <a:pt x="72085" y="512191"/>
                  </a:lnTo>
                  <a:lnTo>
                    <a:pt x="72085" y="500380"/>
                  </a:lnTo>
                  <a:close/>
                </a:path>
                <a:path w="972185" h="842644">
                  <a:moveTo>
                    <a:pt x="72085" y="420751"/>
                  </a:moveTo>
                  <a:lnTo>
                    <a:pt x="61874" y="420751"/>
                  </a:lnTo>
                  <a:lnTo>
                    <a:pt x="61874" y="455930"/>
                  </a:lnTo>
                  <a:lnTo>
                    <a:pt x="39712" y="455930"/>
                  </a:lnTo>
                  <a:lnTo>
                    <a:pt x="39712" y="426847"/>
                  </a:lnTo>
                  <a:lnTo>
                    <a:pt x="29705" y="426847"/>
                  </a:lnTo>
                  <a:lnTo>
                    <a:pt x="29705" y="455930"/>
                  </a:lnTo>
                  <a:lnTo>
                    <a:pt x="10922" y="455930"/>
                  </a:lnTo>
                  <a:lnTo>
                    <a:pt x="10922" y="423291"/>
                  </a:lnTo>
                  <a:lnTo>
                    <a:pt x="711" y="423291"/>
                  </a:lnTo>
                  <a:lnTo>
                    <a:pt x="711" y="467614"/>
                  </a:lnTo>
                  <a:lnTo>
                    <a:pt x="72085" y="467614"/>
                  </a:lnTo>
                  <a:lnTo>
                    <a:pt x="72085" y="455930"/>
                  </a:lnTo>
                  <a:lnTo>
                    <a:pt x="72085" y="420751"/>
                  </a:lnTo>
                  <a:close/>
                </a:path>
                <a:path w="972185" h="842644">
                  <a:moveTo>
                    <a:pt x="72085" y="320167"/>
                  </a:moveTo>
                  <a:lnTo>
                    <a:pt x="61772" y="320167"/>
                  </a:lnTo>
                  <a:lnTo>
                    <a:pt x="61772" y="352298"/>
                  </a:lnTo>
                  <a:lnTo>
                    <a:pt x="711" y="352298"/>
                  </a:lnTo>
                  <a:lnTo>
                    <a:pt x="711" y="363982"/>
                  </a:lnTo>
                  <a:lnTo>
                    <a:pt x="72085" y="363982"/>
                  </a:lnTo>
                  <a:lnTo>
                    <a:pt x="72085" y="320167"/>
                  </a:lnTo>
                  <a:close/>
                </a:path>
                <a:path w="972185" h="842644">
                  <a:moveTo>
                    <a:pt x="72085" y="263779"/>
                  </a:moveTo>
                  <a:lnTo>
                    <a:pt x="61874" y="263779"/>
                  </a:lnTo>
                  <a:lnTo>
                    <a:pt x="61874" y="298958"/>
                  </a:lnTo>
                  <a:lnTo>
                    <a:pt x="39712" y="298958"/>
                  </a:lnTo>
                  <a:lnTo>
                    <a:pt x="39712" y="269875"/>
                  </a:lnTo>
                  <a:lnTo>
                    <a:pt x="29705" y="269875"/>
                  </a:lnTo>
                  <a:lnTo>
                    <a:pt x="29705" y="298958"/>
                  </a:lnTo>
                  <a:lnTo>
                    <a:pt x="10922" y="298958"/>
                  </a:lnTo>
                  <a:lnTo>
                    <a:pt x="10922" y="266319"/>
                  </a:lnTo>
                  <a:lnTo>
                    <a:pt x="711" y="266319"/>
                  </a:lnTo>
                  <a:lnTo>
                    <a:pt x="711" y="310642"/>
                  </a:lnTo>
                  <a:lnTo>
                    <a:pt x="72085" y="310642"/>
                  </a:lnTo>
                  <a:lnTo>
                    <a:pt x="72085" y="298958"/>
                  </a:lnTo>
                  <a:lnTo>
                    <a:pt x="72085" y="263779"/>
                  </a:lnTo>
                  <a:close/>
                </a:path>
                <a:path w="972185" h="842644">
                  <a:moveTo>
                    <a:pt x="72085" y="193802"/>
                  </a:moveTo>
                  <a:lnTo>
                    <a:pt x="63881" y="196469"/>
                  </a:lnTo>
                  <a:lnTo>
                    <a:pt x="50266" y="201422"/>
                  </a:lnTo>
                  <a:lnTo>
                    <a:pt x="44411" y="203657"/>
                  </a:lnTo>
                  <a:lnTo>
                    <a:pt x="44411" y="215519"/>
                  </a:lnTo>
                  <a:lnTo>
                    <a:pt x="44411" y="239268"/>
                  </a:lnTo>
                  <a:lnTo>
                    <a:pt x="39395" y="237236"/>
                  </a:lnTo>
                  <a:lnTo>
                    <a:pt x="34201" y="235077"/>
                  </a:lnTo>
                  <a:lnTo>
                    <a:pt x="28829" y="233045"/>
                  </a:lnTo>
                  <a:lnTo>
                    <a:pt x="23456" y="230886"/>
                  </a:lnTo>
                  <a:lnTo>
                    <a:pt x="13779" y="227457"/>
                  </a:lnTo>
                  <a:lnTo>
                    <a:pt x="23368" y="224028"/>
                  </a:lnTo>
                  <a:lnTo>
                    <a:pt x="28752" y="221869"/>
                  </a:lnTo>
                  <a:lnTo>
                    <a:pt x="34137" y="219837"/>
                  </a:lnTo>
                  <a:lnTo>
                    <a:pt x="39357" y="217678"/>
                  </a:lnTo>
                  <a:lnTo>
                    <a:pt x="44411" y="215519"/>
                  </a:lnTo>
                  <a:lnTo>
                    <a:pt x="44411" y="203657"/>
                  </a:lnTo>
                  <a:lnTo>
                    <a:pt x="43916" y="203835"/>
                  </a:lnTo>
                  <a:lnTo>
                    <a:pt x="26987" y="210439"/>
                  </a:lnTo>
                  <a:lnTo>
                    <a:pt x="21628" y="212598"/>
                  </a:lnTo>
                  <a:lnTo>
                    <a:pt x="11163" y="217170"/>
                  </a:lnTo>
                  <a:lnTo>
                    <a:pt x="711" y="221996"/>
                  </a:lnTo>
                  <a:lnTo>
                    <a:pt x="711" y="232410"/>
                  </a:lnTo>
                  <a:lnTo>
                    <a:pt x="43954" y="250571"/>
                  </a:lnTo>
                  <a:lnTo>
                    <a:pt x="50279" y="252857"/>
                  </a:lnTo>
                  <a:lnTo>
                    <a:pt x="56603" y="255270"/>
                  </a:lnTo>
                  <a:lnTo>
                    <a:pt x="63868" y="257810"/>
                  </a:lnTo>
                  <a:lnTo>
                    <a:pt x="72085" y="260477"/>
                  </a:lnTo>
                  <a:lnTo>
                    <a:pt x="72085" y="248666"/>
                  </a:lnTo>
                  <a:lnTo>
                    <a:pt x="54317" y="242316"/>
                  </a:lnTo>
                  <a:lnTo>
                    <a:pt x="54317" y="239268"/>
                  </a:lnTo>
                  <a:lnTo>
                    <a:pt x="54317" y="215519"/>
                  </a:lnTo>
                  <a:lnTo>
                    <a:pt x="54317" y="212471"/>
                  </a:lnTo>
                  <a:lnTo>
                    <a:pt x="56934" y="211582"/>
                  </a:lnTo>
                  <a:lnTo>
                    <a:pt x="59626" y="210566"/>
                  </a:lnTo>
                  <a:lnTo>
                    <a:pt x="62395" y="209677"/>
                  </a:lnTo>
                  <a:lnTo>
                    <a:pt x="65163" y="208661"/>
                  </a:lnTo>
                  <a:lnTo>
                    <a:pt x="68402" y="207391"/>
                  </a:lnTo>
                  <a:lnTo>
                    <a:pt x="72085" y="206121"/>
                  </a:lnTo>
                  <a:lnTo>
                    <a:pt x="72085" y="193802"/>
                  </a:lnTo>
                  <a:close/>
                </a:path>
                <a:path w="972185" h="842644">
                  <a:moveTo>
                    <a:pt x="72085" y="65659"/>
                  </a:moveTo>
                  <a:lnTo>
                    <a:pt x="61874" y="65659"/>
                  </a:lnTo>
                  <a:lnTo>
                    <a:pt x="61874" y="100838"/>
                  </a:lnTo>
                  <a:lnTo>
                    <a:pt x="39712" y="100838"/>
                  </a:lnTo>
                  <a:lnTo>
                    <a:pt x="39712" y="71755"/>
                  </a:lnTo>
                  <a:lnTo>
                    <a:pt x="29705" y="71755"/>
                  </a:lnTo>
                  <a:lnTo>
                    <a:pt x="29705" y="100838"/>
                  </a:lnTo>
                  <a:lnTo>
                    <a:pt x="10922" y="100838"/>
                  </a:lnTo>
                  <a:lnTo>
                    <a:pt x="10922" y="68199"/>
                  </a:lnTo>
                  <a:lnTo>
                    <a:pt x="711" y="68199"/>
                  </a:lnTo>
                  <a:lnTo>
                    <a:pt x="711" y="112522"/>
                  </a:lnTo>
                  <a:lnTo>
                    <a:pt x="72085" y="112522"/>
                  </a:lnTo>
                  <a:lnTo>
                    <a:pt x="72085" y="100838"/>
                  </a:lnTo>
                  <a:lnTo>
                    <a:pt x="72085" y="65659"/>
                  </a:lnTo>
                  <a:close/>
                </a:path>
                <a:path w="972185" h="842644">
                  <a:moveTo>
                    <a:pt x="72085" y="0"/>
                  </a:moveTo>
                  <a:lnTo>
                    <a:pt x="68465" y="1270"/>
                  </a:lnTo>
                  <a:lnTo>
                    <a:pt x="65214" y="2794"/>
                  </a:lnTo>
                  <a:lnTo>
                    <a:pt x="62344" y="4572"/>
                  </a:lnTo>
                  <a:lnTo>
                    <a:pt x="59461" y="6223"/>
                  </a:lnTo>
                  <a:lnTo>
                    <a:pt x="56692" y="8001"/>
                  </a:lnTo>
                  <a:lnTo>
                    <a:pt x="54025" y="9652"/>
                  </a:lnTo>
                  <a:lnTo>
                    <a:pt x="51346" y="11430"/>
                  </a:lnTo>
                  <a:lnTo>
                    <a:pt x="48945" y="13081"/>
                  </a:lnTo>
                  <a:lnTo>
                    <a:pt x="44640" y="16383"/>
                  </a:lnTo>
                  <a:lnTo>
                    <a:pt x="43218" y="17653"/>
                  </a:lnTo>
                  <a:lnTo>
                    <a:pt x="42519" y="18669"/>
                  </a:lnTo>
                  <a:lnTo>
                    <a:pt x="41871" y="16510"/>
                  </a:lnTo>
                  <a:lnTo>
                    <a:pt x="41148" y="14097"/>
                  </a:lnTo>
                  <a:lnTo>
                    <a:pt x="38735" y="10668"/>
                  </a:lnTo>
                  <a:lnTo>
                    <a:pt x="35293" y="8001"/>
                  </a:lnTo>
                  <a:lnTo>
                    <a:pt x="35026" y="7810"/>
                  </a:lnTo>
                  <a:lnTo>
                    <a:pt x="35026" y="42926"/>
                  </a:lnTo>
                  <a:lnTo>
                    <a:pt x="10629" y="42926"/>
                  </a:lnTo>
                  <a:lnTo>
                    <a:pt x="10490" y="41275"/>
                  </a:lnTo>
                  <a:lnTo>
                    <a:pt x="10604" y="29591"/>
                  </a:lnTo>
                  <a:lnTo>
                    <a:pt x="11391" y="25019"/>
                  </a:lnTo>
                  <a:lnTo>
                    <a:pt x="12052" y="23114"/>
                  </a:lnTo>
                  <a:lnTo>
                    <a:pt x="12979" y="21590"/>
                  </a:lnTo>
                  <a:lnTo>
                    <a:pt x="13906" y="19939"/>
                  </a:lnTo>
                  <a:lnTo>
                    <a:pt x="15176" y="18796"/>
                  </a:lnTo>
                  <a:lnTo>
                    <a:pt x="16751" y="17780"/>
                  </a:lnTo>
                  <a:lnTo>
                    <a:pt x="18338" y="16891"/>
                  </a:lnTo>
                  <a:lnTo>
                    <a:pt x="20345" y="16510"/>
                  </a:lnTo>
                  <a:lnTo>
                    <a:pt x="25425" y="16510"/>
                  </a:lnTo>
                  <a:lnTo>
                    <a:pt x="27533" y="16891"/>
                  </a:lnTo>
                  <a:lnTo>
                    <a:pt x="29095" y="17907"/>
                  </a:lnTo>
                  <a:lnTo>
                    <a:pt x="30670" y="18796"/>
                  </a:lnTo>
                  <a:lnTo>
                    <a:pt x="31889" y="20066"/>
                  </a:lnTo>
                  <a:lnTo>
                    <a:pt x="32753" y="21844"/>
                  </a:lnTo>
                  <a:lnTo>
                    <a:pt x="33629" y="23495"/>
                  </a:lnTo>
                  <a:lnTo>
                    <a:pt x="34226" y="25654"/>
                  </a:lnTo>
                  <a:lnTo>
                    <a:pt x="34798" y="30226"/>
                  </a:lnTo>
                  <a:lnTo>
                    <a:pt x="34899" y="31496"/>
                  </a:lnTo>
                  <a:lnTo>
                    <a:pt x="35026" y="42926"/>
                  </a:lnTo>
                  <a:lnTo>
                    <a:pt x="35026" y="7810"/>
                  </a:lnTo>
                  <a:lnTo>
                    <a:pt x="31838" y="5461"/>
                  </a:lnTo>
                  <a:lnTo>
                    <a:pt x="27698" y="4191"/>
                  </a:lnTo>
                  <a:lnTo>
                    <a:pt x="15303" y="4191"/>
                  </a:lnTo>
                  <a:lnTo>
                    <a:pt x="9601" y="6858"/>
                  </a:lnTo>
                  <a:lnTo>
                    <a:pt x="1917" y="17526"/>
                  </a:lnTo>
                  <a:lnTo>
                    <a:pt x="114" y="24765"/>
                  </a:lnTo>
                  <a:lnTo>
                    <a:pt x="12" y="38481"/>
                  </a:lnTo>
                  <a:lnTo>
                    <a:pt x="127" y="41275"/>
                  </a:lnTo>
                  <a:lnTo>
                    <a:pt x="609" y="48006"/>
                  </a:lnTo>
                  <a:lnTo>
                    <a:pt x="1117" y="51435"/>
                  </a:lnTo>
                  <a:lnTo>
                    <a:pt x="1917" y="54610"/>
                  </a:lnTo>
                  <a:lnTo>
                    <a:pt x="72085" y="54610"/>
                  </a:lnTo>
                  <a:lnTo>
                    <a:pt x="72085" y="42926"/>
                  </a:lnTo>
                  <a:lnTo>
                    <a:pt x="44919" y="42926"/>
                  </a:lnTo>
                  <a:lnTo>
                    <a:pt x="44831" y="30226"/>
                  </a:lnTo>
                  <a:lnTo>
                    <a:pt x="46037" y="29210"/>
                  </a:lnTo>
                  <a:lnTo>
                    <a:pt x="47701" y="27940"/>
                  </a:lnTo>
                  <a:lnTo>
                    <a:pt x="49796" y="26416"/>
                  </a:lnTo>
                  <a:lnTo>
                    <a:pt x="51892" y="24765"/>
                  </a:lnTo>
                  <a:lnTo>
                    <a:pt x="54152" y="23241"/>
                  </a:lnTo>
                  <a:lnTo>
                    <a:pt x="58978" y="19939"/>
                  </a:lnTo>
                  <a:lnTo>
                    <a:pt x="61023" y="18669"/>
                  </a:lnTo>
                  <a:lnTo>
                    <a:pt x="66446" y="15367"/>
                  </a:lnTo>
                  <a:lnTo>
                    <a:pt x="69164" y="13843"/>
                  </a:lnTo>
                  <a:lnTo>
                    <a:pt x="72085" y="12319"/>
                  </a:lnTo>
                  <a:lnTo>
                    <a:pt x="72085" y="0"/>
                  </a:lnTo>
                  <a:close/>
                </a:path>
                <a:path w="972185" h="842644">
                  <a:moveTo>
                    <a:pt x="72694" y="160528"/>
                  </a:moveTo>
                  <a:lnTo>
                    <a:pt x="71970" y="155194"/>
                  </a:lnTo>
                  <a:lnTo>
                    <a:pt x="69037" y="145542"/>
                  </a:lnTo>
                  <a:lnTo>
                    <a:pt x="66802" y="141351"/>
                  </a:lnTo>
                  <a:lnTo>
                    <a:pt x="64858" y="139065"/>
                  </a:lnTo>
                  <a:lnTo>
                    <a:pt x="62280" y="136017"/>
                  </a:lnTo>
                  <a:lnTo>
                    <a:pt x="62280" y="156591"/>
                  </a:lnTo>
                  <a:lnTo>
                    <a:pt x="62179" y="172085"/>
                  </a:lnTo>
                  <a:lnTo>
                    <a:pt x="62103" y="173990"/>
                  </a:lnTo>
                  <a:lnTo>
                    <a:pt x="10604" y="173990"/>
                  </a:lnTo>
                  <a:lnTo>
                    <a:pt x="10515" y="172085"/>
                  </a:lnTo>
                  <a:lnTo>
                    <a:pt x="10414" y="156591"/>
                  </a:lnTo>
                  <a:lnTo>
                    <a:pt x="12674" y="149987"/>
                  </a:lnTo>
                  <a:lnTo>
                    <a:pt x="50965" y="141224"/>
                  </a:lnTo>
                  <a:lnTo>
                    <a:pt x="62280" y="156591"/>
                  </a:lnTo>
                  <a:lnTo>
                    <a:pt x="62280" y="136017"/>
                  </a:lnTo>
                  <a:lnTo>
                    <a:pt x="42430" y="126746"/>
                  </a:lnTo>
                  <a:lnTo>
                    <a:pt x="30200" y="126746"/>
                  </a:lnTo>
                  <a:lnTo>
                    <a:pt x="8928" y="137795"/>
                  </a:lnTo>
                  <a:lnTo>
                    <a:pt x="5918" y="141224"/>
                  </a:lnTo>
                  <a:lnTo>
                    <a:pt x="3683" y="145415"/>
                  </a:lnTo>
                  <a:lnTo>
                    <a:pt x="2209" y="150368"/>
                  </a:lnTo>
                  <a:lnTo>
                    <a:pt x="736" y="155194"/>
                  </a:lnTo>
                  <a:lnTo>
                    <a:pt x="0" y="160528"/>
                  </a:lnTo>
                  <a:lnTo>
                    <a:pt x="114" y="172212"/>
                  </a:lnTo>
                  <a:lnTo>
                    <a:pt x="609" y="179070"/>
                  </a:lnTo>
                  <a:lnTo>
                    <a:pt x="1117" y="182499"/>
                  </a:lnTo>
                  <a:lnTo>
                    <a:pt x="1917" y="185674"/>
                  </a:lnTo>
                  <a:lnTo>
                    <a:pt x="70789" y="185674"/>
                  </a:lnTo>
                  <a:lnTo>
                    <a:pt x="71589" y="182499"/>
                  </a:lnTo>
                  <a:lnTo>
                    <a:pt x="72110" y="179070"/>
                  </a:lnTo>
                  <a:lnTo>
                    <a:pt x="72453" y="173990"/>
                  </a:lnTo>
                  <a:lnTo>
                    <a:pt x="72580" y="172085"/>
                  </a:lnTo>
                  <a:lnTo>
                    <a:pt x="72694" y="160528"/>
                  </a:lnTo>
                  <a:close/>
                </a:path>
                <a:path w="972185" h="842644">
                  <a:moveTo>
                    <a:pt x="971829" y="615683"/>
                  </a:moveTo>
                  <a:lnTo>
                    <a:pt x="970064" y="605459"/>
                  </a:lnTo>
                  <a:lnTo>
                    <a:pt x="968324" y="598678"/>
                  </a:lnTo>
                  <a:lnTo>
                    <a:pt x="963866" y="586028"/>
                  </a:lnTo>
                  <a:lnTo>
                    <a:pt x="942759" y="532536"/>
                  </a:lnTo>
                  <a:lnTo>
                    <a:pt x="933526" y="507873"/>
                  </a:lnTo>
                  <a:lnTo>
                    <a:pt x="909396" y="471068"/>
                  </a:lnTo>
                  <a:lnTo>
                    <a:pt x="879398" y="463346"/>
                  </a:lnTo>
                  <a:lnTo>
                    <a:pt x="852373" y="463550"/>
                  </a:lnTo>
                  <a:lnTo>
                    <a:pt x="837387" y="462407"/>
                  </a:lnTo>
                  <a:lnTo>
                    <a:pt x="795413" y="422744"/>
                  </a:lnTo>
                  <a:lnTo>
                    <a:pt x="769569" y="378587"/>
                  </a:lnTo>
                  <a:lnTo>
                    <a:pt x="760882" y="364667"/>
                  </a:lnTo>
                  <a:lnTo>
                    <a:pt x="752944" y="355028"/>
                  </a:lnTo>
                  <a:lnTo>
                    <a:pt x="745502" y="349300"/>
                  </a:lnTo>
                  <a:lnTo>
                    <a:pt x="738327" y="347091"/>
                  </a:lnTo>
                  <a:lnTo>
                    <a:pt x="735025" y="346837"/>
                  </a:lnTo>
                  <a:lnTo>
                    <a:pt x="731850" y="347599"/>
                  </a:lnTo>
                  <a:lnTo>
                    <a:pt x="728548" y="348996"/>
                  </a:lnTo>
                  <a:lnTo>
                    <a:pt x="721042" y="354330"/>
                  </a:lnTo>
                  <a:lnTo>
                    <a:pt x="717575" y="360959"/>
                  </a:lnTo>
                  <a:lnTo>
                    <a:pt x="717270" y="368274"/>
                  </a:lnTo>
                  <a:lnTo>
                    <a:pt x="719277" y="375666"/>
                  </a:lnTo>
                  <a:lnTo>
                    <a:pt x="723125" y="383857"/>
                  </a:lnTo>
                  <a:lnTo>
                    <a:pt x="740994" y="416941"/>
                  </a:lnTo>
                  <a:lnTo>
                    <a:pt x="769797" y="469036"/>
                  </a:lnTo>
                  <a:lnTo>
                    <a:pt x="786866" y="502767"/>
                  </a:lnTo>
                  <a:lnTo>
                    <a:pt x="797382" y="529971"/>
                  </a:lnTo>
                  <a:lnTo>
                    <a:pt x="798601" y="553669"/>
                  </a:lnTo>
                  <a:lnTo>
                    <a:pt x="794308" y="581037"/>
                  </a:lnTo>
                  <a:lnTo>
                    <a:pt x="788289" y="609625"/>
                  </a:lnTo>
                  <a:lnTo>
                    <a:pt x="784301" y="637032"/>
                  </a:lnTo>
                  <a:lnTo>
                    <a:pt x="784898" y="677913"/>
                  </a:lnTo>
                  <a:lnTo>
                    <a:pt x="788454" y="733907"/>
                  </a:lnTo>
                  <a:lnTo>
                    <a:pt x="794334" y="804672"/>
                  </a:lnTo>
                  <a:lnTo>
                    <a:pt x="842340" y="815086"/>
                  </a:lnTo>
                  <a:lnTo>
                    <a:pt x="847674" y="718312"/>
                  </a:lnTo>
                  <a:lnTo>
                    <a:pt x="847763" y="710603"/>
                  </a:lnTo>
                  <a:lnTo>
                    <a:pt x="848448" y="699439"/>
                  </a:lnTo>
                  <a:lnTo>
                    <a:pt x="850290" y="689406"/>
                  </a:lnTo>
                  <a:lnTo>
                    <a:pt x="853897" y="685038"/>
                  </a:lnTo>
                  <a:lnTo>
                    <a:pt x="857605" y="689902"/>
                  </a:lnTo>
                  <a:lnTo>
                    <a:pt x="859713" y="700595"/>
                  </a:lnTo>
                  <a:lnTo>
                    <a:pt x="860653" y="711301"/>
                  </a:lnTo>
                  <a:lnTo>
                    <a:pt x="866216" y="813562"/>
                  </a:lnTo>
                  <a:lnTo>
                    <a:pt x="911936" y="814324"/>
                  </a:lnTo>
                  <a:lnTo>
                    <a:pt x="916432" y="697471"/>
                  </a:lnTo>
                  <a:lnTo>
                    <a:pt x="917270" y="665861"/>
                  </a:lnTo>
                  <a:lnTo>
                    <a:pt x="917194" y="649617"/>
                  </a:lnTo>
                  <a:lnTo>
                    <a:pt x="916686" y="632028"/>
                  </a:lnTo>
                  <a:lnTo>
                    <a:pt x="915339" y="614895"/>
                  </a:lnTo>
                  <a:lnTo>
                    <a:pt x="910501" y="588073"/>
                  </a:lnTo>
                  <a:lnTo>
                    <a:pt x="908773" y="573176"/>
                  </a:lnTo>
                  <a:lnTo>
                    <a:pt x="907237" y="555117"/>
                  </a:lnTo>
                  <a:lnTo>
                    <a:pt x="916419" y="577456"/>
                  </a:lnTo>
                  <a:lnTo>
                    <a:pt x="924534" y="596214"/>
                  </a:lnTo>
                  <a:lnTo>
                    <a:pt x="932002" y="611886"/>
                  </a:lnTo>
                  <a:lnTo>
                    <a:pt x="937666" y="622719"/>
                  </a:lnTo>
                  <a:lnTo>
                    <a:pt x="943190" y="630288"/>
                  </a:lnTo>
                  <a:lnTo>
                    <a:pt x="950442" y="633844"/>
                  </a:lnTo>
                  <a:lnTo>
                    <a:pt x="961339" y="632587"/>
                  </a:lnTo>
                  <a:lnTo>
                    <a:pt x="970089" y="625881"/>
                  </a:lnTo>
                  <a:lnTo>
                    <a:pt x="971829" y="615683"/>
                  </a:lnTo>
                  <a:close/>
                </a:path>
              </a:pathLst>
            </a:custGeom>
            <a:solidFill>
              <a:srgbClr val="FFFDFB"/>
            </a:solidFill>
          </p:spPr>
          <p:txBody>
            <a:bodyPr wrap="square" lIns="0" tIns="0" rIns="0" bIns="0" rtlCol="0"/>
            <a:lstStyle/>
            <a:p>
              <a:endParaRPr/>
            </a:p>
          </p:txBody>
        </p:sp>
        <p:pic>
          <p:nvPicPr>
            <p:cNvPr id="24" name="object 24"/>
            <p:cNvPicPr/>
            <p:nvPr/>
          </p:nvPicPr>
          <p:blipFill>
            <a:blip r:embed="rId3" cstate="print"/>
            <a:stretch>
              <a:fillRect/>
            </a:stretch>
          </p:blipFill>
          <p:spPr>
            <a:xfrm>
              <a:off x="1688465" y="2137283"/>
              <a:ext cx="160734" cy="123825"/>
            </a:xfrm>
            <a:prstGeom prst="rect">
              <a:avLst/>
            </a:prstGeom>
          </p:spPr>
        </p:pic>
        <p:sp>
          <p:nvSpPr>
            <p:cNvPr id="25" name="object 25"/>
            <p:cNvSpPr/>
            <p:nvPr/>
          </p:nvSpPr>
          <p:spPr>
            <a:xfrm>
              <a:off x="1425575" y="2031491"/>
              <a:ext cx="635635" cy="607060"/>
            </a:xfrm>
            <a:custGeom>
              <a:avLst/>
              <a:gdLst/>
              <a:ahLst/>
              <a:cxnLst/>
              <a:rect l="l" t="t" r="r" b="b"/>
              <a:pathLst>
                <a:path w="635635" h="607060">
                  <a:moveTo>
                    <a:pt x="165862" y="302006"/>
                  </a:moveTo>
                  <a:lnTo>
                    <a:pt x="162763" y="287337"/>
                  </a:lnTo>
                  <a:lnTo>
                    <a:pt x="154317" y="275336"/>
                  </a:lnTo>
                  <a:lnTo>
                    <a:pt x="141795" y="267258"/>
                  </a:lnTo>
                  <a:lnTo>
                    <a:pt x="126492" y="264287"/>
                  </a:lnTo>
                  <a:lnTo>
                    <a:pt x="111099" y="267258"/>
                  </a:lnTo>
                  <a:lnTo>
                    <a:pt x="98539" y="275336"/>
                  </a:lnTo>
                  <a:lnTo>
                    <a:pt x="90093" y="287337"/>
                  </a:lnTo>
                  <a:lnTo>
                    <a:pt x="86995" y="302006"/>
                  </a:lnTo>
                  <a:lnTo>
                    <a:pt x="90093" y="316687"/>
                  </a:lnTo>
                  <a:lnTo>
                    <a:pt x="98539" y="328676"/>
                  </a:lnTo>
                  <a:lnTo>
                    <a:pt x="111099" y="336765"/>
                  </a:lnTo>
                  <a:lnTo>
                    <a:pt x="126492" y="339725"/>
                  </a:lnTo>
                  <a:lnTo>
                    <a:pt x="141795" y="336765"/>
                  </a:lnTo>
                  <a:lnTo>
                    <a:pt x="154317" y="328676"/>
                  </a:lnTo>
                  <a:lnTo>
                    <a:pt x="162763" y="316687"/>
                  </a:lnTo>
                  <a:lnTo>
                    <a:pt x="165862" y="302006"/>
                  </a:lnTo>
                  <a:close/>
                </a:path>
                <a:path w="635635" h="607060">
                  <a:moveTo>
                    <a:pt x="228092" y="403352"/>
                  </a:moveTo>
                  <a:lnTo>
                    <a:pt x="222631" y="397764"/>
                  </a:lnTo>
                  <a:lnTo>
                    <a:pt x="215633" y="397002"/>
                  </a:lnTo>
                  <a:lnTo>
                    <a:pt x="215773" y="396367"/>
                  </a:lnTo>
                  <a:lnTo>
                    <a:pt x="215773" y="388239"/>
                  </a:lnTo>
                  <a:lnTo>
                    <a:pt x="213868" y="381762"/>
                  </a:lnTo>
                  <a:lnTo>
                    <a:pt x="210439" y="376301"/>
                  </a:lnTo>
                  <a:lnTo>
                    <a:pt x="212979" y="373888"/>
                  </a:lnTo>
                  <a:lnTo>
                    <a:pt x="214630" y="370586"/>
                  </a:lnTo>
                  <a:lnTo>
                    <a:pt x="214630" y="359537"/>
                  </a:lnTo>
                  <a:lnTo>
                    <a:pt x="208521" y="353695"/>
                  </a:lnTo>
                  <a:lnTo>
                    <a:pt x="198755" y="353695"/>
                  </a:lnTo>
                  <a:lnTo>
                    <a:pt x="196723" y="354203"/>
                  </a:lnTo>
                  <a:lnTo>
                    <a:pt x="194818" y="355092"/>
                  </a:lnTo>
                  <a:lnTo>
                    <a:pt x="194564" y="347091"/>
                  </a:lnTo>
                  <a:lnTo>
                    <a:pt x="187706" y="340741"/>
                  </a:lnTo>
                  <a:lnTo>
                    <a:pt x="179197" y="340741"/>
                  </a:lnTo>
                  <a:lnTo>
                    <a:pt x="172720" y="340741"/>
                  </a:lnTo>
                  <a:lnTo>
                    <a:pt x="167132" y="344678"/>
                  </a:lnTo>
                  <a:lnTo>
                    <a:pt x="164719" y="350012"/>
                  </a:lnTo>
                  <a:lnTo>
                    <a:pt x="162306" y="348615"/>
                  </a:lnTo>
                  <a:lnTo>
                    <a:pt x="159385" y="347853"/>
                  </a:lnTo>
                  <a:lnTo>
                    <a:pt x="146812" y="347853"/>
                  </a:lnTo>
                  <a:lnTo>
                    <a:pt x="139192" y="355092"/>
                  </a:lnTo>
                  <a:lnTo>
                    <a:pt x="139192" y="365506"/>
                  </a:lnTo>
                  <a:lnTo>
                    <a:pt x="139700" y="368173"/>
                  </a:lnTo>
                  <a:lnTo>
                    <a:pt x="130556" y="369316"/>
                  </a:lnTo>
                  <a:lnTo>
                    <a:pt x="123317" y="376936"/>
                  </a:lnTo>
                  <a:lnTo>
                    <a:pt x="123317" y="392557"/>
                  </a:lnTo>
                  <a:lnTo>
                    <a:pt x="127000" y="398399"/>
                  </a:lnTo>
                  <a:lnTo>
                    <a:pt x="132588" y="401447"/>
                  </a:lnTo>
                  <a:lnTo>
                    <a:pt x="129921" y="404368"/>
                  </a:lnTo>
                  <a:lnTo>
                    <a:pt x="128397" y="408178"/>
                  </a:lnTo>
                  <a:lnTo>
                    <a:pt x="128397" y="421767"/>
                  </a:lnTo>
                  <a:lnTo>
                    <a:pt x="136398" y="429387"/>
                  </a:lnTo>
                  <a:lnTo>
                    <a:pt x="149606" y="429387"/>
                  </a:lnTo>
                  <a:lnTo>
                    <a:pt x="152781" y="428498"/>
                  </a:lnTo>
                  <a:lnTo>
                    <a:pt x="155448" y="426974"/>
                  </a:lnTo>
                  <a:lnTo>
                    <a:pt x="161544" y="430530"/>
                  </a:lnTo>
                  <a:lnTo>
                    <a:pt x="168656" y="432689"/>
                  </a:lnTo>
                  <a:lnTo>
                    <a:pt x="182753" y="432689"/>
                  </a:lnTo>
                  <a:lnTo>
                    <a:pt x="188849" y="431165"/>
                  </a:lnTo>
                  <a:lnTo>
                    <a:pt x="194183" y="428498"/>
                  </a:lnTo>
                  <a:lnTo>
                    <a:pt x="195707" y="434848"/>
                  </a:lnTo>
                  <a:lnTo>
                    <a:pt x="201549" y="439420"/>
                  </a:lnTo>
                  <a:lnTo>
                    <a:pt x="216789" y="439420"/>
                  </a:lnTo>
                  <a:lnTo>
                    <a:pt x="223520" y="433070"/>
                  </a:lnTo>
                  <a:lnTo>
                    <a:pt x="223520" y="423545"/>
                  </a:lnTo>
                  <a:lnTo>
                    <a:pt x="223266" y="422148"/>
                  </a:lnTo>
                  <a:lnTo>
                    <a:pt x="222745" y="420751"/>
                  </a:lnTo>
                  <a:lnTo>
                    <a:pt x="226060" y="418338"/>
                  </a:lnTo>
                  <a:lnTo>
                    <a:pt x="228092" y="414528"/>
                  </a:lnTo>
                  <a:lnTo>
                    <a:pt x="228092" y="403352"/>
                  </a:lnTo>
                  <a:close/>
                </a:path>
                <a:path w="635635" h="607060">
                  <a:moveTo>
                    <a:pt x="475615" y="392811"/>
                  </a:moveTo>
                  <a:lnTo>
                    <a:pt x="472414" y="377761"/>
                  </a:lnTo>
                  <a:lnTo>
                    <a:pt x="463715" y="365442"/>
                  </a:lnTo>
                  <a:lnTo>
                    <a:pt x="450799" y="357136"/>
                  </a:lnTo>
                  <a:lnTo>
                    <a:pt x="434975" y="354076"/>
                  </a:lnTo>
                  <a:lnTo>
                    <a:pt x="419214" y="357136"/>
                  </a:lnTo>
                  <a:lnTo>
                    <a:pt x="406336" y="365442"/>
                  </a:lnTo>
                  <a:lnTo>
                    <a:pt x="397637" y="377761"/>
                  </a:lnTo>
                  <a:lnTo>
                    <a:pt x="394462" y="392811"/>
                  </a:lnTo>
                  <a:lnTo>
                    <a:pt x="397637" y="407949"/>
                  </a:lnTo>
                  <a:lnTo>
                    <a:pt x="406336" y="420293"/>
                  </a:lnTo>
                  <a:lnTo>
                    <a:pt x="419214" y="428625"/>
                  </a:lnTo>
                  <a:lnTo>
                    <a:pt x="434975" y="431673"/>
                  </a:lnTo>
                  <a:lnTo>
                    <a:pt x="450799" y="428625"/>
                  </a:lnTo>
                  <a:lnTo>
                    <a:pt x="463715" y="420293"/>
                  </a:lnTo>
                  <a:lnTo>
                    <a:pt x="472414" y="407949"/>
                  </a:lnTo>
                  <a:lnTo>
                    <a:pt x="475615" y="392811"/>
                  </a:lnTo>
                  <a:close/>
                </a:path>
                <a:path w="635635" h="607060">
                  <a:moveTo>
                    <a:pt x="532511" y="302514"/>
                  </a:moveTo>
                  <a:lnTo>
                    <a:pt x="529336" y="287655"/>
                  </a:lnTo>
                  <a:lnTo>
                    <a:pt x="520725" y="275501"/>
                  </a:lnTo>
                  <a:lnTo>
                    <a:pt x="507961" y="267296"/>
                  </a:lnTo>
                  <a:lnTo>
                    <a:pt x="492379" y="264287"/>
                  </a:lnTo>
                  <a:lnTo>
                    <a:pt x="476796" y="267296"/>
                  </a:lnTo>
                  <a:lnTo>
                    <a:pt x="464083" y="275501"/>
                  </a:lnTo>
                  <a:lnTo>
                    <a:pt x="455510" y="287655"/>
                  </a:lnTo>
                  <a:lnTo>
                    <a:pt x="452374" y="302514"/>
                  </a:lnTo>
                  <a:lnTo>
                    <a:pt x="455510" y="317436"/>
                  </a:lnTo>
                  <a:lnTo>
                    <a:pt x="464083" y="329590"/>
                  </a:lnTo>
                  <a:lnTo>
                    <a:pt x="476796" y="337756"/>
                  </a:lnTo>
                  <a:lnTo>
                    <a:pt x="492379" y="340741"/>
                  </a:lnTo>
                  <a:lnTo>
                    <a:pt x="507961" y="337756"/>
                  </a:lnTo>
                  <a:lnTo>
                    <a:pt x="520725" y="329590"/>
                  </a:lnTo>
                  <a:lnTo>
                    <a:pt x="529336" y="317436"/>
                  </a:lnTo>
                  <a:lnTo>
                    <a:pt x="532511" y="302514"/>
                  </a:lnTo>
                  <a:close/>
                </a:path>
                <a:path w="635635" h="607060">
                  <a:moveTo>
                    <a:pt x="597408" y="352806"/>
                  </a:moveTo>
                  <a:lnTo>
                    <a:pt x="589534" y="345186"/>
                  </a:lnTo>
                  <a:lnTo>
                    <a:pt x="576453" y="345186"/>
                  </a:lnTo>
                  <a:lnTo>
                    <a:pt x="573278" y="346075"/>
                  </a:lnTo>
                  <a:lnTo>
                    <a:pt x="570611" y="347726"/>
                  </a:lnTo>
                  <a:lnTo>
                    <a:pt x="568198" y="345440"/>
                  </a:lnTo>
                  <a:lnTo>
                    <a:pt x="565023" y="344043"/>
                  </a:lnTo>
                  <a:lnTo>
                    <a:pt x="561467" y="344043"/>
                  </a:lnTo>
                  <a:lnTo>
                    <a:pt x="554101" y="344043"/>
                  </a:lnTo>
                  <a:lnTo>
                    <a:pt x="548132" y="349758"/>
                  </a:lnTo>
                  <a:lnTo>
                    <a:pt x="548132" y="357505"/>
                  </a:lnTo>
                  <a:lnTo>
                    <a:pt x="533387" y="360845"/>
                  </a:lnTo>
                  <a:lnTo>
                    <a:pt x="521411" y="368973"/>
                  </a:lnTo>
                  <a:lnTo>
                    <a:pt x="513359" y="380758"/>
                  </a:lnTo>
                  <a:lnTo>
                    <a:pt x="510413" y="395097"/>
                  </a:lnTo>
                  <a:lnTo>
                    <a:pt x="513511" y="409765"/>
                  </a:lnTo>
                  <a:lnTo>
                    <a:pt x="521970" y="421716"/>
                  </a:lnTo>
                  <a:lnTo>
                    <a:pt x="534517" y="429755"/>
                  </a:lnTo>
                  <a:lnTo>
                    <a:pt x="549910" y="432689"/>
                  </a:lnTo>
                  <a:lnTo>
                    <a:pt x="565213" y="429755"/>
                  </a:lnTo>
                  <a:lnTo>
                    <a:pt x="577735" y="421703"/>
                  </a:lnTo>
                  <a:lnTo>
                    <a:pt x="586181" y="409765"/>
                  </a:lnTo>
                  <a:lnTo>
                    <a:pt x="589280" y="395097"/>
                  </a:lnTo>
                  <a:lnTo>
                    <a:pt x="589280" y="389001"/>
                  </a:lnTo>
                  <a:lnTo>
                    <a:pt x="587756" y="383286"/>
                  </a:lnTo>
                  <a:lnTo>
                    <a:pt x="584962" y="378206"/>
                  </a:lnTo>
                  <a:lnTo>
                    <a:pt x="592201" y="376047"/>
                  </a:lnTo>
                  <a:lnTo>
                    <a:pt x="597408" y="369697"/>
                  </a:lnTo>
                  <a:lnTo>
                    <a:pt x="597408" y="352806"/>
                  </a:lnTo>
                  <a:close/>
                </a:path>
                <a:path w="635635" h="607060">
                  <a:moveTo>
                    <a:pt x="635635" y="303530"/>
                  </a:moveTo>
                  <a:lnTo>
                    <a:pt x="632180" y="258686"/>
                  </a:lnTo>
                  <a:lnTo>
                    <a:pt x="622173" y="215874"/>
                  </a:lnTo>
                  <a:lnTo>
                    <a:pt x="614299" y="196151"/>
                  </a:lnTo>
                  <a:lnTo>
                    <a:pt x="614299" y="303530"/>
                  </a:lnTo>
                  <a:lnTo>
                    <a:pt x="610400" y="349389"/>
                  </a:lnTo>
                  <a:lnTo>
                    <a:pt x="599160" y="392912"/>
                  </a:lnTo>
                  <a:lnTo>
                    <a:pt x="581152" y="433514"/>
                  </a:lnTo>
                  <a:lnTo>
                    <a:pt x="572223" y="447230"/>
                  </a:lnTo>
                  <a:lnTo>
                    <a:pt x="569722" y="445249"/>
                  </a:lnTo>
                  <a:lnTo>
                    <a:pt x="560616" y="441617"/>
                  </a:lnTo>
                  <a:lnTo>
                    <a:pt x="512356" y="458965"/>
                  </a:lnTo>
                  <a:lnTo>
                    <a:pt x="504952" y="476631"/>
                  </a:lnTo>
                  <a:lnTo>
                    <a:pt x="504952" y="521995"/>
                  </a:lnTo>
                  <a:lnTo>
                    <a:pt x="492823" y="531926"/>
                  </a:lnTo>
                  <a:lnTo>
                    <a:pt x="489204" y="534085"/>
                  </a:lnTo>
                  <a:lnTo>
                    <a:pt x="489204" y="474853"/>
                  </a:lnTo>
                  <a:lnTo>
                    <a:pt x="486968" y="468312"/>
                  </a:lnTo>
                  <a:lnTo>
                    <a:pt x="479298" y="456387"/>
                  </a:lnTo>
                  <a:lnTo>
                    <a:pt x="464654" y="444931"/>
                  </a:lnTo>
                  <a:lnTo>
                    <a:pt x="441579" y="439801"/>
                  </a:lnTo>
                  <a:lnTo>
                    <a:pt x="418922" y="445922"/>
                  </a:lnTo>
                  <a:lnTo>
                    <a:pt x="405257" y="459371"/>
                  </a:lnTo>
                  <a:lnTo>
                    <a:pt x="398526" y="472808"/>
                  </a:lnTo>
                  <a:lnTo>
                    <a:pt x="396748" y="478917"/>
                  </a:lnTo>
                  <a:lnTo>
                    <a:pt x="400126" y="574840"/>
                  </a:lnTo>
                  <a:lnTo>
                    <a:pt x="365887" y="582904"/>
                  </a:lnTo>
                  <a:lnTo>
                    <a:pt x="317881" y="586613"/>
                  </a:lnTo>
                  <a:lnTo>
                    <a:pt x="269824" y="582904"/>
                  </a:lnTo>
                  <a:lnTo>
                    <a:pt x="231787" y="573951"/>
                  </a:lnTo>
                  <a:lnTo>
                    <a:pt x="230505" y="553847"/>
                  </a:lnTo>
                  <a:lnTo>
                    <a:pt x="229108" y="547801"/>
                  </a:lnTo>
                  <a:lnTo>
                    <a:pt x="226047" y="538137"/>
                  </a:lnTo>
                  <a:lnTo>
                    <a:pt x="222999" y="527558"/>
                  </a:lnTo>
                  <a:lnTo>
                    <a:pt x="221602" y="518795"/>
                  </a:lnTo>
                  <a:lnTo>
                    <a:pt x="222148" y="510451"/>
                  </a:lnTo>
                  <a:lnTo>
                    <a:pt x="224497" y="491032"/>
                  </a:lnTo>
                  <a:lnTo>
                    <a:pt x="225044" y="483743"/>
                  </a:lnTo>
                  <a:lnTo>
                    <a:pt x="223215" y="473837"/>
                  </a:lnTo>
                  <a:lnTo>
                    <a:pt x="216293" y="459206"/>
                  </a:lnTo>
                  <a:lnTo>
                    <a:pt x="202057" y="445960"/>
                  </a:lnTo>
                  <a:lnTo>
                    <a:pt x="178308" y="440182"/>
                  </a:lnTo>
                  <a:lnTo>
                    <a:pt x="154889" y="445668"/>
                  </a:lnTo>
                  <a:lnTo>
                    <a:pt x="141541" y="457708"/>
                  </a:lnTo>
                  <a:lnTo>
                    <a:pt x="135509" y="469760"/>
                  </a:lnTo>
                  <a:lnTo>
                    <a:pt x="134112" y="475234"/>
                  </a:lnTo>
                  <a:lnTo>
                    <a:pt x="134112" y="524789"/>
                  </a:lnTo>
                  <a:lnTo>
                    <a:pt x="115570" y="509612"/>
                  </a:lnTo>
                  <a:lnTo>
                    <a:pt x="115824" y="494017"/>
                  </a:lnTo>
                  <a:lnTo>
                    <a:pt x="115951" y="474472"/>
                  </a:lnTo>
                  <a:lnTo>
                    <a:pt x="110820" y="457695"/>
                  </a:lnTo>
                  <a:lnTo>
                    <a:pt x="98386" y="447370"/>
                  </a:lnTo>
                  <a:lnTo>
                    <a:pt x="83045" y="442087"/>
                  </a:lnTo>
                  <a:lnTo>
                    <a:pt x="69215" y="440436"/>
                  </a:lnTo>
                  <a:lnTo>
                    <a:pt x="58851" y="440270"/>
                  </a:lnTo>
                  <a:lnTo>
                    <a:pt x="54470" y="433514"/>
                  </a:lnTo>
                  <a:lnTo>
                    <a:pt x="53594" y="431558"/>
                  </a:lnTo>
                  <a:lnTo>
                    <a:pt x="54127" y="431888"/>
                  </a:lnTo>
                  <a:lnTo>
                    <a:pt x="70231" y="434975"/>
                  </a:lnTo>
                  <a:lnTo>
                    <a:pt x="86245" y="431888"/>
                  </a:lnTo>
                  <a:lnTo>
                    <a:pt x="99326" y="423443"/>
                  </a:lnTo>
                  <a:lnTo>
                    <a:pt x="108140" y="410921"/>
                  </a:lnTo>
                  <a:lnTo>
                    <a:pt x="111379" y="395605"/>
                  </a:lnTo>
                  <a:lnTo>
                    <a:pt x="108140" y="380301"/>
                  </a:lnTo>
                  <a:lnTo>
                    <a:pt x="99326" y="367779"/>
                  </a:lnTo>
                  <a:lnTo>
                    <a:pt x="86245" y="359333"/>
                  </a:lnTo>
                  <a:lnTo>
                    <a:pt x="70231" y="356235"/>
                  </a:lnTo>
                  <a:lnTo>
                    <a:pt x="54127" y="359333"/>
                  </a:lnTo>
                  <a:lnTo>
                    <a:pt x="41021" y="367779"/>
                  </a:lnTo>
                  <a:lnTo>
                    <a:pt x="32918" y="379247"/>
                  </a:lnTo>
                  <a:lnTo>
                    <a:pt x="25222" y="349389"/>
                  </a:lnTo>
                  <a:lnTo>
                    <a:pt x="21336" y="303530"/>
                  </a:lnTo>
                  <a:lnTo>
                    <a:pt x="25222" y="257644"/>
                  </a:lnTo>
                  <a:lnTo>
                    <a:pt x="36461" y="214096"/>
                  </a:lnTo>
                  <a:lnTo>
                    <a:pt x="54470" y="173469"/>
                  </a:lnTo>
                  <a:lnTo>
                    <a:pt x="78600" y="136359"/>
                  </a:lnTo>
                  <a:lnTo>
                    <a:pt x="108267" y="103352"/>
                  </a:lnTo>
                  <a:lnTo>
                    <a:pt x="142824" y="75031"/>
                  </a:lnTo>
                  <a:lnTo>
                    <a:pt x="181686" y="51981"/>
                  </a:lnTo>
                  <a:lnTo>
                    <a:pt x="224218" y="34785"/>
                  </a:lnTo>
                  <a:lnTo>
                    <a:pt x="269824" y="24041"/>
                  </a:lnTo>
                  <a:lnTo>
                    <a:pt x="317881" y="20320"/>
                  </a:lnTo>
                  <a:lnTo>
                    <a:pt x="365887" y="24041"/>
                  </a:lnTo>
                  <a:lnTo>
                    <a:pt x="411467" y="34785"/>
                  </a:lnTo>
                  <a:lnTo>
                    <a:pt x="453986" y="51981"/>
                  </a:lnTo>
                  <a:lnTo>
                    <a:pt x="492823" y="75031"/>
                  </a:lnTo>
                  <a:lnTo>
                    <a:pt x="527380" y="103352"/>
                  </a:lnTo>
                  <a:lnTo>
                    <a:pt x="557022" y="136359"/>
                  </a:lnTo>
                  <a:lnTo>
                    <a:pt x="581152" y="173469"/>
                  </a:lnTo>
                  <a:lnTo>
                    <a:pt x="599160" y="214096"/>
                  </a:lnTo>
                  <a:lnTo>
                    <a:pt x="610400" y="257644"/>
                  </a:lnTo>
                  <a:lnTo>
                    <a:pt x="614299" y="303530"/>
                  </a:lnTo>
                  <a:lnTo>
                    <a:pt x="614299" y="196151"/>
                  </a:lnTo>
                  <a:lnTo>
                    <a:pt x="584441" y="138264"/>
                  </a:lnTo>
                  <a:lnTo>
                    <a:pt x="557695" y="104394"/>
                  </a:lnTo>
                  <a:lnTo>
                    <a:pt x="526351" y="74460"/>
                  </a:lnTo>
                  <a:lnTo>
                    <a:pt x="490905" y="48907"/>
                  </a:lnTo>
                  <a:lnTo>
                    <a:pt x="451840" y="28219"/>
                  </a:lnTo>
                  <a:lnTo>
                    <a:pt x="409651" y="12852"/>
                  </a:lnTo>
                  <a:lnTo>
                    <a:pt x="364832" y="3302"/>
                  </a:lnTo>
                  <a:lnTo>
                    <a:pt x="317881" y="0"/>
                  </a:lnTo>
                  <a:lnTo>
                    <a:pt x="270878" y="3302"/>
                  </a:lnTo>
                  <a:lnTo>
                    <a:pt x="226034" y="12852"/>
                  </a:lnTo>
                  <a:lnTo>
                    <a:pt x="183832" y="28219"/>
                  </a:lnTo>
                  <a:lnTo>
                    <a:pt x="144754" y="48907"/>
                  </a:lnTo>
                  <a:lnTo>
                    <a:pt x="109283" y="74460"/>
                  </a:lnTo>
                  <a:lnTo>
                    <a:pt x="77939" y="104394"/>
                  </a:lnTo>
                  <a:lnTo>
                    <a:pt x="51181" y="138264"/>
                  </a:lnTo>
                  <a:lnTo>
                    <a:pt x="29527" y="175577"/>
                  </a:lnTo>
                  <a:lnTo>
                    <a:pt x="13449" y="215874"/>
                  </a:lnTo>
                  <a:lnTo>
                    <a:pt x="3441" y="258686"/>
                  </a:lnTo>
                  <a:lnTo>
                    <a:pt x="0" y="303530"/>
                  </a:lnTo>
                  <a:lnTo>
                    <a:pt x="3924" y="351434"/>
                  </a:lnTo>
                  <a:lnTo>
                    <a:pt x="15328" y="396951"/>
                  </a:lnTo>
                  <a:lnTo>
                    <a:pt x="33604" y="439521"/>
                  </a:lnTo>
                  <a:lnTo>
                    <a:pt x="58140" y="478561"/>
                  </a:lnTo>
                  <a:lnTo>
                    <a:pt x="88341" y="513499"/>
                  </a:lnTo>
                  <a:lnTo>
                    <a:pt x="123609" y="543775"/>
                  </a:lnTo>
                  <a:lnTo>
                    <a:pt x="163322" y="568807"/>
                  </a:lnTo>
                  <a:lnTo>
                    <a:pt x="206908" y="588022"/>
                  </a:lnTo>
                  <a:lnTo>
                    <a:pt x="253746" y="600837"/>
                  </a:lnTo>
                  <a:lnTo>
                    <a:pt x="317881" y="607060"/>
                  </a:lnTo>
                  <a:lnTo>
                    <a:pt x="381889" y="600837"/>
                  </a:lnTo>
                  <a:lnTo>
                    <a:pt x="428752" y="588022"/>
                  </a:lnTo>
                  <a:lnTo>
                    <a:pt x="472351" y="568807"/>
                  </a:lnTo>
                  <a:lnTo>
                    <a:pt x="512076" y="543775"/>
                  </a:lnTo>
                  <a:lnTo>
                    <a:pt x="547331" y="513499"/>
                  </a:lnTo>
                  <a:lnTo>
                    <a:pt x="577519" y="478561"/>
                  </a:lnTo>
                  <a:lnTo>
                    <a:pt x="602043" y="439521"/>
                  </a:lnTo>
                  <a:lnTo>
                    <a:pt x="620306" y="396951"/>
                  </a:lnTo>
                  <a:lnTo>
                    <a:pt x="631698" y="351434"/>
                  </a:lnTo>
                  <a:lnTo>
                    <a:pt x="635635" y="303530"/>
                  </a:lnTo>
                  <a:close/>
                </a:path>
              </a:pathLst>
            </a:custGeom>
            <a:solidFill>
              <a:srgbClr val="FFFDFB"/>
            </a:solidFill>
          </p:spPr>
          <p:txBody>
            <a:bodyPr wrap="square" lIns="0" tIns="0" rIns="0" bIns="0" rtlCol="0"/>
            <a:lstStyle/>
            <a:p>
              <a:endParaRPr/>
            </a:p>
          </p:txBody>
        </p:sp>
        <p:pic>
          <p:nvPicPr>
            <p:cNvPr id="26" name="object 26"/>
            <p:cNvPicPr/>
            <p:nvPr/>
          </p:nvPicPr>
          <p:blipFill>
            <a:blip r:embed="rId4" cstate="print"/>
            <a:stretch>
              <a:fillRect/>
            </a:stretch>
          </p:blipFill>
          <p:spPr>
            <a:xfrm>
              <a:off x="1085850" y="3255187"/>
              <a:ext cx="479374" cy="459638"/>
            </a:xfrm>
            <a:prstGeom prst="rect">
              <a:avLst/>
            </a:prstGeom>
          </p:spPr>
        </p:pic>
        <p:pic>
          <p:nvPicPr>
            <p:cNvPr id="27" name="object 27"/>
            <p:cNvPicPr/>
            <p:nvPr/>
          </p:nvPicPr>
          <p:blipFill>
            <a:blip r:embed="rId5" cstate="print"/>
            <a:stretch>
              <a:fillRect/>
            </a:stretch>
          </p:blipFill>
          <p:spPr>
            <a:xfrm>
              <a:off x="2416257" y="3336245"/>
              <a:ext cx="79209" cy="76415"/>
            </a:xfrm>
            <a:prstGeom prst="rect">
              <a:avLst/>
            </a:prstGeom>
          </p:spPr>
        </p:pic>
        <p:pic>
          <p:nvPicPr>
            <p:cNvPr id="28" name="object 28"/>
            <p:cNvPicPr/>
            <p:nvPr/>
          </p:nvPicPr>
          <p:blipFill>
            <a:blip r:embed="rId6" cstate="print"/>
            <a:stretch>
              <a:fillRect/>
            </a:stretch>
          </p:blipFill>
          <p:spPr>
            <a:xfrm>
              <a:off x="2549988" y="3336245"/>
              <a:ext cx="79209" cy="76415"/>
            </a:xfrm>
            <a:prstGeom prst="rect">
              <a:avLst/>
            </a:prstGeom>
          </p:spPr>
        </p:pic>
        <p:pic>
          <p:nvPicPr>
            <p:cNvPr id="29" name="object 29"/>
            <p:cNvPicPr/>
            <p:nvPr/>
          </p:nvPicPr>
          <p:blipFill>
            <a:blip r:embed="rId7" cstate="print"/>
            <a:stretch>
              <a:fillRect/>
            </a:stretch>
          </p:blipFill>
          <p:spPr>
            <a:xfrm>
              <a:off x="2681179" y="3336245"/>
              <a:ext cx="79336" cy="76415"/>
            </a:xfrm>
            <a:prstGeom prst="rect">
              <a:avLst/>
            </a:prstGeom>
          </p:spPr>
        </p:pic>
        <p:sp>
          <p:nvSpPr>
            <p:cNvPr id="30" name="object 30"/>
            <p:cNvSpPr/>
            <p:nvPr/>
          </p:nvSpPr>
          <p:spPr>
            <a:xfrm>
              <a:off x="2367661" y="3272027"/>
              <a:ext cx="445134" cy="256540"/>
            </a:xfrm>
            <a:custGeom>
              <a:avLst/>
              <a:gdLst/>
              <a:ahLst/>
              <a:cxnLst/>
              <a:rect l="l" t="t" r="r" b="b"/>
              <a:pathLst>
                <a:path w="445135" h="256539">
                  <a:moveTo>
                    <a:pt x="360680" y="204216"/>
                  </a:moveTo>
                  <a:lnTo>
                    <a:pt x="351027" y="219964"/>
                  </a:lnTo>
                  <a:lnTo>
                    <a:pt x="329564" y="255524"/>
                  </a:lnTo>
                  <a:lnTo>
                    <a:pt x="308228" y="219964"/>
                  </a:lnTo>
                  <a:lnTo>
                    <a:pt x="299719" y="204216"/>
                  </a:lnTo>
                  <a:lnTo>
                    <a:pt x="145922" y="204216"/>
                  </a:lnTo>
                  <a:lnTo>
                    <a:pt x="135762" y="221106"/>
                  </a:lnTo>
                  <a:lnTo>
                    <a:pt x="114300" y="256540"/>
                  </a:lnTo>
                  <a:lnTo>
                    <a:pt x="92837" y="221106"/>
                  </a:lnTo>
                  <a:lnTo>
                    <a:pt x="83184" y="204216"/>
                  </a:lnTo>
                  <a:lnTo>
                    <a:pt x="63626" y="204216"/>
                  </a:lnTo>
                  <a:lnTo>
                    <a:pt x="38951" y="199407"/>
                  </a:lnTo>
                  <a:lnTo>
                    <a:pt x="18716" y="186324"/>
                  </a:lnTo>
                  <a:lnTo>
                    <a:pt x="5030" y="166979"/>
                  </a:lnTo>
                  <a:lnTo>
                    <a:pt x="0" y="143382"/>
                  </a:lnTo>
                  <a:lnTo>
                    <a:pt x="0" y="60832"/>
                  </a:lnTo>
                  <a:lnTo>
                    <a:pt x="5030" y="37236"/>
                  </a:lnTo>
                  <a:lnTo>
                    <a:pt x="18716" y="17891"/>
                  </a:lnTo>
                  <a:lnTo>
                    <a:pt x="38951" y="4808"/>
                  </a:lnTo>
                  <a:lnTo>
                    <a:pt x="63626" y="0"/>
                  </a:lnTo>
                  <a:lnTo>
                    <a:pt x="381253" y="0"/>
                  </a:lnTo>
                  <a:lnTo>
                    <a:pt x="405929" y="4808"/>
                  </a:lnTo>
                  <a:lnTo>
                    <a:pt x="426164" y="17891"/>
                  </a:lnTo>
                  <a:lnTo>
                    <a:pt x="439850" y="37236"/>
                  </a:lnTo>
                  <a:lnTo>
                    <a:pt x="444881" y="60832"/>
                  </a:lnTo>
                  <a:lnTo>
                    <a:pt x="444881" y="143382"/>
                  </a:lnTo>
                  <a:lnTo>
                    <a:pt x="439850" y="166979"/>
                  </a:lnTo>
                  <a:lnTo>
                    <a:pt x="426164" y="186324"/>
                  </a:lnTo>
                  <a:lnTo>
                    <a:pt x="405929" y="199407"/>
                  </a:lnTo>
                  <a:lnTo>
                    <a:pt x="381253" y="204216"/>
                  </a:lnTo>
                  <a:lnTo>
                    <a:pt x="360680" y="204216"/>
                  </a:lnTo>
                  <a:close/>
                </a:path>
              </a:pathLst>
            </a:custGeom>
            <a:ln w="16344">
              <a:solidFill>
                <a:srgbClr val="FFFDFC"/>
              </a:solidFill>
            </a:ln>
          </p:spPr>
          <p:txBody>
            <a:bodyPr wrap="square" lIns="0" tIns="0" rIns="0" bIns="0" rtlCol="0"/>
            <a:lstStyle/>
            <a:p>
              <a:endParaRPr/>
            </a:p>
          </p:txBody>
        </p:sp>
        <p:pic>
          <p:nvPicPr>
            <p:cNvPr id="31" name="object 31"/>
            <p:cNvPicPr/>
            <p:nvPr/>
          </p:nvPicPr>
          <p:blipFill>
            <a:blip r:embed="rId8" cstate="print"/>
            <a:stretch>
              <a:fillRect/>
            </a:stretch>
          </p:blipFill>
          <p:spPr>
            <a:xfrm>
              <a:off x="2405589" y="3557987"/>
              <a:ext cx="150837" cy="240245"/>
            </a:xfrm>
            <a:prstGeom prst="rect">
              <a:avLst/>
            </a:prstGeom>
          </p:spPr>
        </p:pic>
        <p:pic>
          <p:nvPicPr>
            <p:cNvPr id="32" name="object 32"/>
            <p:cNvPicPr/>
            <p:nvPr/>
          </p:nvPicPr>
          <p:blipFill>
            <a:blip r:embed="rId9" cstate="print"/>
            <a:stretch>
              <a:fillRect/>
            </a:stretch>
          </p:blipFill>
          <p:spPr>
            <a:xfrm>
              <a:off x="2626569" y="3557987"/>
              <a:ext cx="150837" cy="240245"/>
            </a:xfrm>
            <a:prstGeom prst="rect">
              <a:avLst/>
            </a:prstGeom>
          </p:spPr>
        </p:pic>
        <p:pic>
          <p:nvPicPr>
            <p:cNvPr id="33" name="object 33"/>
            <p:cNvPicPr/>
            <p:nvPr/>
          </p:nvPicPr>
          <p:blipFill>
            <a:blip r:embed="rId10" cstate="print"/>
            <a:stretch>
              <a:fillRect/>
            </a:stretch>
          </p:blipFill>
          <p:spPr>
            <a:xfrm>
              <a:off x="6169163" y="3235845"/>
              <a:ext cx="122276" cy="110211"/>
            </a:xfrm>
            <a:prstGeom prst="rect">
              <a:avLst/>
            </a:prstGeom>
          </p:spPr>
        </p:pic>
        <p:sp>
          <p:nvSpPr>
            <p:cNvPr id="34" name="object 34"/>
            <p:cNvSpPr/>
            <p:nvPr/>
          </p:nvSpPr>
          <p:spPr>
            <a:xfrm>
              <a:off x="6148282" y="3358007"/>
              <a:ext cx="164465" cy="412750"/>
            </a:xfrm>
            <a:custGeom>
              <a:avLst/>
              <a:gdLst/>
              <a:ahLst/>
              <a:cxnLst/>
              <a:rect l="l" t="t" r="r" b="b"/>
              <a:pathLst>
                <a:path w="164464" h="412750">
                  <a:moveTo>
                    <a:pt x="89957" y="412496"/>
                  </a:moveTo>
                  <a:lnTo>
                    <a:pt x="103901" y="408269"/>
                  </a:lnTo>
                  <a:lnTo>
                    <a:pt x="110928" y="398970"/>
                  </a:lnTo>
                  <a:lnTo>
                    <a:pt x="113407" y="389671"/>
                  </a:lnTo>
                  <a:lnTo>
                    <a:pt x="113706" y="385445"/>
                  </a:lnTo>
                  <a:lnTo>
                    <a:pt x="132375" y="195834"/>
                  </a:lnTo>
                  <a:lnTo>
                    <a:pt x="156108" y="147732"/>
                  </a:lnTo>
                  <a:lnTo>
                    <a:pt x="159934" y="109347"/>
                  </a:lnTo>
                  <a:lnTo>
                    <a:pt x="161917" y="89739"/>
                  </a:lnTo>
                  <a:lnTo>
                    <a:pt x="164078" y="64023"/>
                  </a:lnTo>
                  <a:lnTo>
                    <a:pt x="164167" y="38713"/>
                  </a:lnTo>
                  <a:lnTo>
                    <a:pt x="159934" y="20320"/>
                  </a:lnTo>
                  <a:lnTo>
                    <a:pt x="121580" y="381"/>
                  </a:lnTo>
                  <a:lnTo>
                    <a:pt x="111928" y="0"/>
                  </a:lnTo>
                  <a:lnTo>
                    <a:pt x="104689" y="8509"/>
                  </a:lnTo>
                  <a:lnTo>
                    <a:pt x="81448" y="37338"/>
                  </a:lnTo>
                  <a:lnTo>
                    <a:pt x="59477" y="8509"/>
                  </a:lnTo>
                  <a:lnTo>
                    <a:pt x="52238" y="0"/>
                  </a:lnTo>
                  <a:lnTo>
                    <a:pt x="42459" y="381"/>
                  </a:lnTo>
                  <a:lnTo>
                    <a:pt x="33754" y="1246"/>
                  </a:lnTo>
                  <a:lnTo>
                    <a:pt x="23298" y="4064"/>
                  </a:lnTo>
                  <a:lnTo>
                    <a:pt x="12866" y="10025"/>
                  </a:lnTo>
                  <a:lnTo>
                    <a:pt x="4232" y="20320"/>
                  </a:lnTo>
                  <a:lnTo>
                    <a:pt x="0" y="38713"/>
                  </a:lnTo>
                  <a:lnTo>
                    <a:pt x="89" y="64023"/>
                  </a:lnTo>
                  <a:lnTo>
                    <a:pt x="2250" y="89739"/>
                  </a:lnTo>
                  <a:lnTo>
                    <a:pt x="4232" y="109347"/>
                  </a:lnTo>
                  <a:lnTo>
                    <a:pt x="5853" y="127146"/>
                  </a:lnTo>
                  <a:lnTo>
                    <a:pt x="10836" y="171831"/>
                  </a:lnTo>
                  <a:lnTo>
                    <a:pt x="31791" y="195834"/>
                  </a:lnTo>
                  <a:lnTo>
                    <a:pt x="50460" y="385445"/>
                  </a:lnTo>
                  <a:lnTo>
                    <a:pt x="50760" y="389671"/>
                  </a:lnTo>
                  <a:lnTo>
                    <a:pt x="53238" y="398970"/>
                  </a:lnTo>
                  <a:lnTo>
                    <a:pt x="60265" y="408269"/>
                  </a:lnTo>
                  <a:lnTo>
                    <a:pt x="74209" y="412496"/>
                  </a:lnTo>
                  <a:lnTo>
                    <a:pt x="89957" y="412496"/>
                  </a:lnTo>
                  <a:close/>
                </a:path>
              </a:pathLst>
            </a:custGeom>
            <a:ln w="14199">
              <a:solidFill>
                <a:srgbClr val="FFFDFC"/>
              </a:solidFill>
            </a:ln>
          </p:spPr>
          <p:txBody>
            <a:bodyPr wrap="square" lIns="0" tIns="0" rIns="0" bIns="0" rtlCol="0"/>
            <a:lstStyle/>
            <a:p>
              <a:endParaRPr/>
            </a:p>
          </p:txBody>
        </p:sp>
        <p:pic>
          <p:nvPicPr>
            <p:cNvPr id="35" name="object 35"/>
            <p:cNvPicPr/>
            <p:nvPr/>
          </p:nvPicPr>
          <p:blipFill>
            <a:blip r:embed="rId11" cstate="print"/>
            <a:stretch>
              <a:fillRect/>
            </a:stretch>
          </p:blipFill>
          <p:spPr>
            <a:xfrm>
              <a:off x="6370078" y="3235845"/>
              <a:ext cx="122276" cy="110211"/>
            </a:xfrm>
            <a:prstGeom prst="rect">
              <a:avLst/>
            </a:prstGeom>
          </p:spPr>
        </p:pic>
        <p:sp>
          <p:nvSpPr>
            <p:cNvPr id="36" name="object 36"/>
            <p:cNvSpPr/>
            <p:nvPr/>
          </p:nvSpPr>
          <p:spPr>
            <a:xfrm>
              <a:off x="6349069" y="3358007"/>
              <a:ext cx="164465" cy="412750"/>
            </a:xfrm>
            <a:custGeom>
              <a:avLst/>
              <a:gdLst/>
              <a:ahLst/>
              <a:cxnLst/>
              <a:rect l="l" t="t" r="r" b="b"/>
              <a:pathLst>
                <a:path w="164465" h="412750">
                  <a:moveTo>
                    <a:pt x="89957" y="412496"/>
                  </a:moveTo>
                  <a:lnTo>
                    <a:pt x="103975" y="408269"/>
                  </a:lnTo>
                  <a:lnTo>
                    <a:pt x="111039" y="398970"/>
                  </a:lnTo>
                  <a:lnTo>
                    <a:pt x="113532" y="389671"/>
                  </a:lnTo>
                  <a:lnTo>
                    <a:pt x="113833" y="385445"/>
                  </a:lnTo>
                  <a:lnTo>
                    <a:pt x="132502" y="195834"/>
                  </a:lnTo>
                  <a:lnTo>
                    <a:pt x="156124" y="147732"/>
                  </a:lnTo>
                  <a:lnTo>
                    <a:pt x="160061" y="109347"/>
                  </a:lnTo>
                  <a:lnTo>
                    <a:pt x="162026" y="89739"/>
                  </a:lnTo>
                  <a:lnTo>
                    <a:pt x="164157" y="64023"/>
                  </a:lnTo>
                  <a:lnTo>
                    <a:pt x="164240" y="38713"/>
                  </a:lnTo>
                  <a:lnTo>
                    <a:pt x="160061" y="20320"/>
                  </a:lnTo>
                  <a:lnTo>
                    <a:pt x="121707" y="381"/>
                  </a:lnTo>
                  <a:lnTo>
                    <a:pt x="111928" y="0"/>
                  </a:lnTo>
                  <a:lnTo>
                    <a:pt x="104689" y="8509"/>
                  </a:lnTo>
                  <a:lnTo>
                    <a:pt x="81448" y="37338"/>
                  </a:lnTo>
                  <a:lnTo>
                    <a:pt x="59604" y="8509"/>
                  </a:lnTo>
                  <a:lnTo>
                    <a:pt x="52238" y="0"/>
                  </a:lnTo>
                  <a:lnTo>
                    <a:pt x="42586" y="381"/>
                  </a:lnTo>
                  <a:lnTo>
                    <a:pt x="33807" y="1246"/>
                  </a:lnTo>
                  <a:lnTo>
                    <a:pt x="23314" y="4064"/>
                  </a:lnTo>
                  <a:lnTo>
                    <a:pt x="12868" y="10025"/>
                  </a:lnTo>
                  <a:lnTo>
                    <a:pt x="4232" y="20320"/>
                  </a:lnTo>
                  <a:lnTo>
                    <a:pt x="0" y="38713"/>
                  </a:lnTo>
                  <a:lnTo>
                    <a:pt x="89" y="64023"/>
                  </a:lnTo>
                  <a:lnTo>
                    <a:pt x="2250" y="89739"/>
                  </a:lnTo>
                  <a:lnTo>
                    <a:pt x="4232" y="109347"/>
                  </a:lnTo>
                  <a:lnTo>
                    <a:pt x="5907" y="127146"/>
                  </a:lnTo>
                  <a:lnTo>
                    <a:pt x="10836" y="171831"/>
                  </a:lnTo>
                  <a:lnTo>
                    <a:pt x="31791" y="195834"/>
                  </a:lnTo>
                  <a:lnTo>
                    <a:pt x="50460" y="385445"/>
                  </a:lnTo>
                  <a:lnTo>
                    <a:pt x="50760" y="389671"/>
                  </a:lnTo>
                  <a:lnTo>
                    <a:pt x="53238" y="398970"/>
                  </a:lnTo>
                  <a:lnTo>
                    <a:pt x="60265" y="408269"/>
                  </a:lnTo>
                  <a:lnTo>
                    <a:pt x="74209" y="412496"/>
                  </a:lnTo>
                  <a:lnTo>
                    <a:pt x="89957" y="412496"/>
                  </a:lnTo>
                  <a:close/>
                </a:path>
              </a:pathLst>
            </a:custGeom>
            <a:ln w="14199">
              <a:solidFill>
                <a:srgbClr val="FFFDFC"/>
              </a:solidFill>
            </a:ln>
          </p:spPr>
          <p:txBody>
            <a:bodyPr wrap="square" lIns="0" tIns="0" rIns="0" bIns="0" rtlCol="0"/>
            <a:lstStyle/>
            <a:p>
              <a:endParaRPr/>
            </a:p>
          </p:txBody>
        </p:sp>
        <p:pic>
          <p:nvPicPr>
            <p:cNvPr id="37" name="object 37"/>
            <p:cNvPicPr/>
            <p:nvPr/>
          </p:nvPicPr>
          <p:blipFill>
            <a:blip r:embed="rId12" cstate="print"/>
            <a:stretch>
              <a:fillRect/>
            </a:stretch>
          </p:blipFill>
          <p:spPr>
            <a:xfrm>
              <a:off x="4883085" y="3521964"/>
              <a:ext cx="442851" cy="206044"/>
            </a:xfrm>
            <a:prstGeom prst="rect">
              <a:avLst/>
            </a:prstGeom>
          </p:spPr>
        </p:pic>
        <p:sp>
          <p:nvSpPr>
            <p:cNvPr id="38" name="object 38"/>
            <p:cNvSpPr/>
            <p:nvPr/>
          </p:nvSpPr>
          <p:spPr>
            <a:xfrm>
              <a:off x="4956429" y="3684777"/>
              <a:ext cx="291465" cy="33655"/>
            </a:xfrm>
            <a:custGeom>
              <a:avLst/>
              <a:gdLst/>
              <a:ahLst/>
              <a:cxnLst/>
              <a:rect l="l" t="t" r="r" b="b"/>
              <a:pathLst>
                <a:path w="291464" h="33654">
                  <a:moveTo>
                    <a:pt x="291084" y="33655"/>
                  </a:moveTo>
                  <a:lnTo>
                    <a:pt x="291084" y="0"/>
                  </a:lnTo>
                  <a:lnTo>
                    <a:pt x="279273" y="10541"/>
                  </a:lnTo>
                  <a:lnTo>
                    <a:pt x="11811" y="10541"/>
                  </a:lnTo>
                  <a:lnTo>
                    <a:pt x="0" y="0"/>
                  </a:lnTo>
                  <a:lnTo>
                    <a:pt x="0" y="33655"/>
                  </a:lnTo>
                </a:path>
              </a:pathLst>
            </a:custGeom>
            <a:ln w="25526">
              <a:solidFill>
                <a:srgbClr val="FFFDFC"/>
              </a:solidFill>
            </a:ln>
          </p:spPr>
          <p:txBody>
            <a:bodyPr wrap="square" lIns="0" tIns="0" rIns="0" bIns="0" rtlCol="0"/>
            <a:lstStyle/>
            <a:p>
              <a:endParaRPr/>
            </a:p>
          </p:txBody>
        </p:sp>
        <p:sp>
          <p:nvSpPr>
            <p:cNvPr id="39" name="object 39"/>
            <p:cNvSpPr/>
            <p:nvPr/>
          </p:nvSpPr>
          <p:spPr>
            <a:xfrm>
              <a:off x="5021199" y="3643602"/>
              <a:ext cx="163830" cy="74930"/>
            </a:xfrm>
            <a:custGeom>
              <a:avLst/>
              <a:gdLst/>
              <a:ahLst/>
              <a:cxnLst/>
              <a:rect l="l" t="t" r="r" b="b"/>
              <a:pathLst>
                <a:path w="163829" h="74929">
                  <a:moveTo>
                    <a:pt x="161798" y="20601"/>
                  </a:moveTo>
                  <a:lnTo>
                    <a:pt x="117488" y="563"/>
                  </a:lnTo>
                  <a:lnTo>
                    <a:pt x="88513" y="0"/>
                  </a:lnTo>
                  <a:lnTo>
                    <a:pt x="82930" y="27"/>
                  </a:lnTo>
                  <a:lnTo>
                    <a:pt x="68961" y="27"/>
                  </a:lnTo>
                  <a:lnTo>
                    <a:pt x="20841" y="5546"/>
                  </a:lnTo>
                  <a:lnTo>
                    <a:pt x="3042" y="17948"/>
                  </a:lnTo>
                  <a:lnTo>
                    <a:pt x="0" y="20601"/>
                  </a:lnTo>
                </a:path>
                <a:path w="163829" h="74929">
                  <a:moveTo>
                    <a:pt x="0" y="74830"/>
                  </a:moveTo>
                  <a:lnTo>
                    <a:pt x="0" y="55780"/>
                  </a:lnTo>
                </a:path>
                <a:path w="163829" h="74929">
                  <a:moveTo>
                    <a:pt x="163702" y="74830"/>
                  </a:moveTo>
                  <a:lnTo>
                    <a:pt x="163702" y="55780"/>
                  </a:lnTo>
                </a:path>
              </a:pathLst>
            </a:custGeom>
            <a:ln w="19151">
              <a:solidFill>
                <a:srgbClr val="FFFDFC"/>
              </a:solidFill>
            </a:ln>
          </p:spPr>
          <p:txBody>
            <a:bodyPr wrap="square" lIns="0" tIns="0" rIns="0" bIns="0" rtlCol="0"/>
            <a:lstStyle/>
            <a:p>
              <a:endParaRPr/>
            </a:p>
          </p:txBody>
        </p:sp>
        <p:sp>
          <p:nvSpPr>
            <p:cNvPr id="40" name="object 40"/>
            <p:cNvSpPr/>
            <p:nvPr/>
          </p:nvSpPr>
          <p:spPr>
            <a:xfrm>
              <a:off x="4928488" y="3311271"/>
              <a:ext cx="282575" cy="217170"/>
            </a:xfrm>
            <a:custGeom>
              <a:avLst/>
              <a:gdLst/>
              <a:ahLst/>
              <a:cxnLst/>
              <a:rect l="l" t="t" r="r" b="b"/>
              <a:pathLst>
                <a:path w="282575" h="217170">
                  <a:moveTo>
                    <a:pt x="141224" y="165734"/>
                  </a:moveTo>
                  <a:lnTo>
                    <a:pt x="88011" y="216661"/>
                  </a:lnTo>
                  <a:lnTo>
                    <a:pt x="88646" y="165734"/>
                  </a:lnTo>
                  <a:lnTo>
                    <a:pt x="37211" y="165734"/>
                  </a:lnTo>
                  <a:lnTo>
                    <a:pt x="22770" y="162927"/>
                  </a:lnTo>
                  <a:lnTo>
                    <a:pt x="10937" y="155273"/>
                  </a:lnTo>
                  <a:lnTo>
                    <a:pt x="2938" y="143928"/>
                  </a:lnTo>
                  <a:lnTo>
                    <a:pt x="0" y="130048"/>
                  </a:lnTo>
                  <a:lnTo>
                    <a:pt x="0" y="35686"/>
                  </a:lnTo>
                  <a:lnTo>
                    <a:pt x="2938" y="21806"/>
                  </a:lnTo>
                  <a:lnTo>
                    <a:pt x="10937" y="10461"/>
                  </a:lnTo>
                  <a:lnTo>
                    <a:pt x="22770" y="2807"/>
                  </a:lnTo>
                  <a:lnTo>
                    <a:pt x="37211" y="0"/>
                  </a:lnTo>
                  <a:lnTo>
                    <a:pt x="245110" y="0"/>
                  </a:lnTo>
                  <a:lnTo>
                    <a:pt x="259570" y="2807"/>
                  </a:lnTo>
                  <a:lnTo>
                    <a:pt x="271446" y="10461"/>
                  </a:lnTo>
                  <a:lnTo>
                    <a:pt x="279489" y="21806"/>
                  </a:lnTo>
                  <a:lnTo>
                    <a:pt x="282448" y="35686"/>
                  </a:lnTo>
                  <a:lnTo>
                    <a:pt x="282448" y="130048"/>
                  </a:lnTo>
                  <a:lnTo>
                    <a:pt x="279489" y="143928"/>
                  </a:lnTo>
                  <a:lnTo>
                    <a:pt x="271446" y="155273"/>
                  </a:lnTo>
                  <a:lnTo>
                    <a:pt x="259570" y="162927"/>
                  </a:lnTo>
                  <a:lnTo>
                    <a:pt x="245110" y="165734"/>
                  </a:lnTo>
                  <a:lnTo>
                    <a:pt x="141224" y="165734"/>
                  </a:lnTo>
                  <a:close/>
                </a:path>
              </a:pathLst>
            </a:custGeom>
            <a:ln w="19151">
              <a:solidFill>
                <a:srgbClr val="FFFDFC"/>
              </a:solidFill>
            </a:ln>
          </p:spPr>
          <p:txBody>
            <a:bodyPr wrap="square" lIns="0" tIns="0" rIns="0" bIns="0" rtlCol="0"/>
            <a:lstStyle/>
            <a:p>
              <a:endParaRPr/>
            </a:p>
          </p:txBody>
        </p:sp>
        <p:pic>
          <p:nvPicPr>
            <p:cNvPr id="41" name="object 41"/>
            <p:cNvPicPr/>
            <p:nvPr/>
          </p:nvPicPr>
          <p:blipFill>
            <a:blip r:embed="rId13" cstate="print"/>
            <a:stretch>
              <a:fillRect/>
            </a:stretch>
          </p:blipFill>
          <p:spPr>
            <a:xfrm>
              <a:off x="3870718" y="3548646"/>
              <a:ext cx="207619" cy="199110"/>
            </a:xfrm>
            <a:prstGeom prst="rect">
              <a:avLst/>
            </a:prstGeom>
          </p:spPr>
        </p:pic>
        <p:sp>
          <p:nvSpPr>
            <p:cNvPr id="42" name="object 42"/>
            <p:cNvSpPr/>
            <p:nvPr/>
          </p:nvSpPr>
          <p:spPr>
            <a:xfrm>
              <a:off x="3621278" y="3303777"/>
              <a:ext cx="445134" cy="427990"/>
            </a:xfrm>
            <a:custGeom>
              <a:avLst/>
              <a:gdLst/>
              <a:ahLst/>
              <a:cxnLst/>
              <a:rect l="l" t="t" r="r" b="b"/>
              <a:pathLst>
                <a:path w="445135" h="427989">
                  <a:moveTo>
                    <a:pt x="59055" y="90804"/>
                  </a:moveTo>
                  <a:lnTo>
                    <a:pt x="102743" y="124460"/>
                  </a:lnTo>
                  <a:lnTo>
                    <a:pt x="169037" y="51562"/>
                  </a:lnTo>
                </a:path>
                <a:path w="445135" h="427989">
                  <a:moveTo>
                    <a:pt x="59055" y="207010"/>
                  </a:moveTo>
                  <a:lnTo>
                    <a:pt x="102743" y="240665"/>
                  </a:lnTo>
                  <a:lnTo>
                    <a:pt x="169037" y="167894"/>
                  </a:lnTo>
                </a:path>
                <a:path w="445135" h="427989">
                  <a:moveTo>
                    <a:pt x="59055" y="333501"/>
                  </a:moveTo>
                  <a:lnTo>
                    <a:pt x="102743" y="367157"/>
                  </a:lnTo>
                  <a:lnTo>
                    <a:pt x="169037" y="294386"/>
                  </a:lnTo>
                </a:path>
                <a:path w="445135" h="427989">
                  <a:moveTo>
                    <a:pt x="216535" y="97408"/>
                  </a:moveTo>
                  <a:lnTo>
                    <a:pt x="385572" y="97408"/>
                  </a:lnTo>
                </a:path>
                <a:path w="445135" h="427989">
                  <a:moveTo>
                    <a:pt x="216535" y="214502"/>
                  </a:moveTo>
                  <a:lnTo>
                    <a:pt x="385572" y="214502"/>
                  </a:lnTo>
                </a:path>
                <a:path w="445135" h="427989">
                  <a:moveTo>
                    <a:pt x="222376" y="427863"/>
                  </a:moveTo>
                  <a:lnTo>
                    <a:pt x="93345" y="427863"/>
                  </a:lnTo>
                  <a:lnTo>
                    <a:pt x="57114" y="420826"/>
                  </a:lnTo>
                  <a:lnTo>
                    <a:pt x="27431" y="401669"/>
                  </a:lnTo>
                  <a:lnTo>
                    <a:pt x="7369" y="373320"/>
                  </a:lnTo>
                  <a:lnTo>
                    <a:pt x="0" y="338709"/>
                  </a:lnTo>
                  <a:lnTo>
                    <a:pt x="0" y="89153"/>
                  </a:lnTo>
                  <a:lnTo>
                    <a:pt x="7369" y="54542"/>
                  </a:lnTo>
                  <a:lnTo>
                    <a:pt x="27431" y="26193"/>
                  </a:lnTo>
                  <a:lnTo>
                    <a:pt x="57114" y="7036"/>
                  </a:lnTo>
                  <a:lnTo>
                    <a:pt x="93345" y="0"/>
                  </a:lnTo>
                  <a:lnTo>
                    <a:pt x="351536" y="0"/>
                  </a:lnTo>
                  <a:lnTo>
                    <a:pt x="387766" y="7036"/>
                  </a:lnTo>
                  <a:lnTo>
                    <a:pt x="417449" y="26193"/>
                  </a:lnTo>
                  <a:lnTo>
                    <a:pt x="437511" y="54542"/>
                  </a:lnTo>
                  <a:lnTo>
                    <a:pt x="444881" y="89153"/>
                  </a:lnTo>
                  <a:lnTo>
                    <a:pt x="444881" y="214502"/>
                  </a:lnTo>
                </a:path>
              </a:pathLst>
            </a:custGeom>
            <a:ln w="15976">
              <a:solidFill>
                <a:srgbClr val="FFFDFC"/>
              </a:solidFill>
            </a:ln>
          </p:spPr>
          <p:txBody>
            <a:bodyPr wrap="square" lIns="0" tIns="0" rIns="0" bIns="0" rtlCol="0"/>
            <a:lstStyle/>
            <a:p>
              <a:endParaRPr/>
            </a:p>
          </p:txBody>
        </p:sp>
        <p:pic>
          <p:nvPicPr>
            <p:cNvPr id="43" name="object 43"/>
            <p:cNvPicPr/>
            <p:nvPr/>
          </p:nvPicPr>
          <p:blipFill>
            <a:blip r:embed="rId14" cstate="print"/>
            <a:stretch>
              <a:fillRect/>
            </a:stretch>
          </p:blipFill>
          <p:spPr>
            <a:xfrm>
              <a:off x="4370831" y="2031492"/>
              <a:ext cx="635634" cy="607059"/>
            </a:xfrm>
            <a:prstGeom prst="rect">
              <a:avLst/>
            </a:prstGeom>
          </p:spPr>
        </p:pic>
      </p:grpSp>
      <p:grpSp>
        <p:nvGrpSpPr>
          <p:cNvPr id="44" name="object 44"/>
          <p:cNvGrpSpPr/>
          <p:nvPr/>
        </p:nvGrpSpPr>
        <p:grpSpPr>
          <a:xfrm>
            <a:off x="6344157" y="1739647"/>
            <a:ext cx="269875" cy="2504440"/>
            <a:chOff x="6867397" y="1731772"/>
            <a:chExt cx="269875" cy="2504440"/>
          </a:xfrm>
        </p:grpSpPr>
        <p:sp>
          <p:nvSpPr>
            <p:cNvPr id="45" name="object 45"/>
            <p:cNvSpPr/>
            <p:nvPr/>
          </p:nvSpPr>
          <p:spPr>
            <a:xfrm>
              <a:off x="6867397" y="1731772"/>
              <a:ext cx="269875" cy="2504440"/>
            </a:xfrm>
            <a:custGeom>
              <a:avLst/>
              <a:gdLst/>
              <a:ahLst/>
              <a:cxnLst/>
              <a:rect l="l" t="t" r="r" b="b"/>
              <a:pathLst>
                <a:path w="269875" h="2504440">
                  <a:moveTo>
                    <a:pt x="269367" y="0"/>
                  </a:moveTo>
                  <a:lnTo>
                    <a:pt x="0" y="0"/>
                  </a:lnTo>
                  <a:lnTo>
                    <a:pt x="0" y="2504313"/>
                  </a:lnTo>
                  <a:lnTo>
                    <a:pt x="269367" y="2504313"/>
                  </a:lnTo>
                  <a:lnTo>
                    <a:pt x="269367" y="0"/>
                  </a:lnTo>
                  <a:close/>
                </a:path>
              </a:pathLst>
            </a:custGeom>
            <a:solidFill>
              <a:srgbClr val="C6332C"/>
            </a:solidFill>
          </p:spPr>
          <p:txBody>
            <a:bodyPr wrap="square" lIns="0" tIns="0" rIns="0" bIns="0" rtlCol="0"/>
            <a:lstStyle/>
            <a:p>
              <a:endParaRPr/>
            </a:p>
          </p:txBody>
        </p:sp>
        <p:pic>
          <p:nvPicPr>
            <p:cNvPr id="46" name="object 46"/>
            <p:cNvPicPr/>
            <p:nvPr/>
          </p:nvPicPr>
          <p:blipFill>
            <a:blip r:embed="rId15" cstate="print"/>
            <a:stretch>
              <a:fillRect/>
            </a:stretch>
          </p:blipFill>
          <p:spPr>
            <a:xfrm>
              <a:off x="6927595" y="2383409"/>
              <a:ext cx="96879" cy="1289050"/>
            </a:xfrm>
            <a:prstGeom prst="rect">
              <a:avLst/>
            </a:prstGeom>
          </p:spPr>
        </p:pic>
      </p:grpSp>
      <p:sp>
        <p:nvSpPr>
          <p:cNvPr id="47" name="object 47"/>
          <p:cNvSpPr txBox="1"/>
          <p:nvPr/>
        </p:nvSpPr>
        <p:spPr>
          <a:xfrm>
            <a:off x="4716573" y="8839523"/>
            <a:ext cx="1026794" cy="221214"/>
          </a:xfrm>
          <a:prstGeom prst="rect">
            <a:avLst/>
          </a:prstGeom>
        </p:spPr>
        <p:txBody>
          <a:bodyPr vert="horz" wrap="square" lIns="0" tIns="13335" rIns="0" bIns="0" rtlCol="0">
            <a:spAutoFit/>
          </a:bodyPr>
          <a:lstStyle/>
          <a:p>
            <a:pPr marL="12700">
              <a:spcBef>
                <a:spcPts val="105"/>
              </a:spcBef>
            </a:pPr>
            <a:r>
              <a:rPr sz="1350" b="1" spc="-50" dirty="0">
                <a:solidFill>
                  <a:srgbClr val="E03634"/>
                </a:solidFill>
                <a:latin typeface="Ubuntu" panose="020B0504030602030204" pitchFamily="34" charset="0"/>
                <a:cs typeface="Arial"/>
              </a:rPr>
              <a:t>FO</a:t>
            </a:r>
            <a:r>
              <a:rPr sz="1350" b="1" spc="-35" dirty="0">
                <a:solidFill>
                  <a:srgbClr val="E03634"/>
                </a:solidFill>
                <a:latin typeface="Ubuntu" panose="020B0504030602030204" pitchFamily="34" charset="0"/>
                <a:cs typeface="Arial"/>
              </a:rPr>
              <a:t>R</a:t>
            </a:r>
            <a:r>
              <a:rPr sz="1350" b="1" spc="-60" dirty="0">
                <a:solidFill>
                  <a:srgbClr val="E03634"/>
                </a:solidFill>
                <a:latin typeface="Ubuntu" panose="020B0504030602030204" pitchFamily="34" charset="0"/>
                <a:cs typeface="Arial"/>
              </a:rPr>
              <a:t>M</a:t>
            </a:r>
            <a:r>
              <a:rPr sz="1350" b="1" spc="-70" dirty="0">
                <a:solidFill>
                  <a:srgbClr val="E03634"/>
                </a:solidFill>
                <a:latin typeface="Ubuntu" panose="020B0504030602030204" pitchFamily="34" charset="0"/>
                <a:cs typeface="Arial"/>
              </a:rPr>
              <a:t>AT</a:t>
            </a:r>
            <a:r>
              <a:rPr sz="1350" b="1" spc="-10" dirty="0">
                <a:solidFill>
                  <a:srgbClr val="E03634"/>
                </a:solidFill>
                <a:latin typeface="Ubuntu" panose="020B0504030602030204" pitchFamily="34" charset="0"/>
                <a:cs typeface="Arial"/>
              </a:rPr>
              <a:t>I</a:t>
            </a:r>
            <a:r>
              <a:rPr sz="1350" b="1" spc="5" dirty="0">
                <a:solidFill>
                  <a:srgbClr val="E03634"/>
                </a:solidFill>
                <a:latin typeface="Ubuntu" panose="020B0504030602030204" pitchFamily="34" charset="0"/>
                <a:cs typeface="Arial"/>
              </a:rPr>
              <a:t>ON</a:t>
            </a:r>
            <a:endParaRPr sz="1350">
              <a:latin typeface="Ubuntu" panose="020B0504030602030204" pitchFamily="34" charset="0"/>
              <a:cs typeface="Arial"/>
            </a:endParaRPr>
          </a:p>
        </p:txBody>
      </p:sp>
      <p:sp>
        <p:nvSpPr>
          <p:cNvPr id="48" name="object 48"/>
          <p:cNvSpPr txBox="1"/>
          <p:nvPr/>
        </p:nvSpPr>
        <p:spPr>
          <a:xfrm>
            <a:off x="2977308" y="8735892"/>
            <a:ext cx="1039494" cy="414020"/>
          </a:xfrm>
          <a:prstGeom prst="rect">
            <a:avLst/>
          </a:prstGeom>
        </p:spPr>
        <p:txBody>
          <a:bodyPr vert="horz" wrap="square" lIns="0" tIns="39370" rIns="0" bIns="0" rtlCol="0">
            <a:spAutoFit/>
          </a:bodyPr>
          <a:lstStyle/>
          <a:p>
            <a:pPr marL="64135" marR="5080" indent="-52069">
              <a:lnSpc>
                <a:spcPts val="1430"/>
              </a:lnSpc>
              <a:spcBef>
                <a:spcPts val="310"/>
              </a:spcBef>
            </a:pPr>
            <a:r>
              <a:rPr sz="1350" b="1" spc="-114" dirty="0">
                <a:solidFill>
                  <a:srgbClr val="E03634"/>
                </a:solidFill>
                <a:latin typeface="Ubuntu" panose="020B0504030602030204" pitchFamily="34" charset="0"/>
                <a:cs typeface="Arial"/>
              </a:rPr>
              <a:t>RÔLES</a:t>
            </a:r>
            <a:r>
              <a:rPr sz="1350" b="1" spc="-110" dirty="0">
                <a:solidFill>
                  <a:srgbClr val="E03634"/>
                </a:solidFill>
                <a:latin typeface="Ubuntu" panose="020B0504030602030204" pitchFamily="34" charset="0"/>
                <a:cs typeface="Arial"/>
              </a:rPr>
              <a:t> </a:t>
            </a:r>
            <a:r>
              <a:rPr sz="1350" b="1" spc="-75" dirty="0">
                <a:solidFill>
                  <a:srgbClr val="E03634"/>
                </a:solidFill>
                <a:latin typeface="Ubuntu" panose="020B0504030602030204" pitchFamily="34" charset="0"/>
                <a:cs typeface="Arial"/>
              </a:rPr>
              <a:t>DE </a:t>
            </a:r>
            <a:r>
              <a:rPr sz="1350" b="1" spc="-70" dirty="0">
                <a:solidFill>
                  <a:srgbClr val="E03634"/>
                </a:solidFill>
                <a:latin typeface="Ubuntu" panose="020B0504030602030204" pitchFamily="34" charset="0"/>
                <a:cs typeface="Arial"/>
              </a:rPr>
              <a:t> </a:t>
            </a:r>
            <a:r>
              <a:rPr sz="1350" b="1" spc="-125" dirty="0">
                <a:solidFill>
                  <a:srgbClr val="E03634"/>
                </a:solidFill>
                <a:latin typeface="Ubuntu" panose="020B0504030602030204" pitchFamily="34" charset="0"/>
                <a:cs typeface="Arial"/>
              </a:rPr>
              <a:t>L</a:t>
            </a:r>
            <a:r>
              <a:rPr sz="1350" b="1" spc="-130" dirty="0">
                <a:solidFill>
                  <a:srgbClr val="E03634"/>
                </a:solidFill>
                <a:latin typeface="Ubuntu" panose="020B0504030602030204" pitchFamily="34" charset="0"/>
                <a:cs typeface="Arial"/>
              </a:rPr>
              <a:t>E</a:t>
            </a:r>
            <a:r>
              <a:rPr sz="1350" b="1" spc="-135" dirty="0">
                <a:solidFill>
                  <a:srgbClr val="E03634"/>
                </a:solidFill>
                <a:latin typeface="Ubuntu" panose="020B0504030602030204" pitchFamily="34" charset="0"/>
                <a:cs typeface="Arial"/>
              </a:rPr>
              <a:t>A</a:t>
            </a:r>
            <a:r>
              <a:rPr sz="1350" b="1" spc="-140" dirty="0">
                <a:solidFill>
                  <a:srgbClr val="E03634"/>
                </a:solidFill>
                <a:latin typeface="Ubuntu" panose="020B0504030602030204" pitchFamily="34" charset="0"/>
                <a:cs typeface="Arial"/>
              </a:rPr>
              <a:t>S</a:t>
            </a:r>
            <a:r>
              <a:rPr sz="1350" b="1" spc="-130" dirty="0">
                <a:solidFill>
                  <a:srgbClr val="E03634"/>
                </a:solidFill>
                <a:latin typeface="Ubuntu" panose="020B0504030602030204" pitchFamily="34" charset="0"/>
                <a:cs typeface="Arial"/>
              </a:rPr>
              <a:t>E</a:t>
            </a:r>
            <a:r>
              <a:rPr sz="1350" b="1" spc="-160" dirty="0">
                <a:solidFill>
                  <a:srgbClr val="E03634"/>
                </a:solidFill>
                <a:latin typeface="Ubuntu" panose="020B0504030602030204" pitchFamily="34" charset="0"/>
                <a:cs typeface="Arial"/>
              </a:rPr>
              <a:t>RS</a:t>
            </a:r>
            <a:r>
              <a:rPr sz="1350" b="1" spc="-40" dirty="0">
                <a:solidFill>
                  <a:srgbClr val="E03634"/>
                </a:solidFill>
                <a:latin typeface="Ubuntu" panose="020B0504030602030204" pitchFamily="34" charset="0"/>
                <a:cs typeface="Arial"/>
              </a:rPr>
              <a:t>HIP</a:t>
            </a:r>
            <a:endParaRPr sz="1350">
              <a:latin typeface="Ubuntu" panose="020B0504030602030204" pitchFamily="34" charset="0"/>
              <a:cs typeface="Arial"/>
            </a:endParaRPr>
          </a:p>
        </p:txBody>
      </p:sp>
      <p:sp>
        <p:nvSpPr>
          <p:cNvPr id="49" name="object 49"/>
          <p:cNvSpPr txBox="1"/>
          <p:nvPr/>
        </p:nvSpPr>
        <p:spPr>
          <a:xfrm>
            <a:off x="3484799" y="7642930"/>
            <a:ext cx="1377950" cy="392430"/>
          </a:xfrm>
          <a:prstGeom prst="rect">
            <a:avLst/>
          </a:prstGeom>
        </p:spPr>
        <p:txBody>
          <a:bodyPr vert="horz" wrap="square" lIns="0" tIns="59055" rIns="0" bIns="0" rtlCol="0">
            <a:spAutoFit/>
          </a:bodyPr>
          <a:lstStyle/>
          <a:p>
            <a:pPr marL="12700" marR="5080" indent="162560">
              <a:lnSpc>
                <a:spcPct val="77800"/>
              </a:lnSpc>
              <a:spcBef>
                <a:spcPts val="465"/>
              </a:spcBef>
            </a:pPr>
            <a:r>
              <a:rPr sz="1350" b="1" spc="-130" dirty="0">
                <a:solidFill>
                  <a:srgbClr val="E03634"/>
                </a:solidFill>
                <a:latin typeface="Ubuntu" panose="020B0504030602030204" pitchFamily="34" charset="0"/>
                <a:cs typeface="Arial"/>
              </a:rPr>
              <a:t>E</a:t>
            </a:r>
            <a:r>
              <a:rPr sz="1350" b="1" spc="-20" dirty="0">
                <a:solidFill>
                  <a:srgbClr val="E03634"/>
                </a:solidFill>
                <a:latin typeface="Ubuntu" panose="020B0504030602030204" pitchFamily="34" charset="0"/>
                <a:cs typeface="Arial"/>
              </a:rPr>
              <a:t>D</a:t>
            </a:r>
            <a:r>
              <a:rPr sz="1350" b="1" spc="-85" dirty="0">
                <a:solidFill>
                  <a:srgbClr val="E03634"/>
                </a:solidFill>
                <a:latin typeface="Ubuntu" panose="020B0504030602030204" pitchFamily="34" charset="0"/>
                <a:cs typeface="Arial"/>
              </a:rPr>
              <a:t>UCA</a:t>
            </a:r>
            <a:r>
              <a:rPr sz="1350" b="1" spc="-80" dirty="0">
                <a:solidFill>
                  <a:srgbClr val="E03634"/>
                </a:solidFill>
                <a:latin typeface="Ubuntu" panose="020B0504030602030204" pitchFamily="34" charset="0"/>
                <a:cs typeface="Arial"/>
              </a:rPr>
              <a:t>T</a:t>
            </a:r>
            <a:r>
              <a:rPr sz="1350" b="1" spc="-25" dirty="0">
                <a:solidFill>
                  <a:srgbClr val="E03634"/>
                </a:solidFill>
                <a:latin typeface="Ubuntu" panose="020B0504030602030204" pitchFamily="34" charset="0"/>
                <a:cs typeface="Arial"/>
              </a:rPr>
              <a:t>I</a:t>
            </a:r>
            <a:r>
              <a:rPr sz="1350" b="1" spc="5" dirty="0">
                <a:solidFill>
                  <a:srgbClr val="E03634"/>
                </a:solidFill>
                <a:latin typeface="Ubuntu" panose="020B0504030602030204" pitchFamily="34" charset="0"/>
                <a:cs typeface="Arial"/>
              </a:rPr>
              <a:t>ON</a:t>
            </a:r>
            <a:r>
              <a:rPr sz="1350" b="1" spc="-65" dirty="0">
                <a:solidFill>
                  <a:srgbClr val="E03634"/>
                </a:solidFill>
                <a:latin typeface="Ubuntu" panose="020B0504030602030204" pitchFamily="34" charset="0"/>
                <a:cs typeface="Arial"/>
              </a:rPr>
              <a:t> </a:t>
            </a:r>
            <a:r>
              <a:rPr sz="1350" b="1" spc="-45" dirty="0">
                <a:solidFill>
                  <a:srgbClr val="E03634"/>
                </a:solidFill>
                <a:latin typeface="Ubuntu" panose="020B0504030602030204" pitchFamily="34" charset="0"/>
                <a:cs typeface="Arial"/>
              </a:rPr>
              <a:t>&amp;  </a:t>
            </a:r>
            <a:r>
              <a:rPr sz="1350" b="1" spc="-155" dirty="0">
                <a:solidFill>
                  <a:srgbClr val="E03634"/>
                </a:solidFill>
                <a:latin typeface="Ubuntu" panose="020B0504030602030204" pitchFamily="34" charset="0"/>
                <a:cs typeface="Arial"/>
              </a:rPr>
              <a:t>SE</a:t>
            </a:r>
            <a:r>
              <a:rPr sz="1350" b="1" spc="-90" dirty="0">
                <a:solidFill>
                  <a:srgbClr val="E03634"/>
                </a:solidFill>
                <a:latin typeface="Ubuntu" panose="020B0504030602030204" pitchFamily="34" charset="0"/>
                <a:cs typeface="Arial"/>
              </a:rPr>
              <a:t>NS</a:t>
            </a:r>
            <a:r>
              <a:rPr sz="1350" b="1" spc="-25" dirty="0">
                <a:solidFill>
                  <a:srgbClr val="E03634"/>
                </a:solidFill>
                <a:latin typeface="Ubuntu" panose="020B0504030602030204" pitchFamily="34" charset="0"/>
                <a:cs typeface="Arial"/>
              </a:rPr>
              <a:t>I</a:t>
            </a:r>
            <a:r>
              <a:rPr sz="1350" b="1" spc="-105" dirty="0">
                <a:solidFill>
                  <a:srgbClr val="E03634"/>
                </a:solidFill>
                <a:latin typeface="Ubuntu" panose="020B0504030602030204" pitchFamily="34" charset="0"/>
                <a:cs typeface="Arial"/>
              </a:rPr>
              <a:t>B</a:t>
            </a:r>
            <a:r>
              <a:rPr sz="1350" b="1" spc="-25" dirty="0">
                <a:solidFill>
                  <a:srgbClr val="E03634"/>
                </a:solidFill>
                <a:latin typeface="Ubuntu" panose="020B0504030602030204" pitchFamily="34" charset="0"/>
                <a:cs typeface="Arial"/>
              </a:rPr>
              <a:t>I</a:t>
            </a:r>
            <a:r>
              <a:rPr sz="1350" b="1" spc="-135" dirty="0">
                <a:solidFill>
                  <a:srgbClr val="E03634"/>
                </a:solidFill>
                <a:latin typeface="Ubuntu" panose="020B0504030602030204" pitchFamily="34" charset="0"/>
                <a:cs typeface="Arial"/>
              </a:rPr>
              <a:t>L</a:t>
            </a:r>
            <a:r>
              <a:rPr sz="1350" b="1" spc="-10" dirty="0">
                <a:solidFill>
                  <a:srgbClr val="E03634"/>
                </a:solidFill>
                <a:latin typeface="Ubuntu" panose="020B0504030602030204" pitchFamily="34" charset="0"/>
                <a:cs typeface="Arial"/>
              </a:rPr>
              <a:t>I</a:t>
            </a:r>
            <a:r>
              <a:rPr sz="1350" b="1" spc="-110" dirty="0">
                <a:solidFill>
                  <a:srgbClr val="E03634"/>
                </a:solidFill>
                <a:latin typeface="Ubuntu" panose="020B0504030602030204" pitchFamily="34" charset="0"/>
                <a:cs typeface="Arial"/>
              </a:rPr>
              <a:t>SA</a:t>
            </a:r>
            <a:r>
              <a:rPr sz="1350" b="1" spc="-114" dirty="0">
                <a:solidFill>
                  <a:srgbClr val="E03634"/>
                </a:solidFill>
                <a:latin typeface="Ubuntu" panose="020B0504030602030204" pitchFamily="34" charset="0"/>
                <a:cs typeface="Arial"/>
              </a:rPr>
              <a:t>T</a:t>
            </a:r>
            <a:r>
              <a:rPr sz="1350" b="1" spc="-10" dirty="0">
                <a:solidFill>
                  <a:srgbClr val="E03634"/>
                </a:solidFill>
                <a:latin typeface="Ubuntu" panose="020B0504030602030204" pitchFamily="34" charset="0"/>
                <a:cs typeface="Arial"/>
              </a:rPr>
              <a:t>I</a:t>
            </a:r>
            <a:r>
              <a:rPr sz="1350" b="1" spc="5" dirty="0">
                <a:solidFill>
                  <a:srgbClr val="E03634"/>
                </a:solidFill>
                <a:latin typeface="Ubuntu" panose="020B0504030602030204" pitchFamily="34" charset="0"/>
                <a:cs typeface="Arial"/>
              </a:rPr>
              <a:t>ON</a:t>
            </a:r>
            <a:endParaRPr sz="1350" dirty="0">
              <a:latin typeface="Ubuntu" panose="020B0504030602030204" pitchFamily="34" charset="0"/>
              <a:cs typeface="Arial"/>
            </a:endParaRPr>
          </a:p>
        </p:txBody>
      </p:sp>
      <p:sp>
        <p:nvSpPr>
          <p:cNvPr id="51" name="object 51"/>
          <p:cNvSpPr/>
          <p:nvPr/>
        </p:nvSpPr>
        <p:spPr>
          <a:xfrm>
            <a:off x="3472355" y="9047105"/>
            <a:ext cx="1613535" cy="381000"/>
          </a:xfrm>
          <a:custGeom>
            <a:avLst/>
            <a:gdLst/>
            <a:ahLst/>
            <a:cxnLst/>
            <a:rect l="l" t="t" r="r" b="b"/>
            <a:pathLst>
              <a:path w="1613535" h="381000">
                <a:moveTo>
                  <a:pt x="1613408" y="0"/>
                </a:moveTo>
                <a:lnTo>
                  <a:pt x="1582815" y="35816"/>
                </a:lnTo>
                <a:lnTo>
                  <a:pt x="1550477" y="70212"/>
                </a:lnTo>
                <a:lnTo>
                  <a:pt x="1516455" y="103127"/>
                </a:lnTo>
                <a:lnTo>
                  <a:pt x="1480811" y="134503"/>
                </a:lnTo>
                <a:lnTo>
                  <a:pt x="1443609" y="164281"/>
                </a:lnTo>
                <a:lnTo>
                  <a:pt x="1404910" y="192403"/>
                </a:lnTo>
                <a:lnTo>
                  <a:pt x="1364778" y="218809"/>
                </a:lnTo>
                <a:lnTo>
                  <a:pt x="1323275" y="243441"/>
                </a:lnTo>
                <a:lnTo>
                  <a:pt x="1280463" y="266239"/>
                </a:lnTo>
                <a:lnTo>
                  <a:pt x="1236405" y="287146"/>
                </a:lnTo>
                <a:lnTo>
                  <a:pt x="1191163" y="306101"/>
                </a:lnTo>
                <a:lnTo>
                  <a:pt x="1144800" y="323047"/>
                </a:lnTo>
                <a:lnTo>
                  <a:pt x="1097380" y="337924"/>
                </a:lnTo>
                <a:lnTo>
                  <a:pt x="1048963" y="350674"/>
                </a:lnTo>
                <a:lnTo>
                  <a:pt x="999613" y="361238"/>
                </a:lnTo>
                <a:lnTo>
                  <a:pt x="949392" y="369556"/>
                </a:lnTo>
                <a:lnTo>
                  <a:pt x="898363" y="375571"/>
                </a:lnTo>
                <a:lnTo>
                  <a:pt x="846588" y="379223"/>
                </a:lnTo>
                <a:lnTo>
                  <a:pt x="794131" y="380453"/>
                </a:lnTo>
                <a:lnTo>
                  <a:pt x="741179" y="379199"/>
                </a:lnTo>
                <a:lnTo>
                  <a:pt x="688920" y="375476"/>
                </a:lnTo>
                <a:lnTo>
                  <a:pt x="637419" y="369346"/>
                </a:lnTo>
                <a:lnTo>
                  <a:pt x="586741" y="360868"/>
                </a:lnTo>
                <a:lnTo>
                  <a:pt x="536950" y="350103"/>
                </a:lnTo>
                <a:lnTo>
                  <a:pt x="488112" y="337112"/>
                </a:lnTo>
                <a:lnTo>
                  <a:pt x="440292" y="321955"/>
                </a:lnTo>
                <a:lnTo>
                  <a:pt x="393554" y="304694"/>
                </a:lnTo>
                <a:lnTo>
                  <a:pt x="347964" y="285388"/>
                </a:lnTo>
                <a:lnTo>
                  <a:pt x="303586" y="264097"/>
                </a:lnTo>
                <a:lnTo>
                  <a:pt x="260485" y="240884"/>
                </a:lnTo>
                <a:lnTo>
                  <a:pt x="218726" y="215807"/>
                </a:lnTo>
                <a:lnTo>
                  <a:pt x="178375" y="188928"/>
                </a:lnTo>
                <a:lnTo>
                  <a:pt x="139496" y="160307"/>
                </a:lnTo>
                <a:lnTo>
                  <a:pt x="102154" y="130005"/>
                </a:lnTo>
                <a:lnTo>
                  <a:pt x="66414" y="98082"/>
                </a:lnTo>
                <a:lnTo>
                  <a:pt x="32341" y="64599"/>
                </a:lnTo>
                <a:lnTo>
                  <a:pt x="0" y="29616"/>
                </a:lnTo>
              </a:path>
            </a:pathLst>
          </a:custGeom>
          <a:ln w="19050">
            <a:solidFill>
              <a:srgbClr val="393964"/>
            </a:solidFill>
          </a:ln>
        </p:spPr>
        <p:txBody>
          <a:bodyPr wrap="square" lIns="0" tIns="0" rIns="0" bIns="0" rtlCol="0"/>
          <a:lstStyle/>
          <a:p>
            <a:endParaRPr/>
          </a:p>
        </p:txBody>
      </p:sp>
      <p:pic>
        <p:nvPicPr>
          <p:cNvPr id="52" name="object 52"/>
          <p:cNvPicPr/>
          <p:nvPr/>
        </p:nvPicPr>
        <p:blipFill>
          <a:blip r:embed="rId16" cstate="print"/>
          <a:stretch>
            <a:fillRect/>
          </a:stretch>
        </p:blipFill>
        <p:spPr>
          <a:xfrm>
            <a:off x="3433493" y="9043474"/>
            <a:ext cx="133731" cy="119291"/>
          </a:xfrm>
          <a:prstGeom prst="rect">
            <a:avLst/>
          </a:prstGeom>
        </p:spPr>
      </p:pic>
      <p:sp>
        <p:nvSpPr>
          <p:cNvPr id="56" name="object 2">
            <a:extLst>
              <a:ext uri="{FF2B5EF4-FFF2-40B4-BE49-F238E27FC236}">
                <a16:creationId xmlns:a16="http://schemas.microsoft.com/office/drawing/2014/main" id="{7B565982-045C-494A-988F-FE2A743AA6C3}"/>
              </a:ext>
            </a:extLst>
          </p:cNvPr>
          <p:cNvSpPr txBox="1"/>
          <p:nvPr/>
        </p:nvSpPr>
        <p:spPr>
          <a:xfrm>
            <a:off x="914400" y="4801711"/>
            <a:ext cx="5429885" cy="837089"/>
          </a:xfrm>
          <a:prstGeom prst="rect">
            <a:avLst/>
          </a:prstGeom>
        </p:spPr>
        <p:txBody>
          <a:bodyPr vert="horz" wrap="square" lIns="0" tIns="42545" rIns="0" bIns="0" rtlCol="0">
            <a:spAutoFit/>
          </a:bodyPr>
          <a:lstStyle/>
          <a:p>
            <a:pPr marL="18415" marR="5080" indent="-6350">
              <a:lnSpc>
                <a:spcPct val="86200"/>
              </a:lnSpc>
              <a:spcBef>
                <a:spcPts val="335"/>
              </a:spcBef>
            </a:pPr>
            <a:r>
              <a:rPr lang="fr-FR" sz="1200" dirty="0">
                <a:solidFill>
                  <a:srgbClr val="171717"/>
                </a:solidFill>
                <a:latin typeface="Ubuntu" panose="020B0504030602030204" pitchFamily="34" charset="0"/>
                <a:cs typeface="Microsoft Sans Serif"/>
              </a:rPr>
              <a:t>Créer des </a:t>
            </a:r>
            <a:r>
              <a:rPr lang="fr-FR" sz="1200" b="1" dirty="0">
                <a:solidFill>
                  <a:srgbClr val="FF0000"/>
                </a:solidFill>
                <a:latin typeface="Ubuntu" panose="020B0504030602030204" pitchFamily="34" charset="0"/>
                <a:cs typeface="Arial"/>
              </a:rPr>
              <a:t>postes d'influence et de leadership significatifs </a:t>
            </a:r>
            <a:r>
              <a:rPr lang="fr-FR" sz="1200" dirty="0">
                <a:solidFill>
                  <a:srgbClr val="171717"/>
                </a:solidFill>
                <a:latin typeface="Ubuntu" panose="020B0504030602030204" pitchFamily="34" charset="0"/>
                <a:cs typeface="Microsoft Sans Serif"/>
              </a:rPr>
              <a:t>dans toute  l'organisation et la communauté pour les personnes ayant une déficience  intellectuelle. L'organisation sera dirigée par les athlètes là où les athlètes  aideront à déterminer la politique, à définir la direction et à diriger la  programmation</a:t>
            </a:r>
            <a:endParaRPr sz="1200" dirty="0">
              <a:latin typeface="Ubuntu" panose="020B0504030602030204" pitchFamily="34" charset="0"/>
              <a:cs typeface="Microsoft Sans Serif"/>
            </a:endParaRPr>
          </a:p>
        </p:txBody>
      </p:sp>
      <p:sp>
        <p:nvSpPr>
          <p:cNvPr id="57" name="object 6">
            <a:extLst>
              <a:ext uri="{FF2B5EF4-FFF2-40B4-BE49-F238E27FC236}">
                <a16:creationId xmlns:a16="http://schemas.microsoft.com/office/drawing/2014/main" id="{A6BFF931-F51F-4E12-BDDC-A59AB483F81F}"/>
              </a:ext>
            </a:extLst>
          </p:cNvPr>
          <p:cNvSpPr txBox="1"/>
          <p:nvPr/>
        </p:nvSpPr>
        <p:spPr>
          <a:xfrm>
            <a:off x="624831" y="4648200"/>
            <a:ext cx="276860" cy="559435"/>
          </a:xfrm>
          <a:prstGeom prst="rect">
            <a:avLst/>
          </a:prstGeom>
        </p:spPr>
        <p:txBody>
          <a:bodyPr vert="horz" wrap="square" lIns="0" tIns="12700" rIns="0" bIns="0" rtlCol="0">
            <a:spAutoFit/>
          </a:bodyPr>
          <a:lstStyle/>
          <a:p>
            <a:pPr marL="12700">
              <a:spcBef>
                <a:spcPts val="100"/>
              </a:spcBef>
            </a:pPr>
            <a:r>
              <a:rPr lang="es-PA" sz="3500" b="1" spc="25" dirty="0">
                <a:solidFill>
                  <a:srgbClr val="E03634"/>
                </a:solidFill>
                <a:latin typeface="Arial"/>
                <a:cs typeface="Arial"/>
              </a:rPr>
              <a:t>3</a:t>
            </a:r>
            <a:endParaRPr sz="3500" dirty="0">
              <a:latin typeface="Arial"/>
              <a:cs typeface="Arial"/>
            </a:endParaRPr>
          </a:p>
        </p:txBody>
      </p:sp>
      <p:sp>
        <p:nvSpPr>
          <p:cNvPr id="58" name="object 33">
            <a:extLst>
              <a:ext uri="{FF2B5EF4-FFF2-40B4-BE49-F238E27FC236}">
                <a16:creationId xmlns:a16="http://schemas.microsoft.com/office/drawing/2014/main" id="{996E5270-9966-4298-B760-B32E1B389910}"/>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5</a:t>
            </a:r>
            <a:endParaRPr sz="1200" b="1" dirty="0">
              <a:latin typeface="Ubuntu" panose="020B0504030602030204" pitchFamily="34" charset="0"/>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245820" y="3530889"/>
            <a:ext cx="6224905" cy="586105"/>
          </a:xfrm>
          <a:prstGeom prst="rect">
            <a:avLst/>
          </a:prstGeom>
        </p:spPr>
        <p:txBody>
          <a:bodyPr vert="horz" wrap="square" lIns="0" tIns="12700" rIns="0" bIns="0" rtlCol="0">
            <a:spAutoFit/>
          </a:bodyPr>
          <a:lstStyle/>
          <a:p>
            <a:pPr marL="12700">
              <a:spcBef>
                <a:spcPts val="100"/>
              </a:spcBef>
            </a:pPr>
            <a:r>
              <a:rPr sz="2000" b="1" spc="-190" dirty="0">
                <a:solidFill>
                  <a:srgbClr val="393964"/>
                </a:solidFill>
                <a:latin typeface="Ubuntu" panose="020B0504030602030204" pitchFamily="34" charset="0"/>
                <a:cs typeface="Arial"/>
              </a:rPr>
              <a:t>R</a:t>
            </a:r>
            <a:r>
              <a:rPr sz="2000" b="1" spc="-35" dirty="0">
                <a:solidFill>
                  <a:srgbClr val="393964"/>
                </a:solidFill>
                <a:latin typeface="Ubuntu" panose="020B0504030602030204" pitchFamily="34" charset="0"/>
                <a:cs typeface="Arial"/>
              </a:rPr>
              <a:t>ô</a:t>
            </a:r>
            <a:r>
              <a:rPr sz="2000" b="1" spc="-75" dirty="0">
                <a:solidFill>
                  <a:srgbClr val="393964"/>
                </a:solidFill>
                <a:latin typeface="Ubuntu" panose="020B0504030602030204" pitchFamily="34" charset="0"/>
                <a:cs typeface="Arial"/>
              </a:rPr>
              <a:t>les</a:t>
            </a:r>
            <a:r>
              <a:rPr sz="2000" b="1" spc="-95" dirty="0">
                <a:solidFill>
                  <a:srgbClr val="393964"/>
                </a:solidFill>
                <a:latin typeface="Ubuntu" panose="020B0504030602030204" pitchFamily="34" charset="0"/>
                <a:cs typeface="Arial"/>
              </a:rPr>
              <a:t> </a:t>
            </a:r>
            <a:r>
              <a:rPr sz="2000" b="1" spc="-55" dirty="0">
                <a:solidFill>
                  <a:srgbClr val="393964"/>
                </a:solidFill>
                <a:latin typeface="Ubuntu" panose="020B0504030602030204" pitchFamily="34" charset="0"/>
                <a:cs typeface="Arial"/>
              </a:rPr>
              <a:t>pou</a:t>
            </a:r>
            <a:r>
              <a:rPr sz="2000" b="1" spc="-5" dirty="0">
                <a:solidFill>
                  <a:srgbClr val="393964"/>
                </a:solidFill>
                <a:latin typeface="Ubuntu" panose="020B0504030602030204" pitchFamily="34" charset="0"/>
                <a:cs typeface="Arial"/>
              </a:rPr>
              <a:t>r</a:t>
            </a:r>
            <a:r>
              <a:rPr sz="2000" b="1" spc="-95" dirty="0">
                <a:solidFill>
                  <a:srgbClr val="393964"/>
                </a:solidFill>
                <a:latin typeface="Ubuntu" panose="020B0504030602030204" pitchFamily="34" charset="0"/>
                <a:cs typeface="Arial"/>
              </a:rPr>
              <a:t> </a:t>
            </a:r>
            <a:r>
              <a:rPr sz="2000" b="1" spc="-130" dirty="0">
                <a:solidFill>
                  <a:srgbClr val="393964"/>
                </a:solidFill>
                <a:latin typeface="Ubuntu" panose="020B0504030602030204" pitchFamily="34" charset="0"/>
                <a:cs typeface="Arial"/>
              </a:rPr>
              <a:t>A</a:t>
            </a:r>
            <a:r>
              <a:rPr sz="2000" b="1" spc="140" dirty="0">
                <a:solidFill>
                  <a:srgbClr val="393964"/>
                </a:solidFill>
                <a:latin typeface="Ubuntu" panose="020B0504030602030204" pitchFamily="34" charset="0"/>
                <a:cs typeface="Arial"/>
              </a:rPr>
              <a:t>t</a:t>
            </a:r>
            <a:r>
              <a:rPr sz="2000" b="1" spc="-60" dirty="0">
                <a:solidFill>
                  <a:srgbClr val="393964"/>
                </a:solidFill>
                <a:latin typeface="Ubuntu" panose="020B0504030602030204" pitchFamily="34" charset="0"/>
                <a:cs typeface="Arial"/>
              </a:rPr>
              <a:t>h</a:t>
            </a:r>
            <a:r>
              <a:rPr sz="2000" b="1" spc="-25" dirty="0">
                <a:solidFill>
                  <a:srgbClr val="393964"/>
                </a:solidFill>
                <a:latin typeface="Ubuntu" panose="020B0504030602030204" pitchFamily="34" charset="0"/>
                <a:cs typeface="Arial"/>
              </a:rPr>
              <a:t>l</a:t>
            </a:r>
            <a:r>
              <a:rPr sz="2000" b="1" dirty="0">
                <a:solidFill>
                  <a:srgbClr val="393964"/>
                </a:solidFill>
                <a:latin typeface="Ubuntu" panose="020B0504030602030204" pitchFamily="34" charset="0"/>
                <a:cs typeface="Arial"/>
              </a:rPr>
              <a:t>è</a:t>
            </a:r>
            <a:r>
              <a:rPr sz="2000" b="1" spc="50" dirty="0">
                <a:solidFill>
                  <a:srgbClr val="393964"/>
                </a:solidFill>
                <a:latin typeface="Ubuntu" panose="020B0504030602030204" pitchFamily="34" charset="0"/>
                <a:cs typeface="Arial"/>
              </a:rPr>
              <a:t>t</a:t>
            </a:r>
            <a:r>
              <a:rPr sz="2000" b="1" spc="95" dirty="0">
                <a:solidFill>
                  <a:srgbClr val="393964"/>
                </a:solidFill>
                <a:latin typeface="Ubuntu" panose="020B0504030602030204" pitchFamily="34" charset="0"/>
                <a:cs typeface="Arial"/>
              </a:rPr>
              <a:t>e</a:t>
            </a:r>
            <a:r>
              <a:rPr sz="2000" b="1" spc="-220" dirty="0">
                <a:solidFill>
                  <a:srgbClr val="393964"/>
                </a:solidFill>
                <a:latin typeface="Ubuntu" panose="020B0504030602030204" pitchFamily="34" charset="0"/>
                <a:cs typeface="Arial"/>
              </a:rPr>
              <a:t>s</a:t>
            </a:r>
            <a:r>
              <a:rPr sz="2000" b="1" spc="-95" dirty="0">
                <a:solidFill>
                  <a:srgbClr val="393964"/>
                </a:solidFill>
                <a:latin typeface="Ubuntu" panose="020B0504030602030204" pitchFamily="34" charset="0"/>
                <a:cs typeface="Arial"/>
              </a:rPr>
              <a:t> </a:t>
            </a:r>
            <a:r>
              <a:rPr sz="2000" b="1" spc="-70" dirty="0">
                <a:solidFill>
                  <a:srgbClr val="393964"/>
                </a:solidFill>
                <a:latin typeface="Ubuntu" panose="020B0504030602030204" pitchFamily="34" charset="0"/>
                <a:cs typeface="Arial"/>
              </a:rPr>
              <a:t>Lea</a:t>
            </a:r>
            <a:r>
              <a:rPr sz="2000" b="1" spc="-85" dirty="0">
                <a:solidFill>
                  <a:srgbClr val="393964"/>
                </a:solidFill>
                <a:latin typeface="Ubuntu" panose="020B0504030602030204" pitchFamily="34" charset="0"/>
                <a:cs typeface="Arial"/>
              </a:rPr>
              <a:t>d</a:t>
            </a:r>
            <a:r>
              <a:rPr sz="2000" b="1" spc="10" dirty="0">
                <a:solidFill>
                  <a:srgbClr val="393964"/>
                </a:solidFill>
                <a:latin typeface="Ubuntu" panose="020B0504030602030204" pitchFamily="34" charset="0"/>
                <a:cs typeface="Arial"/>
              </a:rPr>
              <a:t>e</a:t>
            </a:r>
            <a:r>
              <a:rPr sz="2000" b="1" spc="-114" dirty="0">
                <a:solidFill>
                  <a:srgbClr val="393964"/>
                </a:solidFill>
                <a:latin typeface="Ubuntu" panose="020B0504030602030204" pitchFamily="34" charset="0"/>
                <a:cs typeface="Arial"/>
              </a:rPr>
              <a:t>rs</a:t>
            </a:r>
            <a:endParaRPr sz="2000" dirty="0">
              <a:latin typeface="Ubuntu" panose="020B0504030602030204" pitchFamily="34" charset="0"/>
              <a:cs typeface="Arial"/>
            </a:endParaRPr>
          </a:p>
          <a:p>
            <a:pPr marL="21590">
              <a:spcBef>
                <a:spcPts val="90"/>
              </a:spcBef>
            </a:pPr>
            <a:r>
              <a:rPr sz="1600" dirty="0">
                <a:solidFill>
                  <a:srgbClr val="171717"/>
                </a:solidFill>
                <a:latin typeface="Ubuntu" panose="020B0504030602030204" pitchFamily="34" charset="0"/>
                <a:cs typeface="Microsoft Sans Serif"/>
              </a:rPr>
              <a:t>Leadership</a:t>
            </a:r>
            <a:r>
              <a:rPr sz="1600" spc="-60" dirty="0">
                <a:solidFill>
                  <a:srgbClr val="171717"/>
                </a:solidFill>
                <a:latin typeface="Ubuntu" panose="020B0504030602030204" pitchFamily="34" charset="0"/>
                <a:cs typeface="Microsoft Sans Serif"/>
              </a:rPr>
              <a:t> </a:t>
            </a:r>
            <a:r>
              <a:rPr sz="1600" spc="60" dirty="0">
                <a:solidFill>
                  <a:srgbClr val="171717"/>
                </a:solidFill>
                <a:latin typeface="Ubuntu" panose="020B0504030602030204" pitchFamily="34" charset="0"/>
                <a:cs typeface="Microsoft Sans Serif"/>
              </a:rPr>
              <a:t>d’Athlète</a:t>
            </a:r>
            <a:r>
              <a:rPr sz="1600" spc="-45" dirty="0">
                <a:solidFill>
                  <a:srgbClr val="171717"/>
                </a:solidFill>
                <a:latin typeface="Ubuntu" panose="020B0504030602030204" pitchFamily="34" charset="0"/>
                <a:cs typeface="Microsoft Sans Serif"/>
              </a:rPr>
              <a:t> </a:t>
            </a:r>
            <a:r>
              <a:rPr sz="1600" spc="25" dirty="0">
                <a:solidFill>
                  <a:srgbClr val="171717"/>
                </a:solidFill>
                <a:latin typeface="Ubuntu" panose="020B0504030602030204" pitchFamily="34" charset="0"/>
                <a:cs typeface="Microsoft Sans Serif"/>
              </a:rPr>
              <a:t>de</a:t>
            </a:r>
            <a:r>
              <a:rPr sz="1600" spc="-60" dirty="0">
                <a:solidFill>
                  <a:srgbClr val="171717"/>
                </a:solidFill>
                <a:latin typeface="Ubuntu" panose="020B0504030602030204" pitchFamily="34" charset="0"/>
                <a:cs typeface="Microsoft Sans Serif"/>
              </a:rPr>
              <a:t> </a:t>
            </a:r>
            <a:r>
              <a:rPr sz="1600" spc="-25" dirty="0">
                <a:solidFill>
                  <a:srgbClr val="171717"/>
                </a:solidFill>
                <a:latin typeface="Ubuntu" panose="020B0504030602030204" pitchFamily="34" charset="0"/>
                <a:cs typeface="Microsoft Sans Serif"/>
              </a:rPr>
              <a:t>Special</a:t>
            </a:r>
            <a:r>
              <a:rPr sz="1600" spc="-60" dirty="0">
                <a:solidFill>
                  <a:srgbClr val="171717"/>
                </a:solidFill>
                <a:latin typeface="Ubuntu" panose="020B0504030602030204" pitchFamily="34" charset="0"/>
                <a:cs typeface="Microsoft Sans Serif"/>
              </a:rPr>
              <a:t> </a:t>
            </a:r>
            <a:r>
              <a:rPr sz="1600" spc="-5" dirty="0">
                <a:solidFill>
                  <a:srgbClr val="171717"/>
                </a:solidFill>
                <a:latin typeface="Ubuntu" panose="020B0504030602030204" pitchFamily="34" charset="0"/>
                <a:cs typeface="Microsoft Sans Serif"/>
              </a:rPr>
              <a:t>Olympics,</a:t>
            </a:r>
            <a:r>
              <a:rPr sz="1600" spc="-50" dirty="0">
                <a:solidFill>
                  <a:srgbClr val="171717"/>
                </a:solidFill>
                <a:latin typeface="Ubuntu" panose="020B0504030602030204" pitchFamily="34" charset="0"/>
                <a:cs typeface="Microsoft Sans Serif"/>
              </a:rPr>
              <a:t> </a:t>
            </a:r>
            <a:r>
              <a:rPr sz="1600" dirty="0">
                <a:solidFill>
                  <a:srgbClr val="171717"/>
                </a:solidFill>
                <a:latin typeface="Ubuntu" panose="020B0504030602030204" pitchFamily="34" charset="0"/>
                <a:cs typeface="Microsoft Sans Serif"/>
              </a:rPr>
              <a:t>nous</a:t>
            </a:r>
            <a:r>
              <a:rPr sz="1600" spc="-55" dirty="0">
                <a:solidFill>
                  <a:srgbClr val="171717"/>
                </a:solidFill>
                <a:latin typeface="Ubuntu" panose="020B0504030602030204" pitchFamily="34" charset="0"/>
                <a:cs typeface="Microsoft Sans Serif"/>
              </a:rPr>
              <a:t> </a:t>
            </a:r>
            <a:r>
              <a:rPr sz="1600" spc="-15" dirty="0">
                <a:solidFill>
                  <a:srgbClr val="171717"/>
                </a:solidFill>
                <a:latin typeface="Ubuntu" panose="020B0504030602030204" pitchFamily="34" charset="0"/>
                <a:cs typeface="Microsoft Sans Serif"/>
              </a:rPr>
              <a:t>avons</a:t>
            </a:r>
            <a:r>
              <a:rPr sz="1600" spc="-60" dirty="0">
                <a:solidFill>
                  <a:srgbClr val="171717"/>
                </a:solidFill>
                <a:latin typeface="Ubuntu" panose="020B0504030602030204" pitchFamily="34" charset="0"/>
                <a:cs typeface="Microsoft Sans Serif"/>
              </a:rPr>
              <a:t> </a:t>
            </a:r>
            <a:r>
              <a:rPr sz="1600" spc="10" dirty="0">
                <a:solidFill>
                  <a:srgbClr val="171717"/>
                </a:solidFill>
                <a:latin typeface="Ubuntu" panose="020B0504030602030204" pitchFamily="34" charset="0"/>
                <a:cs typeface="Microsoft Sans Serif"/>
              </a:rPr>
              <a:t>5</a:t>
            </a:r>
            <a:r>
              <a:rPr sz="1600" spc="-55" dirty="0">
                <a:solidFill>
                  <a:srgbClr val="171717"/>
                </a:solidFill>
                <a:latin typeface="Ubuntu" panose="020B0504030602030204" pitchFamily="34" charset="0"/>
                <a:cs typeface="Microsoft Sans Serif"/>
              </a:rPr>
              <a:t> </a:t>
            </a:r>
            <a:r>
              <a:rPr sz="1600" spc="20" dirty="0">
                <a:solidFill>
                  <a:srgbClr val="171717"/>
                </a:solidFill>
                <a:latin typeface="Ubuntu" panose="020B0504030602030204" pitchFamily="34" charset="0"/>
                <a:cs typeface="Microsoft Sans Serif"/>
              </a:rPr>
              <a:t>catégories</a:t>
            </a:r>
            <a:r>
              <a:rPr sz="1600" spc="-10" dirty="0">
                <a:solidFill>
                  <a:srgbClr val="171717"/>
                </a:solidFill>
                <a:latin typeface="Ubuntu" panose="020B0504030602030204" pitchFamily="34" charset="0"/>
                <a:cs typeface="Microsoft Sans Serif"/>
              </a:rPr>
              <a:t> </a:t>
            </a:r>
            <a:r>
              <a:rPr sz="1600" spc="-55" dirty="0">
                <a:solidFill>
                  <a:srgbClr val="171717"/>
                </a:solidFill>
                <a:latin typeface="Ubuntu" panose="020B0504030602030204" pitchFamily="34" charset="0"/>
                <a:cs typeface="Microsoft Sans Serif"/>
              </a:rPr>
              <a:t>:</a:t>
            </a:r>
            <a:endParaRPr sz="1600" dirty="0">
              <a:latin typeface="Ubuntu" panose="020B0504030602030204" pitchFamily="34" charset="0"/>
              <a:cs typeface="Microsoft Sans Serif"/>
            </a:endParaRPr>
          </a:p>
        </p:txBody>
      </p:sp>
      <p:graphicFrame>
        <p:nvGraphicFramePr>
          <p:cNvPr id="5" name="object 5"/>
          <p:cNvGraphicFramePr>
            <a:graphicFrameLocks noGrp="1"/>
          </p:cNvGraphicFramePr>
          <p:nvPr>
            <p:extLst>
              <p:ext uri="{D42A27DB-BD31-4B8C-83A1-F6EECF244321}">
                <p14:modId xmlns:p14="http://schemas.microsoft.com/office/powerpoint/2010/main" val="518467487"/>
              </p:ext>
            </p:extLst>
          </p:nvPr>
        </p:nvGraphicFramePr>
        <p:xfrm>
          <a:off x="316548" y="4883282"/>
          <a:ext cx="6224905" cy="330200"/>
        </p:xfrm>
        <a:graphic>
          <a:graphicData uri="http://schemas.openxmlformats.org/drawingml/2006/table">
            <a:tbl>
              <a:tblPr firstRow="1" bandRow="1">
                <a:tableStyleId>{2D5ABB26-0587-4C30-8999-92F81FD0307C}</a:tableStyleId>
              </a:tblPr>
              <a:tblGrid>
                <a:gridCol w="1139398">
                  <a:extLst>
                    <a:ext uri="{9D8B030D-6E8A-4147-A177-3AD203B41FA5}">
                      <a16:colId xmlns:a16="http://schemas.microsoft.com/office/drawing/2014/main" val="20000"/>
                    </a:ext>
                  </a:extLst>
                </a:gridCol>
                <a:gridCol w="1539012">
                  <a:extLst>
                    <a:ext uri="{9D8B030D-6E8A-4147-A177-3AD203B41FA5}">
                      <a16:colId xmlns:a16="http://schemas.microsoft.com/office/drawing/2014/main" val="20001"/>
                    </a:ext>
                  </a:extLst>
                </a:gridCol>
                <a:gridCol w="1359509">
                  <a:extLst>
                    <a:ext uri="{9D8B030D-6E8A-4147-A177-3AD203B41FA5}">
                      <a16:colId xmlns:a16="http://schemas.microsoft.com/office/drawing/2014/main" val="20002"/>
                    </a:ext>
                  </a:extLst>
                </a:gridCol>
                <a:gridCol w="974021">
                  <a:extLst>
                    <a:ext uri="{9D8B030D-6E8A-4147-A177-3AD203B41FA5}">
                      <a16:colId xmlns:a16="http://schemas.microsoft.com/office/drawing/2014/main" val="20003"/>
                    </a:ext>
                  </a:extLst>
                </a:gridCol>
                <a:gridCol w="1212965">
                  <a:extLst>
                    <a:ext uri="{9D8B030D-6E8A-4147-A177-3AD203B41FA5}">
                      <a16:colId xmlns:a16="http://schemas.microsoft.com/office/drawing/2014/main" val="20004"/>
                    </a:ext>
                  </a:extLst>
                </a:gridCol>
              </a:tblGrid>
              <a:tr h="160081">
                <a:tc>
                  <a:txBody>
                    <a:bodyPr/>
                    <a:lstStyle/>
                    <a:p>
                      <a:pPr marL="53975">
                        <a:lnSpc>
                          <a:spcPts val="1265"/>
                        </a:lnSpc>
                      </a:pPr>
                      <a:r>
                        <a:rPr sz="1100" b="1" spc="-80" dirty="0">
                          <a:solidFill>
                            <a:srgbClr val="393964"/>
                          </a:solidFill>
                          <a:latin typeface="Ubuntu" panose="020B0504030602030204" pitchFamily="34" charset="0"/>
                          <a:cs typeface="Arial"/>
                        </a:rPr>
                        <a:t>RESENTANT</a:t>
                      </a:r>
                      <a:endParaRPr sz="1100">
                        <a:latin typeface="Ubuntu" panose="020B0504030602030204" pitchFamily="34" charset="0"/>
                        <a:cs typeface="Arial"/>
                      </a:endParaRPr>
                    </a:p>
                  </a:txBody>
                  <a:tcPr marL="0" marR="0" marT="0" marB="0"/>
                </a:tc>
                <a:tc>
                  <a:txBody>
                    <a:bodyPr/>
                    <a:lstStyle/>
                    <a:p>
                      <a:pPr marR="277495" algn="r">
                        <a:lnSpc>
                          <a:spcPts val="1265"/>
                        </a:lnSpc>
                      </a:pPr>
                      <a:r>
                        <a:rPr sz="1100" b="1" spc="-60" dirty="0">
                          <a:solidFill>
                            <a:srgbClr val="393964"/>
                          </a:solidFill>
                          <a:latin typeface="Ubuntu" panose="020B0504030602030204" pitchFamily="34" charset="0"/>
                          <a:cs typeface="Arial"/>
                        </a:rPr>
                        <a:t>CORDINATEUR</a:t>
                      </a:r>
                      <a:endParaRPr sz="1100">
                        <a:latin typeface="Ubuntu" panose="020B0504030602030204" pitchFamily="34" charset="0"/>
                        <a:cs typeface="Arial"/>
                      </a:endParaRPr>
                    </a:p>
                  </a:txBody>
                  <a:tcPr marL="0" marR="0" marT="0" marB="0"/>
                </a:tc>
                <a:tc>
                  <a:txBody>
                    <a:bodyPr/>
                    <a:lstStyle/>
                    <a:p>
                      <a:pPr marL="20320" algn="ctr">
                        <a:lnSpc>
                          <a:spcPts val="1265"/>
                        </a:lnSpc>
                      </a:pPr>
                      <a:r>
                        <a:rPr sz="1100" b="1" spc="-105" dirty="0">
                          <a:solidFill>
                            <a:srgbClr val="393964"/>
                          </a:solidFill>
                          <a:latin typeface="Ubuntu" panose="020B0504030602030204" pitchFamily="34" charset="0"/>
                          <a:cs typeface="Arial"/>
                        </a:rPr>
                        <a:t>MESSAGER</a:t>
                      </a:r>
                      <a:endParaRPr sz="1100">
                        <a:latin typeface="Ubuntu" panose="020B0504030602030204" pitchFamily="34" charset="0"/>
                        <a:cs typeface="Arial"/>
                      </a:endParaRPr>
                    </a:p>
                  </a:txBody>
                  <a:tcPr marL="0" marR="0" marT="0" marB="0"/>
                </a:tc>
                <a:tc>
                  <a:txBody>
                    <a:bodyPr/>
                    <a:lstStyle/>
                    <a:p>
                      <a:pPr marL="297815">
                        <a:lnSpc>
                          <a:spcPts val="1265"/>
                        </a:lnSpc>
                      </a:pPr>
                      <a:r>
                        <a:rPr sz="1100" b="1" spc="-90" dirty="0">
                          <a:solidFill>
                            <a:srgbClr val="393964"/>
                          </a:solidFill>
                          <a:latin typeface="Ubuntu" panose="020B0504030602030204" pitchFamily="34" charset="0"/>
                          <a:cs typeface="Arial"/>
                        </a:rPr>
                        <a:t>LEADER</a:t>
                      </a:r>
                      <a:endParaRPr sz="1100">
                        <a:latin typeface="Ubuntu" panose="020B0504030602030204" pitchFamily="34" charset="0"/>
                        <a:cs typeface="Arial"/>
                      </a:endParaRPr>
                    </a:p>
                  </a:txBody>
                  <a:tcPr marL="0" marR="0" marT="0" marB="0"/>
                </a:tc>
                <a:tc>
                  <a:txBody>
                    <a:bodyPr/>
                    <a:lstStyle/>
                    <a:p>
                      <a:pPr marL="266700" indent="0">
                        <a:lnSpc>
                          <a:spcPts val="1265"/>
                        </a:lnSpc>
                      </a:pPr>
                      <a:r>
                        <a:rPr sz="1100" b="1" spc="-105" dirty="0">
                          <a:solidFill>
                            <a:srgbClr val="393964"/>
                          </a:solidFill>
                          <a:latin typeface="Ubuntu" panose="020B0504030602030204" pitchFamily="34" charset="0"/>
                          <a:cs typeface="Arial"/>
                        </a:rPr>
                        <a:t>MESSAGER</a:t>
                      </a:r>
                      <a:endParaRPr sz="1100" dirty="0">
                        <a:latin typeface="Ubuntu" panose="020B0504030602030204" pitchFamily="34" charset="0"/>
                        <a:cs typeface="Arial"/>
                      </a:endParaRPr>
                    </a:p>
                  </a:txBody>
                  <a:tcPr marL="0" marR="0" marT="0" marB="0"/>
                </a:tc>
                <a:extLst>
                  <a:ext uri="{0D108BD9-81ED-4DB2-BD59-A6C34878D82A}">
                    <a16:rowId xmlns:a16="http://schemas.microsoft.com/office/drawing/2014/main" val="10000"/>
                  </a:ext>
                </a:extLst>
              </a:tr>
              <a:tr h="160081">
                <a:tc>
                  <a:txBody>
                    <a:bodyPr/>
                    <a:lstStyle/>
                    <a:p>
                      <a:pPr marL="31750">
                        <a:lnSpc>
                          <a:spcPts val="1265"/>
                        </a:lnSpc>
                      </a:pPr>
                      <a:r>
                        <a:rPr sz="1100" b="1" spc="-80" dirty="0">
                          <a:solidFill>
                            <a:srgbClr val="393964"/>
                          </a:solidFill>
                          <a:latin typeface="Ubuntu" panose="020B0504030602030204" pitchFamily="34" charset="0"/>
                          <a:cs typeface="Arial"/>
                        </a:rPr>
                        <a:t>D’ATHLETES</a:t>
                      </a:r>
                      <a:endParaRPr sz="1100">
                        <a:latin typeface="Ubuntu" panose="020B0504030602030204" pitchFamily="34" charset="0"/>
                        <a:cs typeface="Arial"/>
                      </a:endParaRPr>
                    </a:p>
                  </a:txBody>
                  <a:tcPr marL="0" marR="0" marT="0" marB="0"/>
                </a:tc>
                <a:tc>
                  <a:txBody>
                    <a:bodyPr/>
                    <a:lstStyle/>
                    <a:p>
                      <a:pPr marR="285750" algn="r">
                        <a:lnSpc>
                          <a:spcPts val="1265"/>
                        </a:lnSpc>
                      </a:pPr>
                      <a:r>
                        <a:rPr sz="1100" b="1" spc="-50" dirty="0">
                          <a:solidFill>
                            <a:srgbClr val="393964"/>
                          </a:solidFill>
                          <a:latin typeface="Ubuntu" panose="020B0504030602030204" pitchFamily="34" charset="0"/>
                          <a:cs typeface="Arial"/>
                        </a:rPr>
                        <a:t>D’ÉVÈNEMENT</a:t>
                      </a:r>
                      <a:endParaRPr sz="1100">
                        <a:latin typeface="Ubuntu" panose="020B0504030602030204" pitchFamily="34" charset="0"/>
                        <a:cs typeface="Arial"/>
                      </a:endParaRPr>
                    </a:p>
                  </a:txBody>
                  <a:tcPr marL="0" marR="0" marT="0" marB="0"/>
                </a:tc>
                <a:tc>
                  <a:txBody>
                    <a:bodyPr/>
                    <a:lstStyle/>
                    <a:p>
                      <a:pPr marL="20955" algn="ctr">
                        <a:lnSpc>
                          <a:spcPts val="1265"/>
                        </a:lnSpc>
                      </a:pPr>
                      <a:r>
                        <a:rPr sz="1100" b="1" spc="5" dirty="0">
                          <a:solidFill>
                            <a:srgbClr val="393964"/>
                          </a:solidFill>
                          <a:latin typeface="Ubuntu" panose="020B0504030602030204" pitchFamily="34" charset="0"/>
                          <a:cs typeface="Arial"/>
                        </a:rPr>
                        <a:t>D</a:t>
                      </a:r>
                      <a:r>
                        <a:rPr sz="1100" b="1" dirty="0">
                          <a:solidFill>
                            <a:srgbClr val="393964"/>
                          </a:solidFill>
                          <a:latin typeface="Ubuntu" panose="020B0504030602030204" pitchFamily="34" charset="0"/>
                          <a:cs typeface="Arial"/>
                        </a:rPr>
                        <a:t>E</a:t>
                      </a:r>
                      <a:r>
                        <a:rPr sz="1100" b="1" spc="-60" dirty="0">
                          <a:solidFill>
                            <a:srgbClr val="393964"/>
                          </a:solidFill>
                          <a:latin typeface="Ubuntu" panose="020B0504030602030204" pitchFamily="34" charset="0"/>
                          <a:cs typeface="Arial"/>
                        </a:rPr>
                        <a:t> </a:t>
                      </a:r>
                      <a:r>
                        <a:rPr sz="1100" b="1" dirty="0">
                          <a:solidFill>
                            <a:srgbClr val="393964"/>
                          </a:solidFill>
                          <a:latin typeface="Ubuntu" panose="020B0504030602030204" pitchFamily="34" charset="0"/>
                          <a:cs typeface="Arial"/>
                        </a:rPr>
                        <a:t>LA</a:t>
                      </a:r>
                      <a:r>
                        <a:rPr sz="1100" b="1" spc="-55" dirty="0">
                          <a:solidFill>
                            <a:srgbClr val="393964"/>
                          </a:solidFill>
                          <a:latin typeface="Ubuntu" panose="020B0504030602030204" pitchFamily="34" charset="0"/>
                          <a:cs typeface="Arial"/>
                        </a:rPr>
                        <a:t> </a:t>
                      </a:r>
                      <a:r>
                        <a:rPr sz="1100" b="1" dirty="0">
                          <a:solidFill>
                            <a:srgbClr val="393964"/>
                          </a:solidFill>
                          <a:latin typeface="Ubuntu" panose="020B0504030602030204" pitchFamily="34" charset="0"/>
                          <a:cs typeface="Arial"/>
                        </a:rPr>
                        <a:t>S</a:t>
                      </a:r>
                      <a:r>
                        <a:rPr sz="1100" b="1" spc="-10" dirty="0">
                          <a:solidFill>
                            <a:srgbClr val="393964"/>
                          </a:solidFill>
                          <a:latin typeface="Ubuntu" panose="020B0504030602030204" pitchFamily="34" charset="0"/>
                          <a:cs typeface="Arial"/>
                        </a:rPr>
                        <a:t>A</a:t>
                      </a:r>
                      <a:r>
                        <a:rPr sz="1100" b="1" dirty="0">
                          <a:solidFill>
                            <a:srgbClr val="393964"/>
                          </a:solidFill>
                          <a:latin typeface="Ubuntu" panose="020B0504030602030204" pitchFamily="34" charset="0"/>
                          <a:cs typeface="Arial"/>
                        </a:rPr>
                        <a:t>N</a:t>
                      </a:r>
                      <a:r>
                        <a:rPr sz="1100" b="1" spc="20" dirty="0">
                          <a:solidFill>
                            <a:srgbClr val="393964"/>
                          </a:solidFill>
                          <a:latin typeface="Ubuntu" panose="020B0504030602030204" pitchFamily="34" charset="0"/>
                          <a:cs typeface="Arial"/>
                        </a:rPr>
                        <a:t>T</a:t>
                      </a:r>
                      <a:r>
                        <a:rPr sz="1100" b="1" dirty="0">
                          <a:solidFill>
                            <a:srgbClr val="393964"/>
                          </a:solidFill>
                          <a:latin typeface="Ubuntu" panose="020B0504030602030204" pitchFamily="34" charset="0"/>
                          <a:cs typeface="Arial"/>
                        </a:rPr>
                        <a:t>É</a:t>
                      </a:r>
                      <a:endParaRPr sz="1100">
                        <a:latin typeface="Ubuntu" panose="020B0504030602030204" pitchFamily="34" charset="0"/>
                        <a:cs typeface="Arial"/>
                      </a:endParaRPr>
                    </a:p>
                  </a:txBody>
                  <a:tcPr marL="0" marR="0" marT="0" marB="0"/>
                </a:tc>
                <a:tc>
                  <a:txBody>
                    <a:bodyPr/>
                    <a:lstStyle/>
                    <a:p>
                      <a:pPr marL="264160">
                        <a:lnSpc>
                          <a:spcPts val="1265"/>
                        </a:lnSpc>
                      </a:pPr>
                      <a:r>
                        <a:rPr sz="1100" b="1" spc="-85" dirty="0">
                          <a:solidFill>
                            <a:srgbClr val="393964"/>
                          </a:solidFill>
                          <a:latin typeface="Ubuntu" panose="020B0504030602030204" pitchFamily="34" charset="0"/>
                          <a:cs typeface="Arial"/>
                        </a:rPr>
                        <a:t>SPORTIFS</a:t>
                      </a:r>
                      <a:endParaRPr sz="1100">
                        <a:latin typeface="Ubuntu" panose="020B0504030602030204" pitchFamily="34" charset="0"/>
                        <a:cs typeface="Arial"/>
                      </a:endParaRPr>
                    </a:p>
                  </a:txBody>
                  <a:tcPr marL="0" marR="0" marT="0" marB="0"/>
                </a:tc>
                <a:tc>
                  <a:txBody>
                    <a:bodyPr/>
                    <a:lstStyle/>
                    <a:p>
                      <a:pPr marL="104775">
                        <a:lnSpc>
                          <a:spcPts val="1265"/>
                        </a:lnSpc>
                      </a:pPr>
                      <a:r>
                        <a:rPr sz="1100" b="1" spc="-50" dirty="0">
                          <a:solidFill>
                            <a:srgbClr val="393964"/>
                          </a:solidFill>
                          <a:latin typeface="Ubuntu" panose="020B0504030602030204" pitchFamily="34" charset="0"/>
                          <a:cs typeface="Arial"/>
                        </a:rPr>
                        <a:t>INTERNATIONAL</a:t>
                      </a:r>
                      <a:endParaRPr sz="1100" dirty="0">
                        <a:latin typeface="Ubuntu" panose="020B0504030602030204" pitchFamily="34" charset="0"/>
                        <a:cs typeface="Arial"/>
                      </a:endParaRPr>
                    </a:p>
                  </a:txBody>
                  <a:tcPr marL="0" marR="0" marT="0" marB="0"/>
                </a:tc>
                <a:extLst>
                  <a:ext uri="{0D108BD9-81ED-4DB2-BD59-A6C34878D82A}">
                    <a16:rowId xmlns:a16="http://schemas.microsoft.com/office/drawing/2014/main" val="10001"/>
                  </a:ext>
                </a:extLst>
              </a:tr>
            </a:tbl>
          </a:graphicData>
        </a:graphic>
      </p:graphicFrame>
      <p:sp>
        <p:nvSpPr>
          <p:cNvPr id="6" name="object 6"/>
          <p:cNvSpPr txBox="1"/>
          <p:nvPr/>
        </p:nvSpPr>
        <p:spPr>
          <a:xfrm>
            <a:off x="424033" y="5599367"/>
            <a:ext cx="5058410" cy="892175"/>
          </a:xfrm>
          <a:prstGeom prst="rect">
            <a:avLst/>
          </a:prstGeom>
        </p:spPr>
        <p:txBody>
          <a:bodyPr vert="horz" wrap="square" lIns="0" tIns="13335" rIns="0" bIns="0" rtlCol="0">
            <a:spAutoFit/>
          </a:bodyPr>
          <a:lstStyle/>
          <a:p>
            <a:pPr marL="12700">
              <a:spcBef>
                <a:spcPts val="105"/>
              </a:spcBef>
            </a:pPr>
            <a:r>
              <a:rPr sz="2000" b="1" spc="-40" dirty="0">
                <a:solidFill>
                  <a:srgbClr val="393964"/>
                </a:solidFill>
                <a:latin typeface="Ubuntu" panose="020B0504030602030204" pitchFamily="34" charset="0"/>
                <a:cs typeface="Arial"/>
              </a:rPr>
              <a:t>Réflexion</a:t>
            </a:r>
            <a:r>
              <a:rPr sz="2000" b="1" spc="-90" dirty="0">
                <a:solidFill>
                  <a:srgbClr val="393964"/>
                </a:solidFill>
                <a:latin typeface="Ubuntu" panose="020B0504030602030204" pitchFamily="34" charset="0"/>
                <a:cs typeface="Arial"/>
              </a:rPr>
              <a:t> </a:t>
            </a:r>
            <a:r>
              <a:rPr sz="2000" b="1" spc="-100" dirty="0">
                <a:solidFill>
                  <a:srgbClr val="393964"/>
                </a:solidFill>
                <a:latin typeface="Ubuntu" panose="020B0504030602030204" pitchFamily="34" charset="0"/>
                <a:cs typeface="Arial"/>
              </a:rPr>
              <a:t>sur</a:t>
            </a:r>
            <a:r>
              <a:rPr sz="2000" b="1" spc="-90" dirty="0">
                <a:solidFill>
                  <a:srgbClr val="393964"/>
                </a:solidFill>
                <a:latin typeface="Ubuntu" panose="020B0504030602030204" pitchFamily="34" charset="0"/>
                <a:cs typeface="Arial"/>
              </a:rPr>
              <a:t> </a:t>
            </a:r>
            <a:r>
              <a:rPr sz="2000" b="1" spc="-75" dirty="0">
                <a:solidFill>
                  <a:srgbClr val="393964"/>
                </a:solidFill>
                <a:latin typeface="Ubuntu" panose="020B0504030602030204" pitchFamily="34" charset="0"/>
                <a:cs typeface="Arial"/>
              </a:rPr>
              <a:t>les</a:t>
            </a:r>
            <a:r>
              <a:rPr sz="2000" b="1" spc="-90" dirty="0">
                <a:solidFill>
                  <a:srgbClr val="393964"/>
                </a:solidFill>
                <a:latin typeface="Ubuntu" panose="020B0504030602030204" pitchFamily="34" charset="0"/>
                <a:cs typeface="Arial"/>
              </a:rPr>
              <a:t> </a:t>
            </a:r>
            <a:r>
              <a:rPr sz="2000" b="1" spc="-100" dirty="0">
                <a:solidFill>
                  <a:srgbClr val="393964"/>
                </a:solidFill>
                <a:latin typeface="Ubuntu" panose="020B0504030602030204" pitchFamily="34" charset="0"/>
                <a:cs typeface="Arial"/>
              </a:rPr>
              <a:t>Forces</a:t>
            </a:r>
            <a:r>
              <a:rPr sz="2000" b="1" spc="-105" dirty="0">
                <a:solidFill>
                  <a:srgbClr val="393964"/>
                </a:solidFill>
                <a:latin typeface="Ubuntu" panose="020B0504030602030204" pitchFamily="34" charset="0"/>
                <a:cs typeface="Arial"/>
              </a:rPr>
              <a:t> </a:t>
            </a:r>
            <a:r>
              <a:rPr sz="2000" b="1" spc="70" dirty="0">
                <a:solidFill>
                  <a:srgbClr val="393964"/>
                </a:solidFill>
                <a:latin typeface="Ubuntu" panose="020B0504030602030204" pitchFamily="34" charset="0"/>
                <a:cs typeface="Arial"/>
              </a:rPr>
              <a:t>et</a:t>
            </a:r>
            <a:r>
              <a:rPr sz="2000" b="1" spc="-90" dirty="0">
                <a:solidFill>
                  <a:srgbClr val="393964"/>
                </a:solidFill>
                <a:latin typeface="Ubuntu" panose="020B0504030602030204" pitchFamily="34" charset="0"/>
                <a:cs typeface="Arial"/>
              </a:rPr>
              <a:t> </a:t>
            </a:r>
            <a:r>
              <a:rPr sz="2000" b="1" spc="-75" dirty="0">
                <a:solidFill>
                  <a:srgbClr val="393964"/>
                </a:solidFill>
                <a:latin typeface="Ubuntu" panose="020B0504030602030204" pitchFamily="34" charset="0"/>
                <a:cs typeface="Arial"/>
              </a:rPr>
              <a:t>les</a:t>
            </a:r>
            <a:r>
              <a:rPr sz="2000" b="1" spc="-80" dirty="0">
                <a:solidFill>
                  <a:srgbClr val="393964"/>
                </a:solidFill>
                <a:latin typeface="Ubuntu" panose="020B0504030602030204" pitchFamily="34" charset="0"/>
                <a:cs typeface="Arial"/>
              </a:rPr>
              <a:t> </a:t>
            </a:r>
            <a:r>
              <a:rPr sz="2000" b="1" spc="-25" dirty="0">
                <a:solidFill>
                  <a:srgbClr val="393964"/>
                </a:solidFill>
                <a:latin typeface="Ubuntu" panose="020B0504030602030204" pitchFamily="34" charset="0"/>
                <a:cs typeface="Arial"/>
              </a:rPr>
              <a:t>Opportunités</a:t>
            </a:r>
            <a:endParaRPr sz="2000" dirty="0">
              <a:latin typeface="Ubuntu" panose="020B0504030602030204" pitchFamily="34" charset="0"/>
              <a:cs typeface="Arial"/>
            </a:endParaRPr>
          </a:p>
          <a:p>
            <a:pPr>
              <a:spcBef>
                <a:spcPts val="15"/>
              </a:spcBef>
            </a:pPr>
            <a:endParaRPr sz="2050" dirty="0">
              <a:latin typeface="Ubuntu" panose="020B0504030602030204" pitchFamily="34" charset="0"/>
              <a:cs typeface="Arial"/>
            </a:endParaRPr>
          </a:p>
          <a:p>
            <a:pPr marL="161925"/>
            <a:r>
              <a:rPr sz="1700" b="1" spc="-10" dirty="0">
                <a:solidFill>
                  <a:srgbClr val="003A82"/>
                </a:solidFill>
                <a:latin typeface="Ubuntu" panose="020B0504030602030204" pitchFamily="34" charset="0"/>
                <a:cs typeface="Arial"/>
              </a:rPr>
              <a:t>Q</a:t>
            </a:r>
            <a:r>
              <a:rPr sz="1700" b="1" spc="-65" dirty="0">
                <a:solidFill>
                  <a:srgbClr val="003A82"/>
                </a:solidFill>
                <a:latin typeface="Ubuntu" panose="020B0504030602030204" pitchFamily="34" charset="0"/>
                <a:cs typeface="Arial"/>
              </a:rPr>
              <a:t>u</a:t>
            </a:r>
            <a:r>
              <a:rPr sz="1700" b="1" spc="10" dirty="0">
                <a:solidFill>
                  <a:srgbClr val="003A82"/>
                </a:solidFill>
                <a:latin typeface="Ubuntu" panose="020B0504030602030204" pitchFamily="34" charset="0"/>
                <a:cs typeface="Arial"/>
              </a:rPr>
              <a:t>e</a:t>
            </a:r>
            <a:r>
              <a:rPr sz="1700" b="1" spc="-10" dirty="0">
                <a:solidFill>
                  <a:srgbClr val="003A82"/>
                </a:solidFill>
                <a:latin typeface="Ubuntu" panose="020B0504030602030204" pitchFamily="34" charset="0"/>
                <a:cs typeface="Arial"/>
              </a:rPr>
              <a:t>l</a:t>
            </a:r>
            <a:r>
              <a:rPr sz="1700" b="1" spc="-20" dirty="0">
                <a:solidFill>
                  <a:srgbClr val="003A82"/>
                </a:solidFill>
                <a:latin typeface="Ubuntu" panose="020B0504030602030204" pitchFamily="34" charset="0"/>
                <a:cs typeface="Arial"/>
              </a:rPr>
              <a:t>l</a:t>
            </a:r>
            <a:r>
              <a:rPr sz="1700" b="1" spc="-90" dirty="0">
                <a:solidFill>
                  <a:srgbClr val="003A82"/>
                </a:solidFill>
                <a:latin typeface="Ubuntu" panose="020B0504030602030204" pitchFamily="34" charset="0"/>
                <a:cs typeface="Arial"/>
              </a:rPr>
              <a:t>es</a:t>
            </a:r>
            <a:r>
              <a:rPr sz="1700" b="1" spc="-80" dirty="0">
                <a:solidFill>
                  <a:srgbClr val="003A82"/>
                </a:solidFill>
                <a:latin typeface="Ubuntu" panose="020B0504030602030204" pitchFamily="34" charset="0"/>
                <a:cs typeface="Arial"/>
              </a:rPr>
              <a:t> </a:t>
            </a:r>
            <a:r>
              <a:rPr sz="1700" b="1" spc="-40" dirty="0">
                <a:solidFill>
                  <a:srgbClr val="003A82"/>
                </a:solidFill>
                <a:latin typeface="Ubuntu" panose="020B0504030602030204" pitchFamily="34" charset="0"/>
                <a:cs typeface="Arial"/>
              </a:rPr>
              <a:t>sont</a:t>
            </a:r>
            <a:r>
              <a:rPr sz="1700" b="1" spc="-80" dirty="0">
                <a:solidFill>
                  <a:srgbClr val="003A82"/>
                </a:solidFill>
                <a:latin typeface="Ubuntu" panose="020B0504030602030204" pitchFamily="34" charset="0"/>
                <a:cs typeface="Arial"/>
              </a:rPr>
              <a:t> </a:t>
            </a:r>
            <a:r>
              <a:rPr sz="1700" b="1" spc="-60" dirty="0">
                <a:solidFill>
                  <a:srgbClr val="003A82"/>
                </a:solidFill>
                <a:latin typeface="Ubuntu" panose="020B0504030602030204" pitchFamily="34" charset="0"/>
                <a:cs typeface="Arial"/>
              </a:rPr>
              <a:t>m</a:t>
            </a:r>
            <a:r>
              <a:rPr sz="1700" b="1" spc="10" dirty="0">
                <a:solidFill>
                  <a:srgbClr val="003A82"/>
                </a:solidFill>
                <a:latin typeface="Ubuntu" panose="020B0504030602030204" pitchFamily="34" charset="0"/>
                <a:cs typeface="Arial"/>
              </a:rPr>
              <a:t>e</a:t>
            </a:r>
            <a:r>
              <a:rPr sz="1700" b="1" spc="-190" dirty="0">
                <a:solidFill>
                  <a:srgbClr val="003A82"/>
                </a:solidFill>
                <a:latin typeface="Ubuntu" panose="020B0504030602030204" pitchFamily="34" charset="0"/>
                <a:cs typeface="Arial"/>
              </a:rPr>
              <a:t>s</a:t>
            </a:r>
            <a:r>
              <a:rPr sz="1700" b="1" spc="-80" dirty="0">
                <a:solidFill>
                  <a:srgbClr val="003A82"/>
                </a:solidFill>
                <a:latin typeface="Ubuntu" panose="020B0504030602030204" pitchFamily="34" charset="0"/>
                <a:cs typeface="Arial"/>
              </a:rPr>
              <a:t> </a:t>
            </a:r>
            <a:r>
              <a:rPr sz="1700" b="1" spc="-30" dirty="0">
                <a:solidFill>
                  <a:srgbClr val="003A82"/>
                </a:solidFill>
                <a:latin typeface="Ubuntu" panose="020B0504030602030204" pitchFamily="34" charset="0"/>
                <a:cs typeface="Arial"/>
              </a:rPr>
              <a:t>p</a:t>
            </a:r>
            <a:r>
              <a:rPr sz="1700" b="1" spc="-25" dirty="0">
                <a:solidFill>
                  <a:srgbClr val="003A82"/>
                </a:solidFill>
                <a:latin typeface="Ubuntu" panose="020B0504030602030204" pitchFamily="34" charset="0"/>
                <a:cs typeface="Arial"/>
              </a:rPr>
              <a:t>l</a:t>
            </a:r>
            <a:r>
              <a:rPr sz="1700" b="1" spc="-65" dirty="0">
                <a:solidFill>
                  <a:srgbClr val="003A82"/>
                </a:solidFill>
                <a:latin typeface="Ubuntu" panose="020B0504030602030204" pitchFamily="34" charset="0"/>
                <a:cs typeface="Arial"/>
              </a:rPr>
              <a:t>u</a:t>
            </a:r>
            <a:r>
              <a:rPr sz="1700" b="1" spc="-190" dirty="0">
                <a:solidFill>
                  <a:srgbClr val="003A82"/>
                </a:solidFill>
                <a:latin typeface="Ubuntu" panose="020B0504030602030204" pitchFamily="34" charset="0"/>
                <a:cs typeface="Arial"/>
              </a:rPr>
              <a:t>s</a:t>
            </a:r>
            <a:r>
              <a:rPr sz="1700" b="1" spc="-80" dirty="0">
                <a:solidFill>
                  <a:srgbClr val="003A82"/>
                </a:solidFill>
                <a:latin typeface="Ubuntu" panose="020B0504030602030204" pitchFamily="34" charset="0"/>
                <a:cs typeface="Arial"/>
              </a:rPr>
              <a:t> </a:t>
            </a:r>
            <a:r>
              <a:rPr sz="1700" b="1" spc="-45" dirty="0">
                <a:solidFill>
                  <a:srgbClr val="003A82"/>
                </a:solidFill>
                <a:latin typeface="Ubuntu" panose="020B0504030602030204" pitchFamily="34" charset="0"/>
                <a:cs typeface="Arial"/>
              </a:rPr>
              <a:t>grand</a:t>
            </a:r>
            <a:r>
              <a:rPr sz="1700" b="1" spc="-90" dirty="0">
                <a:solidFill>
                  <a:srgbClr val="003A82"/>
                </a:solidFill>
                <a:latin typeface="Ubuntu" panose="020B0504030602030204" pitchFamily="34" charset="0"/>
                <a:cs typeface="Arial"/>
              </a:rPr>
              <a:t>es</a:t>
            </a:r>
            <a:r>
              <a:rPr sz="1700" b="1" spc="-100" dirty="0">
                <a:solidFill>
                  <a:srgbClr val="003A82"/>
                </a:solidFill>
                <a:latin typeface="Ubuntu" panose="020B0504030602030204" pitchFamily="34" charset="0"/>
                <a:cs typeface="Arial"/>
              </a:rPr>
              <a:t> </a:t>
            </a:r>
            <a:r>
              <a:rPr sz="1700" b="1" spc="20" dirty="0">
                <a:solidFill>
                  <a:srgbClr val="003A82"/>
                </a:solidFill>
                <a:latin typeface="Ubuntu" panose="020B0504030602030204" pitchFamily="34" charset="0"/>
                <a:cs typeface="Arial"/>
              </a:rPr>
              <a:t>f</a:t>
            </a:r>
            <a:r>
              <a:rPr sz="1700" b="1" spc="40" dirty="0">
                <a:solidFill>
                  <a:srgbClr val="003A82"/>
                </a:solidFill>
                <a:latin typeface="Ubuntu" panose="020B0504030602030204" pitchFamily="34" charset="0"/>
                <a:cs typeface="Arial"/>
              </a:rPr>
              <a:t>o</a:t>
            </a:r>
            <a:r>
              <a:rPr sz="1700" b="1" spc="-85" dirty="0">
                <a:solidFill>
                  <a:srgbClr val="003A82"/>
                </a:solidFill>
                <a:latin typeface="Ubuntu" panose="020B0504030602030204" pitchFamily="34" charset="0"/>
                <a:cs typeface="Arial"/>
              </a:rPr>
              <a:t>rce</a:t>
            </a:r>
            <a:r>
              <a:rPr sz="1700" b="1" spc="-105" dirty="0">
                <a:solidFill>
                  <a:srgbClr val="003A82"/>
                </a:solidFill>
                <a:latin typeface="Ubuntu" panose="020B0504030602030204" pitchFamily="34" charset="0"/>
                <a:cs typeface="Arial"/>
              </a:rPr>
              <a:t>s</a:t>
            </a:r>
            <a:r>
              <a:rPr sz="1700" b="1" spc="-350" dirty="0">
                <a:solidFill>
                  <a:srgbClr val="003A82"/>
                </a:solidFill>
                <a:latin typeface="Ubuntu" panose="020B0504030602030204" pitchFamily="34" charset="0"/>
                <a:cs typeface="Arial"/>
              </a:rPr>
              <a:t>?</a:t>
            </a:r>
            <a:endParaRPr sz="1700" dirty="0">
              <a:latin typeface="Ubuntu" panose="020B0504030602030204" pitchFamily="34" charset="0"/>
              <a:cs typeface="Arial"/>
            </a:endParaRPr>
          </a:p>
        </p:txBody>
      </p:sp>
      <p:sp>
        <p:nvSpPr>
          <p:cNvPr id="7" name="object 7"/>
          <p:cNvSpPr/>
          <p:nvPr/>
        </p:nvSpPr>
        <p:spPr>
          <a:xfrm>
            <a:off x="571882" y="4248496"/>
            <a:ext cx="445519" cy="572642"/>
          </a:xfrm>
          <a:custGeom>
            <a:avLst/>
            <a:gdLst/>
            <a:ahLst/>
            <a:cxnLst/>
            <a:rect l="l" t="t" r="r" b="b"/>
            <a:pathLst>
              <a:path w="480694" h="617854">
                <a:moveTo>
                  <a:pt x="330187" y="329438"/>
                </a:moveTo>
                <a:lnTo>
                  <a:pt x="286435" y="299516"/>
                </a:lnTo>
                <a:lnTo>
                  <a:pt x="233197" y="283806"/>
                </a:lnTo>
                <a:lnTo>
                  <a:pt x="230746" y="281940"/>
                </a:lnTo>
                <a:lnTo>
                  <a:pt x="228015" y="282346"/>
                </a:lnTo>
                <a:lnTo>
                  <a:pt x="220472" y="280225"/>
                </a:lnTo>
                <a:lnTo>
                  <a:pt x="220472" y="299720"/>
                </a:lnTo>
                <a:lnTo>
                  <a:pt x="220472" y="303911"/>
                </a:lnTo>
                <a:lnTo>
                  <a:pt x="217055" y="328091"/>
                </a:lnTo>
                <a:lnTo>
                  <a:pt x="207772" y="347827"/>
                </a:lnTo>
                <a:lnTo>
                  <a:pt x="194017" y="361137"/>
                </a:lnTo>
                <a:lnTo>
                  <a:pt x="177190" y="366014"/>
                </a:lnTo>
                <a:lnTo>
                  <a:pt x="160350" y="361137"/>
                </a:lnTo>
                <a:lnTo>
                  <a:pt x="146596" y="347827"/>
                </a:lnTo>
                <a:lnTo>
                  <a:pt x="137325" y="328091"/>
                </a:lnTo>
                <a:lnTo>
                  <a:pt x="133921" y="303911"/>
                </a:lnTo>
                <a:lnTo>
                  <a:pt x="133921" y="299720"/>
                </a:lnTo>
                <a:lnTo>
                  <a:pt x="134112" y="296799"/>
                </a:lnTo>
                <a:lnTo>
                  <a:pt x="154889" y="290957"/>
                </a:lnTo>
                <a:lnTo>
                  <a:pt x="157886" y="290957"/>
                </a:lnTo>
                <a:lnTo>
                  <a:pt x="159054" y="289788"/>
                </a:lnTo>
                <a:lnTo>
                  <a:pt x="159867" y="289560"/>
                </a:lnTo>
                <a:lnTo>
                  <a:pt x="160578" y="288264"/>
                </a:lnTo>
                <a:lnTo>
                  <a:pt x="161455" y="287401"/>
                </a:lnTo>
                <a:lnTo>
                  <a:pt x="161455" y="286715"/>
                </a:lnTo>
                <a:lnTo>
                  <a:pt x="162344" y="285115"/>
                </a:lnTo>
                <a:lnTo>
                  <a:pt x="161455" y="281940"/>
                </a:lnTo>
                <a:lnTo>
                  <a:pt x="161455" y="264972"/>
                </a:lnTo>
                <a:lnTo>
                  <a:pt x="179463" y="268605"/>
                </a:lnTo>
                <a:lnTo>
                  <a:pt x="194894" y="265493"/>
                </a:lnTo>
                <a:lnTo>
                  <a:pt x="194894" y="282486"/>
                </a:lnTo>
                <a:lnTo>
                  <a:pt x="193992" y="285623"/>
                </a:lnTo>
                <a:lnTo>
                  <a:pt x="194894" y="287248"/>
                </a:lnTo>
                <a:lnTo>
                  <a:pt x="194894" y="288036"/>
                </a:lnTo>
                <a:lnTo>
                  <a:pt x="195884" y="289039"/>
                </a:lnTo>
                <a:lnTo>
                  <a:pt x="196469" y="290068"/>
                </a:lnTo>
                <a:lnTo>
                  <a:pt x="197091" y="290245"/>
                </a:lnTo>
                <a:lnTo>
                  <a:pt x="198450" y="291592"/>
                </a:lnTo>
                <a:lnTo>
                  <a:pt x="201917" y="291592"/>
                </a:lnTo>
                <a:lnTo>
                  <a:pt x="220243" y="296722"/>
                </a:lnTo>
                <a:lnTo>
                  <a:pt x="220472" y="299720"/>
                </a:lnTo>
                <a:lnTo>
                  <a:pt x="220472" y="280225"/>
                </a:lnTo>
                <a:lnTo>
                  <a:pt x="210845" y="277495"/>
                </a:lnTo>
                <a:lnTo>
                  <a:pt x="210845" y="262280"/>
                </a:lnTo>
                <a:lnTo>
                  <a:pt x="216522" y="261124"/>
                </a:lnTo>
                <a:lnTo>
                  <a:pt x="246824" y="240703"/>
                </a:lnTo>
                <a:lnTo>
                  <a:pt x="267271" y="210426"/>
                </a:lnTo>
                <a:lnTo>
                  <a:pt x="274777" y="173355"/>
                </a:lnTo>
                <a:lnTo>
                  <a:pt x="274777" y="95250"/>
                </a:lnTo>
                <a:lnTo>
                  <a:pt x="272935" y="83197"/>
                </a:lnTo>
                <a:lnTo>
                  <a:pt x="274281" y="78359"/>
                </a:lnTo>
                <a:lnTo>
                  <a:pt x="271449" y="73456"/>
                </a:lnTo>
                <a:lnTo>
                  <a:pt x="270471" y="66967"/>
                </a:lnTo>
                <a:lnTo>
                  <a:pt x="258800" y="42735"/>
                </a:lnTo>
                <a:lnTo>
                  <a:pt x="258800" y="95250"/>
                </a:lnTo>
                <a:lnTo>
                  <a:pt x="258800" y="173355"/>
                </a:lnTo>
                <a:lnTo>
                  <a:pt x="252552" y="204177"/>
                </a:lnTo>
                <a:lnTo>
                  <a:pt x="235534" y="229362"/>
                </a:lnTo>
                <a:lnTo>
                  <a:pt x="210312" y="246367"/>
                </a:lnTo>
                <a:lnTo>
                  <a:pt x="179463" y="252603"/>
                </a:lnTo>
                <a:lnTo>
                  <a:pt x="148615" y="246380"/>
                </a:lnTo>
                <a:lnTo>
                  <a:pt x="129019" y="234492"/>
                </a:lnTo>
                <a:lnTo>
                  <a:pt x="113677" y="217639"/>
                </a:lnTo>
                <a:lnTo>
                  <a:pt x="103682" y="196900"/>
                </a:lnTo>
                <a:lnTo>
                  <a:pt x="100114" y="173355"/>
                </a:lnTo>
                <a:lnTo>
                  <a:pt x="100114" y="98285"/>
                </a:lnTo>
                <a:lnTo>
                  <a:pt x="112776" y="86055"/>
                </a:lnTo>
                <a:lnTo>
                  <a:pt x="126441" y="76428"/>
                </a:lnTo>
                <a:lnTo>
                  <a:pt x="138811" y="71513"/>
                </a:lnTo>
                <a:lnTo>
                  <a:pt x="149682" y="71374"/>
                </a:lnTo>
                <a:lnTo>
                  <a:pt x="156235" y="72898"/>
                </a:lnTo>
                <a:lnTo>
                  <a:pt x="169557" y="86779"/>
                </a:lnTo>
                <a:lnTo>
                  <a:pt x="174244" y="91059"/>
                </a:lnTo>
                <a:lnTo>
                  <a:pt x="211315" y="104267"/>
                </a:lnTo>
                <a:lnTo>
                  <a:pt x="222681" y="103352"/>
                </a:lnTo>
                <a:lnTo>
                  <a:pt x="235978" y="100253"/>
                </a:lnTo>
                <a:lnTo>
                  <a:pt x="251396" y="94462"/>
                </a:lnTo>
                <a:lnTo>
                  <a:pt x="257962" y="91135"/>
                </a:lnTo>
                <a:lnTo>
                  <a:pt x="258800" y="95250"/>
                </a:lnTo>
                <a:lnTo>
                  <a:pt x="258800" y="42735"/>
                </a:lnTo>
                <a:lnTo>
                  <a:pt x="258470" y="42037"/>
                </a:lnTo>
                <a:lnTo>
                  <a:pt x="240055" y="21780"/>
                </a:lnTo>
                <a:lnTo>
                  <a:pt x="216535" y="7493"/>
                </a:lnTo>
                <a:lnTo>
                  <a:pt x="179463" y="0"/>
                </a:lnTo>
                <a:lnTo>
                  <a:pt x="179463" y="16002"/>
                </a:lnTo>
                <a:lnTo>
                  <a:pt x="210312" y="22250"/>
                </a:lnTo>
                <a:lnTo>
                  <a:pt x="235534" y="39255"/>
                </a:lnTo>
                <a:lnTo>
                  <a:pt x="252552" y="64439"/>
                </a:lnTo>
                <a:lnTo>
                  <a:pt x="254635" y="74752"/>
                </a:lnTo>
                <a:lnTo>
                  <a:pt x="236220" y="83489"/>
                </a:lnTo>
                <a:lnTo>
                  <a:pt x="217347" y="88125"/>
                </a:lnTo>
                <a:lnTo>
                  <a:pt x="203377" y="87693"/>
                </a:lnTo>
                <a:lnTo>
                  <a:pt x="193116" y="84328"/>
                </a:lnTo>
                <a:lnTo>
                  <a:pt x="186143" y="81153"/>
                </a:lnTo>
                <a:lnTo>
                  <a:pt x="172377" y="66802"/>
                </a:lnTo>
                <a:lnTo>
                  <a:pt x="167132" y="62293"/>
                </a:lnTo>
                <a:lnTo>
                  <a:pt x="160870" y="58470"/>
                </a:lnTo>
                <a:lnTo>
                  <a:pt x="153250" y="55753"/>
                </a:lnTo>
                <a:lnTo>
                  <a:pt x="148361" y="54610"/>
                </a:lnTo>
                <a:lnTo>
                  <a:pt x="143281" y="54483"/>
                </a:lnTo>
                <a:lnTo>
                  <a:pt x="138023" y="55372"/>
                </a:lnTo>
                <a:lnTo>
                  <a:pt x="125907" y="58940"/>
                </a:lnTo>
                <a:lnTo>
                  <a:pt x="113233" y="65824"/>
                </a:lnTo>
                <a:lnTo>
                  <a:pt x="103428" y="73355"/>
                </a:lnTo>
                <a:lnTo>
                  <a:pt x="103682" y="71716"/>
                </a:lnTo>
                <a:lnTo>
                  <a:pt x="113677" y="50977"/>
                </a:lnTo>
                <a:lnTo>
                  <a:pt x="129019" y="34124"/>
                </a:lnTo>
                <a:lnTo>
                  <a:pt x="148615" y="22225"/>
                </a:lnTo>
                <a:lnTo>
                  <a:pt x="179463" y="16002"/>
                </a:lnTo>
                <a:lnTo>
                  <a:pt x="179438" y="0"/>
                </a:lnTo>
                <a:lnTo>
                  <a:pt x="118872" y="21780"/>
                </a:lnTo>
                <a:lnTo>
                  <a:pt x="88455" y="66967"/>
                </a:lnTo>
                <a:lnTo>
                  <a:pt x="84823" y="90970"/>
                </a:lnTo>
                <a:lnTo>
                  <a:pt x="83299" y="92583"/>
                </a:lnTo>
                <a:lnTo>
                  <a:pt x="83489" y="97663"/>
                </a:lnTo>
                <a:lnTo>
                  <a:pt x="84175" y="98298"/>
                </a:lnTo>
                <a:lnTo>
                  <a:pt x="84175" y="173355"/>
                </a:lnTo>
                <a:lnTo>
                  <a:pt x="100469" y="226580"/>
                </a:lnTo>
                <a:lnTo>
                  <a:pt x="142405" y="261112"/>
                </a:lnTo>
                <a:lnTo>
                  <a:pt x="145491" y="261747"/>
                </a:lnTo>
                <a:lnTo>
                  <a:pt x="145491" y="276987"/>
                </a:lnTo>
                <a:lnTo>
                  <a:pt x="126428" y="282346"/>
                </a:lnTo>
                <a:lnTo>
                  <a:pt x="123685" y="281940"/>
                </a:lnTo>
                <a:lnTo>
                  <a:pt x="121145" y="283832"/>
                </a:lnTo>
                <a:lnTo>
                  <a:pt x="83172" y="294513"/>
                </a:lnTo>
                <a:lnTo>
                  <a:pt x="40449" y="313131"/>
                </a:lnTo>
                <a:lnTo>
                  <a:pt x="7099" y="344017"/>
                </a:lnTo>
                <a:lnTo>
                  <a:pt x="0" y="366522"/>
                </a:lnTo>
                <a:lnTo>
                  <a:pt x="0" y="447040"/>
                </a:lnTo>
                <a:lnTo>
                  <a:pt x="5283" y="473202"/>
                </a:lnTo>
                <a:lnTo>
                  <a:pt x="19723" y="494601"/>
                </a:lnTo>
                <a:lnTo>
                  <a:pt x="41097" y="509054"/>
                </a:lnTo>
                <a:lnTo>
                  <a:pt x="67259" y="514350"/>
                </a:lnTo>
                <a:lnTo>
                  <a:pt x="217944" y="514350"/>
                </a:lnTo>
                <a:lnTo>
                  <a:pt x="221500" y="510794"/>
                </a:lnTo>
                <a:lnTo>
                  <a:pt x="221500" y="501904"/>
                </a:lnTo>
                <a:lnTo>
                  <a:pt x="217944" y="498348"/>
                </a:lnTo>
                <a:lnTo>
                  <a:pt x="67259" y="498348"/>
                </a:lnTo>
                <a:lnTo>
                  <a:pt x="47307" y="494322"/>
                </a:lnTo>
                <a:lnTo>
                  <a:pt x="30988" y="483323"/>
                </a:lnTo>
                <a:lnTo>
                  <a:pt x="19989" y="467017"/>
                </a:lnTo>
                <a:lnTo>
                  <a:pt x="15951" y="447040"/>
                </a:lnTo>
                <a:lnTo>
                  <a:pt x="15951" y="366522"/>
                </a:lnTo>
                <a:lnTo>
                  <a:pt x="38125" y="334264"/>
                </a:lnTo>
                <a:lnTo>
                  <a:pt x="73761" y="314363"/>
                </a:lnTo>
                <a:lnTo>
                  <a:pt x="117957" y="301332"/>
                </a:lnTo>
                <a:lnTo>
                  <a:pt x="117957" y="303911"/>
                </a:lnTo>
                <a:lnTo>
                  <a:pt x="122618" y="334289"/>
                </a:lnTo>
                <a:lnTo>
                  <a:pt x="135318" y="359117"/>
                </a:lnTo>
                <a:lnTo>
                  <a:pt x="154152" y="375869"/>
                </a:lnTo>
                <a:lnTo>
                  <a:pt x="177190" y="382016"/>
                </a:lnTo>
                <a:lnTo>
                  <a:pt x="200215" y="375869"/>
                </a:lnTo>
                <a:lnTo>
                  <a:pt x="219062" y="359117"/>
                </a:lnTo>
                <a:lnTo>
                  <a:pt x="231762" y="334289"/>
                </a:lnTo>
                <a:lnTo>
                  <a:pt x="236435" y="303911"/>
                </a:lnTo>
                <a:lnTo>
                  <a:pt x="236435" y="301244"/>
                </a:lnTo>
                <a:lnTo>
                  <a:pt x="266915" y="309753"/>
                </a:lnTo>
                <a:lnTo>
                  <a:pt x="280631" y="314299"/>
                </a:lnTo>
                <a:lnTo>
                  <a:pt x="293458" y="319913"/>
                </a:lnTo>
                <a:lnTo>
                  <a:pt x="305346" y="326580"/>
                </a:lnTo>
                <a:lnTo>
                  <a:pt x="317741" y="335407"/>
                </a:lnTo>
                <a:lnTo>
                  <a:pt x="319481" y="335915"/>
                </a:lnTo>
                <a:lnTo>
                  <a:pt x="323570" y="335915"/>
                </a:lnTo>
                <a:lnTo>
                  <a:pt x="325907" y="334899"/>
                </a:lnTo>
                <a:lnTo>
                  <a:pt x="330187" y="329438"/>
                </a:lnTo>
                <a:close/>
              </a:path>
              <a:path w="480694" h="617854">
                <a:moveTo>
                  <a:pt x="388340" y="428244"/>
                </a:moveTo>
                <a:lnTo>
                  <a:pt x="387184" y="424688"/>
                </a:lnTo>
                <a:lnTo>
                  <a:pt x="385546" y="423418"/>
                </a:lnTo>
                <a:lnTo>
                  <a:pt x="383679" y="423418"/>
                </a:lnTo>
                <a:lnTo>
                  <a:pt x="371309" y="422783"/>
                </a:lnTo>
                <a:lnTo>
                  <a:pt x="371309" y="431800"/>
                </a:lnTo>
                <a:lnTo>
                  <a:pt x="357670" y="442849"/>
                </a:lnTo>
                <a:lnTo>
                  <a:pt x="357073" y="444627"/>
                </a:lnTo>
                <a:lnTo>
                  <a:pt x="361657" y="461518"/>
                </a:lnTo>
                <a:lnTo>
                  <a:pt x="348513" y="452882"/>
                </a:lnTo>
                <a:lnTo>
                  <a:pt x="346900" y="452247"/>
                </a:lnTo>
                <a:lnTo>
                  <a:pt x="346036" y="452247"/>
                </a:lnTo>
                <a:lnTo>
                  <a:pt x="345173" y="452247"/>
                </a:lnTo>
                <a:lnTo>
                  <a:pt x="343547" y="452882"/>
                </a:lnTo>
                <a:lnTo>
                  <a:pt x="330415" y="461518"/>
                </a:lnTo>
                <a:lnTo>
                  <a:pt x="335000" y="444627"/>
                </a:lnTo>
                <a:lnTo>
                  <a:pt x="334391" y="442849"/>
                </a:lnTo>
                <a:lnTo>
                  <a:pt x="320763" y="431800"/>
                </a:lnTo>
                <a:lnTo>
                  <a:pt x="338239" y="430911"/>
                </a:lnTo>
                <a:lnTo>
                  <a:pt x="339813" y="429768"/>
                </a:lnTo>
                <a:lnTo>
                  <a:pt x="346036" y="413512"/>
                </a:lnTo>
                <a:lnTo>
                  <a:pt x="352259" y="429768"/>
                </a:lnTo>
                <a:lnTo>
                  <a:pt x="353834" y="430911"/>
                </a:lnTo>
                <a:lnTo>
                  <a:pt x="371309" y="431800"/>
                </a:lnTo>
                <a:lnTo>
                  <a:pt x="371309" y="422783"/>
                </a:lnTo>
                <a:lnTo>
                  <a:pt x="359041" y="422148"/>
                </a:lnTo>
                <a:lnTo>
                  <a:pt x="349605" y="397383"/>
                </a:lnTo>
                <a:lnTo>
                  <a:pt x="347916" y="396240"/>
                </a:lnTo>
                <a:lnTo>
                  <a:pt x="346036" y="396240"/>
                </a:lnTo>
                <a:lnTo>
                  <a:pt x="344157" y="396240"/>
                </a:lnTo>
                <a:lnTo>
                  <a:pt x="342468" y="397383"/>
                </a:lnTo>
                <a:lnTo>
                  <a:pt x="333032" y="422148"/>
                </a:lnTo>
                <a:lnTo>
                  <a:pt x="308394" y="423418"/>
                </a:lnTo>
                <a:lnTo>
                  <a:pt x="306527" y="423418"/>
                </a:lnTo>
                <a:lnTo>
                  <a:pt x="304888" y="424688"/>
                </a:lnTo>
                <a:lnTo>
                  <a:pt x="303733" y="428244"/>
                </a:lnTo>
                <a:lnTo>
                  <a:pt x="304317" y="430276"/>
                </a:lnTo>
                <a:lnTo>
                  <a:pt x="324993" y="446913"/>
                </a:lnTo>
                <a:lnTo>
                  <a:pt x="318046" y="472440"/>
                </a:lnTo>
                <a:lnTo>
                  <a:pt x="318731" y="474345"/>
                </a:lnTo>
                <a:lnTo>
                  <a:pt x="321043" y="476123"/>
                </a:lnTo>
                <a:lnTo>
                  <a:pt x="321983" y="476377"/>
                </a:lnTo>
                <a:lnTo>
                  <a:pt x="323773" y="476377"/>
                </a:lnTo>
                <a:lnTo>
                  <a:pt x="324637" y="476123"/>
                </a:lnTo>
                <a:lnTo>
                  <a:pt x="346036" y="462153"/>
                </a:lnTo>
                <a:lnTo>
                  <a:pt x="368249" y="476631"/>
                </a:lnTo>
                <a:lnTo>
                  <a:pt x="370293" y="476631"/>
                </a:lnTo>
                <a:lnTo>
                  <a:pt x="373341" y="474345"/>
                </a:lnTo>
                <a:lnTo>
                  <a:pt x="374027" y="472440"/>
                </a:lnTo>
                <a:lnTo>
                  <a:pt x="367080" y="446913"/>
                </a:lnTo>
                <a:lnTo>
                  <a:pt x="387756" y="430276"/>
                </a:lnTo>
                <a:lnTo>
                  <a:pt x="388340" y="428244"/>
                </a:lnTo>
                <a:close/>
              </a:path>
              <a:path w="480694" h="617854">
                <a:moveTo>
                  <a:pt x="480491" y="399249"/>
                </a:moveTo>
                <a:lnTo>
                  <a:pt x="479806" y="393192"/>
                </a:lnTo>
                <a:lnTo>
                  <a:pt x="479425" y="391033"/>
                </a:lnTo>
                <a:lnTo>
                  <a:pt x="477520" y="389509"/>
                </a:lnTo>
                <a:lnTo>
                  <a:pt x="471576" y="389509"/>
                </a:lnTo>
                <a:lnTo>
                  <a:pt x="471576" y="407060"/>
                </a:lnTo>
                <a:lnTo>
                  <a:pt x="470496" y="418846"/>
                </a:lnTo>
                <a:lnTo>
                  <a:pt x="450494" y="455955"/>
                </a:lnTo>
                <a:lnTo>
                  <a:pt x="414756" y="471906"/>
                </a:lnTo>
                <a:lnTo>
                  <a:pt x="421360" y="458330"/>
                </a:lnTo>
                <a:lnTo>
                  <a:pt x="427990" y="410972"/>
                </a:lnTo>
                <a:lnTo>
                  <a:pt x="427520" y="398526"/>
                </a:lnTo>
                <a:lnTo>
                  <a:pt x="471297" y="398526"/>
                </a:lnTo>
                <a:lnTo>
                  <a:pt x="471576" y="407060"/>
                </a:lnTo>
                <a:lnTo>
                  <a:pt x="471576" y="389509"/>
                </a:lnTo>
                <a:lnTo>
                  <a:pt x="426402" y="389509"/>
                </a:lnTo>
                <a:lnTo>
                  <a:pt x="426110" y="387121"/>
                </a:lnTo>
                <a:lnTo>
                  <a:pt x="423697" y="377456"/>
                </a:lnTo>
                <a:lnTo>
                  <a:pt x="420243" y="369062"/>
                </a:lnTo>
                <a:lnTo>
                  <a:pt x="419481" y="367665"/>
                </a:lnTo>
                <a:lnTo>
                  <a:pt x="418973" y="367360"/>
                </a:lnTo>
                <a:lnTo>
                  <a:pt x="418973" y="410972"/>
                </a:lnTo>
                <a:lnTo>
                  <a:pt x="412356" y="456730"/>
                </a:lnTo>
                <a:lnTo>
                  <a:pt x="396506" y="488035"/>
                </a:lnTo>
                <a:lnTo>
                  <a:pt x="377393" y="507377"/>
                </a:lnTo>
                <a:lnTo>
                  <a:pt x="360984" y="517271"/>
                </a:lnTo>
                <a:lnTo>
                  <a:pt x="359384" y="518033"/>
                </a:lnTo>
                <a:lnTo>
                  <a:pt x="358355" y="519557"/>
                </a:lnTo>
                <a:lnTo>
                  <a:pt x="358355" y="565785"/>
                </a:lnTo>
                <a:lnTo>
                  <a:pt x="360387" y="567817"/>
                </a:lnTo>
                <a:lnTo>
                  <a:pt x="409016" y="567817"/>
                </a:lnTo>
                <a:lnTo>
                  <a:pt x="409016" y="583692"/>
                </a:lnTo>
                <a:lnTo>
                  <a:pt x="346036" y="583692"/>
                </a:lnTo>
                <a:lnTo>
                  <a:pt x="284467" y="583692"/>
                </a:lnTo>
                <a:lnTo>
                  <a:pt x="284467" y="567817"/>
                </a:lnTo>
                <a:lnTo>
                  <a:pt x="331685" y="567817"/>
                </a:lnTo>
                <a:lnTo>
                  <a:pt x="333717" y="565785"/>
                </a:lnTo>
                <a:lnTo>
                  <a:pt x="333717" y="519303"/>
                </a:lnTo>
                <a:lnTo>
                  <a:pt x="332727" y="517779"/>
                </a:lnTo>
                <a:lnTo>
                  <a:pt x="331152" y="517017"/>
                </a:lnTo>
                <a:lnTo>
                  <a:pt x="314718" y="506831"/>
                </a:lnTo>
                <a:lnTo>
                  <a:pt x="295579" y="487286"/>
                </a:lnTo>
                <a:lnTo>
                  <a:pt x="279717" y="456107"/>
                </a:lnTo>
                <a:lnTo>
                  <a:pt x="277444" y="440575"/>
                </a:lnTo>
                <a:lnTo>
                  <a:pt x="277444" y="471576"/>
                </a:lnTo>
                <a:lnTo>
                  <a:pt x="234111" y="446024"/>
                </a:lnTo>
                <a:lnTo>
                  <a:pt x="222110" y="407060"/>
                </a:lnTo>
                <a:lnTo>
                  <a:pt x="222377" y="398526"/>
                </a:lnTo>
                <a:lnTo>
                  <a:pt x="264490" y="398526"/>
                </a:lnTo>
                <a:lnTo>
                  <a:pt x="264033" y="410972"/>
                </a:lnTo>
                <a:lnTo>
                  <a:pt x="270662" y="457695"/>
                </a:lnTo>
                <a:lnTo>
                  <a:pt x="277444" y="471576"/>
                </a:lnTo>
                <a:lnTo>
                  <a:pt x="277444" y="440575"/>
                </a:lnTo>
                <a:lnTo>
                  <a:pt x="273113" y="410972"/>
                </a:lnTo>
                <a:lnTo>
                  <a:pt x="273456" y="400367"/>
                </a:lnTo>
                <a:lnTo>
                  <a:pt x="274510" y="391007"/>
                </a:lnTo>
                <a:lnTo>
                  <a:pt x="276263" y="382828"/>
                </a:lnTo>
                <a:lnTo>
                  <a:pt x="278765" y="375793"/>
                </a:lnTo>
                <a:lnTo>
                  <a:pt x="346036" y="375793"/>
                </a:lnTo>
                <a:lnTo>
                  <a:pt x="413308" y="375793"/>
                </a:lnTo>
                <a:lnTo>
                  <a:pt x="415772" y="382828"/>
                </a:lnTo>
                <a:lnTo>
                  <a:pt x="417537" y="391007"/>
                </a:lnTo>
                <a:lnTo>
                  <a:pt x="418604" y="400367"/>
                </a:lnTo>
                <a:lnTo>
                  <a:pt x="418973" y="410972"/>
                </a:lnTo>
                <a:lnTo>
                  <a:pt x="418973" y="367360"/>
                </a:lnTo>
                <a:lnTo>
                  <a:pt x="417830" y="366649"/>
                </a:lnTo>
                <a:lnTo>
                  <a:pt x="346036" y="366649"/>
                </a:lnTo>
                <a:lnTo>
                  <a:pt x="275907" y="366649"/>
                </a:lnTo>
                <a:lnTo>
                  <a:pt x="274205" y="366649"/>
                </a:lnTo>
                <a:lnTo>
                  <a:pt x="272656" y="367665"/>
                </a:lnTo>
                <a:lnTo>
                  <a:pt x="271881" y="369062"/>
                </a:lnTo>
                <a:lnTo>
                  <a:pt x="268389" y="377456"/>
                </a:lnTo>
                <a:lnTo>
                  <a:pt x="265938" y="387121"/>
                </a:lnTo>
                <a:lnTo>
                  <a:pt x="265620" y="389509"/>
                </a:lnTo>
                <a:lnTo>
                  <a:pt x="218351" y="389509"/>
                </a:lnTo>
                <a:lnTo>
                  <a:pt x="216154" y="389509"/>
                </a:lnTo>
                <a:lnTo>
                  <a:pt x="214274" y="391033"/>
                </a:lnTo>
                <a:lnTo>
                  <a:pt x="213880" y="393192"/>
                </a:lnTo>
                <a:lnTo>
                  <a:pt x="213194" y="399249"/>
                </a:lnTo>
                <a:lnTo>
                  <a:pt x="213283" y="413118"/>
                </a:lnTo>
                <a:lnTo>
                  <a:pt x="226682" y="451231"/>
                </a:lnTo>
                <a:lnTo>
                  <a:pt x="265379" y="478028"/>
                </a:lnTo>
                <a:lnTo>
                  <a:pt x="282524" y="481977"/>
                </a:lnTo>
                <a:lnTo>
                  <a:pt x="286791" y="490677"/>
                </a:lnTo>
                <a:lnTo>
                  <a:pt x="306679" y="512025"/>
                </a:lnTo>
                <a:lnTo>
                  <a:pt x="324650" y="523875"/>
                </a:lnTo>
                <a:lnTo>
                  <a:pt x="324650" y="558800"/>
                </a:lnTo>
                <a:lnTo>
                  <a:pt x="277431" y="558800"/>
                </a:lnTo>
                <a:lnTo>
                  <a:pt x="275399" y="560832"/>
                </a:lnTo>
                <a:lnTo>
                  <a:pt x="275399" y="583946"/>
                </a:lnTo>
                <a:lnTo>
                  <a:pt x="266827" y="583946"/>
                </a:lnTo>
                <a:lnTo>
                  <a:pt x="264325" y="583946"/>
                </a:lnTo>
                <a:lnTo>
                  <a:pt x="262293" y="585978"/>
                </a:lnTo>
                <a:lnTo>
                  <a:pt x="262293" y="615950"/>
                </a:lnTo>
                <a:lnTo>
                  <a:pt x="264325" y="617855"/>
                </a:lnTo>
                <a:lnTo>
                  <a:pt x="346748" y="617855"/>
                </a:lnTo>
                <a:lnTo>
                  <a:pt x="429133" y="617855"/>
                </a:lnTo>
                <a:lnTo>
                  <a:pt x="431165" y="615950"/>
                </a:lnTo>
                <a:lnTo>
                  <a:pt x="431165" y="585978"/>
                </a:lnTo>
                <a:lnTo>
                  <a:pt x="429133" y="583946"/>
                </a:lnTo>
                <a:lnTo>
                  <a:pt x="422148" y="583946"/>
                </a:lnTo>
                <a:lnTo>
                  <a:pt x="422148" y="593090"/>
                </a:lnTo>
                <a:lnTo>
                  <a:pt x="422148" y="608838"/>
                </a:lnTo>
                <a:lnTo>
                  <a:pt x="346748" y="608838"/>
                </a:lnTo>
                <a:lnTo>
                  <a:pt x="271360" y="608838"/>
                </a:lnTo>
                <a:lnTo>
                  <a:pt x="271360" y="593090"/>
                </a:lnTo>
                <a:lnTo>
                  <a:pt x="346748" y="593090"/>
                </a:lnTo>
                <a:lnTo>
                  <a:pt x="422148" y="593090"/>
                </a:lnTo>
                <a:lnTo>
                  <a:pt x="422148" y="583946"/>
                </a:lnTo>
                <a:lnTo>
                  <a:pt x="418084" y="583946"/>
                </a:lnTo>
                <a:lnTo>
                  <a:pt x="418084" y="560832"/>
                </a:lnTo>
                <a:lnTo>
                  <a:pt x="416052" y="558800"/>
                </a:lnTo>
                <a:lnTo>
                  <a:pt x="367423" y="558800"/>
                </a:lnTo>
                <a:lnTo>
                  <a:pt x="367423" y="524256"/>
                </a:lnTo>
                <a:lnTo>
                  <a:pt x="385394" y="512635"/>
                </a:lnTo>
                <a:lnTo>
                  <a:pt x="405269" y="491426"/>
                </a:lnTo>
                <a:lnTo>
                  <a:pt x="409752" y="482206"/>
                </a:lnTo>
                <a:lnTo>
                  <a:pt x="428320" y="478028"/>
                </a:lnTo>
                <a:lnTo>
                  <a:pt x="443801" y="471525"/>
                </a:lnTo>
                <a:lnTo>
                  <a:pt x="456692" y="462597"/>
                </a:lnTo>
                <a:lnTo>
                  <a:pt x="466979" y="451231"/>
                </a:lnTo>
                <a:lnTo>
                  <a:pt x="476783" y="431546"/>
                </a:lnTo>
                <a:lnTo>
                  <a:pt x="480390" y="413118"/>
                </a:lnTo>
                <a:lnTo>
                  <a:pt x="480491" y="399249"/>
                </a:lnTo>
                <a:close/>
              </a:path>
            </a:pathLst>
          </a:custGeom>
          <a:solidFill>
            <a:srgbClr val="393964"/>
          </a:solidFill>
        </p:spPr>
        <p:txBody>
          <a:bodyPr wrap="square" lIns="0" tIns="0" rIns="0" bIns="0" rtlCol="0"/>
          <a:lstStyle/>
          <a:p>
            <a:endParaRPr/>
          </a:p>
        </p:txBody>
      </p:sp>
      <p:pic>
        <p:nvPicPr>
          <p:cNvPr id="8" name="object 8"/>
          <p:cNvPicPr/>
          <p:nvPr/>
        </p:nvPicPr>
        <p:blipFill>
          <a:blip r:embed="rId2" cstate="print"/>
          <a:stretch>
            <a:fillRect/>
          </a:stretch>
        </p:blipFill>
        <p:spPr>
          <a:xfrm>
            <a:off x="4603946" y="4372822"/>
            <a:ext cx="551461" cy="386077"/>
          </a:xfrm>
          <a:prstGeom prst="rect">
            <a:avLst/>
          </a:prstGeom>
        </p:spPr>
      </p:pic>
      <p:sp>
        <p:nvSpPr>
          <p:cNvPr id="9" name="object 9"/>
          <p:cNvSpPr/>
          <p:nvPr/>
        </p:nvSpPr>
        <p:spPr>
          <a:xfrm>
            <a:off x="5746986" y="4338837"/>
            <a:ext cx="450227" cy="430805"/>
          </a:xfrm>
          <a:custGeom>
            <a:avLst/>
            <a:gdLst/>
            <a:ahLst/>
            <a:cxnLst/>
            <a:rect l="l" t="t" r="r" b="b"/>
            <a:pathLst>
              <a:path w="485775" h="464820">
                <a:moveTo>
                  <a:pt x="485406" y="194818"/>
                </a:moveTo>
                <a:lnTo>
                  <a:pt x="481520" y="178955"/>
                </a:lnTo>
                <a:lnTo>
                  <a:pt x="470954" y="165950"/>
                </a:lnTo>
                <a:lnTo>
                  <a:pt x="469150" y="164947"/>
                </a:lnTo>
                <a:lnTo>
                  <a:pt x="469150" y="194818"/>
                </a:lnTo>
                <a:lnTo>
                  <a:pt x="469150" y="232664"/>
                </a:lnTo>
                <a:lnTo>
                  <a:pt x="466509" y="242214"/>
                </a:lnTo>
                <a:lnTo>
                  <a:pt x="459346" y="250101"/>
                </a:lnTo>
                <a:lnTo>
                  <a:pt x="448843" y="255460"/>
                </a:lnTo>
                <a:lnTo>
                  <a:pt x="444258" y="256171"/>
                </a:lnTo>
                <a:lnTo>
                  <a:pt x="444258" y="171348"/>
                </a:lnTo>
                <a:lnTo>
                  <a:pt x="448843" y="172059"/>
                </a:lnTo>
                <a:lnTo>
                  <a:pt x="459346" y="177444"/>
                </a:lnTo>
                <a:lnTo>
                  <a:pt x="466509" y="185331"/>
                </a:lnTo>
                <a:lnTo>
                  <a:pt x="469150" y="194818"/>
                </a:lnTo>
                <a:lnTo>
                  <a:pt x="469150" y="164947"/>
                </a:lnTo>
                <a:lnTo>
                  <a:pt x="455295" y="157162"/>
                </a:lnTo>
                <a:lnTo>
                  <a:pt x="444258" y="155308"/>
                </a:lnTo>
                <a:lnTo>
                  <a:pt x="444258" y="5588"/>
                </a:lnTo>
                <a:lnTo>
                  <a:pt x="442480" y="2794"/>
                </a:lnTo>
                <a:lnTo>
                  <a:pt x="439813" y="1397"/>
                </a:lnTo>
                <a:lnTo>
                  <a:pt x="437146" y="0"/>
                </a:lnTo>
                <a:lnTo>
                  <a:pt x="433971" y="254"/>
                </a:lnTo>
                <a:lnTo>
                  <a:pt x="428002" y="4394"/>
                </a:lnTo>
                <a:lnTo>
                  <a:pt x="428002" y="24003"/>
                </a:lnTo>
                <a:lnTo>
                  <a:pt x="428002" y="157480"/>
                </a:lnTo>
                <a:lnTo>
                  <a:pt x="428002" y="166497"/>
                </a:lnTo>
                <a:lnTo>
                  <a:pt x="428002" y="261112"/>
                </a:lnTo>
                <a:lnTo>
                  <a:pt x="428002" y="270002"/>
                </a:lnTo>
                <a:lnTo>
                  <a:pt x="428002" y="396748"/>
                </a:lnTo>
                <a:lnTo>
                  <a:pt x="366026" y="356108"/>
                </a:lnTo>
                <a:lnTo>
                  <a:pt x="304177" y="315468"/>
                </a:lnTo>
                <a:lnTo>
                  <a:pt x="304177" y="303657"/>
                </a:lnTo>
                <a:lnTo>
                  <a:pt x="304177" y="294767"/>
                </a:lnTo>
                <a:lnTo>
                  <a:pt x="304177" y="132588"/>
                </a:lnTo>
                <a:lnTo>
                  <a:pt x="304177" y="123698"/>
                </a:lnTo>
                <a:lnTo>
                  <a:pt x="304177" y="110109"/>
                </a:lnTo>
                <a:lnTo>
                  <a:pt x="366026" y="67056"/>
                </a:lnTo>
                <a:lnTo>
                  <a:pt x="428002" y="24003"/>
                </a:lnTo>
                <a:lnTo>
                  <a:pt x="428002" y="4394"/>
                </a:lnTo>
                <a:lnTo>
                  <a:pt x="366026" y="47371"/>
                </a:lnTo>
                <a:lnTo>
                  <a:pt x="289191" y="100711"/>
                </a:lnTo>
                <a:lnTo>
                  <a:pt x="287921" y="103251"/>
                </a:lnTo>
                <a:lnTo>
                  <a:pt x="287921" y="120015"/>
                </a:lnTo>
                <a:lnTo>
                  <a:pt x="287921" y="136144"/>
                </a:lnTo>
                <a:lnTo>
                  <a:pt x="287921" y="291084"/>
                </a:lnTo>
                <a:lnTo>
                  <a:pt x="209308" y="291084"/>
                </a:lnTo>
                <a:lnTo>
                  <a:pt x="206641" y="292608"/>
                </a:lnTo>
                <a:lnTo>
                  <a:pt x="203720" y="297688"/>
                </a:lnTo>
                <a:lnTo>
                  <a:pt x="203720" y="300736"/>
                </a:lnTo>
                <a:lnTo>
                  <a:pt x="266077" y="408559"/>
                </a:lnTo>
                <a:lnTo>
                  <a:pt x="263537" y="417957"/>
                </a:lnTo>
                <a:lnTo>
                  <a:pt x="206641" y="450723"/>
                </a:lnTo>
                <a:lnTo>
                  <a:pt x="197243" y="448183"/>
                </a:lnTo>
                <a:lnTo>
                  <a:pt x="107454" y="292608"/>
                </a:lnTo>
                <a:lnTo>
                  <a:pt x="104787" y="291084"/>
                </a:lnTo>
                <a:lnTo>
                  <a:pt x="77355" y="291084"/>
                </a:lnTo>
                <a:lnTo>
                  <a:pt x="53530" y="286270"/>
                </a:lnTo>
                <a:lnTo>
                  <a:pt x="34074" y="273151"/>
                </a:lnTo>
                <a:lnTo>
                  <a:pt x="20955" y="253695"/>
                </a:lnTo>
                <a:lnTo>
                  <a:pt x="16141" y="229870"/>
                </a:lnTo>
                <a:lnTo>
                  <a:pt x="16141" y="197358"/>
                </a:lnTo>
                <a:lnTo>
                  <a:pt x="20955" y="173596"/>
                </a:lnTo>
                <a:lnTo>
                  <a:pt x="34074" y="154139"/>
                </a:lnTo>
                <a:lnTo>
                  <a:pt x="53530" y="140982"/>
                </a:lnTo>
                <a:lnTo>
                  <a:pt x="77355" y="136144"/>
                </a:lnTo>
                <a:lnTo>
                  <a:pt x="287921" y="136144"/>
                </a:lnTo>
                <a:lnTo>
                  <a:pt x="287921" y="120015"/>
                </a:lnTo>
                <a:lnTo>
                  <a:pt x="77355" y="120015"/>
                </a:lnTo>
                <a:lnTo>
                  <a:pt x="47256" y="126111"/>
                </a:lnTo>
                <a:lnTo>
                  <a:pt x="22682" y="142697"/>
                </a:lnTo>
                <a:lnTo>
                  <a:pt x="6096" y="167271"/>
                </a:lnTo>
                <a:lnTo>
                  <a:pt x="0" y="197358"/>
                </a:lnTo>
                <a:lnTo>
                  <a:pt x="0" y="229870"/>
                </a:lnTo>
                <a:lnTo>
                  <a:pt x="6096" y="259969"/>
                </a:lnTo>
                <a:lnTo>
                  <a:pt x="22669" y="284543"/>
                </a:lnTo>
                <a:lnTo>
                  <a:pt x="47256" y="301129"/>
                </a:lnTo>
                <a:lnTo>
                  <a:pt x="77355" y="307213"/>
                </a:lnTo>
                <a:lnTo>
                  <a:pt x="97167" y="307213"/>
                </a:lnTo>
                <a:lnTo>
                  <a:pt x="179082" y="449072"/>
                </a:lnTo>
                <a:lnTo>
                  <a:pt x="184277" y="455777"/>
                </a:lnTo>
                <a:lnTo>
                  <a:pt x="190830" y="460717"/>
                </a:lnTo>
                <a:lnTo>
                  <a:pt x="198323" y="463778"/>
                </a:lnTo>
                <a:lnTo>
                  <a:pt x="206387" y="464820"/>
                </a:lnTo>
                <a:lnTo>
                  <a:pt x="211721" y="464820"/>
                </a:lnTo>
                <a:lnTo>
                  <a:pt x="264299" y="436245"/>
                </a:lnTo>
                <a:lnTo>
                  <a:pt x="279793" y="405066"/>
                </a:lnTo>
                <a:lnTo>
                  <a:pt x="275856" y="393192"/>
                </a:lnTo>
                <a:lnTo>
                  <a:pt x="226199" y="307213"/>
                </a:lnTo>
                <a:lnTo>
                  <a:pt x="287921" y="307213"/>
                </a:lnTo>
                <a:lnTo>
                  <a:pt x="287921" y="322580"/>
                </a:lnTo>
                <a:lnTo>
                  <a:pt x="289318" y="325120"/>
                </a:lnTo>
                <a:lnTo>
                  <a:pt x="366026" y="375412"/>
                </a:lnTo>
                <a:lnTo>
                  <a:pt x="432955" y="419354"/>
                </a:lnTo>
                <a:lnTo>
                  <a:pt x="434606" y="419735"/>
                </a:lnTo>
                <a:lnTo>
                  <a:pt x="438797" y="419481"/>
                </a:lnTo>
                <a:lnTo>
                  <a:pt x="442607" y="417449"/>
                </a:lnTo>
                <a:lnTo>
                  <a:pt x="444258" y="414655"/>
                </a:lnTo>
                <a:lnTo>
                  <a:pt x="444258" y="272326"/>
                </a:lnTo>
                <a:lnTo>
                  <a:pt x="455295" y="270459"/>
                </a:lnTo>
                <a:lnTo>
                  <a:pt x="470954" y="261658"/>
                </a:lnTo>
                <a:lnTo>
                  <a:pt x="481520" y="248615"/>
                </a:lnTo>
                <a:lnTo>
                  <a:pt x="485406" y="232664"/>
                </a:lnTo>
                <a:lnTo>
                  <a:pt x="485406" y="194818"/>
                </a:lnTo>
                <a:close/>
              </a:path>
            </a:pathLst>
          </a:custGeom>
          <a:solidFill>
            <a:srgbClr val="393964"/>
          </a:solidFill>
        </p:spPr>
        <p:txBody>
          <a:bodyPr wrap="square" lIns="0" tIns="0" rIns="0" bIns="0" rtlCol="0"/>
          <a:lstStyle/>
          <a:p>
            <a:endParaRPr/>
          </a:p>
        </p:txBody>
      </p:sp>
      <p:grpSp>
        <p:nvGrpSpPr>
          <p:cNvPr id="10" name="object 10"/>
          <p:cNvGrpSpPr/>
          <p:nvPr/>
        </p:nvGrpSpPr>
        <p:grpSpPr>
          <a:xfrm>
            <a:off x="2070370" y="4291167"/>
            <a:ext cx="450227" cy="493778"/>
            <a:chOff x="2458339" y="3835272"/>
            <a:chExt cx="485775" cy="532765"/>
          </a:xfrm>
        </p:grpSpPr>
        <p:pic>
          <p:nvPicPr>
            <p:cNvPr id="11" name="object 11"/>
            <p:cNvPicPr/>
            <p:nvPr/>
          </p:nvPicPr>
          <p:blipFill>
            <a:blip r:embed="rId3" cstate="print"/>
            <a:stretch>
              <a:fillRect/>
            </a:stretch>
          </p:blipFill>
          <p:spPr>
            <a:xfrm>
              <a:off x="2458339" y="3975861"/>
              <a:ext cx="231521" cy="229870"/>
            </a:xfrm>
            <a:prstGeom prst="rect">
              <a:avLst/>
            </a:prstGeom>
          </p:spPr>
        </p:pic>
        <p:sp>
          <p:nvSpPr>
            <p:cNvPr id="12" name="object 12"/>
            <p:cNvSpPr/>
            <p:nvPr/>
          </p:nvSpPr>
          <p:spPr>
            <a:xfrm>
              <a:off x="2656078" y="3835272"/>
              <a:ext cx="287655" cy="532765"/>
            </a:xfrm>
            <a:custGeom>
              <a:avLst/>
              <a:gdLst/>
              <a:ahLst/>
              <a:cxnLst/>
              <a:rect l="l" t="t" r="r" b="b"/>
              <a:pathLst>
                <a:path w="287655" h="532764">
                  <a:moveTo>
                    <a:pt x="287655" y="54610"/>
                  </a:moveTo>
                  <a:lnTo>
                    <a:pt x="285203" y="38379"/>
                  </a:lnTo>
                  <a:lnTo>
                    <a:pt x="278333" y="24091"/>
                  </a:lnTo>
                  <a:lnTo>
                    <a:pt x="273177" y="18427"/>
                  </a:lnTo>
                  <a:lnTo>
                    <a:pt x="273177" y="54610"/>
                  </a:lnTo>
                  <a:lnTo>
                    <a:pt x="270002" y="70192"/>
                  </a:lnTo>
                  <a:lnTo>
                    <a:pt x="261391" y="82905"/>
                  </a:lnTo>
                  <a:lnTo>
                    <a:pt x="248627" y="91478"/>
                  </a:lnTo>
                  <a:lnTo>
                    <a:pt x="233045" y="94615"/>
                  </a:lnTo>
                  <a:lnTo>
                    <a:pt x="217449" y="91478"/>
                  </a:lnTo>
                  <a:lnTo>
                    <a:pt x="204685" y="82905"/>
                  </a:lnTo>
                  <a:lnTo>
                    <a:pt x="196075" y="70192"/>
                  </a:lnTo>
                  <a:lnTo>
                    <a:pt x="192913" y="54610"/>
                  </a:lnTo>
                  <a:lnTo>
                    <a:pt x="196075" y="39027"/>
                  </a:lnTo>
                  <a:lnTo>
                    <a:pt x="204685" y="26263"/>
                  </a:lnTo>
                  <a:lnTo>
                    <a:pt x="217449" y="17653"/>
                  </a:lnTo>
                  <a:lnTo>
                    <a:pt x="233045" y="14478"/>
                  </a:lnTo>
                  <a:lnTo>
                    <a:pt x="248627" y="17653"/>
                  </a:lnTo>
                  <a:lnTo>
                    <a:pt x="261391" y="26263"/>
                  </a:lnTo>
                  <a:lnTo>
                    <a:pt x="270002" y="39027"/>
                  </a:lnTo>
                  <a:lnTo>
                    <a:pt x="273177" y="54610"/>
                  </a:lnTo>
                  <a:lnTo>
                    <a:pt x="273177" y="18427"/>
                  </a:lnTo>
                  <a:lnTo>
                    <a:pt x="267766" y="12484"/>
                  </a:lnTo>
                  <a:lnTo>
                    <a:pt x="254254" y="4318"/>
                  </a:lnTo>
                  <a:lnTo>
                    <a:pt x="233045" y="0"/>
                  </a:lnTo>
                  <a:lnTo>
                    <a:pt x="211836" y="4318"/>
                  </a:lnTo>
                  <a:lnTo>
                    <a:pt x="198310" y="12484"/>
                  </a:lnTo>
                  <a:lnTo>
                    <a:pt x="187744" y="24091"/>
                  </a:lnTo>
                  <a:lnTo>
                    <a:pt x="180873" y="38379"/>
                  </a:lnTo>
                  <a:lnTo>
                    <a:pt x="179514" y="47371"/>
                  </a:lnTo>
                  <a:lnTo>
                    <a:pt x="118872" y="47371"/>
                  </a:lnTo>
                  <a:lnTo>
                    <a:pt x="114935" y="47371"/>
                  </a:lnTo>
                  <a:lnTo>
                    <a:pt x="111633" y="50546"/>
                  </a:lnTo>
                  <a:lnTo>
                    <a:pt x="111633" y="55880"/>
                  </a:lnTo>
                  <a:lnTo>
                    <a:pt x="111633" y="58547"/>
                  </a:lnTo>
                  <a:lnTo>
                    <a:pt x="111633" y="258953"/>
                  </a:lnTo>
                  <a:lnTo>
                    <a:pt x="7239" y="258953"/>
                  </a:lnTo>
                  <a:lnTo>
                    <a:pt x="3302" y="258953"/>
                  </a:lnTo>
                  <a:lnTo>
                    <a:pt x="0" y="262128"/>
                  </a:lnTo>
                  <a:lnTo>
                    <a:pt x="0" y="270256"/>
                  </a:lnTo>
                  <a:lnTo>
                    <a:pt x="3302" y="273431"/>
                  </a:lnTo>
                  <a:lnTo>
                    <a:pt x="111633" y="273431"/>
                  </a:lnTo>
                  <a:lnTo>
                    <a:pt x="111633" y="473837"/>
                  </a:lnTo>
                  <a:lnTo>
                    <a:pt x="111633" y="481838"/>
                  </a:lnTo>
                  <a:lnTo>
                    <a:pt x="114935" y="485140"/>
                  </a:lnTo>
                  <a:lnTo>
                    <a:pt x="122936" y="485140"/>
                  </a:lnTo>
                  <a:lnTo>
                    <a:pt x="179920" y="485140"/>
                  </a:lnTo>
                  <a:lnTo>
                    <a:pt x="182727" y="499008"/>
                  </a:lnTo>
                  <a:lnTo>
                    <a:pt x="194449" y="516369"/>
                  </a:lnTo>
                  <a:lnTo>
                    <a:pt x="211810" y="528091"/>
                  </a:lnTo>
                  <a:lnTo>
                    <a:pt x="233045" y="532384"/>
                  </a:lnTo>
                  <a:lnTo>
                    <a:pt x="254266" y="528091"/>
                  </a:lnTo>
                  <a:lnTo>
                    <a:pt x="271627" y="516369"/>
                  </a:lnTo>
                  <a:lnTo>
                    <a:pt x="283349" y="499008"/>
                  </a:lnTo>
                  <a:lnTo>
                    <a:pt x="287655" y="477774"/>
                  </a:lnTo>
                  <a:lnTo>
                    <a:pt x="283349" y="456552"/>
                  </a:lnTo>
                  <a:lnTo>
                    <a:pt x="273177" y="441490"/>
                  </a:lnTo>
                  <a:lnTo>
                    <a:pt x="273177" y="477774"/>
                  </a:lnTo>
                  <a:lnTo>
                    <a:pt x="270002" y="493369"/>
                  </a:lnTo>
                  <a:lnTo>
                    <a:pt x="261391" y="506133"/>
                  </a:lnTo>
                  <a:lnTo>
                    <a:pt x="248627" y="514743"/>
                  </a:lnTo>
                  <a:lnTo>
                    <a:pt x="233045" y="517906"/>
                  </a:lnTo>
                  <a:lnTo>
                    <a:pt x="217449" y="514743"/>
                  </a:lnTo>
                  <a:lnTo>
                    <a:pt x="204685" y="506133"/>
                  </a:lnTo>
                  <a:lnTo>
                    <a:pt x="196075" y="493369"/>
                  </a:lnTo>
                  <a:lnTo>
                    <a:pt x="192913" y="477774"/>
                  </a:lnTo>
                  <a:lnTo>
                    <a:pt x="196075" y="462203"/>
                  </a:lnTo>
                  <a:lnTo>
                    <a:pt x="204685" y="449491"/>
                  </a:lnTo>
                  <a:lnTo>
                    <a:pt x="217449" y="440918"/>
                  </a:lnTo>
                  <a:lnTo>
                    <a:pt x="233045" y="437769"/>
                  </a:lnTo>
                  <a:lnTo>
                    <a:pt x="248627" y="440918"/>
                  </a:lnTo>
                  <a:lnTo>
                    <a:pt x="261391" y="449491"/>
                  </a:lnTo>
                  <a:lnTo>
                    <a:pt x="270002" y="462203"/>
                  </a:lnTo>
                  <a:lnTo>
                    <a:pt x="273177" y="477774"/>
                  </a:lnTo>
                  <a:lnTo>
                    <a:pt x="273177" y="441490"/>
                  </a:lnTo>
                  <a:lnTo>
                    <a:pt x="271627" y="439191"/>
                  </a:lnTo>
                  <a:lnTo>
                    <a:pt x="254266" y="427469"/>
                  </a:lnTo>
                  <a:lnTo>
                    <a:pt x="233045" y="423164"/>
                  </a:lnTo>
                  <a:lnTo>
                    <a:pt x="211810" y="427469"/>
                  </a:lnTo>
                  <a:lnTo>
                    <a:pt x="194449" y="439191"/>
                  </a:lnTo>
                  <a:lnTo>
                    <a:pt x="182727" y="456552"/>
                  </a:lnTo>
                  <a:lnTo>
                    <a:pt x="179895" y="470535"/>
                  </a:lnTo>
                  <a:lnTo>
                    <a:pt x="126238" y="470535"/>
                  </a:lnTo>
                  <a:lnTo>
                    <a:pt x="126238" y="273431"/>
                  </a:lnTo>
                  <a:lnTo>
                    <a:pt x="179895" y="273431"/>
                  </a:lnTo>
                  <a:lnTo>
                    <a:pt x="182727" y="287426"/>
                  </a:lnTo>
                  <a:lnTo>
                    <a:pt x="194449" y="304787"/>
                  </a:lnTo>
                  <a:lnTo>
                    <a:pt x="211810" y="316509"/>
                  </a:lnTo>
                  <a:lnTo>
                    <a:pt x="233045" y="320802"/>
                  </a:lnTo>
                  <a:lnTo>
                    <a:pt x="254266" y="316509"/>
                  </a:lnTo>
                  <a:lnTo>
                    <a:pt x="271627" y="304787"/>
                  </a:lnTo>
                  <a:lnTo>
                    <a:pt x="283349" y="287426"/>
                  </a:lnTo>
                  <a:lnTo>
                    <a:pt x="287655" y="266192"/>
                  </a:lnTo>
                  <a:lnTo>
                    <a:pt x="283349" y="244970"/>
                  </a:lnTo>
                  <a:lnTo>
                    <a:pt x="273177" y="229908"/>
                  </a:lnTo>
                  <a:lnTo>
                    <a:pt x="273177" y="266192"/>
                  </a:lnTo>
                  <a:lnTo>
                    <a:pt x="270002" y="281787"/>
                  </a:lnTo>
                  <a:lnTo>
                    <a:pt x="261391" y="294551"/>
                  </a:lnTo>
                  <a:lnTo>
                    <a:pt x="248627" y="303161"/>
                  </a:lnTo>
                  <a:lnTo>
                    <a:pt x="233045" y="306324"/>
                  </a:lnTo>
                  <a:lnTo>
                    <a:pt x="217449" y="303161"/>
                  </a:lnTo>
                  <a:lnTo>
                    <a:pt x="204685" y="294551"/>
                  </a:lnTo>
                  <a:lnTo>
                    <a:pt x="196075" y="281787"/>
                  </a:lnTo>
                  <a:lnTo>
                    <a:pt x="192913" y="266192"/>
                  </a:lnTo>
                  <a:lnTo>
                    <a:pt x="196075" y="250621"/>
                  </a:lnTo>
                  <a:lnTo>
                    <a:pt x="204685" y="237909"/>
                  </a:lnTo>
                  <a:lnTo>
                    <a:pt x="217449" y="229336"/>
                  </a:lnTo>
                  <a:lnTo>
                    <a:pt x="233045" y="226187"/>
                  </a:lnTo>
                  <a:lnTo>
                    <a:pt x="248627" y="229336"/>
                  </a:lnTo>
                  <a:lnTo>
                    <a:pt x="261391" y="237909"/>
                  </a:lnTo>
                  <a:lnTo>
                    <a:pt x="270002" y="250621"/>
                  </a:lnTo>
                  <a:lnTo>
                    <a:pt x="273177" y="266192"/>
                  </a:lnTo>
                  <a:lnTo>
                    <a:pt x="273177" y="229908"/>
                  </a:lnTo>
                  <a:lnTo>
                    <a:pt x="271627" y="227609"/>
                  </a:lnTo>
                  <a:lnTo>
                    <a:pt x="254266" y="215887"/>
                  </a:lnTo>
                  <a:lnTo>
                    <a:pt x="233045" y="211582"/>
                  </a:lnTo>
                  <a:lnTo>
                    <a:pt x="211810" y="215887"/>
                  </a:lnTo>
                  <a:lnTo>
                    <a:pt x="194449" y="227609"/>
                  </a:lnTo>
                  <a:lnTo>
                    <a:pt x="182727" y="244970"/>
                  </a:lnTo>
                  <a:lnTo>
                    <a:pt x="179895" y="258953"/>
                  </a:lnTo>
                  <a:lnTo>
                    <a:pt x="126238" y="258953"/>
                  </a:lnTo>
                  <a:lnTo>
                    <a:pt x="126238" y="61849"/>
                  </a:lnTo>
                  <a:lnTo>
                    <a:pt x="179895" y="61849"/>
                  </a:lnTo>
                  <a:lnTo>
                    <a:pt x="182727" y="75844"/>
                  </a:lnTo>
                  <a:lnTo>
                    <a:pt x="194449" y="93205"/>
                  </a:lnTo>
                  <a:lnTo>
                    <a:pt x="211810" y="104927"/>
                  </a:lnTo>
                  <a:lnTo>
                    <a:pt x="233045" y="109220"/>
                  </a:lnTo>
                  <a:lnTo>
                    <a:pt x="254266" y="104927"/>
                  </a:lnTo>
                  <a:lnTo>
                    <a:pt x="271627" y="93205"/>
                  </a:lnTo>
                  <a:lnTo>
                    <a:pt x="283349" y="75844"/>
                  </a:lnTo>
                  <a:lnTo>
                    <a:pt x="287655" y="54610"/>
                  </a:lnTo>
                  <a:close/>
                </a:path>
              </a:pathLst>
            </a:custGeom>
            <a:solidFill>
              <a:srgbClr val="393964"/>
            </a:solidFill>
          </p:spPr>
          <p:txBody>
            <a:bodyPr wrap="square" lIns="0" tIns="0" rIns="0" bIns="0" rtlCol="0"/>
            <a:lstStyle/>
            <a:p>
              <a:endParaRPr/>
            </a:p>
          </p:txBody>
        </p:sp>
      </p:grpSp>
      <p:sp>
        <p:nvSpPr>
          <p:cNvPr id="13" name="object 13"/>
          <p:cNvSpPr/>
          <p:nvPr/>
        </p:nvSpPr>
        <p:spPr>
          <a:xfrm>
            <a:off x="3508459" y="4323535"/>
            <a:ext cx="443165" cy="461410"/>
          </a:xfrm>
          <a:custGeom>
            <a:avLst/>
            <a:gdLst/>
            <a:ahLst/>
            <a:cxnLst/>
            <a:rect l="l" t="t" r="r" b="b"/>
            <a:pathLst>
              <a:path w="478154" h="497839">
                <a:moveTo>
                  <a:pt x="477862" y="178752"/>
                </a:moveTo>
                <a:lnTo>
                  <a:pt x="477608" y="170840"/>
                </a:lnTo>
                <a:lnTo>
                  <a:pt x="475818" y="163144"/>
                </a:lnTo>
                <a:lnTo>
                  <a:pt x="472490" y="155829"/>
                </a:lnTo>
                <a:lnTo>
                  <a:pt x="457250" y="129463"/>
                </a:lnTo>
                <a:lnTo>
                  <a:pt x="457250" y="176149"/>
                </a:lnTo>
                <a:lnTo>
                  <a:pt x="454583" y="186182"/>
                </a:lnTo>
                <a:lnTo>
                  <a:pt x="451281" y="190373"/>
                </a:lnTo>
                <a:lnTo>
                  <a:pt x="363016" y="241427"/>
                </a:lnTo>
                <a:lnTo>
                  <a:pt x="360984" y="244856"/>
                </a:lnTo>
                <a:lnTo>
                  <a:pt x="360984" y="252476"/>
                </a:lnTo>
                <a:lnTo>
                  <a:pt x="363016" y="256032"/>
                </a:lnTo>
                <a:lnTo>
                  <a:pt x="451281" y="307086"/>
                </a:lnTo>
                <a:lnTo>
                  <a:pt x="454583" y="311277"/>
                </a:lnTo>
                <a:lnTo>
                  <a:pt x="457250" y="321310"/>
                </a:lnTo>
                <a:lnTo>
                  <a:pt x="456615" y="326517"/>
                </a:lnTo>
                <a:lnTo>
                  <a:pt x="415086" y="398272"/>
                </a:lnTo>
                <a:lnTo>
                  <a:pt x="410895" y="401447"/>
                </a:lnTo>
                <a:lnTo>
                  <a:pt x="400862" y="404114"/>
                </a:lnTo>
                <a:lnTo>
                  <a:pt x="395655" y="403479"/>
                </a:lnTo>
                <a:lnTo>
                  <a:pt x="307263" y="352552"/>
                </a:lnTo>
                <a:lnTo>
                  <a:pt x="303199" y="352552"/>
                </a:lnTo>
                <a:lnTo>
                  <a:pt x="296595" y="356362"/>
                </a:lnTo>
                <a:lnTo>
                  <a:pt x="294563" y="359791"/>
                </a:lnTo>
                <a:lnTo>
                  <a:pt x="294563" y="456692"/>
                </a:lnTo>
                <a:lnTo>
                  <a:pt x="293027" y="464235"/>
                </a:lnTo>
                <a:lnTo>
                  <a:pt x="288836" y="470408"/>
                </a:lnTo>
                <a:lnTo>
                  <a:pt x="282663" y="474599"/>
                </a:lnTo>
                <a:lnTo>
                  <a:pt x="275132" y="476123"/>
                </a:lnTo>
                <a:lnTo>
                  <a:pt x="238810" y="476123"/>
                </a:lnTo>
                <a:lnTo>
                  <a:pt x="202488" y="476123"/>
                </a:lnTo>
                <a:lnTo>
                  <a:pt x="194970" y="474599"/>
                </a:lnTo>
                <a:lnTo>
                  <a:pt x="188823" y="470408"/>
                </a:lnTo>
                <a:lnTo>
                  <a:pt x="184696" y="464235"/>
                </a:lnTo>
                <a:lnTo>
                  <a:pt x="183184" y="456692"/>
                </a:lnTo>
                <a:lnTo>
                  <a:pt x="183184" y="359791"/>
                </a:lnTo>
                <a:lnTo>
                  <a:pt x="181025" y="356362"/>
                </a:lnTo>
                <a:lnTo>
                  <a:pt x="176072" y="353441"/>
                </a:lnTo>
                <a:lnTo>
                  <a:pt x="174294" y="352933"/>
                </a:lnTo>
                <a:lnTo>
                  <a:pt x="170611" y="352933"/>
                </a:lnTo>
                <a:lnTo>
                  <a:pt x="168706" y="353441"/>
                </a:lnTo>
                <a:lnTo>
                  <a:pt x="86537" y="400939"/>
                </a:lnTo>
                <a:lnTo>
                  <a:pt x="79222" y="403390"/>
                </a:lnTo>
                <a:lnTo>
                  <a:pt x="23672" y="330962"/>
                </a:lnTo>
                <a:lnTo>
                  <a:pt x="21221" y="323684"/>
                </a:lnTo>
                <a:lnTo>
                  <a:pt x="21742" y="316280"/>
                </a:lnTo>
                <a:lnTo>
                  <a:pt x="25006" y="309626"/>
                </a:lnTo>
                <a:lnTo>
                  <a:pt x="30784" y="304546"/>
                </a:lnTo>
                <a:lnTo>
                  <a:pt x="114731" y="256032"/>
                </a:lnTo>
                <a:lnTo>
                  <a:pt x="116763" y="252476"/>
                </a:lnTo>
                <a:lnTo>
                  <a:pt x="116763" y="244856"/>
                </a:lnTo>
                <a:lnTo>
                  <a:pt x="114731" y="241427"/>
                </a:lnTo>
                <a:lnTo>
                  <a:pt x="30784" y="192913"/>
                </a:lnTo>
                <a:lnTo>
                  <a:pt x="25006" y="187845"/>
                </a:lnTo>
                <a:lnTo>
                  <a:pt x="21742" y="181190"/>
                </a:lnTo>
                <a:lnTo>
                  <a:pt x="21221" y="173786"/>
                </a:lnTo>
                <a:lnTo>
                  <a:pt x="23672" y="166497"/>
                </a:lnTo>
                <a:lnTo>
                  <a:pt x="59994" y="103632"/>
                </a:lnTo>
                <a:lnTo>
                  <a:pt x="65087" y="97866"/>
                </a:lnTo>
                <a:lnTo>
                  <a:pt x="71780" y="94602"/>
                </a:lnTo>
                <a:lnTo>
                  <a:pt x="79222" y="94081"/>
                </a:lnTo>
                <a:lnTo>
                  <a:pt x="86537" y="96520"/>
                </a:lnTo>
                <a:lnTo>
                  <a:pt x="170357" y="144907"/>
                </a:lnTo>
                <a:lnTo>
                  <a:pt x="174421" y="144907"/>
                </a:lnTo>
                <a:lnTo>
                  <a:pt x="181025" y="141097"/>
                </a:lnTo>
                <a:lnTo>
                  <a:pt x="183184" y="137541"/>
                </a:lnTo>
                <a:lnTo>
                  <a:pt x="183184" y="40767"/>
                </a:lnTo>
                <a:lnTo>
                  <a:pt x="184696" y="33235"/>
                </a:lnTo>
                <a:lnTo>
                  <a:pt x="188823" y="27063"/>
                </a:lnTo>
                <a:lnTo>
                  <a:pt x="194970" y="22872"/>
                </a:lnTo>
                <a:lnTo>
                  <a:pt x="202488" y="21336"/>
                </a:lnTo>
                <a:lnTo>
                  <a:pt x="238810" y="21336"/>
                </a:lnTo>
                <a:lnTo>
                  <a:pt x="275132" y="21336"/>
                </a:lnTo>
                <a:lnTo>
                  <a:pt x="282663" y="22872"/>
                </a:lnTo>
                <a:lnTo>
                  <a:pt x="288836" y="27051"/>
                </a:lnTo>
                <a:lnTo>
                  <a:pt x="293027" y="33235"/>
                </a:lnTo>
                <a:lnTo>
                  <a:pt x="294563" y="40767"/>
                </a:lnTo>
                <a:lnTo>
                  <a:pt x="294563" y="137541"/>
                </a:lnTo>
                <a:lnTo>
                  <a:pt x="296595" y="141097"/>
                </a:lnTo>
                <a:lnTo>
                  <a:pt x="303199" y="144907"/>
                </a:lnTo>
                <a:lnTo>
                  <a:pt x="307263" y="144907"/>
                </a:lnTo>
                <a:lnTo>
                  <a:pt x="395655" y="93980"/>
                </a:lnTo>
                <a:lnTo>
                  <a:pt x="400862" y="93345"/>
                </a:lnTo>
                <a:lnTo>
                  <a:pt x="410895" y="96012"/>
                </a:lnTo>
                <a:lnTo>
                  <a:pt x="415086" y="99187"/>
                </a:lnTo>
                <a:lnTo>
                  <a:pt x="456615" y="170942"/>
                </a:lnTo>
                <a:lnTo>
                  <a:pt x="457250" y="176149"/>
                </a:lnTo>
                <a:lnTo>
                  <a:pt x="457250" y="129463"/>
                </a:lnTo>
                <a:lnTo>
                  <a:pt x="436168" y="92964"/>
                </a:lnTo>
                <a:lnTo>
                  <a:pt x="425488" y="80860"/>
                </a:lnTo>
                <a:lnTo>
                  <a:pt x="411441" y="74002"/>
                </a:lnTo>
                <a:lnTo>
                  <a:pt x="395859" y="72872"/>
                </a:lnTo>
                <a:lnTo>
                  <a:pt x="380542" y="77978"/>
                </a:lnTo>
                <a:lnTo>
                  <a:pt x="315899" y="115316"/>
                </a:lnTo>
                <a:lnTo>
                  <a:pt x="315899" y="40767"/>
                </a:lnTo>
                <a:lnTo>
                  <a:pt x="291007" y="3175"/>
                </a:lnTo>
                <a:lnTo>
                  <a:pt x="275132" y="0"/>
                </a:lnTo>
                <a:lnTo>
                  <a:pt x="238810" y="0"/>
                </a:lnTo>
                <a:lnTo>
                  <a:pt x="202488" y="0"/>
                </a:lnTo>
                <a:lnTo>
                  <a:pt x="168681" y="17983"/>
                </a:lnTo>
                <a:lnTo>
                  <a:pt x="161721" y="40767"/>
                </a:lnTo>
                <a:lnTo>
                  <a:pt x="161721" y="115316"/>
                </a:lnTo>
                <a:lnTo>
                  <a:pt x="97205" y="77978"/>
                </a:lnTo>
                <a:lnTo>
                  <a:pt x="81826" y="72872"/>
                </a:lnTo>
                <a:lnTo>
                  <a:pt x="66230" y="74002"/>
                </a:lnTo>
                <a:lnTo>
                  <a:pt x="52171" y="80860"/>
                </a:lnTo>
                <a:lnTo>
                  <a:pt x="41452" y="92964"/>
                </a:lnTo>
                <a:lnTo>
                  <a:pt x="5130" y="155829"/>
                </a:lnTo>
                <a:lnTo>
                  <a:pt x="0" y="171157"/>
                </a:lnTo>
                <a:lnTo>
                  <a:pt x="1092" y="186740"/>
                </a:lnTo>
                <a:lnTo>
                  <a:pt x="7950" y="200787"/>
                </a:lnTo>
                <a:lnTo>
                  <a:pt x="20116" y="211455"/>
                </a:lnTo>
                <a:lnTo>
                  <a:pt x="84632" y="248666"/>
                </a:lnTo>
                <a:lnTo>
                  <a:pt x="20116" y="286004"/>
                </a:lnTo>
                <a:lnTo>
                  <a:pt x="7950" y="296684"/>
                </a:lnTo>
                <a:lnTo>
                  <a:pt x="1092" y="310730"/>
                </a:lnTo>
                <a:lnTo>
                  <a:pt x="0" y="326313"/>
                </a:lnTo>
                <a:lnTo>
                  <a:pt x="5130" y="341630"/>
                </a:lnTo>
                <a:lnTo>
                  <a:pt x="41452" y="404495"/>
                </a:lnTo>
                <a:lnTo>
                  <a:pt x="52197" y="416610"/>
                </a:lnTo>
                <a:lnTo>
                  <a:pt x="66281" y="423468"/>
                </a:lnTo>
                <a:lnTo>
                  <a:pt x="81876" y="424599"/>
                </a:lnTo>
                <a:lnTo>
                  <a:pt x="97205" y="419481"/>
                </a:lnTo>
                <a:lnTo>
                  <a:pt x="161721" y="382143"/>
                </a:lnTo>
                <a:lnTo>
                  <a:pt x="161721" y="456692"/>
                </a:lnTo>
                <a:lnTo>
                  <a:pt x="164922" y="472554"/>
                </a:lnTo>
                <a:lnTo>
                  <a:pt x="173672" y="485508"/>
                </a:lnTo>
                <a:lnTo>
                  <a:pt x="186626" y="494258"/>
                </a:lnTo>
                <a:lnTo>
                  <a:pt x="202488" y="497459"/>
                </a:lnTo>
                <a:lnTo>
                  <a:pt x="238810" y="497459"/>
                </a:lnTo>
                <a:lnTo>
                  <a:pt x="275132" y="497459"/>
                </a:lnTo>
                <a:lnTo>
                  <a:pt x="290982" y="494258"/>
                </a:lnTo>
                <a:lnTo>
                  <a:pt x="303936" y="485508"/>
                </a:lnTo>
                <a:lnTo>
                  <a:pt x="312686" y="472554"/>
                </a:lnTo>
                <a:lnTo>
                  <a:pt x="315899" y="456692"/>
                </a:lnTo>
                <a:lnTo>
                  <a:pt x="315899" y="382143"/>
                </a:lnTo>
                <a:lnTo>
                  <a:pt x="380542" y="419481"/>
                </a:lnTo>
                <a:lnTo>
                  <a:pt x="395859" y="424599"/>
                </a:lnTo>
                <a:lnTo>
                  <a:pt x="411441" y="423468"/>
                </a:lnTo>
                <a:lnTo>
                  <a:pt x="425488" y="416610"/>
                </a:lnTo>
                <a:lnTo>
                  <a:pt x="472490" y="341630"/>
                </a:lnTo>
                <a:lnTo>
                  <a:pt x="477862" y="318719"/>
                </a:lnTo>
                <a:lnTo>
                  <a:pt x="476554" y="310769"/>
                </a:lnTo>
                <a:lnTo>
                  <a:pt x="392988" y="248666"/>
                </a:lnTo>
                <a:lnTo>
                  <a:pt x="457631" y="211455"/>
                </a:lnTo>
                <a:lnTo>
                  <a:pt x="464159" y="206768"/>
                </a:lnTo>
                <a:lnTo>
                  <a:pt x="469569" y="200977"/>
                </a:lnTo>
                <a:lnTo>
                  <a:pt x="473735" y="194246"/>
                </a:lnTo>
                <a:lnTo>
                  <a:pt x="476554" y="186690"/>
                </a:lnTo>
                <a:lnTo>
                  <a:pt x="477862" y="178752"/>
                </a:lnTo>
                <a:close/>
              </a:path>
            </a:pathLst>
          </a:custGeom>
          <a:solidFill>
            <a:srgbClr val="393964"/>
          </a:solidFill>
        </p:spPr>
        <p:txBody>
          <a:bodyPr wrap="square" lIns="0" tIns="0" rIns="0" bIns="0" rtlCol="0"/>
          <a:lstStyle/>
          <a:p>
            <a:endParaRPr/>
          </a:p>
        </p:txBody>
      </p:sp>
      <p:grpSp>
        <p:nvGrpSpPr>
          <p:cNvPr id="14" name="object 14"/>
          <p:cNvGrpSpPr/>
          <p:nvPr/>
        </p:nvGrpSpPr>
        <p:grpSpPr>
          <a:xfrm>
            <a:off x="116707" y="6045455"/>
            <a:ext cx="6537104" cy="2789004"/>
            <a:chOff x="457200" y="5938139"/>
            <a:chExt cx="6858000" cy="3383279"/>
          </a:xfrm>
        </p:grpSpPr>
        <p:sp>
          <p:nvSpPr>
            <p:cNvPr id="15" name="object 15"/>
            <p:cNvSpPr/>
            <p:nvPr/>
          </p:nvSpPr>
          <p:spPr>
            <a:xfrm>
              <a:off x="481469" y="5973064"/>
              <a:ext cx="61594" cy="72390"/>
            </a:xfrm>
            <a:custGeom>
              <a:avLst/>
              <a:gdLst/>
              <a:ahLst/>
              <a:cxnLst/>
              <a:rect l="l" t="t" r="r" b="b"/>
              <a:pathLst>
                <a:path w="61595" h="72389">
                  <a:moveTo>
                    <a:pt x="61506" y="0"/>
                  </a:moveTo>
                  <a:lnTo>
                    <a:pt x="42085" y="14089"/>
                  </a:lnTo>
                  <a:lnTo>
                    <a:pt x="25138" y="30987"/>
                  </a:lnTo>
                  <a:lnTo>
                    <a:pt x="10998" y="50363"/>
                  </a:lnTo>
                  <a:lnTo>
                    <a:pt x="0" y="71882"/>
                  </a:lnTo>
                </a:path>
              </a:pathLst>
            </a:custGeom>
            <a:ln w="25400">
              <a:solidFill>
                <a:srgbClr val="E3312B"/>
              </a:solidFill>
              <a:prstDash val="lgDash"/>
            </a:ln>
          </p:spPr>
          <p:txBody>
            <a:bodyPr wrap="square" lIns="0" tIns="0" rIns="0" bIns="0" rtlCol="0"/>
            <a:lstStyle/>
            <a:p>
              <a:endParaRPr/>
            </a:p>
          </p:txBody>
        </p:sp>
        <p:sp>
          <p:nvSpPr>
            <p:cNvPr id="16" name="object 16"/>
            <p:cNvSpPr/>
            <p:nvPr/>
          </p:nvSpPr>
          <p:spPr>
            <a:xfrm>
              <a:off x="469900" y="6192266"/>
              <a:ext cx="0" cy="2900680"/>
            </a:xfrm>
            <a:custGeom>
              <a:avLst/>
              <a:gdLst/>
              <a:ahLst/>
              <a:cxnLst/>
              <a:rect l="l" t="t" r="r" b="b"/>
              <a:pathLst>
                <a:path h="2900679">
                  <a:moveTo>
                    <a:pt x="0" y="0"/>
                  </a:moveTo>
                  <a:lnTo>
                    <a:pt x="0" y="2900438"/>
                  </a:lnTo>
                </a:path>
              </a:pathLst>
            </a:custGeom>
            <a:ln w="25400">
              <a:solidFill>
                <a:srgbClr val="E3312B"/>
              </a:solidFill>
              <a:prstDash val="lgDash"/>
            </a:ln>
          </p:spPr>
          <p:txBody>
            <a:bodyPr wrap="square" lIns="0" tIns="0" rIns="0" bIns="0" rtlCol="0"/>
            <a:lstStyle/>
            <a:p>
              <a:endParaRPr/>
            </a:p>
          </p:txBody>
        </p:sp>
        <p:sp>
          <p:nvSpPr>
            <p:cNvPr id="17" name="object 17"/>
            <p:cNvSpPr/>
            <p:nvPr/>
          </p:nvSpPr>
          <p:spPr>
            <a:xfrm>
              <a:off x="469900" y="6067298"/>
              <a:ext cx="4445" cy="74295"/>
            </a:xfrm>
            <a:custGeom>
              <a:avLst/>
              <a:gdLst/>
              <a:ahLst/>
              <a:cxnLst/>
              <a:rect l="l" t="t" r="r" b="b"/>
              <a:pathLst>
                <a:path w="4445" h="74295">
                  <a:moveTo>
                    <a:pt x="4267" y="0"/>
                  </a:moveTo>
                  <a:lnTo>
                    <a:pt x="2427" y="8741"/>
                  </a:lnTo>
                  <a:lnTo>
                    <a:pt x="1090" y="17637"/>
                  </a:lnTo>
                  <a:lnTo>
                    <a:pt x="275" y="26699"/>
                  </a:lnTo>
                  <a:lnTo>
                    <a:pt x="0" y="35940"/>
                  </a:lnTo>
                  <a:lnTo>
                    <a:pt x="0" y="74040"/>
                  </a:lnTo>
                </a:path>
              </a:pathLst>
            </a:custGeom>
            <a:ln w="25399">
              <a:solidFill>
                <a:srgbClr val="E3312B"/>
              </a:solidFill>
            </a:ln>
          </p:spPr>
          <p:txBody>
            <a:bodyPr wrap="square" lIns="0" tIns="0" rIns="0" bIns="0" rtlCol="0"/>
            <a:lstStyle/>
            <a:p>
              <a:endParaRPr/>
            </a:p>
          </p:txBody>
        </p:sp>
        <p:sp>
          <p:nvSpPr>
            <p:cNvPr id="18" name="object 18"/>
            <p:cNvSpPr/>
            <p:nvPr/>
          </p:nvSpPr>
          <p:spPr>
            <a:xfrm>
              <a:off x="492150" y="9235643"/>
              <a:ext cx="72390" cy="61594"/>
            </a:xfrm>
            <a:custGeom>
              <a:avLst/>
              <a:gdLst/>
              <a:ahLst/>
              <a:cxnLst/>
              <a:rect l="l" t="t" r="r" b="b"/>
              <a:pathLst>
                <a:path w="72390" h="61595">
                  <a:moveTo>
                    <a:pt x="0" y="0"/>
                  </a:moveTo>
                  <a:lnTo>
                    <a:pt x="14064" y="19420"/>
                  </a:lnTo>
                  <a:lnTo>
                    <a:pt x="30946" y="36368"/>
                  </a:lnTo>
                  <a:lnTo>
                    <a:pt x="50309" y="50508"/>
                  </a:lnTo>
                  <a:lnTo>
                    <a:pt x="71818" y="61506"/>
                  </a:lnTo>
                </a:path>
              </a:pathLst>
            </a:custGeom>
            <a:ln w="25400">
              <a:solidFill>
                <a:srgbClr val="E3312B"/>
              </a:solidFill>
              <a:prstDash val="lgDash"/>
            </a:ln>
          </p:spPr>
          <p:txBody>
            <a:bodyPr wrap="square" lIns="0" tIns="0" rIns="0" bIns="0" rtlCol="0"/>
            <a:lstStyle/>
            <a:p>
              <a:endParaRPr/>
            </a:p>
          </p:txBody>
        </p:sp>
        <p:sp>
          <p:nvSpPr>
            <p:cNvPr id="19" name="object 19"/>
            <p:cNvSpPr/>
            <p:nvPr/>
          </p:nvSpPr>
          <p:spPr>
            <a:xfrm>
              <a:off x="469900" y="9118155"/>
              <a:ext cx="4445" cy="74295"/>
            </a:xfrm>
            <a:custGeom>
              <a:avLst/>
              <a:gdLst/>
              <a:ahLst/>
              <a:cxnLst/>
              <a:rect l="l" t="t" r="r" b="b"/>
              <a:pathLst>
                <a:path w="4445" h="74295">
                  <a:moveTo>
                    <a:pt x="0" y="0"/>
                  </a:moveTo>
                  <a:lnTo>
                    <a:pt x="0" y="38150"/>
                  </a:lnTo>
                  <a:lnTo>
                    <a:pt x="275" y="47370"/>
                  </a:lnTo>
                  <a:lnTo>
                    <a:pt x="1090" y="56445"/>
                  </a:lnTo>
                  <a:lnTo>
                    <a:pt x="2427" y="65357"/>
                  </a:lnTo>
                  <a:lnTo>
                    <a:pt x="4267" y="74091"/>
                  </a:lnTo>
                </a:path>
              </a:pathLst>
            </a:custGeom>
            <a:ln w="25400">
              <a:solidFill>
                <a:srgbClr val="E3312B"/>
              </a:solidFill>
            </a:ln>
          </p:spPr>
          <p:txBody>
            <a:bodyPr wrap="square" lIns="0" tIns="0" rIns="0" bIns="0" rtlCol="0"/>
            <a:lstStyle/>
            <a:p>
              <a:endParaRPr/>
            </a:p>
          </p:txBody>
        </p:sp>
        <p:sp>
          <p:nvSpPr>
            <p:cNvPr id="20" name="object 20"/>
            <p:cNvSpPr/>
            <p:nvPr/>
          </p:nvSpPr>
          <p:spPr>
            <a:xfrm>
              <a:off x="711936" y="9308719"/>
              <a:ext cx="6374765" cy="0"/>
            </a:xfrm>
            <a:custGeom>
              <a:avLst/>
              <a:gdLst/>
              <a:ahLst/>
              <a:cxnLst/>
              <a:rect l="l" t="t" r="r" b="b"/>
              <a:pathLst>
                <a:path w="6374765">
                  <a:moveTo>
                    <a:pt x="0" y="0"/>
                  </a:moveTo>
                  <a:lnTo>
                    <a:pt x="6374155" y="0"/>
                  </a:lnTo>
                </a:path>
              </a:pathLst>
            </a:custGeom>
            <a:ln w="25400">
              <a:solidFill>
                <a:srgbClr val="E3312B"/>
              </a:solidFill>
              <a:prstDash val="lgDash"/>
            </a:ln>
          </p:spPr>
          <p:txBody>
            <a:bodyPr wrap="square" lIns="0" tIns="0" rIns="0" bIns="0" rtlCol="0"/>
            <a:lstStyle/>
            <a:p>
              <a:endParaRPr/>
            </a:p>
          </p:txBody>
        </p:sp>
        <p:sp>
          <p:nvSpPr>
            <p:cNvPr id="21" name="object 21"/>
            <p:cNvSpPr/>
            <p:nvPr/>
          </p:nvSpPr>
          <p:spPr>
            <a:xfrm>
              <a:off x="586346" y="9304439"/>
              <a:ext cx="74295" cy="4445"/>
            </a:xfrm>
            <a:custGeom>
              <a:avLst/>
              <a:gdLst/>
              <a:ahLst/>
              <a:cxnLst/>
              <a:rect l="l" t="t" r="r" b="b"/>
              <a:pathLst>
                <a:path w="74295" h="4445">
                  <a:moveTo>
                    <a:pt x="0" y="0"/>
                  </a:moveTo>
                  <a:lnTo>
                    <a:pt x="8741" y="1845"/>
                  </a:lnTo>
                  <a:lnTo>
                    <a:pt x="17656" y="3181"/>
                  </a:lnTo>
                  <a:lnTo>
                    <a:pt x="26728" y="3993"/>
                  </a:lnTo>
                  <a:lnTo>
                    <a:pt x="35941" y="4267"/>
                  </a:lnTo>
                  <a:lnTo>
                    <a:pt x="74295" y="4267"/>
                  </a:lnTo>
                </a:path>
              </a:pathLst>
            </a:custGeom>
            <a:ln w="25400">
              <a:solidFill>
                <a:srgbClr val="E3312B"/>
              </a:solidFill>
            </a:ln>
          </p:spPr>
          <p:txBody>
            <a:bodyPr wrap="square" lIns="0" tIns="0" rIns="0" bIns="0" rtlCol="0"/>
            <a:lstStyle/>
            <a:p>
              <a:endParaRPr/>
            </a:p>
          </p:txBody>
        </p:sp>
        <p:sp>
          <p:nvSpPr>
            <p:cNvPr id="22" name="object 22"/>
            <p:cNvSpPr/>
            <p:nvPr/>
          </p:nvSpPr>
          <p:spPr>
            <a:xfrm>
              <a:off x="7229475" y="9214650"/>
              <a:ext cx="61594" cy="72390"/>
            </a:xfrm>
            <a:custGeom>
              <a:avLst/>
              <a:gdLst/>
              <a:ahLst/>
              <a:cxnLst/>
              <a:rect l="l" t="t" r="r" b="b"/>
              <a:pathLst>
                <a:path w="61595" h="72390">
                  <a:moveTo>
                    <a:pt x="0" y="71818"/>
                  </a:moveTo>
                  <a:lnTo>
                    <a:pt x="19373" y="57753"/>
                  </a:lnTo>
                  <a:lnTo>
                    <a:pt x="36306" y="40871"/>
                  </a:lnTo>
                  <a:lnTo>
                    <a:pt x="50452" y="21508"/>
                  </a:lnTo>
                  <a:lnTo>
                    <a:pt x="61468" y="0"/>
                  </a:lnTo>
                </a:path>
              </a:pathLst>
            </a:custGeom>
            <a:ln w="25400">
              <a:solidFill>
                <a:srgbClr val="E3312B"/>
              </a:solidFill>
              <a:prstDash val="lgDash"/>
            </a:ln>
          </p:spPr>
          <p:txBody>
            <a:bodyPr wrap="square" lIns="0" tIns="0" rIns="0" bIns="0" rtlCol="0"/>
            <a:lstStyle/>
            <a:p>
              <a:endParaRPr/>
            </a:p>
          </p:txBody>
        </p:sp>
        <p:sp>
          <p:nvSpPr>
            <p:cNvPr id="23" name="object 23"/>
            <p:cNvSpPr/>
            <p:nvPr/>
          </p:nvSpPr>
          <p:spPr>
            <a:xfrm>
              <a:off x="7111745" y="9304439"/>
              <a:ext cx="74295" cy="4445"/>
            </a:xfrm>
            <a:custGeom>
              <a:avLst/>
              <a:gdLst/>
              <a:ahLst/>
              <a:cxnLst/>
              <a:rect l="l" t="t" r="r" b="b"/>
              <a:pathLst>
                <a:path w="74295" h="4445">
                  <a:moveTo>
                    <a:pt x="0" y="4267"/>
                  </a:moveTo>
                  <a:lnTo>
                    <a:pt x="38353" y="4267"/>
                  </a:lnTo>
                  <a:lnTo>
                    <a:pt x="47595" y="3993"/>
                  </a:lnTo>
                  <a:lnTo>
                    <a:pt x="56657" y="3181"/>
                  </a:lnTo>
                  <a:lnTo>
                    <a:pt x="65553" y="1845"/>
                  </a:lnTo>
                  <a:lnTo>
                    <a:pt x="74295" y="0"/>
                  </a:lnTo>
                </a:path>
              </a:pathLst>
            </a:custGeom>
            <a:ln w="25400">
              <a:solidFill>
                <a:srgbClr val="E3312B"/>
              </a:solidFill>
            </a:ln>
          </p:spPr>
          <p:txBody>
            <a:bodyPr wrap="square" lIns="0" tIns="0" rIns="0" bIns="0" rtlCol="0"/>
            <a:lstStyle/>
            <a:p>
              <a:endParaRPr/>
            </a:p>
          </p:txBody>
        </p:sp>
        <p:sp>
          <p:nvSpPr>
            <p:cNvPr id="24" name="object 24"/>
            <p:cNvSpPr/>
            <p:nvPr/>
          </p:nvSpPr>
          <p:spPr>
            <a:xfrm>
              <a:off x="7302500" y="6166866"/>
              <a:ext cx="0" cy="2900680"/>
            </a:xfrm>
            <a:custGeom>
              <a:avLst/>
              <a:gdLst/>
              <a:ahLst/>
              <a:cxnLst/>
              <a:rect l="l" t="t" r="r" b="b"/>
              <a:pathLst>
                <a:path h="2900679">
                  <a:moveTo>
                    <a:pt x="0" y="2900387"/>
                  </a:moveTo>
                  <a:lnTo>
                    <a:pt x="0" y="0"/>
                  </a:lnTo>
                </a:path>
              </a:pathLst>
            </a:custGeom>
            <a:ln w="25400">
              <a:solidFill>
                <a:srgbClr val="E3312B"/>
              </a:solidFill>
              <a:prstDash val="lgDash"/>
            </a:ln>
          </p:spPr>
          <p:txBody>
            <a:bodyPr wrap="square" lIns="0" tIns="0" rIns="0" bIns="0" rtlCol="0"/>
            <a:lstStyle/>
            <a:p>
              <a:endParaRPr/>
            </a:p>
          </p:txBody>
        </p:sp>
        <p:sp>
          <p:nvSpPr>
            <p:cNvPr id="25" name="object 25"/>
            <p:cNvSpPr/>
            <p:nvPr/>
          </p:nvSpPr>
          <p:spPr>
            <a:xfrm>
              <a:off x="7298181" y="9118155"/>
              <a:ext cx="4445" cy="74295"/>
            </a:xfrm>
            <a:custGeom>
              <a:avLst/>
              <a:gdLst/>
              <a:ahLst/>
              <a:cxnLst/>
              <a:rect l="l" t="t" r="r" b="b"/>
              <a:pathLst>
                <a:path w="4445" h="74295">
                  <a:moveTo>
                    <a:pt x="0" y="74091"/>
                  </a:moveTo>
                  <a:lnTo>
                    <a:pt x="1853" y="65357"/>
                  </a:lnTo>
                  <a:lnTo>
                    <a:pt x="3206" y="56445"/>
                  </a:lnTo>
                  <a:lnTo>
                    <a:pt x="4036" y="47370"/>
                  </a:lnTo>
                  <a:lnTo>
                    <a:pt x="4318" y="38150"/>
                  </a:lnTo>
                  <a:lnTo>
                    <a:pt x="4318" y="0"/>
                  </a:lnTo>
                </a:path>
              </a:pathLst>
            </a:custGeom>
            <a:ln w="25400">
              <a:solidFill>
                <a:srgbClr val="E3312B"/>
              </a:solidFill>
            </a:ln>
          </p:spPr>
          <p:txBody>
            <a:bodyPr wrap="square" lIns="0" tIns="0" rIns="0" bIns="0" rtlCol="0"/>
            <a:lstStyle/>
            <a:p>
              <a:endParaRPr/>
            </a:p>
          </p:txBody>
        </p:sp>
        <p:sp>
          <p:nvSpPr>
            <p:cNvPr id="26" name="object 26"/>
            <p:cNvSpPr/>
            <p:nvPr/>
          </p:nvSpPr>
          <p:spPr>
            <a:xfrm>
              <a:off x="7208393" y="5962396"/>
              <a:ext cx="72390" cy="61594"/>
            </a:xfrm>
            <a:custGeom>
              <a:avLst/>
              <a:gdLst/>
              <a:ahLst/>
              <a:cxnLst/>
              <a:rect l="l" t="t" r="r" b="b"/>
              <a:pathLst>
                <a:path w="72390" h="61595">
                  <a:moveTo>
                    <a:pt x="71881" y="61467"/>
                  </a:moveTo>
                  <a:lnTo>
                    <a:pt x="57792" y="42094"/>
                  </a:lnTo>
                  <a:lnTo>
                    <a:pt x="40894" y="25161"/>
                  </a:lnTo>
                  <a:lnTo>
                    <a:pt x="21518" y="11015"/>
                  </a:lnTo>
                  <a:lnTo>
                    <a:pt x="0" y="0"/>
                  </a:lnTo>
                </a:path>
              </a:pathLst>
            </a:custGeom>
            <a:ln w="25400">
              <a:solidFill>
                <a:srgbClr val="E3312B"/>
              </a:solidFill>
              <a:prstDash val="lgDash"/>
            </a:ln>
          </p:spPr>
          <p:txBody>
            <a:bodyPr wrap="square" lIns="0" tIns="0" rIns="0" bIns="0" rtlCol="0"/>
            <a:lstStyle/>
            <a:p>
              <a:endParaRPr/>
            </a:p>
          </p:txBody>
        </p:sp>
        <p:sp>
          <p:nvSpPr>
            <p:cNvPr id="27" name="object 27"/>
            <p:cNvSpPr/>
            <p:nvPr/>
          </p:nvSpPr>
          <p:spPr>
            <a:xfrm>
              <a:off x="7298181" y="6067298"/>
              <a:ext cx="4445" cy="74295"/>
            </a:xfrm>
            <a:custGeom>
              <a:avLst/>
              <a:gdLst/>
              <a:ahLst/>
              <a:cxnLst/>
              <a:rect l="l" t="t" r="r" b="b"/>
              <a:pathLst>
                <a:path w="4445" h="74295">
                  <a:moveTo>
                    <a:pt x="4318" y="74040"/>
                  </a:moveTo>
                  <a:lnTo>
                    <a:pt x="4318" y="35940"/>
                  </a:lnTo>
                  <a:lnTo>
                    <a:pt x="4036" y="26699"/>
                  </a:lnTo>
                  <a:lnTo>
                    <a:pt x="3206" y="17637"/>
                  </a:lnTo>
                  <a:lnTo>
                    <a:pt x="1853" y="8741"/>
                  </a:lnTo>
                  <a:lnTo>
                    <a:pt x="0" y="0"/>
                  </a:lnTo>
                </a:path>
              </a:pathLst>
            </a:custGeom>
            <a:ln w="25399">
              <a:solidFill>
                <a:srgbClr val="E3312B"/>
              </a:solidFill>
            </a:ln>
          </p:spPr>
          <p:txBody>
            <a:bodyPr wrap="square" lIns="0" tIns="0" rIns="0" bIns="0" rtlCol="0"/>
            <a:lstStyle/>
            <a:p>
              <a:endParaRPr/>
            </a:p>
          </p:txBody>
        </p:sp>
        <p:sp>
          <p:nvSpPr>
            <p:cNvPr id="28" name="object 28"/>
            <p:cNvSpPr/>
            <p:nvPr/>
          </p:nvSpPr>
          <p:spPr>
            <a:xfrm>
              <a:off x="686295" y="5950839"/>
              <a:ext cx="6374765" cy="0"/>
            </a:xfrm>
            <a:custGeom>
              <a:avLst/>
              <a:gdLst/>
              <a:ahLst/>
              <a:cxnLst/>
              <a:rect l="l" t="t" r="r" b="b"/>
              <a:pathLst>
                <a:path w="6374765">
                  <a:moveTo>
                    <a:pt x="6374142" y="0"/>
                  </a:moveTo>
                  <a:lnTo>
                    <a:pt x="0" y="0"/>
                  </a:lnTo>
                </a:path>
              </a:pathLst>
            </a:custGeom>
            <a:ln w="25400">
              <a:solidFill>
                <a:srgbClr val="E3312B"/>
              </a:solidFill>
              <a:prstDash val="lgDash"/>
            </a:ln>
          </p:spPr>
          <p:txBody>
            <a:bodyPr wrap="square" lIns="0" tIns="0" rIns="0" bIns="0" rtlCol="0"/>
            <a:lstStyle/>
            <a:p>
              <a:endParaRPr/>
            </a:p>
          </p:txBody>
        </p:sp>
        <p:sp>
          <p:nvSpPr>
            <p:cNvPr id="29" name="object 29"/>
            <p:cNvSpPr/>
            <p:nvPr/>
          </p:nvSpPr>
          <p:spPr>
            <a:xfrm>
              <a:off x="586346" y="5950839"/>
              <a:ext cx="6600190" cy="4445"/>
            </a:xfrm>
            <a:custGeom>
              <a:avLst/>
              <a:gdLst/>
              <a:ahLst/>
              <a:cxnLst/>
              <a:rect l="l" t="t" r="r" b="b"/>
              <a:pathLst>
                <a:path w="6600190" h="4445">
                  <a:moveTo>
                    <a:pt x="6599694" y="4318"/>
                  </a:moveTo>
                  <a:lnTo>
                    <a:pt x="6590953" y="2464"/>
                  </a:lnTo>
                  <a:lnTo>
                    <a:pt x="6582057" y="1111"/>
                  </a:lnTo>
                  <a:lnTo>
                    <a:pt x="6572994" y="281"/>
                  </a:lnTo>
                  <a:lnTo>
                    <a:pt x="6563753" y="0"/>
                  </a:lnTo>
                  <a:lnTo>
                    <a:pt x="6525399" y="0"/>
                  </a:lnTo>
                </a:path>
                <a:path w="6600190" h="4445">
                  <a:moveTo>
                    <a:pt x="74295" y="0"/>
                  </a:moveTo>
                  <a:lnTo>
                    <a:pt x="35941" y="0"/>
                  </a:lnTo>
                  <a:lnTo>
                    <a:pt x="26728" y="281"/>
                  </a:lnTo>
                  <a:lnTo>
                    <a:pt x="17656" y="1111"/>
                  </a:lnTo>
                  <a:lnTo>
                    <a:pt x="8741" y="2464"/>
                  </a:lnTo>
                  <a:lnTo>
                    <a:pt x="0" y="4318"/>
                  </a:lnTo>
                </a:path>
              </a:pathLst>
            </a:custGeom>
            <a:ln w="25400">
              <a:solidFill>
                <a:srgbClr val="E3312B"/>
              </a:solidFill>
            </a:ln>
          </p:spPr>
          <p:txBody>
            <a:bodyPr wrap="square" lIns="0" tIns="0" rIns="0" bIns="0" rtlCol="0"/>
            <a:lstStyle/>
            <a:p>
              <a:endParaRPr/>
            </a:p>
          </p:txBody>
        </p:sp>
      </p:grpSp>
      <p:sp>
        <p:nvSpPr>
          <p:cNvPr id="51" name="object 51"/>
          <p:cNvSpPr txBox="1">
            <a:spLocks noGrp="1"/>
          </p:cNvSpPr>
          <p:nvPr>
            <p:ph type="sldNum" sz="quarter" idx="7"/>
          </p:nvPr>
        </p:nvSpPr>
        <p:spPr>
          <a:xfrm>
            <a:off x="14343977" y="9406898"/>
            <a:ext cx="154640" cy="186590"/>
          </a:xfrm>
          <a:prstGeom prst="rect">
            <a:avLst/>
          </a:prstGeom>
        </p:spPr>
        <p:txBody>
          <a:bodyPr vert="horz" wrap="square" lIns="0" tIns="1905" rIns="0" bIns="0" rtlCol="0">
            <a:spAutoFit/>
          </a:bodyPr>
          <a:lstStyle/>
          <a:p>
            <a:pPr marL="38100">
              <a:spcBef>
                <a:spcPts val="15"/>
              </a:spcBef>
            </a:pPr>
            <a:r>
              <a:rPr spc="5" dirty="0"/>
              <a:t>6</a:t>
            </a:r>
          </a:p>
        </p:txBody>
      </p:sp>
      <p:sp>
        <p:nvSpPr>
          <p:cNvPr id="54" name="object 9">
            <a:extLst>
              <a:ext uri="{FF2B5EF4-FFF2-40B4-BE49-F238E27FC236}">
                <a16:creationId xmlns:a16="http://schemas.microsoft.com/office/drawing/2014/main" id="{28E5424F-D5AE-41CB-93AE-518919DCE1F5}"/>
              </a:ext>
            </a:extLst>
          </p:cNvPr>
          <p:cNvSpPr/>
          <p:nvPr/>
        </p:nvSpPr>
        <p:spPr>
          <a:xfrm>
            <a:off x="-14224" y="1664"/>
            <a:ext cx="6872224" cy="851776"/>
          </a:xfrm>
          <a:custGeom>
            <a:avLst/>
            <a:gdLst/>
            <a:ahLst/>
            <a:cxnLst/>
            <a:rect l="l" t="t" r="r" b="b"/>
            <a:pathLst>
              <a:path w="7772400" h="882015">
                <a:moveTo>
                  <a:pt x="7772400" y="0"/>
                </a:moveTo>
                <a:lnTo>
                  <a:pt x="0" y="0"/>
                </a:lnTo>
                <a:lnTo>
                  <a:pt x="0" y="881633"/>
                </a:lnTo>
                <a:lnTo>
                  <a:pt x="7772400" y="881633"/>
                </a:lnTo>
                <a:lnTo>
                  <a:pt x="7772400" y="0"/>
                </a:lnTo>
                <a:close/>
              </a:path>
            </a:pathLst>
          </a:custGeom>
          <a:solidFill>
            <a:srgbClr val="EC1C23"/>
          </a:solidFill>
        </p:spPr>
        <p:txBody>
          <a:bodyPr wrap="square" lIns="0" tIns="0" rIns="0" bIns="0" rtlCol="0"/>
          <a:lstStyle/>
          <a:p>
            <a:endParaRPr/>
          </a:p>
        </p:txBody>
      </p:sp>
      <p:sp>
        <p:nvSpPr>
          <p:cNvPr id="56" name="CuadroTexto 55">
            <a:extLst>
              <a:ext uri="{FF2B5EF4-FFF2-40B4-BE49-F238E27FC236}">
                <a16:creationId xmlns:a16="http://schemas.microsoft.com/office/drawing/2014/main" id="{569B189B-9572-4C37-B311-E75D0AD94FAF}"/>
              </a:ext>
            </a:extLst>
          </p:cNvPr>
          <p:cNvSpPr txBox="1"/>
          <p:nvPr/>
        </p:nvSpPr>
        <p:spPr>
          <a:xfrm>
            <a:off x="110744" y="180134"/>
            <a:ext cx="3353762" cy="253916"/>
          </a:xfrm>
          <a:prstGeom prst="rect">
            <a:avLst/>
          </a:prstGeom>
          <a:noFill/>
        </p:spPr>
        <p:txBody>
          <a:bodyPr wrap="square">
            <a:spAutoFit/>
          </a:bodyPr>
          <a:lstStyle/>
          <a:p>
            <a:pPr marL="12700">
              <a:spcBef>
                <a:spcPts val="385"/>
              </a:spcBef>
            </a:pPr>
            <a:r>
              <a:rPr lang="fr-FR" sz="1050" u="sng" spc="-15" dirty="0">
                <a:solidFill>
                  <a:srgbClr val="FFFDFC"/>
                </a:solidFill>
                <a:uFill>
                  <a:solidFill>
                    <a:srgbClr val="FFFDFC"/>
                  </a:solidFill>
                </a:uFill>
                <a:latin typeface="Ubuntu" panose="020B0504030602030204" pitchFamily="34" charset="0"/>
                <a:cs typeface="Microsoft Sans Serif"/>
              </a:rPr>
              <a:t>INTRODUCTION AU LEADERSHIP DES ATHLETES</a:t>
            </a:r>
          </a:p>
        </p:txBody>
      </p:sp>
      <p:sp>
        <p:nvSpPr>
          <p:cNvPr id="57" name="CuadroTexto 56">
            <a:extLst>
              <a:ext uri="{FF2B5EF4-FFF2-40B4-BE49-F238E27FC236}">
                <a16:creationId xmlns:a16="http://schemas.microsoft.com/office/drawing/2014/main" id="{5A40057B-33D7-41C9-9B2A-88BBB7E001E4}"/>
              </a:ext>
            </a:extLst>
          </p:cNvPr>
          <p:cNvSpPr txBox="1"/>
          <p:nvPr/>
        </p:nvSpPr>
        <p:spPr>
          <a:xfrm>
            <a:off x="116707" y="435905"/>
            <a:ext cx="4479736" cy="400110"/>
          </a:xfrm>
          <a:prstGeom prst="rect">
            <a:avLst/>
          </a:prstGeom>
          <a:noFill/>
        </p:spPr>
        <p:txBody>
          <a:bodyPr wrap="square">
            <a:spAutoFit/>
          </a:bodyPr>
          <a:lstStyle/>
          <a:p>
            <a:pPr marL="12700">
              <a:spcBef>
                <a:spcPts val="550"/>
              </a:spcBef>
            </a:pPr>
            <a:r>
              <a:rPr lang="fr-FR" sz="2000" b="1" spc="-55" dirty="0">
                <a:solidFill>
                  <a:srgbClr val="FFFDFC"/>
                </a:solidFill>
                <a:latin typeface="Ubuntu" panose="020B0504030602030204" pitchFamily="34" charset="0"/>
                <a:cs typeface="Arial"/>
              </a:rPr>
              <a:t>Leçon 3: Athlètes Leaders</a:t>
            </a:r>
          </a:p>
        </p:txBody>
      </p:sp>
      <p:grpSp>
        <p:nvGrpSpPr>
          <p:cNvPr id="59" name="object 11">
            <a:extLst>
              <a:ext uri="{FF2B5EF4-FFF2-40B4-BE49-F238E27FC236}">
                <a16:creationId xmlns:a16="http://schemas.microsoft.com/office/drawing/2014/main" id="{0A9EBBA5-F6D7-41B8-A5B8-E599E261D092}"/>
              </a:ext>
            </a:extLst>
          </p:cNvPr>
          <p:cNvGrpSpPr/>
          <p:nvPr/>
        </p:nvGrpSpPr>
        <p:grpSpPr>
          <a:xfrm>
            <a:off x="309025" y="1149528"/>
            <a:ext cx="353584" cy="361412"/>
            <a:chOff x="473976" y="1169924"/>
            <a:chExt cx="344170" cy="351790"/>
          </a:xfrm>
        </p:grpSpPr>
        <p:sp>
          <p:nvSpPr>
            <p:cNvPr id="60" name="object 12">
              <a:extLst>
                <a:ext uri="{FF2B5EF4-FFF2-40B4-BE49-F238E27FC236}">
                  <a16:creationId xmlns:a16="http://schemas.microsoft.com/office/drawing/2014/main" id="{68E5DD7D-6111-40C5-8EBA-9E63566978BB}"/>
                </a:ext>
              </a:extLst>
            </p:cNvPr>
            <p:cNvSpPr/>
            <p:nvPr/>
          </p:nvSpPr>
          <p:spPr>
            <a:xfrm>
              <a:off x="639444" y="1248791"/>
              <a:ext cx="126364" cy="13335"/>
            </a:xfrm>
            <a:custGeom>
              <a:avLst/>
              <a:gdLst/>
              <a:ahLst/>
              <a:cxnLst/>
              <a:rect l="l" t="t" r="r" b="b"/>
              <a:pathLst>
                <a:path w="126365" h="13334">
                  <a:moveTo>
                    <a:pt x="123278" y="0"/>
                  </a:moveTo>
                  <a:lnTo>
                    <a:pt x="6311" y="0"/>
                  </a:lnTo>
                  <a:lnTo>
                    <a:pt x="2844" y="0"/>
                  </a:lnTo>
                  <a:lnTo>
                    <a:pt x="0" y="2920"/>
                  </a:lnTo>
                  <a:lnTo>
                    <a:pt x="0" y="10032"/>
                  </a:lnTo>
                  <a:lnTo>
                    <a:pt x="2844" y="12953"/>
                  </a:lnTo>
                  <a:lnTo>
                    <a:pt x="123278" y="12953"/>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61" name="object 13">
              <a:extLst>
                <a:ext uri="{FF2B5EF4-FFF2-40B4-BE49-F238E27FC236}">
                  <a16:creationId xmlns:a16="http://schemas.microsoft.com/office/drawing/2014/main" id="{40701032-5048-46F5-B330-775313F72F67}"/>
                </a:ext>
              </a:extLst>
            </p:cNvPr>
            <p:cNvSpPr/>
            <p:nvPr/>
          </p:nvSpPr>
          <p:spPr>
            <a:xfrm>
              <a:off x="639444" y="1248791"/>
              <a:ext cx="126364" cy="13335"/>
            </a:xfrm>
            <a:custGeom>
              <a:avLst/>
              <a:gdLst/>
              <a:ahLst/>
              <a:cxnLst/>
              <a:rect l="l" t="t" r="r" b="b"/>
              <a:pathLst>
                <a:path w="126365" h="13334">
                  <a:moveTo>
                    <a:pt x="6311" y="12953"/>
                  </a:moveTo>
                  <a:lnTo>
                    <a:pt x="119811" y="12953"/>
                  </a:lnTo>
                  <a:lnTo>
                    <a:pt x="123278" y="12953"/>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953"/>
                  </a:lnTo>
                  <a:lnTo>
                    <a:pt x="6311" y="12953"/>
                  </a:lnTo>
                  <a:close/>
                </a:path>
              </a:pathLst>
            </a:custGeom>
            <a:ln w="3175">
              <a:solidFill>
                <a:srgbClr val="393964"/>
              </a:solidFill>
            </a:ln>
          </p:spPr>
          <p:txBody>
            <a:bodyPr wrap="square" lIns="0" tIns="0" rIns="0" bIns="0" rtlCol="0"/>
            <a:lstStyle/>
            <a:p>
              <a:endParaRPr/>
            </a:p>
          </p:txBody>
        </p:sp>
        <p:pic>
          <p:nvPicPr>
            <p:cNvPr id="62" name="object 14">
              <a:extLst>
                <a:ext uri="{FF2B5EF4-FFF2-40B4-BE49-F238E27FC236}">
                  <a16:creationId xmlns:a16="http://schemas.microsoft.com/office/drawing/2014/main" id="{70E4023E-194E-480B-A576-06597014214E}"/>
                </a:ext>
              </a:extLst>
            </p:cNvPr>
            <p:cNvPicPr/>
            <p:nvPr/>
          </p:nvPicPr>
          <p:blipFill>
            <a:blip r:embed="rId4" cstate="print"/>
            <a:stretch>
              <a:fillRect/>
            </a:stretch>
          </p:blipFill>
          <p:spPr>
            <a:xfrm>
              <a:off x="520445" y="1214247"/>
              <a:ext cx="89306" cy="68325"/>
            </a:xfrm>
            <a:prstGeom prst="rect">
              <a:avLst/>
            </a:prstGeom>
          </p:spPr>
        </p:pic>
        <p:sp>
          <p:nvSpPr>
            <p:cNvPr id="63" name="object 15">
              <a:extLst>
                <a:ext uri="{FF2B5EF4-FFF2-40B4-BE49-F238E27FC236}">
                  <a16:creationId xmlns:a16="http://schemas.microsoft.com/office/drawing/2014/main" id="{3A07E721-2923-4DBE-AB21-A5D861D7F6F0}"/>
                </a:ext>
              </a:extLst>
            </p:cNvPr>
            <p:cNvSpPr/>
            <p:nvPr/>
          </p:nvSpPr>
          <p:spPr>
            <a:xfrm>
              <a:off x="639444" y="1339088"/>
              <a:ext cx="126364" cy="13335"/>
            </a:xfrm>
            <a:custGeom>
              <a:avLst/>
              <a:gdLst/>
              <a:ahLst/>
              <a:cxnLst/>
              <a:rect l="l" t="t" r="r" b="b"/>
              <a:pathLst>
                <a:path w="126365" h="13334">
                  <a:moveTo>
                    <a:pt x="123278" y="0"/>
                  </a:moveTo>
                  <a:lnTo>
                    <a:pt x="6311" y="0"/>
                  </a:lnTo>
                  <a:lnTo>
                    <a:pt x="2844" y="0"/>
                  </a:lnTo>
                  <a:lnTo>
                    <a:pt x="0" y="2920"/>
                  </a:lnTo>
                  <a:lnTo>
                    <a:pt x="0" y="10032"/>
                  </a:lnTo>
                  <a:lnTo>
                    <a:pt x="2844" y="12953"/>
                  </a:lnTo>
                  <a:lnTo>
                    <a:pt x="123278" y="12953"/>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64" name="object 16">
              <a:extLst>
                <a:ext uri="{FF2B5EF4-FFF2-40B4-BE49-F238E27FC236}">
                  <a16:creationId xmlns:a16="http://schemas.microsoft.com/office/drawing/2014/main" id="{9265A193-75C8-4BEA-9070-964354D9CECD}"/>
                </a:ext>
              </a:extLst>
            </p:cNvPr>
            <p:cNvSpPr/>
            <p:nvPr/>
          </p:nvSpPr>
          <p:spPr>
            <a:xfrm>
              <a:off x="639444" y="1339088"/>
              <a:ext cx="126364" cy="13335"/>
            </a:xfrm>
            <a:custGeom>
              <a:avLst/>
              <a:gdLst/>
              <a:ahLst/>
              <a:cxnLst/>
              <a:rect l="l" t="t" r="r" b="b"/>
              <a:pathLst>
                <a:path w="126365" h="13334">
                  <a:moveTo>
                    <a:pt x="6311" y="12953"/>
                  </a:moveTo>
                  <a:lnTo>
                    <a:pt x="119811" y="12953"/>
                  </a:lnTo>
                  <a:lnTo>
                    <a:pt x="123278" y="12953"/>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953"/>
                  </a:lnTo>
                  <a:lnTo>
                    <a:pt x="6311" y="12953"/>
                  </a:lnTo>
                  <a:close/>
                </a:path>
              </a:pathLst>
            </a:custGeom>
            <a:ln w="3175">
              <a:solidFill>
                <a:srgbClr val="393964"/>
              </a:solidFill>
            </a:ln>
          </p:spPr>
          <p:txBody>
            <a:bodyPr wrap="square" lIns="0" tIns="0" rIns="0" bIns="0" rtlCol="0"/>
            <a:lstStyle/>
            <a:p>
              <a:endParaRPr/>
            </a:p>
          </p:txBody>
        </p:sp>
        <p:pic>
          <p:nvPicPr>
            <p:cNvPr id="65" name="object 17">
              <a:extLst>
                <a:ext uri="{FF2B5EF4-FFF2-40B4-BE49-F238E27FC236}">
                  <a16:creationId xmlns:a16="http://schemas.microsoft.com/office/drawing/2014/main" id="{A1EB44E4-81E7-4ED4-857A-D12BCDEA266B}"/>
                </a:ext>
              </a:extLst>
            </p:cNvPr>
            <p:cNvPicPr/>
            <p:nvPr/>
          </p:nvPicPr>
          <p:blipFill>
            <a:blip r:embed="rId5" cstate="print"/>
            <a:stretch>
              <a:fillRect/>
            </a:stretch>
          </p:blipFill>
          <p:spPr>
            <a:xfrm>
              <a:off x="520445" y="1304544"/>
              <a:ext cx="89306" cy="68325"/>
            </a:xfrm>
            <a:prstGeom prst="rect">
              <a:avLst/>
            </a:prstGeom>
          </p:spPr>
        </p:pic>
        <p:sp>
          <p:nvSpPr>
            <p:cNvPr id="66" name="object 18">
              <a:extLst>
                <a:ext uri="{FF2B5EF4-FFF2-40B4-BE49-F238E27FC236}">
                  <a16:creationId xmlns:a16="http://schemas.microsoft.com/office/drawing/2014/main" id="{54D2B2BE-262B-481D-A435-291FF3F880B0}"/>
                </a:ext>
              </a:extLst>
            </p:cNvPr>
            <p:cNvSpPr/>
            <p:nvPr/>
          </p:nvSpPr>
          <p:spPr>
            <a:xfrm>
              <a:off x="639444" y="1426464"/>
              <a:ext cx="126364" cy="13335"/>
            </a:xfrm>
            <a:custGeom>
              <a:avLst/>
              <a:gdLst/>
              <a:ahLst/>
              <a:cxnLst/>
              <a:rect l="l" t="t" r="r" b="b"/>
              <a:pathLst>
                <a:path w="126365" h="13334">
                  <a:moveTo>
                    <a:pt x="123278" y="0"/>
                  </a:moveTo>
                  <a:lnTo>
                    <a:pt x="6311" y="0"/>
                  </a:lnTo>
                  <a:lnTo>
                    <a:pt x="2844" y="0"/>
                  </a:lnTo>
                  <a:lnTo>
                    <a:pt x="0" y="2920"/>
                  </a:lnTo>
                  <a:lnTo>
                    <a:pt x="0" y="10032"/>
                  </a:lnTo>
                  <a:lnTo>
                    <a:pt x="2844" y="12826"/>
                  </a:lnTo>
                  <a:lnTo>
                    <a:pt x="123278" y="12826"/>
                  </a:lnTo>
                  <a:lnTo>
                    <a:pt x="126123" y="10032"/>
                  </a:lnTo>
                  <a:lnTo>
                    <a:pt x="126123" y="2920"/>
                  </a:lnTo>
                  <a:lnTo>
                    <a:pt x="123278" y="0"/>
                  </a:lnTo>
                  <a:close/>
                </a:path>
              </a:pathLst>
            </a:custGeom>
            <a:solidFill>
              <a:srgbClr val="393964"/>
            </a:solidFill>
          </p:spPr>
          <p:txBody>
            <a:bodyPr wrap="square" lIns="0" tIns="0" rIns="0" bIns="0" rtlCol="0"/>
            <a:lstStyle/>
            <a:p>
              <a:endParaRPr/>
            </a:p>
          </p:txBody>
        </p:sp>
        <p:sp>
          <p:nvSpPr>
            <p:cNvPr id="67" name="object 19">
              <a:extLst>
                <a:ext uri="{FF2B5EF4-FFF2-40B4-BE49-F238E27FC236}">
                  <a16:creationId xmlns:a16="http://schemas.microsoft.com/office/drawing/2014/main" id="{E7D191E6-EBF1-4C25-B9A2-9938765FD79F}"/>
                </a:ext>
              </a:extLst>
            </p:cNvPr>
            <p:cNvSpPr/>
            <p:nvPr/>
          </p:nvSpPr>
          <p:spPr>
            <a:xfrm>
              <a:off x="639444" y="1426464"/>
              <a:ext cx="126364" cy="13335"/>
            </a:xfrm>
            <a:custGeom>
              <a:avLst/>
              <a:gdLst/>
              <a:ahLst/>
              <a:cxnLst/>
              <a:rect l="l" t="t" r="r" b="b"/>
              <a:pathLst>
                <a:path w="126365" h="13334">
                  <a:moveTo>
                    <a:pt x="6311" y="12826"/>
                  </a:moveTo>
                  <a:lnTo>
                    <a:pt x="119811" y="12826"/>
                  </a:lnTo>
                  <a:lnTo>
                    <a:pt x="123278" y="12826"/>
                  </a:lnTo>
                  <a:lnTo>
                    <a:pt x="126123" y="10032"/>
                  </a:lnTo>
                  <a:lnTo>
                    <a:pt x="126123" y="6476"/>
                  </a:lnTo>
                  <a:lnTo>
                    <a:pt x="126123" y="2920"/>
                  </a:lnTo>
                  <a:lnTo>
                    <a:pt x="123278" y="0"/>
                  </a:lnTo>
                  <a:lnTo>
                    <a:pt x="119811" y="0"/>
                  </a:lnTo>
                  <a:lnTo>
                    <a:pt x="6311" y="0"/>
                  </a:lnTo>
                  <a:lnTo>
                    <a:pt x="2844" y="0"/>
                  </a:lnTo>
                  <a:lnTo>
                    <a:pt x="0" y="2920"/>
                  </a:lnTo>
                  <a:lnTo>
                    <a:pt x="0" y="6476"/>
                  </a:lnTo>
                  <a:lnTo>
                    <a:pt x="0" y="10032"/>
                  </a:lnTo>
                  <a:lnTo>
                    <a:pt x="2844" y="12826"/>
                  </a:lnTo>
                  <a:lnTo>
                    <a:pt x="6311" y="12826"/>
                  </a:lnTo>
                  <a:close/>
                </a:path>
              </a:pathLst>
            </a:custGeom>
            <a:ln w="3175">
              <a:solidFill>
                <a:srgbClr val="393964"/>
              </a:solidFill>
            </a:ln>
          </p:spPr>
          <p:txBody>
            <a:bodyPr wrap="square" lIns="0" tIns="0" rIns="0" bIns="0" rtlCol="0"/>
            <a:lstStyle/>
            <a:p>
              <a:endParaRPr/>
            </a:p>
          </p:txBody>
        </p:sp>
        <p:pic>
          <p:nvPicPr>
            <p:cNvPr id="68" name="object 20">
              <a:extLst>
                <a:ext uri="{FF2B5EF4-FFF2-40B4-BE49-F238E27FC236}">
                  <a16:creationId xmlns:a16="http://schemas.microsoft.com/office/drawing/2014/main" id="{C9E85C25-26AA-472F-BF9A-077C93CA95A2}"/>
                </a:ext>
              </a:extLst>
            </p:cNvPr>
            <p:cNvPicPr/>
            <p:nvPr/>
          </p:nvPicPr>
          <p:blipFill>
            <a:blip r:embed="rId6" cstate="print"/>
            <a:stretch>
              <a:fillRect/>
            </a:stretch>
          </p:blipFill>
          <p:spPr>
            <a:xfrm>
              <a:off x="520445" y="1401318"/>
              <a:ext cx="89306" cy="68199"/>
            </a:xfrm>
            <a:prstGeom prst="rect">
              <a:avLst/>
            </a:prstGeom>
          </p:spPr>
        </p:pic>
        <p:sp>
          <p:nvSpPr>
            <p:cNvPr id="69" name="object 21">
              <a:extLst>
                <a:ext uri="{FF2B5EF4-FFF2-40B4-BE49-F238E27FC236}">
                  <a16:creationId xmlns:a16="http://schemas.microsoft.com/office/drawing/2014/main" id="{64FB84D3-6395-4BA3-81B9-4438C8CFE948}"/>
                </a:ext>
              </a:extLst>
            </p:cNvPr>
            <p:cNvSpPr/>
            <p:nvPr/>
          </p:nvSpPr>
          <p:spPr>
            <a:xfrm>
              <a:off x="475500" y="1171448"/>
              <a:ext cx="340995" cy="348615"/>
            </a:xfrm>
            <a:custGeom>
              <a:avLst/>
              <a:gdLst/>
              <a:ahLst/>
              <a:cxnLst/>
              <a:rect l="l" t="t" r="r" b="b"/>
              <a:pathLst>
                <a:path w="340994" h="348615">
                  <a:moveTo>
                    <a:pt x="263702" y="0"/>
                  </a:moveTo>
                  <a:lnTo>
                    <a:pt x="76809" y="0"/>
                  </a:lnTo>
                  <a:lnTo>
                    <a:pt x="46929" y="6173"/>
                  </a:lnTo>
                  <a:lnTo>
                    <a:pt x="22512" y="23002"/>
                  </a:lnTo>
                  <a:lnTo>
                    <a:pt x="6041" y="47952"/>
                  </a:lnTo>
                  <a:lnTo>
                    <a:pt x="0" y="78485"/>
                  </a:lnTo>
                  <a:lnTo>
                    <a:pt x="0" y="269748"/>
                  </a:lnTo>
                  <a:lnTo>
                    <a:pt x="6041" y="300227"/>
                  </a:lnTo>
                  <a:lnTo>
                    <a:pt x="22512" y="325183"/>
                  </a:lnTo>
                  <a:lnTo>
                    <a:pt x="46929" y="342042"/>
                  </a:lnTo>
                  <a:lnTo>
                    <a:pt x="76809" y="348233"/>
                  </a:lnTo>
                  <a:lnTo>
                    <a:pt x="173723" y="348233"/>
                  </a:lnTo>
                  <a:lnTo>
                    <a:pt x="176555" y="345312"/>
                  </a:lnTo>
                  <a:lnTo>
                    <a:pt x="176555" y="338200"/>
                  </a:lnTo>
                  <a:lnTo>
                    <a:pt x="173723" y="335279"/>
                  </a:lnTo>
                  <a:lnTo>
                    <a:pt x="76809" y="335279"/>
                  </a:lnTo>
                  <a:lnTo>
                    <a:pt x="51824" y="330128"/>
                  </a:lnTo>
                  <a:lnTo>
                    <a:pt x="31418" y="316071"/>
                  </a:lnTo>
                  <a:lnTo>
                    <a:pt x="17657" y="295203"/>
                  </a:lnTo>
                  <a:lnTo>
                    <a:pt x="12611" y="269621"/>
                  </a:lnTo>
                  <a:lnTo>
                    <a:pt x="12611" y="78485"/>
                  </a:lnTo>
                  <a:lnTo>
                    <a:pt x="17657" y="52976"/>
                  </a:lnTo>
                  <a:lnTo>
                    <a:pt x="31418" y="32146"/>
                  </a:lnTo>
                  <a:lnTo>
                    <a:pt x="51824" y="18103"/>
                  </a:lnTo>
                  <a:lnTo>
                    <a:pt x="76809" y="12953"/>
                  </a:lnTo>
                  <a:lnTo>
                    <a:pt x="263766" y="12953"/>
                  </a:lnTo>
                  <a:lnTo>
                    <a:pt x="288706" y="18103"/>
                  </a:lnTo>
                  <a:lnTo>
                    <a:pt x="309091" y="32146"/>
                  </a:lnTo>
                  <a:lnTo>
                    <a:pt x="322843" y="52976"/>
                  </a:lnTo>
                  <a:lnTo>
                    <a:pt x="327888" y="78485"/>
                  </a:lnTo>
                  <a:lnTo>
                    <a:pt x="327888" y="177673"/>
                  </a:lnTo>
                  <a:lnTo>
                    <a:pt x="330733" y="180594"/>
                  </a:lnTo>
                  <a:lnTo>
                    <a:pt x="337667" y="180594"/>
                  </a:lnTo>
                  <a:lnTo>
                    <a:pt x="340499" y="177673"/>
                  </a:lnTo>
                  <a:lnTo>
                    <a:pt x="340499" y="78485"/>
                  </a:lnTo>
                  <a:lnTo>
                    <a:pt x="334458" y="47952"/>
                  </a:lnTo>
                  <a:lnTo>
                    <a:pt x="317988" y="23002"/>
                  </a:lnTo>
                  <a:lnTo>
                    <a:pt x="293575" y="6173"/>
                  </a:lnTo>
                  <a:lnTo>
                    <a:pt x="263702" y="0"/>
                  </a:lnTo>
                  <a:close/>
                </a:path>
              </a:pathLst>
            </a:custGeom>
            <a:solidFill>
              <a:srgbClr val="393964"/>
            </a:solidFill>
          </p:spPr>
          <p:txBody>
            <a:bodyPr wrap="square" lIns="0" tIns="0" rIns="0" bIns="0" rtlCol="0"/>
            <a:lstStyle/>
            <a:p>
              <a:endParaRPr/>
            </a:p>
          </p:txBody>
        </p:sp>
        <p:sp>
          <p:nvSpPr>
            <p:cNvPr id="70" name="object 22">
              <a:extLst>
                <a:ext uri="{FF2B5EF4-FFF2-40B4-BE49-F238E27FC236}">
                  <a16:creationId xmlns:a16="http://schemas.microsoft.com/office/drawing/2014/main" id="{36E11E0E-58E8-452C-88AC-413DAD9F8BA3}"/>
                </a:ext>
              </a:extLst>
            </p:cNvPr>
            <p:cNvSpPr/>
            <p:nvPr/>
          </p:nvSpPr>
          <p:spPr>
            <a:xfrm>
              <a:off x="475500" y="1171448"/>
              <a:ext cx="340995" cy="348615"/>
            </a:xfrm>
            <a:custGeom>
              <a:avLst/>
              <a:gdLst/>
              <a:ahLst/>
              <a:cxnLst/>
              <a:rect l="l" t="t" r="r" b="b"/>
              <a:pathLst>
                <a:path w="340994" h="348615">
                  <a:moveTo>
                    <a:pt x="263702" y="0"/>
                  </a:moveTo>
                  <a:lnTo>
                    <a:pt x="76809" y="0"/>
                  </a:lnTo>
                  <a:lnTo>
                    <a:pt x="46929" y="6173"/>
                  </a:lnTo>
                  <a:lnTo>
                    <a:pt x="22512" y="23002"/>
                  </a:lnTo>
                  <a:lnTo>
                    <a:pt x="6041" y="47952"/>
                  </a:lnTo>
                  <a:lnTo>
                    <a:pt x="0" y="78485"/>
                  </a:lnTo>
                  <a:lnTo>
                    <a:pt x="0" y="269748"/>
                  </a:lnTo>
                  <a:lnTo>
                    <a:pt x="6041" y="300227"/>
                  </a:lnTo>
                  <a:lnTo>
                    <a:pt x="22512" y="325183"/>
                  </a:lnTo>
                  <a:lnTo>
                    <a:pt x="46929" y="342042"/>
                  </a:lnTo>
                  <a:lnTo>
                    <a:pt x="76809" y="348233"/>
                  </a:lnTo>
                  <a:lnTo>
                    <a:pt x="170256" y="348233"/>
                  </a:lnTo>
                  <a:lnTo>
                    <a:pt x="173723" y="348233"/>
                  </a:lnTo>
                  <a:lnTo>
                    <a:pt x="176555" y="345312"/>
                  </a:lnTo>
                  <a:lnTo>
                    <a:pt x="176555" y="341756"/>
                  </a:lnTo>
                  <a:lnTo>
                    <a:pt x="176555" y="338200"/>
                  </a:lnTo>
                  <a:lnTo>
                    <a:pt x="173723" y="335279"/>
                  </a:lnTo>
                  <a:lnTo>
                    <a:pt x="170256" y="335279"/>
                  </a:lnTo>
                  <a:lnTo>
                    <a:pt x="76809" y="335279"/>
                  </a:lnTo>
                  <a:lnTo>
                    <a:pt x="51824" y="330128"/>
                  </a:lnTo>
                  <a:lnTo>
                    <a:pt x="31418" y="316071"/>
                  </a:lnTo>
                  <a:lnTo>
                    <a:pt x="17657" y="295203"/>
                  </a:lnTo>
                  <a:lnTo>
                    <a:pt x="12611" y="269621"/>
                  </a:lnTo>
                  <a:lnTo>
                    <a:pt x="12611" y="78485"/>
                  </a:lnTo>
                  <a:lnTo>
                    <a:pt x="17657" y="52976"/>
                  </a:lnTo>
                  <a:lnTo>
                    <a:pt x="31418" y="32146"/>
                  </a:lnTo>
                  <a:lnTo>
                    <a:pt x="51824" y="18103"/>
                  </a:lnTo>
                  <a:lnTo>
                    <a:pt x="76809" y="12953"/>
                  </a:lnTo>
                  <a:lnTo>
                    <a:pt x="263766" y="12953"/>
                  </a:lnTo>
                  <a:lnTo>
                    <a:pt x="288706" y="18103"/>
                  </a:lnTo>
                  <a:lnTo>
                    <a:pt x="309091" y="32146"/>
                  </a:lnTo>
                  <a:lnTo>
                    <a:pt x="322843" y="52976"/>
                  </a:lnTo>
                  <a:lnTo>
                    <a:pt x="327888" y="78485"/>
                  </a:lnTo>
                  <a:lnTo>
                    <a:pt x="327888" y="174117"/>
                  </a:lnTo>
                  <a:lnTo>
                    <a:pt x="327888" y="177673"/>
                  </a:lnTo>
                  <a:lnTo>
                    <a:pt x="330733" y="180594"/>
                  </a:lnTo>
                  <a:lnTo>
                    <a:pt x="334200" y="180594"/>
                  </a:lnTo>
                  <a:lnTo>
                    <a:pt x="337667" y="180594"/>
                  </a:lnTo>
                  <a:lnTo>
                    <a:pt x="340499" y="177673"/>
                  </a:lnTo>
                  <a:lnTo>
                    <a:pt x="340499" y="174117"/>
                  </a:lnTo>
                  <a:lnTo>
                    <a:pt x="340499" y="78485"/>
                  </a:lnTo>
                  <a:lnTo>
                    <a:pt x="334458" y="47952"/>
                  </a:lnTo>
                  <a:lnTo>
                    <a:pt x="317988" y="23002"/>
                  </a:lnTo>
                  <a:lnTo>
                    <a:pt x="293575" y="6173"/>
                  </a:lnTo>
                  <a:lnTo>
                    <a:pt x="263702" y="0"/>
                  </a:lnTo>
                  <a:close/>
                </a:path>
              </a:pathLst>
            </a:custGeom>
            <a:ln w="3175">
              <a:solidFill>
                <a:srgbClr val="393964"/>
              </a:solidFill>
            </a:ln>
          </p:spPr>
          <p:txBody>
            <a:bodyPr wrap="square" lIns="0" tIns="0" rIns="0" bIns="0" rtlCol="0"/>
            <a:lstStyle/>
            <a:p>
              <a:endParaRPr/>
            </a:p>
          </p:txBody>
        </p:sp>
        <p:sp>
          <p:nvSpPr>
            <p:cNvPr id="71" name="object 23">
              <a:extLst>
                <a:ext uri="{FF2B5EF4-FFF2-40B4-BE49-F238E27FC236}">
                  <a16:creationId xmlns:a16="http://schemas.microsoft.com/office/drawing/2014/main" id="{2947A3BE-C428-4FE7-BB08-3ACC35F55D5C}"/>
                </a:ext>
              </a:extLst>
            </p:cNvPr>
            <p:cNvSpPr/>
            <p:nvPr/>
          </p:nvSpPr>
          <p:spPr>
            <a:xfrm>
              <a:off x="475513" y="1171448"/>
              <a:ext cx="340995" cy="348615"/>
            </a:xfrm>
            <a:custGeom>
              <a:avLst/>
              <a:gdLst/>
              <a:ahLst/>
              <a:cxnLst/>
              <a:rect l="l" t="t" r="r" b="b"/>
              <a:pathLst>
                <a:path w="340994" h="348615">
                  <a:moveTo>
                    <a:pt x="263690" y="0"/>
                  </a:moveTo>
                  <a:lnTo>
                    <a:pt x="170243" y="0"/>
                  </a:lnTo>
                  <a:lnTo>
                    <a:pt x="166776" y="0"/>
                  </a:lnTo>
                  <a:lnTo>
                    <a:pt x="163944" y="2921"/>
                  </a:lnTo>
                  <a:lnTo>
                    <a:pt x="163944" y="10032"/>
                  </a:lnTo>
                  <a:lnTo>
                    <a:pt x="166776" y="12953"/>
                  </a:lnTo>
                  <a:lnTo>
                    <a:pt x="263690" y="12953"/>
                  </a:lnTo>
                  <a:lnTo>
                    <a:pt x="288672" y="18103"/>
                  </a:lnTo>
                  <a:lnTo>
                    <a:pt x="309075" y="32146"/>
                  </a:lnTo>
                  <a:lnTo>
                    <a:pt x="322831" y="52976"/>
                  </a:lnTo>
                  <a:lnTo>
                    <a:pt x="327875" y="78485"/>
                  </a:lnTo>
                  <a:lnTo>
                    <a:pt x="327875" y="269621"/>
                  </a:lnTo>
                  <a:lnTo>
                    <a:pt x="322831" y="295203"/>
                  </a:lnTo>
                  <a:lnTo>
                    <a:pt x="309075" y="316071"/>
                  </a:lnTo>
                  <a:lnTo>
                    <a:pt x="288672" y="330128"/>
                  </a:lnTo>
                  <a:lnTo>
                    <a:pt x="263690" y="335279"/>
                  </a:lnTo>
                  <a:lnTo>
                    <a:pt x="76733" y="335279"/>
                  </a:lnTo>
                  <a:lnTo>
                    <a:pt x="51792" y="330128"/>
                  </a:lnTo>
                  <a:lnTo>
                    <a:pt x="31408" y="316071"/>
                  </a:lnTo>
                  <a:lnTo>
                    <a:pt x="17656" y="295203"/>
                  </a:lnTo>
                  <a:lnTo>
                    <a:pt x="12611" y="269621"/>
                  </a:lnTo>
                  <a:lnTo>
                    <a:pt x="12611" y="170560"/>
                  </a:lnTo>
                  <a:lnTo>
                    <a:pt x="9766" y="167640"/>
                  </a:lnTo>
                  <a:lnTo>
                    <a:pt x="2832" y="167640"/>
                  </a:lnTo>
                  <a:lnTo>
                    <a:pt x="0" y="170560"/>
                  </a:lnTo>
                  <a:lnTo>
                    <a:pt x="0" y="269621"/>
                  </a:lnTo>
                  <a:lnTo>
                    <a:pt x="6039" y="300174"/>
                  </a:lnTo>
                  <a:lnTo>
                    <a:pt x="22505" y="325167"/>
                  </a:lnTo>
                  <a:lnTo>
                    <a:pt x="46918" y="342040"/>
                  </a:lnTo>
                  <a:lnTo>
                    <a:pt x="76796" y="348233"/>
                  </a:lnTo>
                  <a:lnTo>
                    <a:pt x="263690" y="348233"/>
                  </a:lnTo>
                  <a:lnTo>
                    <a:pt x="293570" y="342040"/>
                  </a:lnTo>
                  <a:lnTo>
                    <a:pt x="317987" y="325167"/>
                  </a:lnTo>
                  <a:lnTo>
                    <a:pt x="334457" y="300174"/>
                  </a:lnTo>
                  <a:lnTo>
                    <a:pt x="340499" y="269621"/>
                  </a:lnTo>
                  <a:lnTo>
                    <a:pt x="340499" y="78485"/>
                  </a:lnTo>
                  <a:lnTo>
                    <a:pt x="334457" y="47952"/>
                  </a:lnTo>
                  <a:lnTo>
                    <a:pt x="317987" y="23002"/>
                  </a:lnTo>
                  <a:lnTo>
                    <a:pt x="293570" y="6173"/>
                  </a:lnTo>
                  <a:lnTo>
                    <a:pt x="263690" y="0"/>
                  </a:lnTo>
                  <a:close/>
                </a:path>
              </a:pathLst>
            </a:custGeom>
            <a:solidFill>
              <a:srgbClr val="393964"/>
            </a:solidFill>
          </p:spPr>
          <p:txBody>
            <a:bodyPr wrap="square" lIns="0" tIns="0" rIns="0" bIns="0" rtlCol="0"/>
            <a:lstStyle/>
            <a:p>
              <a:endParaRPr/>
            </a:p>
          </p:txBody>
        </p:sp>
        <p:sp>
          <p:nvSpPr>
            <p:cNvPr id="72" name="object 24">
              <a:extLst>
                <a:ext uri="{FF2B5EF4-FFF2-40B4-BE49-F238E27FC236}">
                  <a16:creationId xmlns:a16="http://schemas.microsoft.com/office/drawing/2014/main" id="{3DDE7B77-8FA4-48B4-99DC-0FD1636EF3AC}"/>
                </a:ext>
              </a:extLst>
            </p:cNvPr>
            <p:cNvSpPr/>
            <p:nvPr/>
          </p:nvSpPr>
          <p:spPr>
            <a:xfrm>
              <a:off x="475513" y="1171448"/>
              <a:ext cx="340995" cy="348615"/>
            </a:xfrm>
            <a:custGeom>
              <a:avLst/>
              <a:gdLst/>
              <a:ahLst/>
              <a:cxnLst/>
              <a:rect l="l" t="t" r="r" b="b"/>
              <a:pathLst>
                <a:path w="340994" h="348615">
                  <a:moveTo>
                    <a:pt x="76796" y="348233"/>
                  </a:moveTo>
                  <a:lnTo>
                    <a:pt x="263690" y="348233"/>
                  </a:lnTo>
                  <a:lnTo>
                    <a:pt x="293570" y="342040"/>
                  </a:lnTo>
                  <a:lnTo>
                    <a:pt x="317987" y="325167"/>
                  </a:lnTo>
                  <a:lnTo>
                    <a:pt x="334457" y="300174"/>
                  </a:lnTo>
                  <a:lnTo>
                    <a:pt x="340499" y="269621"/>
                  </a:lnTo>
                  <a:lnTo>
                    <a:pt x="340499" y="78485"/>
                  </a:lnTo>
                  <a:lnTo>
                    <a:pt x="334457" y="47952"/>
                  </a:lnTo>
                  <a:lnTo>
                    <a:pt x="317987" y="23002"/>
                  </a:lnTo>
                  <a:lnTo>
                    <a:pt x="293570" y="6173"/>
                  </a:lnTo>
                  <a:lnTo>
                    <a:pt x="263690" y="0"/>
                  </a:lnTo>
                  <a:lnTo>
                    <a:pt x="170243" y="0"/>
                  </a:lnTo>
                  <a:lnTo>
                    <a:pt x="166776" y="0"/>
                  </a:lnTo>
                  <a:lnTo>
                    <a:pt x="163944" y="2921"/>
                  </a:lnTo>
                  <a:lnTo>
                    <a:pt x="163944" y="6476"/>
                  </a:lnTo>
                  <a:lnTo>
                    <a:pt x="163944" y="10032"/>
                  </a:lnTo>
                  <a:lnTo>
                    <a:pt x="166776" y="12953"/>
                  </a:lnTo>
                  <a:lnTo>
                    <a:pt x="170243" y="12953"/>
                  </a:lnTo>
                  <a:lnTo>
                    <a:pt x="263690" y="12953"/>
                  </a:lnTo>
                  <a:lnTo>
                    <a:pt x="288672" y="18103"/>
                  </a:lnTo>
                  <a:lnTo>
                    <a:pt x="309075" y="32146"/>
                  </a:lnTo>
                  <a:lnTo>
                    <a:pt x="322831" y="52976"/>
                  </a:lnTo>
                  <a:lnTo>
                    <a:pt x="327875" y="78485"/>
                  </a:lnTo>
                  <a:lnTo>
                    <a:pt x="327875" y="269621"/>
                  </a:lnTo>
                  <a:lnTo>
                    <a:pt x="322831" y="295203"/>
                  </a:lnTo>
                  <a:lnTo>
                    <a:pt x="309075" y="316071"/>
                  </a:lnTo>
                  <a:lnTo>
                    <a:pt x="288672" y="330128"/>
                  </a:lnTo>
                  <a:lnTo>
                    <a:pt x="263690" y="335279"/>
                  </a:lnTo>
                  <a:lnTo>
                    <a:pt x="76733" y="335279"/>
                  </a:lnTo>
                  <a:lnTo>
                    <a:pt x="51792" y="330128"/>
                  </a:lnTo>
                  <a:lnTo>
                    <a:pt x="31408" y="316071"/>
                  </a:lnTo>
                  <a:lnTo>
                    <a:pt x="17656" y="295203"/>
                  </a:lnTo>
                  <a:lnTo>
                    <a:pt x="12611" y="269621"/>
                  </a:lnTo>
                  <a:lnTo>
                    <a:pt x="12611" y="174117"/>
                  </a:lnTo>
                  <a:lnTo>
                    <a:pt x="12611" y="170560"/>
                  </a:lnTo>
                  <a:lnTo>
                    <a:pt x="9766" y="167640"/>
                  </a:lnTo>
                  <a:lnTo>
                    <a:pt x="6299" y="167640"/>
                  </a:lnTo>
                  <a:lnTo>
                    <a:pt x="2832" y="167640"/>
                  </a:lnTo>
                  <a:lnTo>
                    <a:pt x="0" y="170560"/>
                  </a:lnTo>
                  <a:lnTo>
                    <a:pt x="0" y="174117"/>
                  </a:lnTo>
                  <a:lnTo>
                    <a:pt x="0" y="269621"/>
                  </a:lnTo>
                  <a:lnTo>
                    <a:pt x="6039" y="300174"/>
                  </a:lnTo>
                  <a:lnTo>
                    <a:pt x="22505" y="325167"/>
                  </a:lnTo>
                  <a:lnTo>
                    <a:pt x="46918" y="342040"/>
                  </a:lnTo>
                  <a:lnTo>
                    <a:pt x="76796" y="348233"/>
                  </a:lnTo>
                  <a:close/>
                </a:path>
              </a:pathLst>
            </a:custGeom>
            <a:ln w="3175">
              <a:solidFill>
                <a:srgbClr val="393964"/>
              </a:solidFill>
            </a:ln>
          </p:spPr>
          <p:txBody>
            <a:bodyPr wrap="square" lIns="0" tIns="0" rIns="0" bIns="0" rtlCol="0"/>
            <a:lstStyle/>
            <a:p>
              <a:endParaRPr/>
            </a:p>
          </p:txBody>
        </p:sp>
      </p:grpSp>
      <p:sp>
        <p:nvSpPr>
          <p:cNvPr id="73" name="object 25">
            <a:extLst>
              <a:ext uri="{FF2B5EF4-FFF2-40B4-BE49-F238E27FC236}">
                <a16:creationId xmlns:a16="http://schemas.microsoft.com/office/drawing/2014/main" id="{DFBA82CF-4685-4A4E-ADB0-9FBDCF8A8B31}"/>
              </a:ext>
            </a:extLst>
          </p:cNvPr>
          <p:cNvSpPr txBox="1"/>
          <p:nvPr/>
        </p:nvSpPr>
        <p:spPr>
          <a:xfrm>
            <a:off x="665793" y="1547494"/>
            <a:ext cx="3930650" cy="234038"/>
          </a:xfrm>
          <a:prstGeom prst="rect">
            <a:avLst/>
          </a:prstGeom>
        </p:spPr>
        <p:txBody>
          <a:bodyPr vert="horz" wrap="square" lIns="0" tIns="48895" rIns="0" bIns="0" rtlCol="0">
            <a:spAutoFit/>
          </a:bodyPr>
          <a:lstStyle/>
          <a:p>
            <a:pPr>
              <a:spcBef>
                <a:spcPts val="865"/>
              </a:spcBef>
            </a:pPr>
            <a:r>
              <a:rPr lang="es-PA" sz="1200" spc="-35" dirty="0">
                <a:solidFill>
                  <a:srgbClr val="171717"/>
                </a:solidFill>
                <a:latin typeface="Ubuntu" panose="020B0504030602030204" pitchFamily="34" charset="0"/>
                <a:cs typeface="Microsoft Sans Serif"/>
              </a:rPr>
              <a:t>D</a:t>
            </a:r>
            <a:r>
              <a:rPr sz="1200" spc="-35" dirty="0" err="1">
                <a:solidFill>
                  <a:srgbClr val="171717"/>
                </a:solidFill>
                <a:latin typeface="Ubuntu" panose="020B0504030602030204" pitchFamily="34" charset="0"/>
                <a:cs typeface="Microsoft Sans Serif"/>
              </a:rPr>
              <a:t>ans</a:t>
            </a:r>
            <a:r>
              <a:rPr sz="1200" spc="-65" dirty="0">
                <a:solidFill>
                  <a:srgbClr val="171717"/>
                </a:solidFill>
                <a:latin typeface="Ubuntu" panose="020B0504030602030204" pitchFamily="34" charset="0"/>
                <a:cs typeface="Microsoft Sans Serif"/>
              </a:rPr>
              <a:t> </a:t>
            </a:r>
            <a:r>
              <a:rPr sz="1200" spc="65" dirty="0">
                <a:solidFill>
                  <a:srgbClr val="171717"/>
                </a:solidFill>
                <a:latin typeface="Ubuntu" panose="020B0504030602030204" pitchFamily="34" charset="0"/>
                <a:cs typeface="Microsoft Sans Serif"/>
              </a:rPr>
              <a:t>cette</a:t>
            </a:r>
            <a:r>
              <a:rPr sz="1200" spc="-65" dirty="0">
                <a:solidFill>
                  <a:srgbClr val="171717"/>
                </a:solidFill>
                <a:latin typeface="Ubuntu" panose="020B0504030602030204" pitchFamily="34" charset="0"/>
                <a:cs typeface="Microsoft Sans Serif"/>
              </a:rPr>
              <a:t> </a:t>
            </a:r>
            <a:r>
              <a:rPr sz="1200" spc="35" dirty="0">
                <a:solidFill>
                  <a:srgbClr val="171717"/>
                </a:solidFill>
                <a:latin typeface="Ubuntu" panose="020B0504030602030204" pitchFamily="34" charset="0"/>
                <a:cs typeface="Microsoft Sans Serif"/>
              </a:rPr>
              <a:t>première</a:t>
            </a:r>
            <a:r>
              <a:rPr sz="1200" spc="-5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leçon,</a:t>
            </a:r>
            <a:r>
              <a:rPr sz="1200" spc="-6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vous</a:t>
            </a:r>
            <a:r>
              <a:rPr sz="1200" spc="-50" dirty="0">
                <a:solidFill>
                  <a:srgbClr val="171717"/>
                </a:solidFill>
                <a:latin typeface="Ubuntu" panose="020B0504030602030204" pitchFamily="34" charset="0"/>
                <a:cs typeface="Microsoft Sans Serif"/>
              </a:rPr>
              <a:t> </a:t>
            </a:r>
            <a:r>
              <a:rPr sz="1200" spc="-5" dirty="0">
                <a:solidFill>
                  <a:srgbClr val="171717"/>
                </a:solidFill>
                <a:latin typeface="Ubuntu" panose="020B0504030602030204" pitchFamily="34" charset="0"/>
                <a:cs typeface="Microsoft Sans Serif"/>
              </a:rPr>
              <a:t>allez:</a:t>
            </a:r>
            <a:endParaRPr sz="1200" dirty="0">
              <a:latin typeface="Ubuntu" panose="020B0504030602030204" pitchFamily="34" charset="0"/>
              <a:cs typeface="Microsoft Sans Serif"/>
            </a:endParaRPr>
          </a:p>
        </p:txBody>
      </p:sp>
      <p:sp>
        <p:nvSpPr>
          <p:cNvPr id="75" name="CuadroTexto 74">
            <a:extLst>
              <a:ext uri="{FF2B5EF4-FFF2-40B4-BE49-F238E27FC236}">
                <a16:creationId xmlns:a16="http://schemas.microsoft.com/office/drawing/2014/main" id="{81131107-16A0-427E-86B9-EFFE6F17F6C1}"/>
              </a:ext>
            </a:extLst>
          </p:cNvPr>
          <p:cNvSpPr txBox="1"/>
          <p:nvPr/>
        </p:nvSpPr>
        <p:spPr>
          <a:xfrm>
            <a:off x="623111" y="1244252"/>
            <a:ext cx="1049082" cy="307777"/>
          </a:xfrm>
          <a:prstGeom prst="rect">
            <a:avLst/>
          </a:prstGeom>
          <a:noFill/>
        </p:spPr>
        <p:txBody>
          <a:bodyPr wrap="square">
            <a:spAutoFit/>
          </a:bodyPr>
          <a:lstStyle/>
          <a:p>
            <a:r>
              <a:rPr lang="es-PA" sz="1400" b="1" spc="-30" dirty="0" err="1">
                <a:solidFill>
                  <a:srgbClr val="393964"/>
                </a:solidFill>
                <a:latin typeface="Ubuntu" panose="020B0504030602030204" pitchFamily="34" charset="0"/>
                <a:cs typeface="Arial"/>
              </a:rPr>
              <a:t>Objectifs</a:t>
            </a:r>
            <a:endParaRPr lang="es-PA" sz="1400" dirty="0">
              <a:latin typeface="Ubuntu" panose="020B0504030602030204" pitchFamily="34" charset="0"/>
              <a:cs typeface="Arial"/>
            </a:endParaRPr>
          </a:p>
        </p:txBody>
      </p:sp>
      <p:sp>
        <p:nvSpPr>
          <p:cNvPr id="76" name="CuadroTexto 75">
            <a:extLst>
              <a:ext uri="{FF2B5EF4-FFF2-40B4-BE49-F238E27FC236}">
                <a16:creationId xmlns:a16="http://schemas.microsoft.com/office/drawing/2014/main" id="{414A2B60-6FF3-413E-B523-1CF2E2306CC5}"/>
              </a:ext>
            </a:extLst>
          </p:cNvPr>
          <p:cNvSpPr txBox="1"/>
          <p:nvPr/>
        </p:nvSpPr>
        <p:spPr>
          <a:xfrm>
            <a:off x="485753" y="1981200"/>
            <a:ext cx="1401258" cy="1176091"/>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Explorer les</a:t>
            </a:r>
          </a:p>
          <a:p>
            <a:pPr>
              <a:lnSpc>
                <a:spcPct val="120000"/>
              </a:lnSpc>
            </a:pPr>
            <a:r>
              <a:rPr lang="fr-FR" sz="1200" b="1" i="0" u="none" strike="noStrike" baseline="0" dirty="0">
                <a:solidFill>
                  <a:srgbClr val="000000"/>
                </a:solidFill>
                <a:latin typeface="Ubuntu" panose="020B0504030602030204" pitchFamily="34" charset="0"/>
              </a:rPr>
              <a:t>rôles spécifiques</a:t>
            </a:r>
          </a:p>
          <a:p>
            <a:pPr>
              <a:lnSpc>
                <a:spcPct val="120000"/>
              </a:lnSpc>
            </a:pPr>
            <a:r>
              <a:rPr lang="fr-FR" sz="1200" b="1" i="0" u="none" strike="noStrike" baseline="0" dirty="0">
                <a:solidFill>
                  <a:srgbClr val="000000"/>
                </a:solidFill>
                <a:latin typeface="Ubuntu" panose="020B0504030602030204" pitchFamily="34" charset="0"/>
              </a:rPr>
              <a:t>Disponibles  pour l'athlète</a:t>
            </a:r>
          </a:p>
        </p:txBody>
      </p:sp>
      <p:sp>
        <p:nvSpPr>
          <p:cNvPr id="77" name="CuadroTexto 76">
            <a:extLst>
              <a:ext uri="{FF2B5EF4-FFF2-40B4-BE49-F238E27FC236}">
                <a16:creationId xmlns:a16="http://schemas.microsoft.com/office/drawing/2014/main" id="{604B2C2C-4F2C-4D60-9635-29E8A8603D8D}"/>
              </a:ext>
            </a:extLst>
          </p:cNvPr>
          <p:cNvSpPr txBox="1"/>
          <p:nvPr/>
        </p:nvSpPr>
        <p:spPr>
          <a:xfrm>
            <a:off x="108327" y="1747413"/>
            <a:ext cx="463555" cy="830997"/>
          </a:xfrm>
          <a:prstGeom prst="rect">
            <a:avLst/>
          </a:prstGeom>
          <a:noFill/>
        </p:spPr>
        <p:txBody>
          <a:bodyPr wrap="square" rtlCol="0">
            <a:spAutoFit/>
          </a:bodyPr>
          <a:lstStyle/>
          <a:p>
            <a:r>
              <a:rPr lang="es-PA" sz="4800" b="1" spc="55" dirty="0">
                <a:solidFill>
                  <a:srgbClr val="FF0000"/>
                </a:solidFill>
                <a:latin typeface="Ubuntu" panose="020B0504030602030204" pitchFamily="34" charset="0"/>
                <a:cs typeface="Arial"/>
              </a:rPr>
              <a:t>1</a:t>
            </a:r>
            <a:endParaRPr lang="es-PA" sz="4800" dirty="0">
              <a:solidFill>
                <a:srgbClr val="FF0000"/>
              </a:solidFill>
              <a:latin typeface="Ubuntu" panose="020B0504030602030204" pitchFamily="34" charset="0"/>
            </a:endParaRPr>
          </a:p>
        </p:txBody>
      </p:sp>
      <p:sp>
        <p:nvSpPr>
          <p:cNvPr id="80" name="CuadroTexto 79">
            <a:extLst>
              <a:ext uri="{FF2B5EF4-FFF2-40B4-BE49-F238E27FC236}">
                <a16:creationId xmlns:a16="http://schemas.microsoft.com/office/drawing/2014/main" id="{62F82587-F4DE-4F20-BF41-FA181EB5EC53}"/>
              </a:ext>
            </a:extLst>
          </p:cNvPr>
          <p:cNvSpPr txBox="1"/>
          <p:nvPr/>
        </p:nvSpPr>
        <p:spPr>
          <a:xfrm>
            <a:off x="2105064" y="1981200"/>
            <a:ext cx="1423951" cy="1176091"/>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Évaluer vos  Forces et les</a:t>
            </a:r>
          </a:p>
          <a:p>
            <a:pPr>
              <a:lnSpc>
                <a:spcPct val="120000"/>
              </a:lnSpc>
            </a:pPr>
            <a:r>
              <a:rPr lang="fr-FR" sz="1200" b="1" i="0" u="none" strike="noStrike" baseline="0" dirty="0">
                <a:solidFill>
                  <a:srgbClr val="000000"/>
                </a:solidFill>
                <a:latin typeface="Ubuntu" panose="020B0504030602030204" pitchFamily="34" charset="0"/>
              </a:rPr>
              <a:t>Opportunités Pour  le développement</a:t>
            </a:r>
          </a:p>
        </p:txBody>
      </p:sp>
      <p:sp>
        <p:nvSpPr>
          <p:cNvPr id="81" name="CuadroTexto 80">
            <a:extLst>
              <a:ext uri="{FF2B5EF4-FFF2-40B4-BE49-F238E27FC236}">
                <a16:creationId xmlns:a16="http://schemas.microsoft.com/office/drawing/2014/main" id="{E815F763-AA19-4F5B-A0EE-436695B7C21E}"/>
              </a:ext>
            </a:extLst>
          </p:cNvPr>
          <p:cNvSpPr txBox="1"/>
          <p:nvPr/>
        </p:nvSpPr>
        <p:spPr>
          <a:xfrm>
            <a:off x="1641509" y="1747413"/>
            <a:ext cx="463555" cy="830997"/>
          </a:xfrm>
          <a:prstGeom prst="rect">
            <a:avLst/>
          </a:prstGeom>
          <a:noFill/>
        </p:spPr>
        <p:txBody>
          <a:bodyPr wrap="square" rtlCol="0">
            <a:spAutoFit/>
          </a:bodyPr>
          <a:lstStyle/>
          <a:p>
            <a:r>
              <a:rPr lang="es-PA" sz="4800" b="1" dirty="0">
                <a:solidFill>
                  <a:srgbClr val="FF0000"/>
                </a:solidFill>
                <a:latin typeface="Ubuntu" panose="020B0504030602030204" pitchFamily="34" charset="0"/>
              </a:rPr>
              <a:t>2</a:t>
            </a:r>
          </a:p>
        </p:txBody>
      </p:sp>
      <p:sp>
        <p:nvSpPr>
          <p:cNvPr id="82" name="CuadroTexto 81">
            <a:extLst>
              <a:ext uri="{FF2B5EF4-FFF2-40B4-BE49-F238E27FC236}">
                <a16:creationId xmlns:a16="http://schemas.microsoft.com/office/drawing/2014/main" id="{D4827F88-4088-44EF-A910-6C7F5CFC9B7F}"/>
              </a:ext>
            </a:extLst>
          </p:cNvPr>
          <p:cNvSpPr txBox="1"/>
          <p:nvPr/>
        </p:nvSpPr>
        <p:spPr>
          <a:xfrm>
            <a:off x="3740155" y="1981200"/>
            <a:ext cx="1084913" cy="954492"/>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Écrire votre  énoncé de  mission  personnelle</a:t>
            </a:r>
          </a:p>
        </p:txBody>
      </p:sp>
      <p:sp>
        <p:nvSpPr>
          <p:cNvPr id="83" name="CuadroTexto 82">
            <a:extLst>
              <a:ext uri="{FF2B5EF4-FFF2-40B4-BE49-F238E27FC236}">
                <a16:creationId xmlns:a16="http://schemas.microsoft.com/office/drawing/2014/main" id="{7019B95C-0D2F-4E89-A40F-C296D4AC8094}"/>
              </a:ext>
            </a:extLst>
          </p:cNvPr>
          <p:cNvSpPr txBox="1"/>
          <p:nvPr/>
        </p:nvSpPr>
        <p:spPr>
          <a:xfrm>
            <a:off x="3276600" y="1747413"/>
            <a:ext cx="463555" cy="830997"/>
          </a:xfrm>
          <a:prstGeom prst="rect">
            <a:avLst/>
          </a:prstGeom>
          <a:noFill/>
        </p:spPr>
        <p:txBody>
          <a:bodyPr wrap="square" rtlCol="0">
            <a:spAutoFit/>
          </a:bodyPr>
          <a:lstStyle/>
          <a:p>
            <a:r>
              <a:rPr lang="es-PA" sz="4800" b="1" dirty="0">
                <a:solidFill>
                  <a:srgbClr val="FF0000"/>
                </a:solidFill>
                <a:latin typeface="Ubuntu" panose="020B0504030602030204" pitchFamily="34" charset="0"/>
              </a:rPr>
              <a:t>3</a:t>
            </a:r>
          </a:p>
        </p:txBody>
      </p:sp>
      <p:sp>
        <p:nvSpPr>
          <p:cNvPr id="84" name="CuadroTexto 83">
            <a:extLst>
              <a:ext uri="{FF2B5EF4-FFF2-40B4-BE49-F238E27FC236}">
                <a16:creationId xmlns:a16="http://schemas.microsoft.com/office/drawing/2014/main" id="{C8C94A5B-35A3-41AC-A434-B20066E51543}"/>
              </a:ext>
            </a:extLst>
          </p:cNvPr>
          <p:cNvSpPr txBox="1"/>
          <p:nvPr/>
        </p:nvSpPr>
        <p:spPr>
          <a:xfrm>
            <a:off x="5187955" y="1981200"/>
            <a:ext cx="1465856" cy="1397690"/>
          </a:xfrm>
          <a:prstGeom prst="rect">
            <a:avLst/>
          </a:prstGeom>
          <a:noFill/>
        </p:spPr>
        <p:txBody>
          <a:bodyPr wrap="square" rtlCol="0">
            <a:spAutoFit/>
          </a:bodyPr>
          <a:lstStyle/>
          <a:p>
            <a:pPr>
              <a:lnSpc>
                <a:spcPct val="120000"/>
              </a:lnSpc>
            </a:pPr>
            <a:r>
              <a:rPr lang="fr-FR" sz="1200" b="1" i="0" u="none" strike="noStrike" baseline="0" dirty="0">
                <a:solidFill>
                  <a:srgbClr val="000000"/>
                </a:solidFill>
                <a:latin typeface="Ubuntu" panose="020B0504030602030204" pitchFamily="34" charset="0"/>
              </a:rPr>
              <a:t>Démarrer un</a:t>
            </a:r>
          </a:p>
          <a:p>
            <a:pPr>
              <a:lnSpc>
                <a:spcPct val="120000"/>
              </a:lnSpc>
            </a:pPr>
            <a:r>
              <a:rPr lang="fr-FR" sz="1200" b="1" i="0" u="none" strike="noStrike" baseline="0" dirty="0">
                <a:solidFill>
                  <a:srgbClr val="000000"/>
                </a:solidFill>
                <a:latin typeface="Ubuntu" panose="020B0504030602030204" pitchFamily="34" charset="0"/>
              </a:rPr>
              <a:t>plan d’action ou  les prochaines  étapes de votre  parcours de  leadership</a:t>
            </a:r>
          </a:p>
        </p:txBody>
      </p:sp>
      <p:sp>
        <p:nvSpPr>
          <p:cNvPr id="85" name="CuadroTexto 84">
            <a:extLst>
              <a:ext uri="{FF2B5EF4-FFF2-40B4-BE49-F238E27FC236}">
                <a16:creationId xmlns:a16="http://schemas.microsoft.com/office/drawing/2014/main" id="{08F7A4BD-BF11-4475-AE86-A89B5C331F2F}"/>
              </a:ext>
            </a:extLst>
          </p:cNvPr>
          <p:cNvSpPr txBox="1"/>
          <p:nvPr/>
        </p:nvSpPr>
        <p:spPr>
          <a:xfrm>
            <a:off x="4724400" y="1747413"/>
            <a:ext cx="463555" cy="830997"/>
          </a:xfrm>
          <a:prstGeom prst="rect">
            <a:avLst/>
          </a:prstGeom>
          <a:noFill/>
        </p:spPr>
        <p:txBody>
          <a:bodyPr wrap="square" rtlCol="0">
            <a:spAutoFit/>
          </a:bodyPr>
          <a:lstStyle/>
          <a:p>
            <a:r>
              <a:rPr lang="es-PA" sz="4800" b="1" dirty="0">
                <a:solidFill>
                  <a:srgbClr val="FF0000"/>
                </a:solidFill>
                <a:latin typeface="Ubuntu" panose="020B0504030602030204" pitchFamily="34" charset="0"/>
              </a:rPr>
              <a:t>4</a:t>
            </a:r>
          </a:p>
        </p:txBody>
      </p:sp>
      <p:sp>
        <p:nvSpPr>
          <p:cNvPr id="86" name="object 33">
            <a:extLst>
              <a:ext uri="{FF2B5EF4-FFF2-40B4-BE49-F238E27FC236}">
                <a16:creationId xmlns:a16="http://schemas.microsoft.com/office/drawing/2014/main" id="{641D03AF-4BFF-496E-AE3A-DE08356D7D45}"/>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6</a:t>
            </a:r>
            <a:endParaRPr sz="1200" b="1" dirty="0">
              <a:latin typeface="Ubuntu" panose="020B0504030602030204" pitchFamily="34" charset="0"/>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8977" y="914400"/>
            <a:ext cx="5370195" cy="259045"/>
          </a:xfrm>
          <a:prstGeom prst="rect">
            <a:avLst/>
          </a:prstGeom>
        </p:spPr>
        <p:txBody>
          <a:bodyPr vert="horz" wrap="square" lIns="0" tIns="12700" rIns="0" bIns="0" rtlCol="0">
            <a:spAutoFit/>
          </a:bodyPr>
          <a:lstStyle/>
          <a:p>
            <a:pPr marL="12700">
              <a:spcBef>
                <a:spcPts val="100"/>
              </a:spcBef>
            </a:pPr>
            <a:r>
              <a:rPr sz="1600" b="1" dirty="0">
                <a:solidFill>
                  <a:srgbClr val="003A82"/>
                </a:solidFill>
                <a:latin typeface="Ubuntu" panose="020B0504030602030204" pitchFamily="34" charset="0"/>
                <a:cs typeface="Arial"/>
              </a:rPr>
              <a:t>Quelles sont les choses les plus importantes pour moi?</a:t>
            </a:r>
            <a:endParaRPr sz="1600" dirty="0">
              <a:latin typeface="Ubuntu" panose="020B0504030602030204" pitchFamily="34" charset="0"/>
              <a:cs typeface="Arial"/>
            </a:endParaRPr>
          </a:p>
        </p:txBody>
      </p:sp>
      <p:sp>
        <p:nvSpPr>
          <p:cNvPr id="3" name="object 3"/>
          <p:cNvSpPr txBox="1"/>
          <p:nvPr/>
        </p:nvSpPr>
        <p:spPr>
          <a:xfrm>
            <a:off x="328977" y="3735706"/>
            <a:ext cx="6236335" cy="491160"/>
          </a:xfrm>
          <a:prstGeom prst="rect">
            <a:avLst/>
          </a:prstGeom>
        </p:spPr>
        <p:txBody>
          <a:bodyPr vert="horz" wrap="square" lIns="0" tIns="5715" rIns="0" bIns="0" rtlCol="0">
            <a:spAutoFit/>
          </a:bodyPr>
          <a:lstStyle/>
          <a:p>
            <a:pPr marL="12700" marR="5080">
              <a:lnSpc>
                <a:spcPct val="102899"/>
              </a:lnSpc>
              <a:spcBef>
                <a:spcPts val="45"/>
              </a:spcBef>
            </a:pPr>
            <a:r>
              <a:rPr sz="1600" b="1" dirty="0">
                <a:solidFill>
                  <a:srgbClr val="003A82"/>
                </a:solidFill>
                <a:latin typeface="Ubuntu" panose="020B0504030602030204" pitchFamily="34" charset="0"/>
                <a:cs typeface="Arial"/>
              </a:rPr>
              <a:t>Comment puis-je contribuer au mieux au programme de Special  Olympics?</a:t>
            </a:r>
            <a:endParaRPr sz="1600" dirty="0">
              <a:latin typeface="Ubuntu" panose="020B0504030602030204" pitchFamily="34" charset="0"/>
              <a:cs typeface="Arial"/>
            </a:endParaRPr>
          </a:p>
        </p:txBody>
      </p:sp>
      <p:sp>
        <p:nvSpPr>
          <p:cNvPr id="4" name="object 4"/>
          <p:cNvSpPr txBox="1"/>
          <p:nvPr/>
        </p:nvSpPr>
        <p:spPr>
          <a:xfrm>
            <a:off x="328977" y="6551297"/>
            <a:ext cx="5296535" cy="259045"/>
          </a:xfrm>
          <a:prstGeom prst="rect">
            <a:avLst/>
          </a:prstGeom>
        </p:spPr>
        <p:txBody>
          <a:bodyPr vert="horz" wrap="square" lIns="0" tIns="12700" rIns="0" bIns="0" rtlCol="0">
            <a:spAutoFit/>
          </a:bodyPr>
          <a:lstStyle/>
          <a:p>
            <a:pPr marL="12700">
              <a:spcBef>
                <a:spcPts val="100"/>
              </a:spcBef>
            </a:pPr>
            <a:r>
              <a:rPr sz="1600" b="1" dirty="0">
                <a:solidFill>
                  <a:srgbClr val="003A82"/>
                </a:solidFill>
                <a:latin typeface="Ubuntu" panose="020B0504030602030204" pitchFamily="34" charset="0"/>
                <a:cs typeface="Arial"/>
              </a:rPr>
              <a:t>Quels domaines ou caractéristiques dois-je améliorer?</a:t>
            </a:r>
            <a:endParaRPr sz="1600">
              <a:latin typeface="Ubuntu" panose="020B0504030602030204" pitchFamily="34" charset="0"/>
              <a:cs typeface="Arial"/>
            </a:endParaRPr>
          </a:p>
        </p:txBody>
      </p:sp>
      <p:grpSp>
        <p:nvGrpSpPr>
          <p:cNvPr id="5" name="object 5"/>
          <p:cNvGrpSpPr/>
          <p:nvPr/>
        </p:nvGrpSpPr>
        <p:grpSpPr>
          <a:xfrm>
            <a:off x="176576" y="841502"/>
            <a:ext cx="6476247" cy="2622880"/>
            <a:chOff x="444500" y="856488"/>
            <a:chExt cx="6858000" cy="2777490"/>
          </a:xfrm>
        </p:grpSpPr>
        <p:sp>
          <p:nvSpPr>
            <p:cNvPr id="6" name="object 6"/>
            <p:cNvSpPr/>
            <p:nvPr/>
          </p:nvSpPr>
          <p:spPr>
            <a:xfrm>
              <a:off x="468769" y="891413"/>
              <a:ext cx="61594" cy="72390"/>
            </a:xfrm>
            <a:custGeom>
              <a:avLst/>
              <a:gdLst/>
              <a:ahLst/>
              <a:cxnLst/>
              <a:rect l="l" t="t" r="r" b="b"/>
              <a:pathLst>
                <a:path w="61595" h="72390">
                  <a:moveTo>
                    <a:pt x="61506" y="0"/>
                  </a:moveTo>
                  <a:lnTo>
                    <a:pt x="42085" y="14089"/>
                  </a:lnTo>
                  <a:lnTo>
                    <a:pt x="25138" y="30987"/>
                  </a:lnTo>
                  <a:lnTo>
                    <a:pt x="10998" y="50363"/>
                  </a:lnTo>
                  <a:lnTo>
                    <a:pt x="0" y="71881"/>
                  </a:lnTo>
                </a:path>
              </a:pathLst>
            </a:custGeom>
            <a:ln w="25400">
              <a:solidFill>
                <a:srgbClr val="E3312B"/>
              </a:solidFill>
              <a:prstDash val="lgDash"/>
            </a:ln>
          </p:spPr>
          <p:txBody>
            <a:bodyPr wrap="square" lIns="0" tIns="0" rIns="0" bIns="0" rtlCol="0"/>
            <a:lstStyle/>
            <a:p>
              <a:endParaRPr/>
            </a:p>
          </p:txBody>
        </p:sp>
        <p:sp>
          <p:nvSpPr>
            <p:cNvPr id="7" name="object 7"/>
            <p:cNvSpPr/>
            <p:nvPr/>
          </p:nvSpPr>
          <p:spPr>
            <a:xfrm>
              <a:off x="457200" y="1111885"/>
              <a:ext cx="0" cy="2292350"/>
            </a:xfrm>
            <a:custGeom>
              <a:avLst/>
              <a:gdLst/>
              <a:ahLst/>
              <a:cxnLst/>
              <a:rect l="l" t="t" r="r" b="b"/>
              <a:pathLst>
                <a:path h="2292350">
                  <a:moveTo>
                    <a:pt x="0" y="0"/>
                  </a:moveTo>
                  <a:lnTo>
                    <a:pt x="0" y="2292223"/>
                  </a:lnTo>
                </a:path>
              </a:pathLst>
            </a:custGeom>
            <a:ln w="25400">
              <a:solidFill>
                <a:srgbClr val="E3312B"/>
              </a:solidFill>
              <a:prstDash val="lgDash"/>
            </a:ln>
          </p:spPr>
          <p:txBody>
            <a:bodyPr wrap="square" lIns="0" tIns="0" rIns="0" bIns="0" rtlCol="0"/>
            <a:lstStyle/>
            <a:p>
              <a:endParaRPr/>
            </a:p>
          </p:txBody>
        </p:sp>
        <p:sp>
          <p:nvSpPr>
            <p:cNvPr id="8" name="object 8"/>
            <p:cNvSpPr/>
            <p:nvPr/>
          </p:nvSpPr>
          <p:spPr>
            <a:xfrm>
              <a:off x="457200" y="985647"/>
              <a:ext cx="4445" cy="74930"/>
            </a:xfrm>
            <a:custGeom>
              <a:avLst/>
              <a:gdLst/>
              <a:ahLst/>
              <a:cxnLst/>
              <a:rect l="l" t="t" r="r" b="b"/>
              <a:pathLst>
                <a:path w="4445" h="74930">
                  <a:moveTo>
                    <a:pt x="4267" y="0"/>
                  </a:moveTo>
                  <a:lnTo>
                    <a:pt x="2427" y="8759"/>
                  </a:lnTo>
                  <a:lnTo>
                    <a:pt x="1090" y="17684"/>
                  </a:lnTo>
                  <a:lnTo>
                    <a:pt x="275" y="26753"/>
                  </a:lnTo>
                  <a:lnTo>
                    <a:pt x="0" y="35941"/>
                  </a:lnTo>
                  <a:lnTo>
                    <a:pt x="0" y="74549"/>
                  </a:lnTo>
                </a:path>
              </a:pathLst>
            </a:custGeom>
            <a:ln w="25400">
              <a:solidFill>
                <a:srgbClr val="E3312B"/>
              </a:solidFill>
            </a:ln>
          </p:spPr>
          <p:txBody>
            <a:bodyPr wrap="square" lIns="0" tIns="0" rIns="0" bIns="0" rtlCol="0"/>
            <a:lstStyle/>
            <a:p>
              <a:endParaRPr/>
            </a:p>
          </p:txBody>
        </p:sp>
        <p:sp>
          <p:nvSpPr>
            <p:cNvPr id="9" name="object 9"/>
            <p:cNvSpPr/>
            <p:nvPr/>
          </p:nvSpPr>
          <p:spPr>
            <a:xfrm>
              <a:off x="479450" y="3547872"/>
              <a:ext cx="72390" cy="61594"/>
            </a:xfrm>
            <a:custGeom>
              <a:avLst/>
              <a:gdLst/>
              <a:ahLst/>
              <a:cxnLst/>
              <a:rect l="l" t="t" r="r" b="b"/>
              <a:pathLst>
                <a:path w="72390" h="61595">
                  <a:moveTo>
                    <a:pt x="0" y="0"/>
                  </a:moveTo>
                  <a:lnTo>
                    <a:pt x="14064" y="19427"/>
                  </a:lnTo>
                  <a:lnTo>
                    <a:pt x="30946" y="36353"/>
                  </a:lnTo>
                  <a:lnTo>
                    <a:pt x="50309" y="50470"/>
                  </a:lnTo>
                  <a:lnTo>
                    <a:pt x="71818" y="61467"/>
                  </a:lnTo>
                </a:path>
              </a:pathLst>
            </a:custGeom>
            <a:ln w="25400">
              <a:solidFill>
                <a:srgbClr val="E3312B"/>
              </a:solidFill>
              <a:prstDash val="lgDash"/>
            </a:ln>
          </p:spPr>
          <p:txBody>
            <a:bodyPr wrap="square" lIns="0" tIns="0" rIns="0" bIns="0" rtlCol="0"/>
            <a:lstStyle/>
            <a:p>
              <a:endParaRPr/>
            </a:p>
          </p:txBody>
        </p:sp>
        <p:sp>
          <p:nvSpPr>
            <p:cNvPr id="10" name="object 10"/>
            <p:cNvSpPr/>
            <p:nvPr/>
          </p:nvSpPr>
          <p:spPr>
            <a:xfrm>
              <a:off x="457200" y="3430016"/>
              <a:ext cx="4445" cy="74930"/>
            </a:xfrm>
            <a:custGeom>
              <a:avLst/>
              <a:gdLst/>
              <a:ahLst/>
              <a:cxnLst/>
              <a:rect l="l" t="t" r="r" b="b"/>
              <a:pathLst>
                <a:path w="4445" h="74929">
                  <a:moveTo>
                    <a:pt x="0" y="0"/>
                  </a:moveTo>
                  <a:lnTo>
                    <a:pt x="0" y="38480"/>
                  </a:lnTo>
                  <a:lnTo>
                    <a:pt x="275" y="47722"/>
                  </a:lnTo>
                  <a:lnTo>
                    <a:pt x="1090" y="56784"/>
                  </a:lnTo>
                  <a:lnTo>
                    <a:pt x="2427" y="65680"/>
                  </a:lnTo>
                  <a:lnTo>
                    <a:pt x="4267" y="74422"/>
                  </a:lnTo>
                </a:path>
              </a:pathLst>
            </a:custGeom>
            <a:ln w="25400">
              <a:solidFill>
                <a:srgbClr val="E3312B"/>
              </a:solidFill>
            </a:ln>
          </p:spPr>
          <p:txBody>
            <a:bodyPr wrap="square" lIns="0" tIns="0" rIns="0" bIns="0" rtlCol="0"/>
            <a:lstStyle/>
            <a:p>
              <a:endParaRPr/>
            </a:p>
          </p:txBody>
        </p:sp>
        <p:sp>
          <p:nvSpPr>
            <p:cNvPr id="11" name="object 11"/>
            <p:cNvSpPr/>
            <p:nvPr/>
          </p:nvSpPr>
          <p:spPr>
            <a:xfrm>
              <a:off x="699236" y="3620897"/>
              <a:ext cx="6374130" cy="0"/>
            </a:xfrm>
            <a:custGeom>
              <a:avLst/>
              <a:gdLst/>
              <a:ahLst/>
              <a:cxnLst/>
              <a:rect l="l" t="t" r="r" b="b"/>
              <a:pathLst>
                <a:path w="6374130">
                  <a:moveTo>
                    <a:pt x="0" y="0"/>
                  </a:moveTo>
                  <a:lnTo>
                    <a:pt x="6373647" y="0"/>
                  </a:lnTo>
                </a:path>
              </a:pathLst>
            </a:custGeom>
            <a:ln w="25400">
              <a:solidFill>
                <a:srgbClr val="E3312B"/>
              </a:solidFill>
              <a:prstDash val="lgDash"/>
            </a:ln>
          </p:spPr>
          <p:txBody>
            <a:bodyPr wrap="square" lIns="0" tIns="0" rIns="0" bIns="0" rtlCol="0"/>
            <a:lstStyle/>
            <a:p>
              <a:endParaRPr/>
            </a:p>
          </p:txBody>
        </p:sp>
        <p:sp>
          <p:nvSpPr>
            <p:cNvPr id="12" name="object 12"/>
            <p:cNvSpPr/>
            <p:nvPr/>
          </p:nvSpPr>
          <p:spPr>
            <a:xfrm>
              <a:off x="573646" y="3616705"/>
              <a:ext cx="74295" cy="4445"/>
            </a:xfrm>
            <a:custGeom>
              <a:avLst/>
              <a:gdLst/>
              <a:ahLst/>
              <a:cxnLst/>
              <a:rect l="l" t="t" r="r" b="b"/>
              <a:pathLst>
                <a:path w="74295" h="4445">
                  <a:moveTo>
                    <a:pt x="0" y="0"/>
                  </a:moveTo>
                  <a:lnTo>
                    <a:pt x="8741" y="1833"/>
                  </a:lnTo>
                  <a:lnTo>
                    <a:pt x="17656" y="3143"/>
                  </a:lnTo>
                  <a:lnTo>
                    <a:pt x="26728" y="3929"/>
                  </a:lnTo>
                  <a:lnTo>
                    <a:pt x="35941" y="4191"/>
                  </a:lnTo>
                  <a:lnTo>
                    <a:pt x="74295" y="4191"/>
                  </a:lnTo>
                </a:path>
              </a:pathLst>
            </a:custGeom>
            <a:ln w="25400">
              <a:solidFill>
                <a:srgbClr val="E3312B"/>
              </a:solidFill>
            </a:ln>
          </p:spPr>
          <p:txBody>
            <a:bodyPr wrap="square" lIns="0" tIns="0" rIns="0" bIns="0" rtlCol="0"/>
            <a:lstStyle/>
            <a:p>
              <a:endParaRPr/>
            </a:p>
          </p:txBody>
        </p:sp>
        <p:sp>
          <p:nvSpPr>
            <p:cNvPr id="13" name="object 13"/>
            <p:cNvSpPr/>
            <p:nvPr/>
          </p:nvSpPr>
          <p:spPr>
            <a:xfrm>
              <a:off x="7216140" y="3526917"/>
              <a:ext cx="61594" cy="71755"/>
            </a:xfrm>
            <a:custGeom>
              <a:avLst/>
              <a:gdLst/>
              <a:ahLst/>
              <a:cxnLst/>
              <a:rect l="l" t="t" r="r" b="b"/>
              <a:pathLst>
                <a:path w="61595" h="71754">
                  <a:moveTo>
                    <a:pt x="0" y="71754"/>
                  </a:moveTo>
                  <a:lnTo>
                    <a:pt x="19444" y="57667"/>
                  </a:lnTo>
                  <a:lnTo>
                    <a:pt x="36401" y="40782"/>
                  </a:lnTo>
                  <a:lnTo>
                    <a:pt x="50524" y="21445"/>
                  </a:lnTo>
                  <a:lnTo>
                    <a:pt x="61467" y="0"/>
                  </a:lnTo>
                </a:path>
              </a:pathLst>
            </a:custGeom>
            <a:ln w="25400">
              <a:solidFill>
                <a:srgbClr val="E3312B"/>
              </a:solidFill>
              <a:prstDash val="lgDash"/>
            </a:ln>
          </p:spPr>
          <p:txBody>
            <a:bodyPr wrap="square" lIns="0" tIns="0" rIns="0" bIns="0" rtlCol="0"/>
            <a:lstStyle/>
            <a:p>
              <a:endParaRPr/>
            </a:p>
          </p:txBody>
        </p:sp>
        <p:sp>
          <p:nvSpPr>
            <p:cNvPr id="14" name="object 14"/>
            <p:cNvSpPr/>
            <p:nvPr/>
          </p:nvSpPr>
          <p:spPr>
            <a:xfrm>
              <a:off x="7098538" y="3616705"/>
              <a:ext cx="74295" cy="4445"/>
            </a:xfrm>
            <a:custGeom>
              <a:avLst/>
              <a:gdLst/>
              <a:ahLst/>
              <a:cxnLst/>
              <a:rect l="l" t="t" r="r" b="b"/>
              <a:pathLst>
                <a:path w="74295" h="4445">
                  <a:moveTo>
                    <a:pt x="0" y="4191"/>
                  </a:moveTo>
                  <a:lnTo>
                    <a:pt x="38353" y="4191"/>
                  </a:lnTo>
                  <a:lnTo>
                    <a:pt x="47541" y="3929"/>
                  </a:lnTo>
                  <a:lnTo>
                    <a:pt x="56610" y="3143"/>
                  </a:lnTo>
                  <a:lnTo>
                    <a:pt x="65535" y="1833"/>
                  </a:lnTo>
                  <a:lnTo>
                    <a:pt x="74294" y="0"/>
                  </a:lnTo>
                </a:path>
              </a:pathLst>
            </a:custGeom>
            <a:ln w="25400">
              <a:solidFill>
                <a:srgbClr val="E3312B"/>
              </a:solidFill>
            </a:ln>
          </p:spPr>
          <p:txBody>
            <a:bodyPr wrap="square" lIns="0" tIns="0" rIns="0" bIns="0" rtlCol="0"/>
            <a:lstStyle/>
            <a:p>
              <a:endParaRPr/>
            </a:p>
          </p:txBody>
        </p:sp>
        <p:sp>
          <p:nvSpPr>
            <p:cNvPr id="15" name="object 15"/>
            <p:cNvSpPr/>
            <p:nvPr/>
          </p:nvSpPr>
          <p:spPr>
            <a:xfrm>
              <a:off x="7289292" y="1085977"/>
              <a:ext cx="0" cy="2292350"/>
            </a:xfrm>
            <a:custGeom>
              <a:avLst/>
              <a:gdLst/>
              <a:ahLst/>
              <a:cxnLst/>
              <a:rect l="l" t="t" r="r" b="b"/>
              <a:pathLst>
                <a:path h="2292350">
                  <a:moveTo>
                    <a:pt x="0" y="2292350"/>
                  </a:moveTo>
                  <a:lnTo>
                    <a:pt x="0" y="0"/>
                  </a:lnTo>
                </a:path>
              </a:pathLst>
            </a:custGeom>
            <a:ln w="25400">
              <a:solidFill>
                <a:srgbClr val="E3312B"/>
              </a:solidFill>
              <a:prstDash val="lgDash"/>
            </a:ln>
          </p:spPr>
          <p:txBody>
            <a:bodyPr wrap="square" lIns="0" tIns="0" rIns="0" bIns="0" rtlCol="0"/>
            <a:lstStyle/>
            <a:p>
              <a:endParaRPr/>
            </a:p>
          </p:txBody>
        </p:sp>
        <p:sp>
          <p:nvSpPr>
            <p:cNvPr id="16" name="object 16"/>
            <p:cNvSpPr/>
            <p:nvPr/>
          </p:nvSpPr>
          <p:spPr>
            <a:xfrm>
              <a:off x="7284973" y="3430016"/>
              <a:ext cx="4445" cy="74930"/>
            </a:xfrm>
            <a:custGeom>
              <a:avLst/>
              <a:gdLst/>
              <a:ahLst/>
              <a:cxnLst/>
              <a:rect l="l" t="t" r="r" b="b"/>
              <a:pathLst>
                <a:path w="4445" h="74929">
                  <a:moveTo>
                    <a:pt x="0" y="74422"/>
                  </a:moveTo>
                  <a:lnTo>
                    <a:pt x="1853" y="65680"/>
                  </a:lnTo>
                  <a:lnTo>
                    <a:pt x="3206" y="56784"/>
                  </a:lnTo>
                  <a:lnTo>
                    <a:pt x="4036" y="47722"/>
                  </a:lnTo>
                  <a:lnTo>
                    <a:pt x="4318" y="38480"/>
                  </a:lnTo>
                  <a:lnTo>
                    <a:pt x="4318" y="0"/>
                  </a:lnTo>
                </a:path>
              </a:pathLst>
            </a:custGeom>
            <a:ln w="25400">
              <a:solidFill>
                <a:srgbClr val="E3312B"/>
              </a:solidFill>
            </a:ln>
          </p:spPr>
          <p:txBody>
            <a:bodyPr wrap="square" lIns="0" tIns="0" rIns="0" bIns="0" rtlCol="0"/>
            <a:lstStyle/>
            <a:p>
              <a:endParaRPr/>
            </a:p>
          </p:txBody>
        </p:sp>
        <p:sp>
          <p:nvSpPr>
            <p:cNvPr id="17" name="object 17"/>
            <p:cNvSpPr/>
            <p:nvPr/>
          </p:nvSpPr>
          <p:spPr>
            <a:xfrm>
              <a:off x="7195184" y="880745"/>
              <a:ext cx="71755" cy="61594"/>
            </a:xfrm>
            <a:custGeom>
              <a:avLst/>
              <a:gdLst/>
              <a:ahLst/>
              <a:cxnLst/>
              <a:rect l="l" t="t" r="r" b="b"/>
              <a:pathLst>
                <a:path w="71754" h="61594">
                  <a:moveTo>
                    <a:pt x="71755" y="61468"/>
                  </a:moveTo>
                  <a:lnTo>
                    <a:pt x="57739" y="42094"/>
                  </a:lnTo>
                  <a:lnTo>
                    <a:pt x="40878" y="25161"/>
                  </a:lnTo>
                  <a:lnTo>
                    <a:pt x="21516" y="11015"/>
                  </a:lnTo>
                  <a:lnTo>
                    <a:pt x="0" y="0"/>
                  </a:lnTo>
                </a:path>
              </a:pathLst>
            </a:custGeom>
            <a:ln w="25400">
              <a:solidFill>
                <a:srgbClr val="E3312B"/>
              </a:solidFill>
              <a:prstDash val="lgDash"/>
            </a:ln>
          </p:spPr>
          <p:txBody>
            <a:bodyPr wrap="square" lIns="0" tIns="0" rIns="0" bIns="0" rtlCol="0"/>
            <a:lstStyle/>
            <a:p>
              <a:endParaRPr/>
            </a:p>
          </p:txBody>
        </p:sp>
        <p:sp>
          <p:nvSpPr>
            <p:cNvPr id="18" name="object 18"/>
            <p:cNvSpPr/>
            <p:nvPr/>
          </p:nvSpPr>
          <p:spPr>
            <a:xfrm>
              <a:off x="7284973" y="985647"/>
              <a:ext cx="4445" cy="74930"/>
            </a:xfrm>
            <a:custGeom>
              <a:avLst/>
              <a:gdLst/>
              <a:ahLst/>
              <a:cxnLst/>
              <a:rect l="l" t="t" r="r" b="b"/>
              <a:pathLst>
                <a:path w="4445" h="74930">
                  <a:moveTo>
                    <a:pt x="4318" y="74549"/>
                  </a:moveTo>
                  <a:lnTo>
                    <a:pt x="4318" y="35941"/>
                  </a:lnTo>
                  <a:lnTo>
                    <a:pt x="4036" y="26753"/>
                  </a:lnTo>
                  <a:lnTo>
                    <a:pt x="3206" y="17684"/>
                  </a:lnTo>
                  <a:lnTo>
                    <a:pt x="1853" y="8759"/>
                  </a:lnTo>
                  <a:lnTo>
                    <a:pt x="0" y="0"/>
                  </a:lnTo>
                </a:path>
              </a:pathLst>
            </a:custGeom>
            <a:ln w="25400">
              <a:solidFill>
                <a:srgbClr val="E3312B"/>
              </a:solidFill>
            </a:ln>
          </p:spPr>
          <p:txBody>
            <a:bodyPr wrap="square" lIns="0" tIns="0" rIns="0" bIns="0" rtlCol="0"/>
            <a:lstStyle/>
            <a:p>
              <a:endParaRPr/>
            </a:p>
          </p:txBody>
        </p:sp>
        <p:sp>
          <p:nvSpPr>
            <p:cNvPr id="19" name="object 19"/>
            <p:cNvSpPr/>
            <p:nvPr/>
          </p:nvSpPr>
          <p:spPr>
            <a:xfrm>
              <a:off x="673582" y="869188"/>
              <a:ext cx="6374130" cy="0"/>
            </a:xfrm>
            <a:custGeom>
              <a:avLst/>
              <a:gdLst/>
              <a:ahLst/>
              <a:cxnLst/>
              <a:rect l="l" t="t" r="r" b="b"/>
              <a:pathLst>
                <a:path w="6374130">
                  <a:moveTo>
                    <a:pt x="6373647" y="0"/>
                  </a:moveTo>
                  <a:lnTo>
                    <a:pt x="0" y="0"/>
                  </a:lnTo>
                </a:path>
              </a:pathLst>
            </a:custGeom>
            <a:ln w="25400">
              <a:solidFill>
                <a:srgbClr val="E3312B"/>
              </a:solidFill>
              <a:prstDash val="lgDash"/>
            </a:ln>
          </p:spPr>
          <p:txBody>
            <a:bodyPr wrap="square" lIns="0" tIns="0" rIns="0" bIns="0" rtlCol="0"/>
            <a:lstStyle/>
            <a:p>
              <a:endParaRPr/>
            </a:p>
          </p:txBody>
        </p:sp>
        <p:sp>
          <p:nvSpPr>
            <p:cNvPr id="20" name="object 20"/>
            <p:cNvSpPr/>
            <p:nvPr/>
          </p:nvSpPr>
          <p:spPr>
            <a:xfrm>
              <a:off x="573646" y="869188"/>
              <a:ext cx="6599555" cy="4445"/>
            </a:xfrm>
            <a:custGeom>
              <a:avLst/>
              <a:gdLst/>
              <a:ahLst/>
              <a:cxnLst/>
              <a:rect l="l" t="t" r="r" b="b"/>
              <a:pathLst>
                <a:path w="6599555" h="4444">
                  <a:moveTo>
                    <a:pt x="6599186" y="4317"/>
                  </a:moveTo>
                  <a:lnTo>
                    <a:pt x="6590427" y="2464"/>
                  </a:lnTo>
                  <a:lnTo>
                    <a:pt x="6581501" y="1111"/>
                  </a:lnTo>
                  <a:lnTo>
                    <a:pt x="6572433" y="281"/>
                  </a:lnTo>
                  <a:lnTo>
                    <a:pt x="6563245" y="0"/>
                  </a:lnTo>
                  <a:lnTo>
                    <a:pt x="6524891" y="0"/>
                  </a:lnTo>
                </a:path>
                <a:path w="6599555" h="4444">
                  <a:moveTo>
                    <a:pt x="74295" y="0"/>
                  </a:moveTo>
                  <a:lnTo>
                    <a:pt x="35941" y="0"/>
                  </a:lnTo>
                  <a:lnTo>
                    <a:pt x="26728" y="281"/>
                  </a:lnTo>
                  <a:lnTo>
                    <a:pt x="17656" y="1111"/>
                  </a:lnTo>
                  <a:lnTo>
                    <a:pt x="8741" y="2464"/>
                  </a:lnTo>
                  <a:lnTo>
                    <a:pt x="0" y="4317"/>
                  </a:lnTo>
                </a:path>
              </a:pathLst>
            </a:custGeom>
            <a:ln w="25400">
              <a:solidFill>
                <a:srgbClr val="E3312B"/>
              </a:solidFill>
            </a:ln>
          </p:spPr>
          <p:txBody>
            <a:bodyPr wrap="square" lIns="0" tIns="0" rIns="0" bIns="0" rtlCol="0"/>
            <a:lstStyle/>
            <a:p>
              <a:endParaRPr/>
            </a:p>
          </p:txBody>
        </p:sp>
      </p:grpSp>
      <p:grpSp>
        <p:nvGrpSpPr>
          <p:cNvPr id="21" name="object 21"/>
          <p:cNvGrpSpPr/>
          <p:nvPr/>
        </p:nvGrpSpPr>
        <p:grpSpPr>
          <a:xfrm>
            <a:off x="176576" y="3657600"/>
            <a:ext cx="6464254" cy="2622880"/>
            <a:chOff x="444500" y="3856990"/>
            <a:chExt cx="6845300" cy="2777490"/>
          </a:xfrm>
        </p:grpSpPr>
        <p:sp>
          <p:nvSpPr>
            <p:cNvPr id="22" name="object 22"/>
            <p:cNvSpPr/>
            <p:nvPr/>
          </p:nvSpPr>
          <p:spPr>
            <a:xfrm>
              <a:off x="468769" y="3892042"/>
              <a:ext cx="61594" cy="71755"/>
            </a:xfrm>
            <a:custGeom>
              <a:avLst/>
              <a:gdLst/>
              <a:ahLst/>
              <a:cxnLst/>
              <a:rect l="l" t="t" r="r" b="b"/>
              <a:pathLst>
                <a:path w="61595" h="71754">
                  <a:moveTo>
                    <a:pt x="61506" y="0"/>
                  </a:moveTo>
                  <a:lnTo>
                    <a:pt x="42085" y="14015"/>
                  </a:lnTo>
                  <a:lnTo>
                    <a:pt x="25138" y="30876"/>
                  </a:lnTo>
                  <a:lnTo>
                    <a:pt x="10998" y="50238"/>
                  </a:lnTo>
                  <a:lnTo>
                    <a:pt x="0" y="71755"/>
                  </a:lnTo>
                </a:path>
              </a:pathLst>
            </a:custGeom>
            <a:ln w="25400">
              <a:solidFill>
                <a:srgbClr val="E3312B"/>
              </a:solidFill>
              <a:prstDash val="lgDash"/>
            </a:ln>
          </p:spPr>
          <p:txBody>
            <a:bodyPr wrap="square" lIns="0" tIns="0" rIns="0" bIns="0" rtlCol="0"/>
            <a:lstStyle/>
            <a:p>
              <a:endParaRPr/>
            </a:p>
          </p:txBody>
        </p:sp>
        <p:sp>
          <p:nvSpPr>
            <p:cNvPr id="23" name="object 23"/>
            <p:cNvSpPr/>
            <p:nvPr/>
          </p:nvSpPr>
          <p:spPr>
            <a:xfrm>
              <a:off x="457200" y="4112387"/>
              <a:ext cx="0" cy="2292350"/>
            </a:xfrm>
            <a:custGeom>
              <a:avLst/>
              <a:gdLst/>
              <a:ahLst/>
              <a:cxnLst/>
              <a:rect l="l" t="t" r="r" b="b"/>
              <a:pathLst>
                <a:path h="2292350">
                  <a:moveTo>
                    <a:pt x="0" y="0"/>
                  </a:moveTo>
                  <a:lnTo>
                    <a:pt x="0" y="2292350"/>
                  </a:lnTo>
                </a:path>
              </a:pathLst>
            </a:custGeom>
            <a:ln w="25400">
              <a:solidFill>
                <a:srgbClr val="E3312B"/>
              </a:solidFill>
              <a:prstDash val="lgDash"/>
            </a:ln>
          </p:spPr>
          <p:txBody>
            <a:bodyPr wrap="square" lIns="0" tIns="0" rIns="0" bIns="0" rtlCol="0"/>
            <a:lstStyle/>
            <a:p>
              <a:endParaRPr/>
            </a:p>
          </p:txBody>
        </p:sp>
        <p:sp>
          <p:nvSpPr>
            <p:cNvPr id="24" name="object 24"/>
            <p:cNvSpPr/>
            <p:nvPr/>
          </p:nvSpPr>
          <p:spPr>
            <a:xfrm>
              <a:off x="457200" y="3986149"/>
              <a:ext cx="4445" cy="74930"/>
            </a:xfrm>
            <a:custGeom>
              <a:avLst/>
              <a:gdLst/>
              <a:ahLst/>
              <a:cxnLst/>
              <a:rect l="l" t="t" r="r" b="b"/>
              <a:pathLst>
                <a:path w="4445" h="74929">
                  <a:moveTo>
                    <a:pt x="4267" y="0"/>
                  </a:moveTo>
                  <a:lnTo>
                    <a:pt x="2427" y="8759"/>
                  </a:lnTo>
                  <a:lnTo>
                    <a:pt x="1090" y="17684"/>
                  </a:lnTo>
                  <a:lnTo>
                    <a:pt x="275" y="26753"/>
                  </a:lnTo>
                  <a:lnTo>
                    <a:pt x="0" y="35940"/>
                  </a:lnTo>
                  <a:lnTo>
                    <a:pt x="0" y="74549"/>
                  </a:lnTo>
                </a:path>
              </a:pathLst>
            </a:custGeom>
            <a:ln w="25400">
              <a:solidFill>
                <a:srgbClr val="E3312B"/>
              </a:solidFill>
            </a:ln>
          </p:spPr>
          <p:txBody>
            <a:bodyPr wrap="square" lIns="0" tIns="0" rIns="0" bIns="0" rtlCol="0"/>
            <a:lstStyle/>
            <a:p>
              <a:endParaRPr/>
            </a:p>
          </p:txBody>
        </p:sp>
        <p:sp>
          <p:nvSpPr>
            <p:cNvPr id="25" name="object 25"/>
            <p:cNvSpPr/>
            <p:nvPr/>
          </p:nvSpPr>
          <p:spPr>
            <a:xfrm>
              <a:off x="479450" y="6548374"/>
              <a:ext cx="72390" cy="61594"/>
            </a:xfrm>
            <a:custGeom>
              <a:avLst/>
              <a:gdLst/>
              <a:ahLst/>
              <a:cxnLst/>
              <a:rect l="l" t="t" r="r" b="b"/>
              <a:pathLst>
                <a:path w="72390" h="61595">
                  <a:moveTo>
                    <a:pt x="0" y="0"/>
                  </a:moveTo>
                  <a:lnTo>
                    <a:pt x="14064" y="19446"/>
                  </a:lnTo>
                  <a:lnTo>
                    <a:pt x="30946" y="36417"/>
                  </a:lnTo>
                  <a:lnTo>
                    <a:pt x="50309" y="50577"/>
                  </a:lnTo>
                  <a:lnTo>
                    <a:pt x="71818" y="61595"/>
                  </a:lnTo>
                </a:path>
              </a:pathLst>
            </a:custGeom>
            <a:ln w="25400">
              <a:solidFill>
                <a:srgbClr val="E3312B"/>
              </a:solidFill>
              <a:prstDash val="lgDash"/>
            </a:ln>
          </p:spPr>
          <p:txBody>
            <a:bodyPr wrap="square" lIns="0" tIns="0" rIns="0" bIns="0" rtlCol="0"/>
            <a:lstStyle/>
            <a:p>
              <a:endParaRPr/>
            </a:p>
          </p:txBody>
        </p:sp>
        <p:sp>
          <p:nvSpPr>
            <p:cNvPr id="26" name="object 26"/>
            <p:cNvSpPr/>
            <p:nvPr/>
          </p:nvSpPr>
          <p:spPr>
            <a:xfrm>
              <a:off x="457200" y="6430518"/>
              <a:ext cx="4445" cy="74930"/>
            </a:xfrm>
            <a:custGeom>
              <a:avLst/>
              <a:gdLst/>
              <a:ahLst/>
              <a:cxnLst/>
              <a:rect l="l" t="t" r="r" b="b"/>
              <a:pathLst>
                <a:path w="4445" h="74929">
                  <a:moveTo>
                    <a:pt x="0" y="0"/>
                  </a:moveTo>
                  <a:lnTo>
                    <a:pt x="0" y="38608"/>
                  </a:lnTo>
                  <a:lnTo>
                    <a:pt x="275" y="47795"/>
                  </a:lnTo>
                  <a:lnTo>
                    <a:pt x="1090" y="56864"/>
                  </a:lnTo>
                  <a:lnTo>
                    <a:pt x="2427" y="65789"/>
                  </a:lnTo>
                  <a:lnTo>
                    <a:pt x="4267" y="74549"/>
                  </a:lnTo>
                </a:path>
              </a:pathLst>
            </a:custGeom>
            <a:ln w="25400">
              <a:solidFill>
                <a:srgbClr val="E3312B"/>
              </a:solidFill>
            </a:ln>
          </p:spPr>
          <p:txBody>
            <a:bodyPr wrap="square" lIns="0" tIns="0" rIns="0" bIns="0" rtlCol="0"/>
            <a:lstStyle/>
            <a:p>
              <a:endParaRPr/>
            </a:p>
          </p:txBody>
        </p:sp>
        <p:sp>
          <p:nvSpPr>
            <p:cNvPr id="27" name="object 27"/>
            <p:cNvSpPr/>
            <p:nvPr/>
          </p:nvSpPr>
          <p:spPr>
            <a:xfrm>
              <a:off x="699046" y="6621526"/>
              <a:ext cx="6361430" cy="0"/>
            </a:xfrm>
            <a:custGeom>
              <a:avLst/>
              <a:gdLst/>
              <a:ahLst/>
              <a:cxnLst/>
              <a:rect l="l" t="t" r="r" b="b"/>
              <a:pathLst>
                <a:path w="6361430">
                  <a:moveTo>
                    <a:pt x="0" y="0"/>
                  </a:moveTo>
                  <a:lnTo>
                    <a:pt x="6361264" y="0"/>
                  </a:lnTo>
                </a:path>
              </a:pathLst>
            </a:custGeom>
            <a:ln w="25400">
              <a:solidFill>
                <a:srgbClr val="E3312B"/>
              </a:solidFill>
              <a:prstDash val="lgDash"/>
            </a:ln>
          </p:spPr>
          <p:txBody>
            <a:bodyPr wrap="square" lIns="0" tIns="0" rIns="0" bIns="0" rtlCol="0"/>
            <a:lstStyle/>
            <a:p>
              <a:endParaRPr/>
            </a:p>
          </p:txBody>
        </p:sp>
        <p:sp>
          <p:nvSpPr>
            <p:cNvPr id="28" name="object 28"/>
            <p:cNvSpPr/>
            <p:nvPr/>
          </p:nvSpPr>
          <p:spPr>
            <a:xfrm>
              <a:off x="573646" y="6617208"/>
              <a:ext cx="74295" cy="4445"/>
            </a:xfrm>
            <a:custGeom>
              <a:avLst/>
              <a:gdLst/>
              <a:ahLst/>
              <a:cxnLst/>
              <a:rect l="l" t="t" r="r" b="b"/>
              <a:pathLst>
                <a:path w="74295" h="4445">
                  <a:moveTo>
                    <a:pt x="0" y="0"/>
                  </a:moveTo>
                  <a:lnTo>
                    <a:pt x="8741" y="1853"/>
                  </a:lnTo>
                  <a:lnTo>
                    <a:pt x="17656" y="3206"/>
                  </a:lnTo>
                  <a:lnTo>
                    <a:pt x="26728" y="4036"/>
                  </a:lnTo>
                  <a:lnTo>
                    <a:pt x="35941" y="4318"/>
                  </a:lnTo>
                  <a:lnTo>
                    <a:pt x="74231" y="4318"/>
                  </a:lnTo>
                </a:path>
              </a:pathLst>
            </a:custGeom>
            <a:ln w="25399">
              <a:solidFill>
                <a:srgbClr val="E3312B"/>
              </a:solidFill>
            </a:ln>
          </p:spPr>
          <p:txBody>
            <a:bodyPr wrap="square" lIns="0" tIns="0" rIns="0" bIns="0" rtlCol="0"/>
            <a:lstStyle/>
            <a:p>
              <a:endParaRPr/>
            </a:p>
          </p:txBody>
        </p:sp>
        <p:sp>
          <p:nvSpPr>
            <p:cNvPr id="29" name="object 29"/>
            <p:cNvSpPr/>
            <p:nvPr/>
          </p:nvSpPr>
          <p:spPr>
            <a:xfrm>
              <a:off x="7203440" y="6527419"/>
              <a:ext cx="61594" cy="71755"/>
            </a:xfrm>
            <a:custGeom>
              <a:avLst/>
              <a:gdLst/>
              <a:ahLst/>
              <a:cxnLst/>
              <a:rect l="l" t="t" r="r" b="b"/>
              <a:pathLst>
                <a:path w="61595" h="71754">
                  <a:moveTo>
                    <a:pt x="0" y="71754"/>
                  </a:moveTo>
                  <a:lnTo>
                    <a:pt x="19444" y="57739"/>
                  </a:lnTo>
                  <a:lnTo>
                    <a:pt x="36401" y="40878"/>
                  </a:lnTo>
                  <a:lnTo>
                    <a:pt x="50524" y="21516"/>
                  </a:lnTo>
                  <a:lnTo>
                    <a:pt x="61467" y="0"/>
                  </a:lnTo>
                </a:path>
              </a:pathLst>
            </a:custGeom>
            <a:ln w="25400">
              <a:solidFill>
                <a:srgbClr val="E3312B"/>
              </a:solidFill>
              <a:prstDash val="lgDash"/>
            </a:ln>
          </p:spPr>
          <p:txBody>
            <a:bodyPr wrap="square" lIns="0" tIns="0" rIns="0" bIns="0" rtlCol="0"/>
            <a:lstStyle/>
            <a:p>
              <a:endParaRPr/>
            </a:p>
          </p:txBody>
        </p:sp>
        <p:sp>
          <p:nvSpPr>
            <p:cNvPr id="30" name="object 30"/>
            <p:cNvSpPr/>
            <p:nvPr/>
          </p:nvSpPr>
          <p:spPr>
            <a:xfrm>
              <a:off x="7085838" y="6617208"/>
              <a:ext cx="74295" cy="4445"/>
            </a:xfrm>
            <a:custGeom>
              <a:avLst/>
              <a:gdLst/>
              <a:ahLst/>
              <a:cxnLst/>
              <a:rect l="l" t="t" r="r" b="b"/>
              <a:pathLst>
                <a:path w="74295" h="4445">
                  <a:moveTo>
                    <a:pt x="0" y="4318"/>
                  </a:moveTo>
                  <a:lnTo>
                    <a:pt x="38353" y="4318"/>
                  </a:lnTo>
                  <a:lnTo>
                    <a:pt x="47541" y="4036"/>
                  </a:lnTo>
                  <a:lnTo>
                    <a:pt x="56610" y="3206"/>
                  </a:lnTo>
                  <a:lnTo>
                    <a:pt x="65535" y="1853"/>
                  </a:lnTo>
                  <a:lnTo>
                    <a:pt x="74294" y="0"/>
                  </a:lnTo>
                </a:path>
              </a:pathLst>
            </a:custGeom>
            <a:ln w="25399">
              <a:solidFill>
                <a:srgbClr val="E3312B"/>
              </a:solidFill>
            </a:ln>
          </p:spPr>
          <p:txBody>
            <a:bodyPr wrap="square" lIns="0" tIns="0" rIns="0" bIns="0" rtlCol="0"/>
            <a:lstStyle/>
            <a:p>
              <a:endParaRPr/>
            </a:p>
          </p:txBody>
        </p:sp>
        <p:sp>
          <p:nvSpPr>
            <p:cNvPr id="31" name="object 31"/>
            <p:cNvSpPr/>
            <p:nvPr/>
          </p:nvSpPr>
          <p:spPr>
            <a:xfrm>
              <a:off x="7276592" y="4086606"/>
              <a:ext cx="0" cy="2292350"/>
            </a:xfrm>
            <a:custGeom>
              <a:avLst/>
              <a:gdLst/>
              <a:ahLst/>
              <a:cxnLst/>
              <a:rect l="l" t="t" r="r" b="b"/>
              <a:pathLst>
                <a:path h="2292350">
                  <a:moveTo>
                    <a:pt x="0" y="2292223"/>
                  </a:moveTo>
                  <a:lnTo>
                    <a:pt x="0" y="0"/>
                  </a:lnTo>
                </a:path>
              </a:pathLst>
            </a:custGeom>
            <a:ln w="25400">
              <a:solidFill>
                <a:srgbClr val="E3312B"/>
              </a:solidFill>
              <a:prstDash val="lgDash"/>
            </a:ln>
          </p:spPr>
          <p:txBody>
            <a:bodyPr wrap="square" lIns="0" tIns="0" rIns="0" bIns="0" rtlCol="0"/>
            <a:lstStyle/>
            <a:p>
              <a:endParaRPr/>
            </a:p>
          </p:txBody>
        </p:sp>
        <p:sp>
          <p:nvSpPr>
            <p:cNvPr id="32" name="object 32"/>
            <p:cNvSpPr/>
            <p:nvPr/>
          </p:nvSpPr>
          <p:spPr>
            <a:xfrm>
              <a:off x="7272273" y="6430518"/>
              <a:ext cx="4445" cy="74930"/>
            </a:xfrm>
            <a:custGeom>
              <a:avLst/>
              <a:gdLst/>
              <a:ahLst/>
              <a:cxnLst/>
              <a:rect l="l" t="t" r="r" b="b"/>
              <a:pathLst>
                <a:path w="4445" h="74929">
                  <a:moveTo>
                    <a:pt x="0" y="74549"/>
                  </a:moveTo>
                  <a:lnTo>
                    <a:pt x="1853" y="65789"/>
                  </a:lnTo>
                  <a:lnTo>
                    <a:pt x="3206" y="56864"/>
                  </a:lnTo>
                  <a:lnTo>
                    <a:pt x="4036" y="47795"/>
                  </a:lnTo>
                  <a:lnTo>
                    <a:pt x="4318" y="38608"/>
                  </a:lnTo>
                  <a:lnTo>
                    <a:pt x="4318" y="0"/>
                  </a:lnTo>
                </a:path>
              </a:pathLst>
            </a:custGeom>
            <a:ln w="25400">
              <a:solidFill>
                <a:srgbClr val="E3312B"/>
              </a:solidFill>
            </a:ln>
          </p:spPr>
          <p:txBody>
            <a:bodyPr wrap="square" lIns="0" tIns="0" rIns="0" bIns="0" rtlCol="0"/>
            <a:lstStyle/>
            <a:p>
              <a:endParaRPr/>
            </a:p>
          </p:txBody>
        </p:sp>
        <p:sp>
          <p:nvSpPr>
            <p:cNvPr id="33" name="object 33"/>
            <p:cNvSpPr/>
            <p:nvPr/>
          </p:nvSpPr>
          <p:spPr>
            <a:xfrm>
              <a:off x="7182484" y="3881374"/>
              <a:ext cx="71755" cy="61594"/>
            </a:xfrm>
            <a:custGeom>
              <a:avLst/>
              <a:gdLst/>
              <a:ahLst/>
              <a:cxnLst/>
              <a:rect l="l" t="t" r="r" b="b"/>
              <a:pathLst>
                <a:path w="71754" h="61595">
                  <a:moveTo>
                    <a:pt x="71755" y="61467"/>
                  </a:moveTo>
                  <a:lnTo>
                    <a:pt x="57739" y="42023"/>
                  </a:lnTo>
                  <a:lnTo>
                    <a:pt x="40878" y="25066"/>
                  </a:lnTo>
                  <a:lnTo>
                    <a:pt x="21516" y="10943"/>
                  </a:lnTo>
                  <a:lnTo>
                    <a:pt x="0" y="0"/>
                  </a:lnTo>
                </a:path>
              </a:pathLst>
            </a:custGeom>
            <a:ln w="25400">
              <a:solidFill>
                <a:srgbClr val="E3312B"/>
              </a:solidFill>
              <a:prstDash val="lgDash"/>
            </a:ln>
          </p:spPr>
          <p:txBody>
            <a:bodyPr wrap="square" lIns="0" tIns="0" rIns="0" bIns="0" rtlCol="0"/>
            <a:lstStyle/>
            <a:p>
              <a:endParaRPr/>
            </a:p>
          </p:txBody>
        </p:sp>
        <p:sp>
          <p:nvSpPr>
            <p:cNvPr id="34" name="object 34"/>
            <p:cNvSpPr/>
            <p:nvPr/>
          </p:nvSpPr>
          <p:spPr>
            <a:xfrm>
              <a:off x="7272273" y="3986149"/>
              <a:ext cx="4445" cy="74930"/>
            </a:xfrm>
            <a:custGeom>
              <a:avLst/>
              <a:gdLst/>
              <a:ahLst/>
              <a:cxnLst/>
              <a:rect l="l" t="t" r="r" b="b"/>
              <a:pathLst>
                <a:path w="4445" h="74929">
                  <a:moveTo>
                    <a:pt x="4318" y="74549"/>
                  </a:moveTo>
                  <a:lnTo>
                    <a:pt x="4318" y="35940"/>
                  </a:lnTo>
                  <a:lnTo>
                    <a:pt x="4036" y="26753"/>
                  </a:lnTo>
                  <a:lnTo>
                    <a:pt x="3206" y="17684"/>
                  </a:lnTo>
                  <a:lnTo>
                    <a:pt x="1853" y="8759"/>
                  </a:lnTo>
                  <a:lnTo>
                    <a:pt x="0" y="0"/>
                  </a:lnTo>
                </a:path>
              </a:pathLst>
            </a:custGeom>
            <a:ln w="25400">
              <a:solidFill>
                <a:srgbClr val="E3312B"/>
              </a:solidFill>
            </a:ln>
          </p:spPr>
          <p:txBody>
            <a:bodyPr wrap="square" lIns="0" tIns="0" rIns="0" bIns="0" rtlCol="0"/>
            <a:lstStyle/>
            <a:p>
              <a:endParaRPr/>
            </a:p>
          </p:txBody>
        </p:sp>
        <p:sp>
          <p:nvSpPr>
            <p:cNvPr id="35" name="object 35"/>
            <p:cNvSpPr/>
            <p:nvPr/>
          </p:nvSpPr>
          <p:spPr>
            <a:xfrm>
              <a:off x="673468" y="3869690"/>
              <a:ext cx="6361430" cy="0"/>
            </a:xfrm>
            <a:custGeom>
              <a:avLst/>
              <a:gdLst/>
              <a:ahLst/>
              <a:cxnLst/>
              <a:rect l="l" t="t" r="r" b="b"/>
              <a:pathLst>
                <a:path w="6361430">
                  <a:moveTo>
                    <a:pt x="6361188" y="0"/>
                  </a:moveTo>
                  <a:lnTo>
                    <a:pt x="0" y="0"/>
                  </a:lnTo>
                </a:path>
              </a:pathLst>
            </a:custGeom>
            <a:ln w="25400">
              <a:solidFill>
                <a:srgbClr val="E3312B"/>
              </a:solidFill>
              <a:prstDash val="lgDash"/>
            </a:ln>
          </p:spPr>
          <p:txBody>
            <a:bodyPr wrap="square" lIns="0" tIns="0" rIns="0" bIns="0" rtlCol="0"/>
            <a:lstStyle/>
            <a:p>
              <a:endParaRPr/>
            </a:p>
          </p:txBody>
        </p:sp>
        <p:sp>
          <p:nvSpPr>
            <p:cNvPr id="36" name="object 36"/>
            <p:cNvSpPr/>
            <p:nvPr/>
          </p:nvSpPr>
          <p:spPr>
            <a:xfrm>
              <a:off x="573646" y="3869690"/>
              <a:ext cx="6586855" cy="4445"/>
            </a:xfrm>
            <a:custGeom>
              <a:avLst/>
              <a:gdLst/>
              <a:ahLst/>
              <a:cxnLst/>
              <a:rect l="l" t="t" r="r" b="b"/>
              <a:pathLst>
                <a:path w="6586855" h="4445">
                  <a:moveTo>
                    <a:pt x="6586486" y="4318"/>
                  </a:moveTo>
                  <a:lnTo>
                    <a:pt x="6577727" y="2464"/>
                  </a:lnTo>
                  <a:lnTo>
                    <a:pt x="6568801" y="1111"/>
                  </a:lnTo>
                  <a:lnTo>
                    <a:pt x="6559733" y="281"/>
                  </a:lnTo>
                  <a:lnTo>
                    <a:pt x="6550545" y="0"/>
                  </a:lnTo>
                  <a:lnTo>
                    <a:pt x="6512191" y="0"/>
                  </a:lnTo>
                </a:path>
                <a:path w="6586855" h="4445">
                  <a:moveTo>
                    <a:pt x="74231" y="0"/>
                  </a:moveTo>
                  <a:lnTo>
                    <a:pt x="35941" y="0"/>
                  </a:lnTo>
                  <a:lnTo>
                    <a:pt x="26728" y="281"/>
                  </a:lnTo>
                  <a:lnTo>
                    <a:pt x="17656" y="1111"/>
                  </a:lnTo>
                  <a:lnTo>
                    <a:pt x="8741" y="2464"/>
                  </a:lnTo>
                  <a:lnTo>
                    <a:pt x="0" y="4318"/>
                  </a:lnTo>
                </a:path>
              </a:pathLst>
            </a:custGeom>
            <a:ln w="25400">
              <a:solidFill>
                <a:srgbClr val="E3312B"/>
              </a:solidFill>
            </a:ln>
          </p:spPr>
          <p:txBody>
            <a:bodyPr wrap="square" lIns="0" tIns="0" rIns="0" bIns="0" rtlCol="0"/>
            <a:lstStyle/>
            <a:p>
              <a:endParaRPr/>
            </a:p>
          </p:txBody>
        </p:sp>
      </p:grpSp>
      <p:grpSp>
        <p:nvGrpSpPr>
          <p:cNvPr id="37" name="object 37"/>
          <p:cNvGrpSpPr/>
          <p:nvPr/>
        </p:nvGrpSpPr>
        <p:grpSpPr>
          <a:xfrm>
            <a:off x="176576" y="6477000"/>
            <a:ext cx="6464254" cy="2622880"/>
            <a:chOff x="444500" y="6857618"/>
            <a:chExt cx="6845300" cy="2777490"/>
          </a:xfrm>
        </p:grpSpPr>
        <p:sp>
          <p:nvSpPr>
            <p:cNvPr id="38" name="object 38"/>
            <p:cNvSpPr/>
            <p:nvPr/>
          </p:nvSpPr>
          <p:spPr>
            <a:xfrm>
              <a:off x="468769" y="6892543"/>
              <a:ext cx="61594" cy="72390"/>
            </a:xfrm>
            <a:custGeom>
              <a:avLst/>
              <a:gdLst/>
              <a:ahLst/>
              <a:cxnLst/>
              <a:rect l="l" t="t" r="r" b="b"/>
              <a:pathLst>
                <a:path w="61595" h="72390">
                  <a:moveTo>
                    <a:pt x="61506" y="0"/>
                  </a:moveTo>
                  <a:lnTo>
                    <a:pt x="42085" y="14089"/>
                  </a:lnTo>
                  <a:lnTo>
                    <a:pt x="25138" y="30987"/>
                  </a:lnTo>
                  <a:lnTo>
                    <a:pt x="10998" y="50363"/>
                  </a:lnTo>
                  <a:lnTo>
                    <a:pt x="0" y="71881"/>
                  </a:lnTo>
                </a:path>
              </a:pathLst>
            </a:custGeom>
            <a:ln w="25400">
              <a:solidFill>
                <a:srgbClr val="E3312B"/>
              </a:solidFill>
              <a:prstDash val="lgDash"/>
            </a:ln>
          </p:spPr>
          <p:txBody>
            <a:bodyPr wrap="square" lIns="0" tIns="0" rIns="0" bIns="0" rtlCol="0"/>
            <a:lstStyle/>
            <a:p>
              <a:endParaRPr/>
            </a:p>
          </p:txBody>
        </p:sp>
        <p:sp>
          <p:nvSpPr>
            <p:cNvPr id="39" name="object 39"/>
            <p:cNvSpPr/>
            <p:nvPr/>
          </p:nvSpPr>
          <p:spPr>
            <a:xfrm>
              <a:off x="457200" y="7112888"/>
              <a:ext cx="0" cy="2292350"/>
            </a:xfrm>
            <a:custGeom>
              <a:avLst/>
              <a:gdLst/>
              <a:ahLst/>
              <a:cxnLst/>
              <a:rect l="l" t="t" r="r" b="b"/>
              <a:pathLst>
                <a:path h="2292350">
                  <a:moveTo>
                    <a:pt x="0" y="0"/>
                  </a:moveTo>
                  <a:lnTo>
                    <a:pt x="0" y="2292350"/>
                  </a:lnTo>
                </a:path>
              </a:pathLst>
            </a:custGeom>
            <a:ln w="25400">
              <a:solidFill>
                <a:srgbClr val="E3312B"/>
              </a:solidFill>
              <a:prstDash val="lgDash"/>
            </a:ln>
          </p:spPr>
          <p:txBody>
            <a:bodyPr wrap="square" lIns="0" tIns="0" rIns="0" bIns="0" rtlCol="0"/>
            <a:lstStyle/>
            <a:p>
              <a:endParaRPr/>
            </a:p>
          </p:txBody>
        </p:sp>
        <p:sp>
          <p:nvSpPr>
            <p:cNvPr id="40" name="object 40"/>
            <p:cNvSpPr/>
            <p:nvPr/>
          </p:nvSpPr>
          <p:spPr>
            <a:xfrm>
              <a:off x="457200" y="6986777"/>
              <a:ext cx="4445" cy="74930"/>
            </a:xfrm>
            <a:custGeom>
              <a:avLst/>
              <a:gdLst/>
              <a:ahLst/>
              <a:cxnLst/>
              <a:rect l="l" t="t" r="r" b="b"/>
              <a:pathLst>
                <a:path w="4445" h="74929">
                  <a:moveTo>
                    <a:pt x="4267" y="0"/>
                  </a:moveTo>
                  <a:lnTo>
                    <a:pt x="2427" y="8741"/>
                  </a:lnTo>
                  <a:lnTo>
                    <a:pt x="1090" y="17637"/>
                  </a:lnTo>
                  <a:lnTo>
                    <a:pt x="275" y="26699"/>
                  </a:lnTo>
                  <a:lnTo>
                    <a:pt x="0" y="35941"/>
                  </a:lnTo>
                  <a:lnTo>
                    <a:pt x="0" y="74422"/>
                  </a:lnTo>
                </a:path>
              </a:pathLst>
            </a:custGeom>
            <a:ln w="25400">
              <a:solidFill>
                <a:srgbClr val="E3312B"/>
              </a:solidFill>
            </a:ln>
          </p:spPr>
          <p:txBody>
            <a:bodyPr wrap="square" lIns="0" tIns="0" rIns="0" bIns="0" rtlCol="0"/>
            <a:lstStyle/>
            <a:p>
              <a:endParaRPr/>
            </a:p>
          </p:txBody>
        </p:sp>
        <p:sp>
          <p:nvSpPr>
            <p:cNvPr id="41" name="object 41"/>
            <p:cNvSpPr/>
            <p:nvPr/>
          </p:nvSpPr>
          <p:spPr>
            <a:xfrm>
              <a:off x="479450" y="9548964"/>
              <a:ext cx="72390" cy="61594"/>
            </a:xfrm>
            <a:custGeom>
              <a:avLst/>
              <a:gdLst/>
              <a:ahLst/>
              <a:cxnLst/>
              <a:rect l="l" t="t" r="r" b="b"/>
              <a:pathLst>
                <a:path w="72390" h="61595">
                  <a:moveTo>
                    <a:pt x="0" y="0"/>
                  </a:moveTo>
                  <a:lnTo>
                    <a:pt x="14064" y="19420"/>
                  </a:lnTo>
                  <a:lnTo>
                    <a:pt x="30946" y="36368"/>
                  </a:lnTo>
                  <a:lnTo>
                    <a:pt x="50309" y="50508"/>
                  </a:lnTo>
                  <a:lnTo>
                    <a:pt x="71818" y="61506"/>
                  </a:lnTo>
                </a:path>
              </a:pathLst>
            </a:custGeom>
            <a:ln w="25400">
              <a:solidFill>
                <a:srgbClr val="E3312B"/>
              </a:solidFill>
              <a:prstDash val="lgDash"/>
            </a:ln>
          </p:spPr>
          <p:txBody>
            <a:bodyPr wrap="square" lIns="0" tIns="0" rIns="0" bIns="0" rtlCol="0"/>
            <a:lstStyle/>
            <a:p>
              <a:endParaRPr/>
            </a:p>
          </p:txBody>
        </p:sp>
        <p:sp>
          <p:nvSpPr>
            <p:cNvPr id="42" name="object 42"/>
            <p:cNvSpPr/>
            <p:nvPr/>
          </p:nvSpPr>
          <p:spPr>
            <a:xfrm>
              <a:off x="457200" y="9431095"/>
              <a:ext cx="4445" cy="74930"/>
            </a:xfrm>
            <a:custGeom>
              <a:avLst/>
              <a:gdLst/>
              <a:ahLst/>
              <a:cxnLst/>
              <a:rect l="l" t="t" r="r" b="b"/>
              <a:pathLst>
                <a:path w="4445" h="74929">
                  <a:moveTo>
                    <a:pt x="0" y="0"/>
                  </a:moveTo>
                  <a:lnTo>
                    <a:pt x="0" y="38544"/>
                  </a:lnTo>
                  <a:lnTo>
                    <a:pt x="275" y="47762"/>
                  </a:lnTo>
                  <a:lnTo>
                    <a:pt x="1090" y="56834"/>
                  </a:lnTo>
                  <a:lnTo>
                    <a:pt x="2427" y="65746"/>
                  </a:lnTo>
                  <a:lnTo>
                    <a:pt x="4267" y="74485"/>
                  </a:lnTo>
                </a:path>
              </a:pathLst>
            </a:custGeom>
            <a:ln w="25400">
              <a:solidFill>
                <a:srgbClr val="E3312B"/>
              </a:solidFill>
            </a:ln>
          </p:spPr>
          <p:txBody>
            <a:bodyPr wrap="square" lIns="0" tIns="0" rIns="0" bIns="0" rtlCol="0"/>
            <a:lstStyle/>
            <a:p>
              <a:endParaRPr/>
            </a:p>
          </p:txBody>
        </p:sp>
        <p:sp>
          <p:nvSpPr>
            <p:cNvPr id="43" name="object 43"/>
            <p:cNvSpPr/>
            <p:nvPr/>
          </p:nvSpPr>
          <p:spPr>
            <a:xfrm>
              <a:off x="699046" y="9622040"/>
              <a:ext cx="6361430" cy="0"/>
            </a:xfrm>
            <a:custGeom>
              <a:avLst/>
              <a:gdLst/>
              <a:ahLst/>
              <a:cxnLst/>
              <a:rect l="l" t="t" r="r" b="b"/>
              <a:pathLst>
                <a:path w="6361430">
                  <a:moveTo>
                    <a:pt x="0" y="0"/>
                  </a:moveTo>
                  <a:lnTo>
                    <a:pt x="6361264" y="0"/>
                  </a:lnTo>
                </a:path>
              </a:pathLst>
            </a:custGeom>
            <a:ln w="25400">
              <a:solidFill>
                <a:srgbClr val="E3312B"/>
              </a:solidFill>
              <a:prstDash val="lgDash"/>
            </a:ln>
          </p:spPr>
          <p:txBody>
            <a:bodyPr wrap="square" lIns="0" tIns="0" rIns="0" bIns="0" rtlCol="0"/>
            <a:lstStyle/>
            <a:p>
              <a:endParaRPr/>
            </a:p>
          </p:txBody>
        </p:sp>
        <p:sp>
          <p:nvSpPr>
            <p:cNvPr id="44" name="object 44"/>
            <p:cNvSpPr/>
            <p:nvPr/>
          </p:nvSpPr>
          <p:spPr>
            <a:xfrm>
              <a:off x="573646" y="9617773"/>
              <a:ext cx="74295" cy="4445"/>
            </a:xfrm>
            <a:custGeom>
              <a:avLst/>
              <a:gdLst/>
              <a:ahLst/>
              <a:cxnLst/>
              <a:rect l="l" t="t" r="r" b="b"/>
              <a:pathLst>
                <a:path w="74295" h="4445">
                  <a:moveTo>
                    <a:pt x="0" y="0"/>
                  </a:moveTo>
                  <a:lnTo>
                    <a:pt x="8741" y="1845"/>
                  </a:lnTo>
                  <a:lnTo>
                    <a:pt x="17656" y="3181"/>
                  </a:lnTo>
                  <a:lnTo>
                    <a:pt x="26728" y="3993"/>
                  </a:lnTo>
                  <a:lnTo>
                    <a:pt x="35941" y="4267"/>
                  </a:lnTo>
                  <a:lnTo>
                    <a:pt x="74231" y="4267"/>
                  </a:lnTo>
                </a:path>
              </a:pathLst>
            </a:custGeom>
            <a:ln w="25400">
              <a:solidFill>
                <a:srgbClr val="E3312B"/>
              </a:solidFill>
            </a:ln>
          </p:spPr>
          <p:txBody>
            <a:bodyPr wrap="square" lIns="0" tIns="0" rIns="0" bIns="0" rtlCol="0"/>
            <a:lstStyle/>
            <a:p>
              <a:endParaRPr/>
            </a:p>
          </p:txBody>
        </p:sp>
        <p:sp>
          <p:nvSpPr>
            <p:cNvPr id="45" name="object 45"/>
            <p:cNvSpPr/>
            <p:nvPr/>
          </p:nvSpPr>
          <p:spPr>
            <a:xfrm>
              <a:off x="7203440" y="9527971"/>
              <a:ext cx="61594" cy="72390"/>
            </a:xfrm>
            <a:custGeom>
              <a:avLst/>
              <a:gdLst/>
              <a:ahLst/>
              <a:cxnLst/>
              <a:rect l="l" t="t" r="r" b="b"/>
              <a:pathLst>
                <a:path w="61595" h="72390">
                  <a:moveTo>
                    <a:pt x="0" y="71818"/>
                  </a:moveTo>
                  <a:lnTo>
                    <a:pt x="19444" y="57753"/>
                  </a:lnTo>
                  <a:lnTo>
                    <a:pt x="36401" y="40871"/>
                  </a:lnTo>
                  <a:lnTo>
                    <a:pt x="50524" y="21508"/>
                  </a:lnTo>
                  <a:lnTo>
                    <a:pt x="61467" y="0"/>
                  </a:lnTo>
                </a:path>
              </a:pathLst>
            </a:custGeom>
            <a:ln w="25400">
              <a:solidFill>
                <a:srgbClr val="E3312B"/>
              </a:solidFill>
              <a:prstDash val="lgDash"/>
            </a:ln>
          </p:spPr>
          <p:txBody>
            <a:bodyPr wrap="square" lIns="0" tIns="0" rIns="0" bIns="0" rtlCol="0"/>
            <a:lstStyle/>
            <a:p>
              <a:endParaRPr/>
            </a:p>
          </p:txBody>
        </p:sp>
        <p:sp>
          <p:nvSpPr>
            <p:cNvPr id="46" name="object 46"/>
            <p:cNvSpPr/>
            <p:nvPr/>
          </p:nvSpPr>
          <p:spPr>
            <a:xfrm>
              <a:off x="7085838" y="9617773"/>
              <a:ext cx="74295" cy="4445"/>
            </a:xfrm>
            <a:custGeom>
              <a:avLst/>
              <a:gdLst/>
              <a:ahLst/>
              <a:cxnLst/>
              <a:rect l="l" t="t" r="r" b="b"/>
              <a:pathLst>
                <a:path w="74295" h="4445">
                  <a:moveTo>
                    <a:pt x="0" y="4267"/>
                  </a:moveTo>
                  <a:lnTo>
                    <a:pt x="38353" y="4267"/>
                  </a:lnTo>
                  <a:lnTo>
                    <a:pt x="47541" y="3993"/>
                  </a:lnTo>
                  <a:lnTo>
                    <a:pt x="56610" y="3181"/>
                  </a:lnTo>
                  <a:lnTo>
                    <a:pt x="65535" y="1845"/>
                  </a:lnTo>
                  <a:lnTo>
                    <a:pt x="74294" y="0"/>
                  </a:lnTo>
                </a:path>
              </a:pathLst>
            </a:custGeom>
            <a:ln w="25400">
              <a:solidFill>
                <a:srgbClr val="E3312B"/>
              </a:solidFill>
            </a:ln>
          </p:spPr>
          <p:txBody>
            <a:bodyPr wrap="square" lIns="0" tIns="0" rIns="0" bIns="0" rtlCol="0"/>
            <a:lstStyle/>
            <a:p>
              <a:endParaRPr/>
            </a:p>
          </p:txBody>
        </p:sp>
        <p:sp>
          <p:nvSpPr>
            <p:cNvPr id="47" name="object 47"/>
            <p:cNvSpPr/>
            <p:nvPr/>
          </p:nvSpPr>
          <p:spPr>
            <a:xfrm>
              <a:off x="7276592" y="7087107"/>
              <a:ext cx="0" cy="2292350"/>
            </a:xfrm>
            <a:custGeom>
              <a:avLst/>
              <a:gdLst/>
              <a:ahLst/>
              <a:cxnLst/>
              <a:rect l="l" t="t" r="r" b="b"/>
              <a:pathLst>
                <a:path h="2292350">
                  <a:moveTo>
                    <a:pt x="0" y="2292286"/>
                  </a:moveTo>
                  <a:lnTo>
                    <a:pt x="0" y="0"/>
                  </a:lnTo>
                </a:path>
              </a:pathLst>
            </a:custGeom>
            <a:ln w="25400">
              <a:solidFill>
                <a:srgbClr val="E3312B"/>
              </a:solidFill>
              <a:prstDash val="lgDash"/>
            </a:ln>
          </p:spPr>
          <p:txBody>
            <a:bodyPr wrap="square" lIns="0" tIns="0" rIns="0" bIns="0" rtlCol="0"/>
            <a:lstStyle/>
            <a:p>
              <a:endParaRPr/>
            </a:p>
          </p:txBody>
        </p:sp>
        <p:sp>
          <p:nvSpPr>
            <p:cNvPr id="48" name="object 48"/>
            <p:cNvSpPr/>
            <p:nvPr/>
          </p:nvSpPr>
          <p:spPr>
            <a:xfrm>
              <a:off x="7272273" y="9431095"/>
              <a:ext cx="4445" cy="74930"/>
            </a:xfrm>
            <a:custGeom>
              <a:avLst/>
              <a:gdLst/>
              <a:ahLst/>
              <a:cxnLst/>
              <a:rect l="l" t="t" r="r" b="b"/>
              <a:pathLst>
                <a:path w="4445" h="74929">
                  <a:moveTo>
                    <a:pt x="0" y="74485"/>
                  </a:moveTo>
                  <a:lnTo>
                    <a:pt x="1853" y="65746"/>
                  </a:lnTo>
                  <a:lnTo>
                    <a:pt x="3206" y="56834"/>
                  </a:lnTo>
                  <a:lnTo>
                    <a:pt x="4036" y="47762"/>
                  </a:lnTo>
                  <a:lnTo>
                    <a:pt x="4318" y="38544"/>
                  </a:lnTo>
                  <a:lnTo>
                    <a:pt x="4318" y="0"/>
                  </a:lnTo>
                </a:path>
              </a:pathLst>
            </a:custGeom>
            <a:ln w="25400">
              <a:solidFill>
                <a:srgbClr val="E3312B"/>
              </a:solidFill>
            </a:ln>
          </p:spPr>
          <p:txBody>
            <a:bodyPr wrap="square" lIns="0" tIns="0" rIns="0" bIns="0" rtlCol="0"/>
            <a:lstStyle/>
            <a:p>
              <a:endParaRPr/>
            </a:p>
          </p:txBody>
        </p:sp>
        <p:sp>
          <p:nvSpPr>
            <p:cNvPr id="49" name="object 49"/>
            <p:cNvSpPr/>
            <p:nvPr/>
          </p:nvSpPr>
          <p:spPr>
            <a:xfrm>
              <a:off x="7182484" y="6881875"/>
              <a:ext cx="71755" cy="61594"/>
            </a:xfrm>
            <a:custGeom>
              <a:avLst/>
              <a:gdLst/>
              <a:ahLst/>
              <a:cxnLst/>
              <a:rect l="l" t="t" r="r" b="b"/>
              <a:pathLst>
                <a:path w="71754" h="61595">
                  <a:moveTo>
                    <a:pt x="71755" y="61468"/>
                  </a:moveTo>
                  <a:lnTo>
                    <a:pt x="57739" y="42094"/>
                  </a:lnTo>
                  <a:lnTo>
                    <a:pt x="40878" y="25161"/>
                  </a:lnTo>
                  <a:lnTo>
                    <a:pt x="21516" y="11015"/>
                  </a:lnTo>
                  <a:lnTo>
                    <a:pt x="0" y="0"/>
                  </a:lnTo>
                </a:path>
              </a:pathLst>
            </a:custGeom>
            <a:ln w="25400">
              <a:solidFill>
                <a:srgbClr val="E3312B"/>
              </a:solidFill>
              <a:prstDash val="lgDash"/>
            </a:ln>
          </p:spPr>
          <p:txBody>
            <a:bodyPr wrap="square" lIns="0" tIns="0" rIns="0" bIns="0" rtlCol="0"/>
            <a:lstStyle/>
            <a:p>
              <a:endParaRPr/>
            </a:p>
          </p:txBody>
        </p:sp>
        <p:sp>
          <p:nvSpPr>
            <p:cNvPr id="50" name="object 50"/>
            <p:cNvSpPr/>
            <p:nvPr/>
          </p:nvSpPr>
          <p:spPr>
            <a:xfrm>
              <a:off x="7272273" y="6986777"/>
              <a:ext cx="4445" cy="74930"/>
            </a:xfrm>
            <a:custGeom>
              <a:avLst/>
              <a:gdLst/>
              <a:ahLst/>
              <a:cxnLst/>
              <a:rect l="l" t="t" r="r" b="b"/>
              <a:pathLst>
                <a:path w="4445" h="74929">
                  <a:moveTo>
                    <a:pt x="4318" y="74422"/>
                  </a:moveTo>
                  <a:lnTo>
                    <a:pt x="4318" y="35941"/>
                  </a:lnTo>
                  <a:lnTo>
                    <a:pt x="4036" y="26699"/>
                  </a:lnTo>
                  <a:lnTo>
                    <a:pt x="3206" y="17637"/>
                  </a:lnTo>
                  <a:lnTo>
                    <a:pt x="1853" y="8741"/>
                  </a:lnTo>
                  <a:lnTo>
                    <a:pt x="0" y="0"/>
                  </a:lnTo>
                </a:path>
              </a:pathLst>
            </a:custGeom>
            <a:ln w="25400">
              <a:solidFill>
                <a:srgbClr val="E3312B"/>
              </a:solidFill>
            </a:ln>
          </p:spPr>
          <p:txBody>
            <a:bodyPr wrap="square" lIns="0" tIns="0" rIns="0" bIns="0" rtlCol="0"/>
            <a:lstStyle/>
            <a:p>
              <a:endParaRPr/>
            </a:p>
          </p:txBody>
        </p:sp>
        <p:sp>
          <p:nvSpPr>
            <p:cNvPr id="51" name="object 51"/>
            <p:cNvSpPr/>
            <p:nvPr/>
          </p:nvSpPr>
          <p:spPr>
            <a:xfrm>
              <a:off x="673468" y="6870318"/>
              <a:ext cx="6361430" cy="0"/>
            </a:xfrm>
            <a:custGeom>
              <a:avLst/>
              <a:gdLst/>
              <a:ahLst/>
              <a:cxnLst/>
              <a:rect l="l" t="t" r="r" b="b"/>
              <a:pathLst>
                <a:path w="6361430">
                  <a:moveTo>
                    <a:pt x="6361188" y="0"/>
                  </a:moveTo>
                  <a:lnTo>
                    <a:pt x="0" y="0"/>
                  </a:lnTo>
                </a:path>
              </a:pathLst>
            </a:custGeom>
            <a:ln w="25400">
              <a:solidFill>
                <a:srgbClr val="E3312B"/>
              </a:solidFill>
              <a:prstDash val="lgDash"/>
            </a:ln>
          </p:spPr>
          <p:txBody>
            <a:bodyPr wrap="square" lIns="0" tIns="0" rIns="0" bIns="0" rtlCol="0"/>
            <a:lstStyle/>
            <a:p>
              <a:endParaRPr/>
            </a:p>
          </p:txBody>
        </p:sp>
        <p:sp>
          <p:nvSpPr>
            <p:cNvPr id="52" name="object 52"/>
            <p:cNvSpPr/>
            <p:nvPr/>
          </p:nvSpPr>
          <p:spPr>
            <a:xfrm>
              <a:off x="573646" y="6870318"/>
              <a:ext cx="6586855" cy="4445"/>
            </a:xfrm>
            <a:custGeom>
              <a:avLst/>
              <a:gdLst/>
              <a:ahLst/>
              <a:cxnLst/>
              <a:rect l="l" t="t" r="r" b="b"/>
              <a:pathLst>
                <a:path w="6586855" h="4445">
                  <a:moveTo>
                    <a:pt x="6586486" y="4190"/>
                  </a:moveTo>
                  <a:lnTo>
                    <a:pt x="6577727" y="2357"/>
                  </a:lnTo>
                  <a:lnTo>
                    <a:pt x="6568801" y="1047"/>
                  </a:lnTo>
                  <a:lnTo>
                    <a:pt x="6559733" y="261"/>
                  </a:lnTo>
                  <a:lnTo>
                    <a:pt x="6550545" y="0"/>
                  </a:lnTo>
                  <a:lnTo>
                    <a:pt x="6512191" y="0"/>
                  </a:lnTo>
                </a:path>
                <a:path w="6586855" h="4445">
                  <a:moveTo>
                    <a:pt x="74231" y="0"/>
                  </a:moveTo>
                  <a:lnTo>
                    <a:pt x="35941" y="0"/>
                  </a:lnTo>
                  <a:lnTo>
                    <a:pt x="26728" y="261"/>
                  </a:lnTo>
                  <a:lnTo>
                    <a:pt x="17656" y="1047"/>
                  </a:lnTo>
                  <a:lnTo>
                    <a:pt x="8741" y="2357"/>
                  </a:lnTo>
                  <a:lnTo>
                    <a:pt x="0" y="4190"/>
                  </a:lnTo>
                </a:path>
              </a:pathLst>
            </a:custGeom>
            <a:ln w="25400">
              <a:solidFill>
                <a:srgbClr val="E3312B"/>
              </a:solidFill>
            </a:ln>
          </p:spPr>
          <p:txBody>
            <a:bodyPr wrap="square" lIns="0" tIns="0" rIns="0" bIns="0" rtlCol="0"/>
            <a:lstStyle/>
            <a:p>
              <a:endParaRPr/>
            </a:p>
          </p:txBody>
        </p:sp>
      </p:grpSp>
      <p:sp>
        <p:nvSpPr>
          <p:cNvPr id="56" name="object 33">
            <a:extLst>
              <a:ext uri="{FF2B5EF4-FFF2-40B4-BE49-F238E27FC236}">
                <a16:creationId xmlns:a16="http://schemas.microsoft.com/office/drawing/2014/main" id="{BCFF3F4F-8CBC-414F-92B3-6087F618D859}"/>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7</a:t>
            </a:r>
            <a:endParaRPr sz="1200" b="1" dirty="0">
              <a:latin typeface="Ubuntu" panose="020B0504030602030204" pitchFamily="34" charset="0"/>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40180" y="990600"/>
            <a:ext cx="3977640" cy="374461"/>
          </a:xfrm>
          <a:prstGeom prst="rect">
            <a:avLst/>
          </a:prstGeom>
        </p:spPr>
        <p:txBody>
          <a:bodyPr vert="horz" wrap="square" lIns="0" tIns="12700" rIns="0" bIns="0" rtlCol="0">
            <a:spAutoFit/>
          </a:bodyPr>
          <a:lstStyle/>
          <a:p>
            <a:pPr marL="12700">
              <a:spcBef>
                <a:spcPts val="100"/>
              </a:spcBef>
            </a:pPr>
            <a:r>
              <a:rPr sz="2350" b="1" i="1" spc="-180" dirty="0">
                <a:solidFill>
                  <a:srgbClr val="EC1C23"/>
                </a:solidFill>
                <a:latin typeface="Ubuntu" panose="020B0504030602030204" pitchFamily="34" charset="0"/>
                <a:ea typeface="Yu Gothic" panose="020B0400000000000000" pitchFamily="34" charset="-128"/>
                <a:cs typeface="Arial"/>
              </a:rPr>
              <a:t>C</a:t>
            </a:r>
            <a:r>
              <a:rPr sz="2350" b="1" i="1" spc="-135" dirty="0">
                <a:solidFill>
                  <a:srgbClr val="EC1C23"/>
                </a:solidFill>
                <a:latin typeface="Ubuntu" panose="020B0504030602030204" pitchFamily="34" charset="0"/>
                <a:ea typeface="Yu Gothic" panose="020B0400000000000000" pitchFamily="34" charset="-128"/>
                <a:cs typeface="Arial"/>
              </a:rPr>
              <a:t>a</a:t>
            </a:r>
            <a:r>
              <a:rPr sz="2350" b="1" i="1" spc="-90" dirty="0">
                <a:solidFill>
                  <a:srgbClr val="EC1C23"/>
                </a:solidFill>
                <a:latin typeface="Ubuntu" panose="020B0504030602030204" pitchFamily="34" charset="0"/>
                <a:ea typeface="Yu Gothic" panose="020B0400000000000000" pitchFamily="34" charset="-128"/>
                <a:cs typeface="Arial"/>
              </a:rPr>
              <a:t>ractéri</a:t>
            </a:r>
            <a:r>
              <a:rPr sz="2350" b="1" i="1" spc="-105" dirty="0">
                <a:solidFill>
                  <a:srgbClr val="EC1C23"/>
                </a:solidFill>
                <a:latin typeface="Ubuntu" panose="020B0504030602030204" pitchFamily="34" charset="0"/>
                <a:ea typeface="Yu Gothic" panose="020B0400000000000000" pitchFamily="34" charset="-128"/>
                <a:cs typeface="Arial"/>
              </a:rPr>
              <a:t>s</a:t>
            </a:r>
            <a:r>
              <a:rPr sz="2350" b="1" i="1" spc="-65" dirty="0">
                <a:solidFill>
                  <a:srgbClr val="EC1C23"/>
                </a:solidFill>
                <a:latin typeface="Ubuntu" panose="020B0504030602030204" pitchFamily="34" charset="0"/>
                <a:ea typeface="Yu Gothic" panose="020B0400000000000000" pitchFamily="34" charset="-128"/>
                <a:cs typeface="Arial"/>
              </a:rPr>
              <a:t>tique</a:t>
            </a:r>
            <a:r>
              <a:rPr sz="2350" b="1" i="1" spc="-340" dirty="0">
                <a:solidFill>
                  <a:srgbClr val="EC1C23"/>
                </a:solidFill>
                <a:latin typeface="Ubuntu" panose="020B0504030602030204" pitchFamily="34" charset="0"/>
                <a:ea typeface="Yu Gothic" panose="020B0400000000000000" pitchFamily="34" charset="-128"/>
                <a:cs typeface="Arial"/>
              </a:rPr>
              <a:t>s</a:t>
            </a:r>
            <a:r>
              <a:rPr sz="2350" b="1" i="1" spc="-100" dirty="0">
                <a:solidFill>
                  <a:srgbClr val="EC1C23"/>
                </a:solidFill>
                <a:latin typeface="Ubuntu" panose="020B0504030602030204" pitchFamily="34" charset="0"/>
                <a:ea typeface="Yu Gothic" panose="020B0400000000000000" pitchFamily="34" charset="-128"/>
                <a:cs typeface="Arial"/>
              </a:rPr>
              <a:t> </a:t>
            </a:r>
            <a:r>
              <a:rPr sz="2350" b="1" i="1" spc="-150" dirty="0">
                <a:solidFill>
                  <a:srgbClr val="EC1C23"/>
                </a:solidFill>
                <a:latin typeface="Ubuntu" panose="020B0504030602030204" pitchFamily="34" charset="0"/>
                <a:ea typeface="Yu Gothic" panose="020B0400000000000000" pitchFamily="34" charset="-128"/>
                <a:cs typeface="Arial"/>
              </a:rPr>
              <a:t>du</a:t>
            </a:r>
            <a:r>
              <a:rPr sz="2350" b="1" i="1" spc="-105" dirty="0">
                <a:solidFill>
                  <a:srgbClr val="EC1C23"/>
                </a:solidFill>
                <a:latin typeface="Ubuntu" panose="020B0504030602030204" pitchFamily="34" charset="0"/>
                <a:ea typeface="Yu Gothic" panose="020B0400000000000000" pitchFamily="34" charset="-128"/>
                <a:cs typeface="Arial"/>
              </a:rPr>
              <a:t> </a:t>
            </a:r>
            <a:r>
              <a:rPr sz="2350" b="1" i="1" spc="-65" dirty="0">
                <a:solidFill>
                  <a:srgbClr val="EC1C23"/>
                </a:solidFill>
                <a:latin typeface="Ubuntu" panose="020B0504030602030204" pitchFamily="34" charset="0"/>
                <a:ea typeface="Yu Gothic" panose="020B0400000000000000" pitchFamily="34" charset="-128"/>
                <a:cs typeface="Arial"/>
              </a:rPr>
              <a:t>lea</a:t>
            </a:r>
            <a:r>
              <a:rPr sz="2350" b="1" i="1" spc="-95" dirty="0">
                <a:solidFill>
                  <a:srgbClr val="EC1C23"/>
                </a:solidFill>
                <a:latin typeface="Ubuntu" panose="020B0504030602030204" pitchFamily="34" charset="0"/>
                <a:ea typeface="Yu Gothic" panose="020B0400000000000000" pitchFamily="34" charset="-128"/>
                <a:cs typeface="Arial"/>
              </a:rPr>
              <a:t>d</a:t>
            </a:r>
            <a:r>
              <a:rPr sz="2350" b="1" i="1" spc="-150" dirty="0">
                <a:solidFill>
                  <a:srgbClr val="EC1C23"/>
                </a:solidFill>
                <a:latin typeface="Ubuntu" panose="020B0504030602030204" pitchFamily="34" charset="0"/>
                <a:ea typeface="Yu Gothic" panose="020B0400000000000000" pitchFamily="34" charset="-128"/>
                <a:cs typeface="Arial"/>
              </a:rPr>
              <a:t>er</a:t>
            </a:r>
            <a:r>
              <a:rPr sz="2350" b="1" i="1" spc="-170" dirty="0">
                <a:solidFill>
                  <a:srgbClr val="EC1C23"/>
                </a:solidFill>
                <a:latin typeface="Ubuntu" panose="020B0504030602030204" pitchFamily="34" charset="0"/>
                <a:ea typeface="Yu Gothic" panose="020B0400000000000000" pitchFamily="34" charset="-128"/>
                <a:cs typeface="Arial"/>
              </a:rPr>
              <a:t>s</a:t>
            </a:r>
            <a:r>
              <a:rPr sz="2350" b="1" i="1" spc="-120" dirty="0">
                <a:solidFill>
                  <a:srgbClr val="EC1C23"/>
                </a:solidFill>
                <a:latin typeface="Ubuntu" panose="020B0504030602030204" pitchFamily="34" charset="0"/>
                <a:ea typeface="Yu Gothic" panose="020B0400000000000000" pitchFamily="34" charset="-128"/>
                <a:cs typeface="Arial"/>
              </a:rPr>
              <a:t>hip</a:t>
            </a:r>
            <a:endParaRPr sz="2350" dirty="0">
              <a:latin typeface="Ubuntu" panose="020B0504030602030204" pitchFamily="34" charset="0"/>
              <a:ea typeface="Yu Gothic" panose="020B0400000000000000" pitchFamily="34" charset="-128"/>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079358680"/>
              </p:ext>
            </p:extLst>
          </p:nvPr>
        </p:nvGraphicFramePr>
        <p:xfrm>
          <a:off x="81000" y="1676400"/>
          <a:ext cx="6696000" cy="7162798"/>
        </p:xfrm>
        <a:graphic>
          <a:graphicData uri="http://schemas.openxmlformats.org/drawingml/2006/table">
            <a:tbl>
              <a:tblPr firstRow="1" bandRow="1">
                <a:tableStyleId>{2D5ABB26-0587-4C30-8999-92F81FD0307C}</a:tableStyleId>
              </a:tblPr>
              <a:tblGrid>
                <a:gridCol w="2232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gridCol w="2232000">
                  <a:extLst>
                    <a:ext uri="{9D8B030D-6E8A-4147-A177-3AD203B41FA5}">
                      <a16:colId xmlns:a16="http://schemas.microsoft.com/office/drawing/2014/main" val="20002"/>
                    </a:ext>
                  </a:extLst>
                </a:gridCol>
              </a:tblGrid>
              <a:tr h="638127">
                <a:tc>
                  <a:txBody>
                    <a:bodyPr/>
                    <a:lstStyle/>
                    <a:p>
                      <a:pPr marR="17145" algn="ctr">
                        <a:lnSpc>
                          <a:spcPct val="100000"/>
                        </a:lnSpc>
                      </a:pPr>
                      <a:r>
                        <a:rPr sz="1400" b="1" spc="-105" dirty="0">
                          <a:solidFill>
                            <a:srgbClr val="3C8F77"/>
                          </a:solidFill>
                          <a:latin typeface="Yu Gothic" panose="020B0400000000000000" pitchFamily="34" charset="-128"/>
                          <a:ea typeface="Yu Gothic" panose="020B0400000000000000" pitchFamily="34" charset="-128"/>
                          <a:cs typeface="Arial"/>
                        </a:rPr>
                        <a:t>ADAPTABLE</a:t>
                      </a:r>
                      <a:endParaRPr sz="1400" dirty="0">
                        <a:latin typeface="Yu Gothic" panose="020B0400000000000000" pitchFamily="34" charset="-128"/>
                        <a:ea typeface="Yu Gothic" panose="020B0400000000000000" pitchFamily="34" charset="-128"/>
                        <a:cs typeface="Arial"/>
                      </a:endParaRPr>
                    </a:p>
                  </a:txBody>
                  <a:tcPr marL="0" marR="0" marT="0" marB="0" anchor="ctr">
                    <a:lnR w="12700">
                      <a:solidFill>
                        <a:srgbClr val="171717"/>
                      </a:solidFill>
                      <a:prstDash val="solid"/>
                    </a:lnR>
                    <a:lnB w="12700">
                      <a:solidFill>
                        <a:srgbClr val="171717"/>
                      </a:solidFill>
                      <a:prstDash val="solid"/>
                    </a:lnB>
                  </a:tcPr>
                </a:tc>
                <a:tc>
                  <a:txBody>
                    <a:bodyPr/>
                    <a:lstStyle/>
                    <a:p>
                      <a:pPr marL="0" marR="17145" indent="0" algn="ctr" defTabSz="944563">
                        <a:lnSpc>
                          <a:spcPct val="100000"/>
                        </a:lnSpc>
                        <a:tabLst/>
                      </a:pPr>
                      <a:r>
                        <a:rPr sz="1400" b="1" spc="-105" dirty="0">
                          <a:solidFill>
                            <a:srgbClr val="3C8F77"/>
                          </a:solidFill>
                          <a:latin typeface="Yu Gothic" panose="020B0400000000000000" pitchFamily="34" charset="-128"/>
                          <a:ea typeface="Yu Gothic" panose="020B0400000000000000" pitchFamily="34" charset="-128"/>
                          <a:cs typeface="Arial"/>
                        </a:rPr>
                        <a:t>APPROCHABLE</a:t>
                      </a:r>
                    </a:p>
                  </a:txBody>
                  <a:tcPr marL="0" marR="0" marT="0" marB="0" anchor="ctr">
                    <a:lnL w="12700">
                      <a:solidFill>
                        <a:srgbClr val="171717"/>
                      </a:solidFill>
                      <a:prstDash val="solid"/>
                    </a:lnL>
                    <a:lnR w="12700">
                      <a:solidFill>
                        <a:srgbClr val="171717"/>
                      </a:solidFill>
                      <a:prstDash val="solid"/>
                    </a:lnR>
                    <a:lnB w="12700">
                      <a:solidFill>
                        <a:srgbClr val="171717"/>
                      </a:solidFill>
                      <a:prstDash val="solid"/>
                    </a:lnB>
                  </a:tcPr>
                </a:tc>
                <a:tc>
                  <a:txBody>
                    <a:bodyPr/>
                    <a:lstStyle/>
                    <a:p>
                      <a:pPr marL="33655" algn="ctr">
                        <a:lnSpc>
                          <a:spcPct val="100000"/>
                        </a:lnSpc>
                      </a:pPr>
                      <a:r>
                        <a:rPr sz="1400" b="1" spc="5" dirty="0">
                          <a:solidFill>
                            <a:srgbClr val="3C8F77"/>
                          </a:solidFill>
                          <a:latin typeface="Yu Gothic" panose="020B0400000000000000" pitchFamily="34" charset="-128"/>
                          <a:ea typeface="Yu Gothic" panose="020B0400000000000000" pitchFamily="34" charset="-128"/>
                          <a:cs typeface="Arial"/>
                        </a:rPr>
                        <a:t>S</a:t>
                      </a:r>
                      <a:r>
                        <a:rPr sz="1400" b="1" spc="-10" dirty="0">
                          <a:solidFill>
                            <a:srgbClr val="3C8F77"/>
                          </a:solidFill>
                          <a:latin typeface="Yu Gothic" panose="020B0400000000000000" pitchFamily="34" charset="-128"/>
                          <a:ea typeface="Yu Gothic" panose="020B0400000000000000" pitchFamily="34" charset="-128"/>
                          <a:cs typeface="Arial"/>
                        </a:rPr>
                        <a:t>A</a:t>
                      </a:r>
                      <a:r>
                        <a:rPr sz="1400" b="1" spc="5" dirty="0">
                          <a:solidFill>
                            <a:srgbClr val="3C8F77"/>
                          </a:solidFill>
                          <a:latin typeface="Yu Gothic" panose="020B0400000000000000" pitchFamily="34" charset="-128"/>
                          <a:ea typeface="Yu Gothic" panose="020B0400000000000000" pitchFamily="34" charset="-128"/>
                          <a:cs typeface="Arial"/>
                        </a:rPr>
                        <a:t>I</a:t>
                      </a:r>
                      <a:r>
                        <a:rPr sz="1400" b="1" dirty="0">
                          <a:solidFill>
                            <a:srgbClr val="3C8F77"/>
                          </a:solidFill>
                          <a:latin typeface="Yu Gothic" panose="020B0400000000000000" pitchFamily="34" charset="-128"/>
                          <a:ea typeface="Yu Gothic" panose="020B0400000000000000" pitchFamily="34" charset="-128"/>
                          <a:cs typeface="Arial"/>
                        </a:rPr>
                        <a:t>T</a:t>
                      </a:r>
                      <a:r>
                        <a:rPr sz="1400" b="1" spc="-90" dirty="0">
                          <a:solidFill>
                            <a:srgbClr val="3C8F77"/>
                          </a:solidFill>
                          <a:latin typeface="Yu Gothic" panose="020B0400000000000000" pitchFamily="34" charset="-128"/>
                          <a:ea typeface="Yu Gothic" panose="020B0400000000000000" pitchFamily="34" charset="-128"/>
                          <a:cs typeface="Arial"/>
                        </a:rPr>
                        <a:t> </a:t>
                      </a:r>
                      <a:r>
                        <a:rPr sz="1400" b="1" dirty="0">
                          <a:solidFill>
                            <a:srgbClr val="3C8F77"/>
                          </a:solidFill>
                          <a:latin typeface="Yu Gothic" panose="020B0400000000000000" pitchFamily="34" charset="-128"/>
                          <a:ea typeface="Yu Gothic" panose="020B0400000000000000" pitchFamily="34" charset="-128"/>
                          <a:cs typeface="Arial"/>
                        </a:rPr>
                        <a:t>É</a:t>
                      </a:r>
                      <a:r>
                        <a:rPr sz="1400" b="1" spc="5" dirty="0">
                          <a:solidFill>
                            <a:srgbClr val="3C8F77"/>
                          </a:solidFill>
                          <a:latin typeface="Yu Gothic" panose="020B0400000000000000" pitchFamily="34" charset="-128"/>
                          <a:ea typeface="Yu Gothic" panose="020B0400000000000000" pitchFamily="34" charset="-128"/>
                          <a:cs typeface="Arial"/>
                        </a:rPr>
                        <a:t>C</a:t>
                      </a:r>
                      <a:r>
                        <a:rPr sz="1400" b="1" spc="-20" dirty="0">
                          <a:solidFill>
                            <a:srgbClr val="3C8F77"/>
                          </a:solidFill>
                          <a:latin typeface="Yu Gothic" panose="020B0400000000000000" pitchFamily="34" charset="-128"/>
                          <a:ea typeface="Yu Gothic" panose="020B0400000000000000" pitchFamily="34" charset="-128"/>
                          <a:cs typeface="Arial"/>
                        </a:rPr>
                        <a:t>O</a:t>
                      </a:r>
                      <a:r>
                        <a:rPr sz="1400" b="1" dirty="0">
                          <a:solidFill>
                            <a:srgbClr val="3C8F77"/>
                          </a:solidFill>
                          <a:latin typeface="Yu Gothic" panose="020B0400000000000000" pitchFamily="34" charset="-128"/>
                          <a:ea typeface="Yu Gothic" panose="020B0400000000000000" pitchFamily="34" charset="-128"/>
                          <a:cs typeface="Arial"/>
                        </a:rPr>
                        <a:t>U</a:t>
                      </a:r>
                      <a:r>
                        <a:rPr sz="1400" b="1" spc="-5" dirty="0">
                          <a:solidFill>
                            <a:srgbClr val="3C8F77"/>
                          </a:solidFill>
                          <a:latin typeface="Yu Gothic" panose="020B0400000000000000" pitchFamily="34" charset="-128"/>
                          <a:ea typeface="Yu Gothic" panose="020B0400000000000000" pitchFamily="34" charset="-128"/>
                          <a:cs typeface="Arial"/>
                        </a:rPr>
                        <a:t>T</a:t>
                      </a:r>
                      <a:r>
                        <a:rPr sz="1400" b="1" dirty="0">
                          <a:solidFill>
                            <a:srgbClr val="3C8F77"/>
                          </a:solidFill>
                          <a:latin typeface="Yu Gothic" panose="020B0400000000000000" pitchFamily="34" charset="-128"/>
                          <a:ea typeface="Yu Gothic" panose="020B0400000000000000" pitchFamily="34" charset="-128"/>
                          <a:cs typeface="Arial"/>
                        </a:rPr>
                        <a:t>ER</a:t>
                      </a:r>
                      <a:endParaRPr sz="1400" dirty="0">
                        <a:latin typeface="Yu Gothic" panose="020B0400000000000000" pitchFamily="34" charset="-128"/>
                        <a:ea typeface="Yu Gothic" panose="020B0400000000000000" pitchFamily="34" charset="-128"/>
                        <a:cs typeface="Arial"/>
                      </a:endParaRPr>
                    </a:p>
                  </a:txBody>
                  <a:tcPr marL="0" marR="0" marT="0" marB="0" anchor="ctr">
                    <a:lnL w="12700">
                      <a:solidFill>
                        <a:srgbClr val="171717"/>
                      </a:solidFill>
                      <a:prstDash val="solid"/>
                    </a:lnL>
                    <a:lnB w="12700">
                      <a:solidFill>
                        <a:srgbClr val="171717"/>
                      </a:solidFill>
                      <a:prstDash val="solid"/>
                    </a:lnB>
                  </a:tcPr>
                </a:tc>
                <a:extLst>
                  <a:ext uri="{0D108BD9-81ED-4DB2-BD59-A6C34878D82A}">
                    <a16:rowId xmlns:a16="http://schemas.microsoft.com/office/drawing/2014/main" val="10000"/>
                  </a:ext>
                </a:extLst>
              </a:tr>
              <a:tr h="553118">
                <a:tc>
                  <a:txBody>
                    <a:bodyPr/>
                    <a:lstStyle/>
                    <a:p>
                      <a:pPr marR="14604" algn="ctr">
                        <a:lnSpc>
                          <a:spcPct val="100000"/>
                        </a:lnSpc>
                        <a:spcBef>
                          <a:spcPts val="1455"/>
                        </a:spcBef>
                      </a:pPr>
                      <a:r>
                        <a:rPr sz="1400" b="1" spc="-65" dirty="0">
                          <a:solidFill>
                            <a:srgbClr val="393964"/>
                          </a:solidFill>
                          <a:latin typeface="Yu Gothic" panose="020B0400000000000000" pitchFamily="34" charset="-128"/>
                          <a:ea typeface="Yu Gothic" panose="020B0400000000000000" pitchFamily="34" charset="-128"/>
                          <a:cs typeface="Arial"/>
                        </a:rPr>
                        <a:t>AUTHENTIQUE</a:t>
                      </a:r>
                      <a:endParaRPr sz="1400">
                        <a:latin typeface="Yu Gothic" panose="020B0400000000000000" pitchFamily="34" charset="-128"/>
                        <a:ea typeface="Yu Gothic" panose="020B0400000000000000" pitchFamily="34" charset="-128"/>
                        <a:cs typeface="Arial"/>
                      </a:endParaRPr>
                    </a:p>
                  </a:txBody>
                  <a:tcPr marL="0" marR="0" marT="172392"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5080" algn="ctr">
                        <a:lnSpc>
                          <a:spcPct val="100000"/>
                        </a:lnSpc>
                        <a:spcBef>
                          <a:spcPts val="1455"/>
                        </a:spcBef>
                      </a:pPr>
                      <a:r>
                        <a:rPr sz="1400" b="1" spc="-114" dirty="0">
                          <a:solidFill>
                            <a:srgbClr val="393964"/>
                          </a:solidFill>
                          <a:latin typeface="Yu Gothic" panose="020B0400000000000000" pitchFamily="34" charset="-128"/>
                          <a:ea typeface="Yu Gothic" panose="020B0400000000000000" pitchFamily="34" charset="-128"/>
                          <a:cs typeface="Arial"/>
                        </a:rPr>
                        <a:t>BRAVE</a:t>
                      </a:r>
                      <a:endParaRPr sz="1400">
                        <a:latin typeface="Yu Gothic" panose="020B0400000000000000" pitchFamily="34" charset="-128"/>
                        <a:ea typeface="Yu Gothic" panose="020B0400000000000000" pitchFamily="34" charset="-128"/>
                        <a:cs typeface="Arial"/>
                      </a:endParaRPr>
                    </a:p>
                  </a:txBody>
                  <a:tcPr marL="0" marR="0" marT="172392"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29845" algn="ctr">
                        <a:lnSpc>
                          <a:spcPct val="100000"/>
                        </a:lnSpc>
                        <a:spcBef>
                          <a:spcPts val="1455"/>
                        </a:spcBef>
                      </a:pPr>
                      <a:r>
                        <a:rPr sz="1400" b="1" spc="-60" dirty="0">
                          <a:solidFill>
                            <a:srgbClr val="393964"/>
                          </a:solidFill>
                          <a:latin typeface="Yu Gothic" panose="020B0400000000000000" pitchFamily="34" charset="-128"/>
                          <a:ea typeface="Yu Gothic" panose="020B0400000000000000" pitchFamily="34" charset="-128"/>
                          <a:cs typeface="Arial"/>
                        </a:rPr>
                        <a:t>ATTENTIONNÉ</a:t>
                      </a:r>
                      <a:endParaRPr sz="1400">
                        <a:latin typeface="Yu Gothic" panose="020B0400000000000000" pitchFamily="34" charset="-128"/>
                        <a:ea typeface="Yu Gothic" panose="020B0400000000000000" pitchFamily="34" charset="-128"/>
                        <a:cs typeface="Arial"/>
                      </a:endParaRPr>
                    </a:p>
                  </a:txBody>
                  <a:tcPr marL="0" marR="0" marT="172392"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1"/>
                  </a:ext>
                </a:extLst>
              </a:tr>
              <a:tr h="502733">
                <a:tc>
                  <a:txBody>
                    <a:bodyPr/>
                    <a:lstStyle/>
                    <a:p>
                      <a:pPr marR="18415" algn="ctr">
                        <a:lnSpc>
                          <a:spcPct val="100000"/>
                        </a:lnSpc>
                        <a:spcBef>
                          <a:spcPts val="1230"/>
                        </a:spcBef>
                      </a:pPr>
                      <a:r>
                        <a:rPr sz="1400" b="1" spc="-80" dirty="0">
                          <a:solidFill>
                            <a:srgbClr val="EA202C"/>
                          </a:solidFill>
                          <a:latin typeface="Yu Gothic" panose="020B0400000000000000" pitchFamily="34" charset="-128"/>
                          <a:ea typeface="Yu Gothic" panose="020B0400000000000000" pitchFamily="34" charset="-128"/>
                          <a:cs typeface="Arial"/>
                        </a:rPr>
                        <a:t>CHARISMATIQUE</a:t>
                      </a:r>
                      <a:endParaRPr sz="1400">
                        <a:latin typeface="Yu Gothic" panose="020B0400000000000000" pitchFamily="34" charset="-128"/>
                        <a:ea typeface="Yu Gothic" panose="020B0400000000000000" pitchFamily="34" charset="-128"/>
                        <a:cs typeface="Arial"/>
                      </a:endParaRPr>
                    </a:p>
                  </a:txBody>
                  <a:tcPr marL="0" marR="0" marT="145734"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0" indent="0" algn="ctr">
                        <a:lnSpc>
                          <a:spcPct val="100000"/>
                        </a:lnSpc>
                        <a:spcBef>
                          <a:spcPts val="1230"/>
                        </a:spcBef>
                      </a:pPr>
                      <a:r>
                        <a:rPr sz="1400" b="1" spc="-85" dirty="0">
                          <a:solidFill>
                            <a:srgbClr val="EA202C"/>
                          </a:solidFill>
                          <a:latin typeface="Yu Gothic" panose="020B0400000000000000" pitchFamily="34" charset="-128"/>
                          <a:ea typeface="Yu Gothic" panose="020B0400000000000000" pitchFamily="34" charset="-128"/>
                          <a:cs typeface="Arial"/>
                        </a:rPr>
                        <a:t>COMPATISSANT</a:t>
                      </a:r>
                      <a:endParaRPr sz="1400" dirty="0">
                        <a:latin typeface="Yu Gothic" panose="020B0400000000000000" pitchFamily="34" charset="-128"/>
                        <a:ea typeface="Yu Gothic" panose="020B0400000000000000" pitchFamily="34" charset="-128"/>
                        <a:cs typeface="Arial"/>
                      </a:endParaRPr>
                    </a:p>
                  </a:txBody>
                  <a:tcPr marL="0" marR="0" marT="145734"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31115" algn="ctr">
                        <a:lnSpc>
                          <a:spcPct val="100000"/>
                        </a:lnSpc>
                        <a:spcBef>
                          <a:spcPts val="1230"/>
                        </a:spcBef>
                      </a:pPr>
                      <a:r>
                        <a:rPr sz="1400" b="1" spc="-65" dirty="0">
                          <a:solidFill>
                            <a:srgbClr val="EA202C"/>
                          </a:solidFill>
                          <a:latin typeface="Yu Gothic" panose="020B0400000000000000" pitchFamily="34" charset="-128"/>
                          <a:ea typeface="Yu Gothic" panose="020B0400000000000000" pitchFamily="34" charset="-128"/>
                          <a:cs typeface="Arial"/>
                        </a:rPr>
                        <a:t>CONFIENT</a:t>
                      </a:r>
                      <a:endParaRPr sz="1400">
                        <a:latin typeface="Yu Gothic" panose="020B0400000000000000" pitchFamily="34" charset="-128"/>
                        <a:ea typeface="Yu Gothic" panose="020B0400000000000000" pitchFamily="34" charset="-128"/>
                        <a:cs typeface="Arial"/>
                      </a:endParaRPr>
                    </a:p>
                  </a:txBody>
                  <a:tcPr marL="0" marR="0" marT="145734"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2"/>
                  </a:ext>
                </a:extLst>
              </a:tr>
              <a:tr h="502174">
                <a:tc>
                  <a:txBody>
                    <a:bodyPr/>
                    <a:lstStyle/>
                    <a:p>
                      <a:pPr marR="15875" algn="ctr">
                        <a:lnSpc>
                          <a:spcPct val="100000"/>
                        </a:lnSpc>
                        <a:spcBef>
                          <a:spcPts val="1230"/>
                        </a:spcBef>
                      </a:pPr>
                      <a:r>
                        <a:rPr sz="1400" b="1" spc="-90" dirty="0">
                          <a:solidFill>
                            <a:srgbClr val="3C8F77"/>
                          </a:solidFill>
                          <a:latin typeface="Yu Gothic" panose="020B0400000000000000" pitchFamily="34" charset="-128"/>
                          <a:ea typeface="Yu Gothic" panose="020B0400000000000000" pitchFamily="34" charset="-128"/>
                          <a:cs typeface="Arial"/>
                        </a:rPr>
                        <a:t>COHÉRENT</a:t>
                      </a:r>
                      <a:endParaRPr sz="1400">
                        <a:latin typeface="Yu Gothic" panose="020B0400000000000000" pitchFamily="34" charset="-128"/>
                        <a:ea typeface="Yu Gothic" panose="020B0400000000000000" pitchFamily="34" charset="-128"/>
                        <a:cs typeface="Arial"/>
                      </a:endParaRPr>
                    </a:p>
                  </a:txBody>
                  <a:tcPr marL="0" marR="0" marT="145734"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0" indent="0" algn="ctr">
                        <a:lnSpc>
                          <a:spcPct val="100000"/>
                        </a:lnSpc>
                        <a:spcBef>
                          <a:spcPts val="1230"/>
                        </a:spcBef>
                      </a:pPr>
                      <a:r>
                        <a:rPr sz="1400" b="1" spc="-120" dirty="0">
                          <a:solidFill>
                            <a:srgbClr val="179984"/>
                          </a:solidFill>
                          <a:latin typeface="Yu Gothic" panose="020B0400000000000000" pitchFamily="34" charset="-128"/>
                          <a:ea typeface="Yu Gothic" panose="020B0400000000000000" pitchFamily="34" charset="-128"/>
                          <a:cs typeface="Arial"/>
                        </a:rPr>
                        <a:t>CRÉDIBLE</a:t>
                      </a:r>
                      <a:endParaRPr sz="1400" dirty="0">
                        <a:latin typeface="Yu Gothic" panose="020B0400000000000000" pitchFamily="34" charset="-128"/>
                        <a:ea typeface="Yu Gothic" panose="020B0400000000000000" pitchFamily="34" charset="-128"/>
                        <a:cs typeface="Arial"/>
                      </a:endParaRPr>
                    </a:p>
                  </a:txBody>
                  <a:tcPr marL="0" marR="0" marT="145734"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33020" algn="ctr">
                        <a:lnSpc>
                          <a:spcPct val="100000"/>
                        </a:lnSpc>
                        <a:spcBef>
                          <a:spcPts val="1230"/>
                        </a:spcBef>
                      </a:pPr>
                      <a:r>
                        <a:rPr sz="1400" b="1" spc="-95" dirty="0">
                          <a:solidFill>
                            <a:srgbClr val="3C8F77"/>
                          </a:solidFill>
                          <a:latin typeface="Yu Gothic" panose="020B0400000000000000" pitchFamily="34" charset="-128"/>
                          <a:ea typeface="Yu Gothic" panose="020B0400000000000000" pitchFamily="34" charset="-128"/>
                          <a:cs typeface="Arial"/>
                        </a:rPr>
                        <a:t>CURIEUX</a:t>
                      </a:r>
                      <a:endParaRPr sz="1400">
                        <a:latin typeface="Yu Gothic" panose="020B0400000000000000" pitchFamily="34" charset="-128"/>
                        <a:ea typeface="Yu Gothic" panose="020B0400000000000000" pitchFamily="34" charset="-128"/>
                        <a:cs typeface="Arial"/>
                      </a:endParaRPr>
                    </a:p>
                  </a:txBody>
                  <a:tcPr marL="0" marR="0" marT="145734"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3"/>
                  </a:ext>
                </a:extLst>
              </a:tr>
              <a:tr h="507772">
                <a:tc>
                  <a:txBody>
                    <a:bodyPr/>
                    <a:lstStyle/>
                    <a:p>
                      <a:pPr marR="17780" algn="ctr">
                        <a:lnSpc>
                          <a:spcPct val="100000"/>
                        </a:lnSpc>
                        <a:spcBef>
                          <a:spcPts val="1255"/>
                        </a:spcBef>
                      </a:pPr>
                      <a:r>
                        <a:rPr sz="1400" b="1" spc="-70" dirty="0">
                          <a:solidFill>
                            <a:srgbClr val="393964"/>
                          </a:solidFill>
                          <a:latin typeface="Yu Gothic" panose="020B0400000000000000" pitchFamily="34" charset="-128"/>
                          <a:ea typeface="Yu Gothic" panose="020B0400000000000000" pitchFamily="34" charset="-128"/>
                          <a:cs typeface="Arial"/>
                        </a:rPr>
                        <a:t>DÉVOUÉ</a:t>
                      </a:r>
                      <a:endParaRPr sz="1400">
                        <a:latin typeface="Yu Gothic" panose="020B0400000000000000" pitchFamily="34" charset="-128"/>
                        <a:ea typeface="Yu Gothic" panose="020B0400000000000000" pitchFamily="34" charset="-128"/>
                        <a:cs typeface="Arial"/>
                      </a:endParaRPr>
                    </a:p>
                  </a:txBody>
                  <a:tcPr marL="0" marR="0" marT="148696"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0" indent="0" algn="ctr">
                        <a:lnSpc>
                          <a:spcPct val="100000"/>
                        </a:lnSpc>
                        <a:spcBef>
                          <a:spcPts val="1255"/>
                        </a:spcBef>
                      </a:pPr>
                      <a:r>
                        <a:rPr sz="1400" b="1" spc="-40" dirty="0">
                          <a:solidFill>
                            <a:srgbClr val="393964"/>
                          </a:solidFill>
                          <a:latin typeface="Yu Gothic" panose="020B0400000000000000" pitchFamily="34" charset="-128"/>
                          <a:ea typeface="Yu Gothic" panose="020B0400000000000000" pitchFamily="34" charset="-128"/>
                          <a:cs typeface="Arial"/>
                        </a:rPr>
                        <a:t>MINUTIEUX</a:t>
                      </a:r>
                      <a:endParaRPr sz="1400" dirty="0">
                        <a:latin typeface="Yu Gothic" panose="020B0400000000000000" pitchFamily="34" charset="-128"/>
                        <a:ea typeface="Yu Gothic" panose="020B0400000000000000" pitchFamily="34" charset="-128"/>
                        <a:cs typeface="Arial"/>
                      </a:endParaRPr>
                    </a:p>
                  </a:txBody>
                  <a:tcPr marL="0" marR="0" marT="148696"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33655" algn="ctr">
                        <a:lnSpc>
                          <a:spcPct val="100000"/>
                        </a:lnSpc>
                        <a:spcBef>
                          <a:spcPts val="1255"/>
                        </a:spcBef>
                      </a:pPr>
                      <a:r>
                        <a:rPr sz="1400" b="1" spc="-65" dirty="0">
                          <a:solidFill>
                            <a:srgbClr val="393964"/>
                          </a:solidFill>
                          <a:latin typeface="Yu Gothic" panose="020B0400000000000000" pitchFamily="34" charset="-128"/>
                          <a:ea typeface="Yu Gothic" panose="020B0400000000000000" pitchFamily="34" charset="-128"/>
                          <a:cs typeface="Arial"/>
                        </a:rPr>
                        <a:t>EMPATHIQUE</a:t>
                      </a:r>
                      <a:endParaRPr sz="1400">
                        <a:latin typeface="Yu Gothic" panose="020B0400000000000000" pitchFamily="34" charset="-128"/>
                        <a:ea typeface="Yu Gothic" panose="020B0400000000000000" pitchFamily="34" charset="-128"/>
                        <a:cs typeface="Arial"/>
                      </a:endParaRPr>
                    </a:p>
                  </a:txBody>
                  <a:tcPr marL="0" marR="0" marT="148696"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4"/>
                  </a:ext>
                </a:extLst>
              </a:tr>
              <a:tr h="618060">
                <a:tc>
                  <a:txBody>
                    <a:bodyPr/>
                    <a:lstStyle/>
                    <a:p>
                      <a:pPr>
                        <a:lnSpc>
                          <a:spcPct val="100000"/>
                        </a:lnSpc>
                        <a:spcBef>
                          <a:spcPts val="20"/>
                        </a:spcBef>
                      </a:pPr>
                      <a:endParaRPr sz="1400" dirty="0">
                        <a:latin typeface="Yu Gothic" panose="020B0400000000000000" pitchFamily="34" charset="-128"/>
                        <a:ea typeface="Yu Gothic" panose="020B0400000000000000" pitchFamily="34" charset="-128"/>
                        <a:cs typeface="Times New Roman"/>
                      </a:endParaRPr>
                    </a:p>
                    <a:p>
                      <a:pPr marR="19050" algn="ctr">
                        <a:lnSpc>
                          <a:spcPct val="100000"/>
                        </a:lnSpc>
                      </a:pPr>
                      <a:r>
                        <a:rPr sz="1400" b="1" spc="-50" dirty="0">
                          <a:solidFill>
                            <a:srgbClr val="EA202C"/>
                          </a:solidFill>
                          <a:latin typeface="Yu Gothic" panose="020B0400000000000000" pitchFamily="34" charset="-128"/>
                          <a:ea typeface="Yu Gothic" panose="020B0400000000000000" pitchFamily="34" charset="-128"/>
                          <a:cs typeface="Arial"/>
                        </a:rPr>
                        <a:t>AUTONOMISANT</a:t>
                      </a:r>
                      <a:endParaRPr sz="1400" dirty="0">
                        <a:latin typeface="Yu Gothic" panose="020B0400000000000000" pitchFamily="34" charset="-128"/>
                        <a:ea typeface="Yu Gothic" panose="020B0400000000000000" pitchFamily="34" charset="-128"/>
                        <a:cs typeface="Arial"/>
                      </a:endParaRPr>
                    </a:p>
                  </a:txBody>
                  <a:tcPr marL="0" marR="0" marT="2370"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gn="ctr">
                        <a:lnSpc>
                          <a:spcPct val="100000"/>
                        </a:lnSpc>
                        <a:spcBef>
                          <a:spcPts val="20"/>
                        </a:spcBef>
                      </a:pPr>
                      <a:endParaRPr sz="1400" dirty="0">
                        <a:latin typeface="Yu Gothic" panose="020B0400000000000000" pitchFamily="34" charset="-128"/>
                        <a:ea typeface="Yu Gothic" panose="020B0400000000000000" pitchFamily="34" charset="-128"/>
                        <a:cs typeface="Times New Roman"/>
                      </a:endParaRPr>
                    </a:p>
                    <a:p>
                      <a:pPr marL="0" indent="0" algn="ctr">
                        <a:lnSpc>
                          <a:spcPct val="100000"/>
                        </a:lnSpc>
                      </a:pPr>
                      <a:r>
                        <a:rPr sz="1400" b="1" spc="-125" dirty="0">
                          <a:solidFill>
                            <a:srgbClr val="EA202C"/>
                          </a:solidFill>
                          <a:latin typeface="Yu Gothic" panose="020B0400000000000000" pitchFamily="34" charset="-128"/>
                          <a:ea typeface="Yu Gothic" panose="020B0400000000000000" pitchFamily="34" charset="-128"/>
                          <a:cs typeface="Arial"/>
                        </a:rPr>
                        <a:t>ENGAGÉ</a:t>
                      </a:r>
                      <a:endParaRPr sz="1400" dirty="0">
                        <a:latin typeface="Yu Gothic" panose="020B0400000000000000" pitchFamily="34" charset="-128"/>
                        <a:ea typeface="Yu Gothic" panose="020B0400000000000000" pitchFamily="34" charset="-128"/>
                        <a:cs typeface="Arial"/>
                      </a:endParaRPr>
                    </a:p>
                  </a:txBody>
                  <a:tcPr marL="0" marR="0" marT="2370"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nSpc>
                          <a:spcPct val="100000"/>
                        </a:lnSpc>
                        <a:spcBef>
                          <a:spcPts val="20"/>
                        </a:spcBef>
                      </a:pPr>
                      <a:endParaRPr sz="1400">
                        <a:latin typeface="Yu Gothic" panose="020B0400000000000000" pitchFamily="34" charset="-128"/>
                        <a:ea typeface="Yu Gothic" panose="020B0400000000000000" pitchFamily="34" charset="-128"/>
                        <a:cs typeface="Times New Roman"/>
                      </a:endParaRPr>
                    </a:p>
                    <a:p>
                      <a:pPr marL="31115" algn="ctr">
                        <a:lnSpc>
                          <a:spcPct val="100000"/>
                        </a:lnSpc>
                      </a:pPr>
                      <a:r>
                        <a:rPr sz="1400" b="1" spc="-60" dirty="0">
                          <a:solidFill>
                            <a:srgbClr val="EA202C"/>
                          </a:solidFill>
                          <a:latin typeface="Yu Gothic" panose="020B0400000000000000" pitchFamily="34" charset="-128"/>
                          <a:ea typeface="Yu Gothic" panose="020B0400000000000000" pitchFamily="34" charset="-128"/>
                          <a:cs typeface="Arial"/>
                        </a:rPr>
                        <a:t>HONNÊTE</a:t>
                      </a:r>
                      <a:endParaRPr sz="1400">
                        <a:latin typeface="Yu Gothic" panose="020B0400000000000000" pitchFamily="34" charset="-128"/>
                        <a:ea typeface="Yu Gothic" panose="020B0400000000000000" pitchFamily="34" charset="-128"/>
                        <a:cs typeface="Arial"/>
                      </a:endParaRPr>
                    </a:p>
                  </a:txBody>
                  <a:tcPr marL="0" marR="0" marT="2370"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5"/>
                  </a:ext>
                </a:extLst>
              </a:tr>
              <a:tr h="638213">
                <a:tc>
                  <a:txBody>
                    <a:bodyPr/>
                    <a:lstStyle/>
                    <a:p>
                      <a:pPr>
                        <a:lnSpc>
                          <a:spcPct val="100000"/>
                        </a:lnSpc>
                        <a:spcBef>
                          <a:spcPts val="45"/>
                        </a:spcBef>
                      </a:pPr>
                      <a:endParaRPr sz="1400">
                        <a:latin typeface="Yu Gothic" panose="020B0400000000000000" pitchFamily="34" charset="-128"/>
                        <a:ea typeface="Yu Gothic" panose="020B0400000000000000" pitchFamily="34" charset="-128"/>
                        <a:cs typeface="Times New Roman"/>
                      </a:endParaRPr>
                    </a:p>
                    <a:p>
                      <a:pPr marR="16510" algn="ctr">
                        <a:lnSpc>
                          <a:spcPct val="100000"/>
                        </a:lnSpc>
                      </a:pPr>
                      <a:r>
                        <a:rPr sz="1400" b="1" spc="-75" dirty="0">
                          <a:solidFill>
                            <a:srgbClr val="3C8F77"/>
                          </a:solidFill>
                          <a:latin typeface="Yu Gothic" panose="020B0400000000000000" pitchFamily="34" charset="-128"/>
                          <a:ea typeface="Yu Gothic" panose="020B0400000000000000" pitchFamily="34" charset="-128"/>
                          <a:cs typeface="Arial"/>
                        </a:rPr>
                        <a:t>HUMBLE</a:t>
                      </a:r>
                      <a:endParaRPr sz="1400">
                        <a:latin typeface="Yu Gothic" panose="020B0400000000000000" pitchFamily="34" charset="-128"/>
                        <a:ea typeface="Yu Gothic" panose="020B0400000000000000" pitchFamily="34" charset="-128"/>
                        <a:cs typeface="Arial"/>
                      </a:endParaRPr>
                    </a:p>
                  </a:txBody>
                  <a:tcPr marL="0" marR="0" marT="5332"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gn="ctr">
                        <a:lnSpc>
                          <a:spcPct val="100000"/>
                        </a:lnSpc>
                        <a:spcBef>
                          <a:spcPts val="45"/>
                        </a:spcBef>
                      </a:pPr>
                      <a:endParaRPr sz="1400" dirty="0">
                        <a:latin typeface="Yu Gothic" panose="020B0400000000000000" pitchFamily="34" charset="-128"/>
                        <a:ea typeface="Yu Gothic" panose="020B0400000000000000" pitchFamily="34" charset="-128"/>
                        <a:cs typeface="Times New Roman"/>
                      </a:endParaRPr>
                    </a:p>
                    <a:p>
                      <a:pPr marL="0" indent="0" algn="ctr">
                        <a:lnSpc>
                          <a:spcPct val="100000"/>
                        </a:lnSpc>
                      </a:pPr>
                      <a:r>
                        <a:rPr sz="1400" b="1" spc="-95" dirty="0">
                          <a:solidFill>
                            <a:srgbClr val="179984"/>
                          </a:solidFill>
                          <a:latin typeface="Yu Gothic" panose="020B0400000000000000" pitchFamily="34" charset="-128"/>
                          <a:ea typeface="Yu Gothic" panose="020B0400000000000000" pitchFamily="34" charset="-128"/>
                          <a:cs typeface="Arial"/>
                        </a:rPr>
                        <a:t>INCLUSIF</a:t>
                      </a:r>
                      <a:endParaRPr sz="1400" dirty="0">
                        <a:latin typeface="Yu Gothic" panose="020B0400000000000000" pitchFamily="34" charset="-128"/>
                        <a:ea typeface="Yu Gothic" panose="020B0400000000000000" pitchFamily="34" charset="-128"/>
                        <a:cs typeface="Arial"/>
                      </a:endParaRPr>
                    </a:p>
                  </a:txBody>
                  <a:tcPr marL="0" marR="0" marT="5332"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nSpc>
                          <a:spcPct val="100000"/>
                        </a:lnSpc>
                        <a:spcBef>
                          <a:spcPts val="45"/>
                        </a:spcBef>
                      </a:pPr>
                      <a:endParaRPr sz="1400">
                        <a:latin typeface="Yu Gothic" panose="020B0400000000000000" pitchFamily="34" charset="-128"/>
                        <a:ea typeface="Yu Gothic" panose="020B0400000000000000" pitchFamily="34" charset="-128"/>
                        <a:cs typeface="Times New Roman"/>
                      </a:endParaRPr>
                    </a:p>
                    <a:p>
                      <a:pPr marL="31115" algn="ctr">
                        <a:lnSpc>
                          <a:spcPct val="100000"/>
                        </a:lnSpc>
                      </a:pPr>
                      <a:r>
                        <a:rPr sz="1400" b="1" spc="-95" dirty="0">
                          <a:solidFill>
                            <a:srgbClr val="3C8F77"/>
                          </a:solidFill>
                          <a:latin typeface="Yu Gothic" panose="020B0400000000000000" pitchFamily="34" charset="-128"/>
                          <a:ea typeface="Yu Gothic" panose="020B0400000000000000" pitchFamily="34" charset="-128"/>
                          <a:cs typeface="Arial"/>
                        </a:rPr>
                        <a:t>INSPIRATEUR</a:t>
                      </a:r>
                      <a:endParaRPr sz="1400">
                        <a:latin typeface="Yu Gothic" panose="020B0400000000000000" pitchFamily="34" charset="-128"/>
                        <a:ea typeface="Yu Gothic" panose="020B0400000000000000" pitchFamily="34" charset="-128"/>
                        <a:cs typeface="Arial"/>
                      </a:endParaRPr>
                    </a:p>
                  </a:txBody>
                  <a:tcPr marL="0" marR="0" marT="5332"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6"/>
                  </a:ext>
                </a:extLst>
              </a:tr>
              <a:tr h="616380">
                <a:tc>
                  <a:txBody>
                    <a:bodyPr/>
                    <a:lstStyle/>
                    <a:p>
                      <a:pPr>
                        <a:lnSpc>
                          <a:spcPct val="100000"/>
                        </a:lnSpc>
                        <a:spcBef>
                          <a:spcPts val="20"/>
                        </a:spcBef>
                      </a:pPr>
                      <a:endParaRPr sz="1400">
                        <a:latin typeface="Yu Gothic" panose="020B0400000000000000" pitchFamily="34" charset="-128"/>
                        <a:ea typeface="Yu Gothic" panose="020B0400000000000000" pitchFamily="34" charset="-128"/>
                        <a:cs typeface="Times New Roman"/>
                      </a:endParaRPr>
                    </a:p>
                    <a:p>
                      <a:pPr marR="17145" algn="ctr">
                        <a:lnSpc>
                          <a:spcPct val="100000"/>
                        </a:lnSpc>
                      </a:pPr>
                      <a:r>
                        <a:rPr sz="1400" b="1" spc="-55" dirty="0">
                          <a:solidFill>
                            <a:srgbClr val="393964"/>
                          </a:solidFill>
                          <a:latin typeface="Yu Gothic" panose="020B0400000000000000" pitchFamily="34" charset="-128"/>
                          <a:ea typeface="Yu Gothic" panose="020B0400000000000000" pitchFamily="34" charset="-128"/>
                          <a:cs typeface="Arial"/>
                        </a:rPr>
                        <a:t>INNOVATEUR</a:t>
                      </a:r>
                      <a:endParaRPr sz="1400">
                        <a:latin typeface="Yu Gothic" panose="020B0400000000000000" pitchFamily="34" charset="-128"/>
                        <a:ea typeface="Yu Gothic" panose="020B0400000000000000" pitchFamily="34" charset="-128"/>
                        <a:cs typeface="Arial"/>
                      </a:endParaRPr>
                    </a:p>
                  </a:txBody>
                  <a:tcPr marL="0" marR="0" marT="2370"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gn="ctr">
                        <a:lnSpc>
                          <a:spcPct val="100000"/>
                        </a:lnSpc>
                        <a:spcBef>
                          <a:spcPts val="20"/>
                        </a:spcBef>
                      </a:pPr>
                      <a:endParaRPr sz="1400">
                        <a:latin typeface="Yu Gothic" panose="020B0400000000000000" pitchFamily="34" charset="-128"/>
                        <a:ea typeface="Yu Gothic" panose="020B0400000000000000" pitchFamily="34" charset="-128"/>
                        <a:cs typeface="Times New Roman"/>
                      </a:endParaRPr>
                    </a:p>
                    <a:p>
                      <a:pPr marL="7620" algn="ctr">
                        <a:lnSpc>
                          <a:spcPct val="100000"/>
                        </a:lnSpc>
                      </a:pPr>
                      <a:r>
                        <a:rPr sz="1400" b="1" spc="-105" dirty="0">
                          <a:solidFill>
                            <a:srgbClr val="393964"/>
                          </a:solidFill>
                          <a:latin typeface="Yu Gothic" panose="020B0400000000000000" pitchFamily="34" charset="-128"/>
                          <a:ea typeface="Yu Gothic" panose="020B0400000000000000" pitchFamily="34" charset="-128"/>
                          <a:cs typeface="Arial"/>
                        </a:rPr>
                        <a:t>LOYAL</a:t>
                      </a:r>
                      <a:endParaRPr sz="1400">
                        <a:latin typeface="Yu Gothic" panose="020B0400000000000000" pitchFamily="34" charset="-128"/>
                        <a:ea typeface="Yu Gothic" panose="020B0400000000000000" pitchFamily="34" charset="-128"/>
                        <a:cs typeface="Arial"/>
                      </a:endParaRPr>
                    </a:p>
                  </a:txBody>
                  <a:tcPr marL="0" marR="0" marT="2370"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nSpc>
                          <a:spcPct val="100000"/>
                        </a:lnSpc>
                        <a:spcBef>
                          <a:spcPts val="20"/>
                        </a:spcBef>
                      </a:pPr>
                      <a:endParaRPr sz="1400">
                        <a:latin typeface="Yu Gothic" panose="020B0400000000000000" pitchFamily="34" charset="-128"/>
                        <a:ea typeface="Yu Gothic" panose="020B0400000000000000" pitchFamily="34" charset="-128"/>
                        <a:cs typeface="Times New Roman"/>
                      </a:endParaRPr>
                    </a:p>
                    <a:p>
                      <a:pPr marL="31115" algn="ctr">
                        <a:lnSpc>
                          <a:spcPct val="100000"/>
                        </a:lnSpc>
                      </a:pPr>
                      <a:r>
                        <a:rPr sz="1400" b="1" spc="-60" dirty="0">
                          <a:solidFill>
                            <a:srgbClr val="393964"/>
                          </a:solidFill>
                          <a:latin typeface="Yu Gothic" panose="020B0400000000000000" pitchFamily="34" charset="-128"/>
                          <a:ea typeface="Yu Gothic" panose="020B0400000000000000" pitchFamily="34" charset="-128"/>
                          <a:cs typeface="Arial"/>
                        </a:rPr>
                        <a:t>MOTIVATEUR</a:t>
                      </a:r>
                      <a:endParaRPr sz="1400">
                        <a:latin typeface="Yu Gothic" panose="020B0400000000000000" pitchFamily="34" charset="-128"/>
                        <a:ea typeface="Yu Gothic" panose="020B0400000000000000" pitchFamily="34" charset="-128"/>
                        <a:cs typeface="Arial"/>
                      </a:endParaRPr>
                    </a:p>
                  </a:txBody>
                  <a:tcPr marL="0" marR="0" marT="2370"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7"/>
                  </a:ext>
                </a:extLst>
              </a:tr>
              <a:tr h="624778">
                <a:tc>
                  <a:txBody>
                    <a:bodyPr/>
                    <a:lstStyle/>
                    <a:p>
                      <a:pPr>
                        <a:lnSpc>
                          <a:spcPct val="100000"/>
                        </a:lnSpc>
                      </a:pPr>
                      <a:endParaRPr sz="1400">
                        <a:latin typeface="Yu Gothic" panose="020B0400000000000000" pitchFamily="34" charset="-128"/>
                        <a:ea typeface="Yu Gothic" panose="020B0400000000000000" pitchFamily="34" charset="-128"/>
                        <a:cs typeface="Times New Roman"/>
                      </a:endParaRPr>
                    </a:p>
                    <a:p>
                      <a:pPr marR="17145" algn="ctr">
                        <a:lnSpc>
                          <a:spcPct val="100000"/>
                        </a:lnSpc>
                      </a:pPr>
                      <a:r>
                        <a:rPr sz="1400" b="1" spc="-70" dirty="0">
                          <a:solidFill>
                            <a:srgbClr val="EA202C"/>
                          </a:solidFill>
                          <a:latin typeface="Yu Gothic" panose="020B0400000000000000" pitchFamily="34" charset="-128"/>
                          <a:ea typeface="Yu Gothic" panose="020B0400000000000000" pitchFamily="34" charset="-128"/>
                          <a:cs typeface="Arial"/>
                        </a:rPr>
                        <a:t>OPTIMISTE</a:t>
                      </a:r>
                      <a:endParaRPr sz="1400">
                        <a:latin typeface="Yu Gothic" panose="020B0400000000000000" pitchFamily="34" charset="-128"/>
                        <a:ea typeface="Yu Gothic" panose="020B0400000000000000" pitchFamily="34" charset="-128"/>
                        <a:cs typeface="Arial"/>
                      </a:endParaRPr>
                    </a:p>
                  </a:txBody>
                  <a:tcPr marL="0" marR="0" marT="0"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gn="ctr">
                        <a:lnSpc>
                          <a:spcPct val="100000"/>
                        </a:lnSpc>
                      </a:pPr>
                      <a:endParaRPr sz="1400" dirty="0">
                        <a:latin typeface="Yu Gothic" panose="020B0400000000000000" pitchFamily="34" charset="-128"/>
                        <a:ea typeface="Yu Gothic" panose="020B0400000000000000" pitchFamily="34" charset="-128"/>
                        <a:cs typeface="Times New Roman"/>
                      </a:endParaRPr>
                    </a:p>
                    <a:p>
                      <a:pPr marL="0" indent="0" algn="ctr">
                        <a:lnSpc>
                          <a:spcPct val="100000"/>
                        </a:lnSpc>
                      </a:pPr>
                      <a:r>
                        <a:rPr sz="1400" b="1" spc="-105" dirty="0">
                          <a:solidFill>
                            <a:srgbClr val="EA202C"/>
                          </a:solidFill>
                          <a:latin typeface="Yu Gothic" panose="020B0400000000000000" pitchFamily="34" charset="-128"/>
                          <a:ea typeface="Yu Gothic" panose="020B0400000000000000" pitchFamily="34" charset="-128"/>
                          <a:cs typeface="Arial"/>
                        </a:rPr>
                        <a:t>ORGANISÉ</a:t>
                      </a:r>
                      <a:endParaRPr sz="1400" dirty="0">
                        <a:latin typeface="Yu Gothic" panose="020B0400000000000000" pitchFamily="34" charset="-128"/>
                        <a:ea typeface="Yu Gothic" panose="020B0400000000000000" pitchFamily="34" charset="-128"/>
                        <a:cs typeface="Arial"/>
                      </a:endParaRPr>
                    </a:p>
                  </a:txBody>
                  <a:tcPr marL="0" marR="0" marT="0"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nSpc>
                          <a:spcPct val="100000"/>
                        </a:lnSpc>
                      </a:pPr>
                      <a:endParaRPr sz="1400">
                        <a:latin typeface="Yu Gothic" panose="020B0400000000000000" pitchFamily="34" charset="-128"/>
                        <a:ea typeface="Yu Gothic" panose="020B0400000000000000" pitchFamily="34" charset="-128"/>
                        <a:cs typeface="Times New Roman"/>
                      </a:endParaRPr>
                    </a:p>
                    <a:p>
                      <a:pPr marL="31115" algn="ctr">
                        <a:lnSpc>
                          <a:spcPct val="100000"/>
                        </a:lnSpc>
                      </a:pPr>
                      <a:r>
                        <a:rPr sz="1400" b="1" spc="-105" dirty="0">
                          <a:solidFill>
                            <a:srgbClr val="EA202C"/>
                          </a:solidFill>
                          <a:latin typeface="Yu Gothic" panose="020B0400000000000000" pitchFamily="34" charset="-128"/>
                          <a:ea typeface="Yu Gothic" panose="020B0400000000000000" pitchFamily="34" charset="-128"/>
                          <a:cs typeface="Arial"/>
                        </a:rPr>
                        <a:t>FRANC</a:t>
                      </a:r>
                      <a:endParaRPr sz="1400">
                        <a:latin typeface="Yu Gothic" panose="020B0400000000000000" pitchFamily="34" charset="-128"/>
                        <a:ea typeface="Yu Gothic" panose="020B0400000000000000" pitchFamily="34" charset="-128"/>
                        <a:cs typeface="Arial"/>
                      </a:endParaRPr>
                    </a:p>
                  </a:txBody>
                  <a:tcPr marL="0" marR="0" marT="0"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8"/>
                  </a:ext>
                </a:extLst>
              </a:tr>
              <a:tr h="623098">
                <a:tc>
                  <a:txBody>
                    <a:bodyPr/>
                    <a:lstStyle/>
                    <a:p>
                      <a:pPr>
                        <a:lnSpc>
                          <a:spcPct val="100000"/>
                        </a:lnSpc>
                        <a:spcBef>
                          <a:spcPts val="45"/>
                        </a:spcBef>
                      </a:pPr>
                      <a:endParaRPr sz="1400">
                        <a:latin typeface="Yu Gothic" panose="020B0400000000000000" pitchFamily="34" charset="-128"/>
                        <a:ea typeface="Yu Gothic" panose="020B0400000000000000" pitchFamily="34" charset="-128"/>
                        <a:cs typeface="Times New Roman"/>
                      </a:endParaRPr>
                    </a:p>
                    <a:p>
                      <a:pPr marR="17780" algn="ctr">
                        <a:lnSpc>
                          <a:spcPct val="100000"/>
                        </a:lnSpc>
                      </a:pPr>
                      <a:r>
                        <a:rPr sz="1400" b="1" spc="-90" dirty="0">
                          <a:solidFill>
                            <a:srgbClr val="3C8F77"/>
                          </a:solidFill>
                          <a:latin typeface="Yu Gothic" panose="020B0400000000000000" pitchFamily="34" charset="-128"/>
                          <a:ea typeface="Yu Gothic" panose="020B0400000000000000" pitchFamily="34" charset="-128"/>
                          <a:cs typeface="Arial"/>
                        </a:rPr>
                        <a:t>PASSIONNÉ</a:t>
                      </a:r>
                      <a:endParaRPr sz="1400">
                        <a:latin typeface="Yu Gothic" panose="020B0400000000000000" pitchFamily="34" charset="-128"/>
                        <a:ea typeface="Yu Gothic" panose="020B0400000000000000" pitchFamily="34" charset="-128"/>
                        <a:cs typeface="Arial"/>
                      </a:endParaRPr>
                    </a:p>
                  </a:txBody>
                  <a:tcPr marL="0" marR="0" marT="5332"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gn="ctr">
                        <a:lnSpc>
                          <a:spcPct val="100000"/>
                        </a:lnSpc>
                        <a:spcBef>
                          <a:spcPts val="45"/>
                        </a:spcBef>
                      </a:pPr>
                      <a:endParaRPr sz="1400" dirty="0">
                        <a:latin typeface="Yu Gothic" panose="020B0400000000000000" pitchFamily="34" charset="-128"/>
                        <a:ea typeface="Yu Gothic" panose="020B0400000000000000" pitchFamily="34" charset="-128"/>
                        <a:cs typeface="Times New Roman"/>
                      </a:endParaRPr>
                    </a:p>
                    <a:p>
                      <a:pPr marL="0" indent="0" algn="ctr">
                        <a:lnSpc>
                          <a:spcPct val="100000"/>
                        </a:lnSpc>
                      </a:pPr>
                      <a:r>
                        <a:rPr sz="1400" b="1" spc="-90" dirty="0">
                          <a:solidFill>
                            <a:srgbClr val="179984"/>
                          </a:solidFill>
                          <a:latin typeface="Yu Gothic" panose="020B0400000000000000" pitchFamily="34" charset="-128"/>
                          <a:ea typeface="Yu Gothic" panose="020B0400000000000000" pitchFamily="34" charset="-128"/>
                          <a:cs typeface="Arial"/>
                        </a:rPr>
                        <a:t>PRO-ACTIF</a:t>
                      </a:r>
                      <a:endParaRPr sz="1400" dirty="0">
                        <a:latin typeface="Yu Gothic" panose="020B0400000000000000" pitchFamily="34" charset="-128"/>
                        <a:ea typeface="Yu Gothic" panose="020B0400000000000000" pitchFamily="34" charset="-128"/>
                        <a:cs typeface="Arial"/>
                      </a:endParaRPr>
                    </a:p>
                  </a:txBody>
                  <a:tcPr marL="0" marR="0" marT="5332"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a:lnSpc>
                          <a:spcPct val="100000"/>
                        </a:lnSpc>
                        <a:spcBef>
                          <a:spcPts val="45"/>
                        </a:spcBef>
                      </a:pPr>
                      <a:endParaRPr sz="1400">
                        <a:latin typeface="Yu Gothic" panose="020B0400000000000000" pitchFamily="34" charset="-128"/>
                        <a:ea typeface="Yu Gothic" panose="020B0400000000000000" pitchFamily="34" charset="-128"/>
                        <a:cs typeface="Times New Roman"/>
                      </a:endParaRPr>
                    </a:p>
                    <a:p>
                      <a:pPr marL="30480" algn="ctr">
                        <a:lnSpc>
                          <a:spcPct val="100000"/>
                        </a:lnSpc>
                      </a:pPr>
                      <a:r>
                        <a:rPr sz="1400" b="1" spc="-125" dirty="0">
                          <a:solidFill>
                            <a:srgbClr val="3C8F77"/>
                          </a:solidFill>
                          <a:latin typeface="Yu Gothic" panose="020B0400000000000000" pitchFamily="34" charset="-128"/>
                          <a:ea typeface="Yu Gothic" panose="020B0400000000000000" pitchFamily="34" charset="-128"/>
                          <a:cs typeface="Arial"/>
                        </a:rPr>
                        <a:t>PERSUASIF</a:t>
                      </a:r>
                      <a:endParaRPr sz="1400">
                        <a:latin typeface="Yu Gothic" panose="020B0400000000000000" pitchFamily="34" charset="-128"/>
                        <a:ea typeface="Yu Gothic" panose="020B0400000000000000" pitchFamily="34" charset="-128"/>
                        <a:cs typeface="Arial"/>
                      </a:endParaRPr>
                    </a:p>
                  </a:txBody>
                  <a:tcPr marL="0" marR="0" marT="5332"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09"/>
                  </a:ext>
                </a:extLst>
              </a:tr>
              <a:tr h="553118">
                <a:tc>
                  <a:txBody>
                    <a:bodyPr/>
                    <a:lstStyle/>
                    <a:p>
                      <a:pPr marL="0" marR="15240" algn="ctr">
                        <a:lnSpc>
                          <a:spcPct val="100000"/>
                        </a:lnSpc>
                        <a:spcBef>
                          <a:spcPts val="1455"/>
                        </a:spcBef>
                      </a:pPr>
                      <a:r>
                        <a:rPr sz="1400" b="1" spc="-125" dirty="0">
                          <a:solidFill>
                            <a:srgbClr val="393964"/>
                          </a:solidFill>
                          <a:latin typeface="Yu Gothic" panose="020B0400000000000000" pitchFamily="34" charset="-128"/>
                          <a:ea typeface="Yu Gothic" panose="020B0400000000000000" pitchFamily="34" charset="-128"/>
                          <a:cs typeface="Arial"/>
                        </a:rPr>
                        <a:t>RESPONSABLE</a:t>
                      </a:r>
                    </a:p>
                  </a:txBody>
                  <a:tcPr marL="0" marR="0" marT="172392" marB="0">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0" marR="15240" indent="0" algn="ctr">
                        <a:lnSpc>
                          <a:spcPct val="100000"/>
                        </a:lnSpc>
                        <a:spcBef>
                          <a:spcPts val="1455"/>
                        </a:spcBef>
                      </a:pPr>
                      <a:r>
                        <a:rPr sz="1400" b="1" spc="-125" dirty="0">
                          <a:solidFill>
                            <a:srgbClr val="393964"/>
                          </a:solidFill>
                          <a:latin typeface="Yu Gothic" panose="020B0400000000000000" pitchFamily="34" charset="-128"/>
                          <a:ea typeface="Yu Gothic" panose="020B0400000000000000" pitchFamily="34" charset="-128"/>
                          <a:cs typeface="Arial"/>
                        </a:rPr>
                        <a:t>RESPECTUEUX</a:t>
                      </a:r>
                    </a:p>
                  </a:txBody>
                  <a:tcPr marL="0" marR="0" marT="172392" marB="0">
                    <a:lnL w="12700">
                      <a:solidFill>
                        <a:srgbClr val="171717"/>
                      </a:solidFill>
                      <a:prstDash val="solid"/>
                    </a:lnL>
                    <a:lnR w="12700">
                      <a:solidFill>
                        <a:srgbClr val="171717"/>
                      </a:solidFill>
                      <a:prstDash val="solid"/>
                    </a:lnR>
                    <a:lnT w="12700">
                      <a:solidFill>
                        <a:srgbClr val="171717"/>
                      </a:solidFill>
                      <a:prstDash val="solid"/>
                    </a:lnT>
                    <a:lnB w="12700">
                      <a:solidFill>
                        <a:srgbClr val="171717"/>
                      </a:solidFill>
                      <a:prstDash val="solid"/>
                    </a:lnB>
                  </a:tcPr>
                </a:tc>
                <a:tc>
                  <a:txBody>
                    <a:bodyPr/>
                    <a:lstStyle/>
                    <a:p>
                      <a:pPr marL="0" marR="15240" algn="ctr">
                        <a:lnSpc>
                          <a:spcPct val="100000"/>
                        </a:lnSpc>
                        <a:spcBef>
                          <a:spcPts val="1455"/>
                        </a:spcBef>
                      </a:pPr>
                      <a:r>
                        <a:rPr sz="1400" b="1" spc="-125" dirty="0">
                          <a:solidFill>
                            <a:srgbClr val="393964"/>
                          </a:solidFill>
                          <a:latin typeface="Yu Gothic" panose="020B0400000000000000" pitchFamily="34" charset="-128"/>
                          <a:ea typeface="Yu Gothic" panose="020B0400000000000000" pitchFamily="34" charset="-128"/>
                          <a:cs typeface="Arial"/>
                        </a:rPr>
                        <a:t>COMPÉTENT</a:t>
                      </a:r>
                    </a:p>
                  </a:txBody>
                  <a:tcPr marL="0" marR="0" marT="172392" marB="0">
                    <a:lnL w="12700">
                      <a:solidFill>
                        <a:srgbClr val="171717"/>
                      </a:solidFill>
                      <a:prstDash val="solid"/>
                    </a:lnL>
                    <a:lnT w="12700">
                      <a:solidFill>
                        <a:srgbClr val="171717"/>
                      </a:solidFill>
                      <a:prstDash val="solid"/>
                    </a:lnT>
                    <a:lnB w="12700">
                      <a:solidFill>
                        <a:srgbClr val="171717"/>
                      </a:solidFill>
                      <a:prstDash val="solid"/>
                    </a:lnB>
                  </a:tcPr>
                </a:tc>
                <a:extLst>
                  <a:ext uri="{0D108BD9-81ED-4DB2-BD59-A6C34878D82A}">
                    <a16:rowId xmlns:a16="http://schemas.microsoft.com/office/drawing/2014/main" val="10010"/>
                  </a:ext>
                </a:extLst>
              </a:tr>
              <a:tr h="785227">
                <a:tc>
                  <a:txBody>
                    <a:bodyPr/>
                    <a:lstStyle/>
                    <a:p>
                      <a:pPr>
                        <a:lnSpc>
                          <a:spcPct val="100000"/>
                        </a:lnSpc>
                        <a:spcBef>
                          <a:spcPts val="20"/>
                        </a:spcBef>
                      </a:pPr>
                      <a:endParaRPr sz="1400" dirty="0">
                        <a:latin typeface="Yu Gothic" panose="020B0400000000000000" pitchFamily="34" charset="-128"/>
                        <a:ea typeface="Yu Gothic" panose="020B0400000000000000" pitchFamily="34" charset="-128"/>
                        <a:cs typeface="Times New Roman"/>
                      </a:endParaRPr>
                    </a:p>
                    <a:p>
                      <a:pPr marR="15240" algn="ctr">
                        <a:lnSpc>
                          <a:spcPct val="100000"/>
                        </a:lnSpc>
                      </a:pPr>
                      <a:r>
                        <a:rPr sz="1400" b="1" spc="-85" dirty="0">
                          <a:solidFill>
                            <a:srgbClr val="EA202C"/>
                          </a:solidFill>
                          <a:latin typeface="Yu Gothic" panose="020B0400000000000000" pitchFamily="34" charset="-128"/>
                          <a:ea typeface="Yu Gothic" panose="020B0400000000000000" pitchFamily="34" charset="-128"/>
                          <a:cs typeface="Arial"/>
                        </a:rPr>
                        <a:t>INTELLIGENT</a:t>
                      </a:r>
                      <a:endParaRPr sz="1400" dirty="0">
                        <a:latin typeface="Yu Gothic" panose="020B0400000000000000" pitchFamily="34" charset="-128"/>
                        <a:ea typeface="Yu Gothic" panose="020B0400000000000000" pitchFamily="34" charset="-128"/>
                        <a:cs typeface="Arial"/>
                      </a:endParaRPr>
                    </a:p>
                  </a:txBody>
                  <a:tcPr marL="0" marR="0" marT="2370" marB="0">
                    <a:lnR w="12700">
                      <a:solidFill>
                        <a:srgbClr val="171717"/>
                      </a:solidFill>
                      <a:prstDash val="solid"/>
                    </a:lnR>
                    <a:lnT w="12700">
                      <a:solidFill>
                        <a:srgbClr val="171717"/>
                      </a:solidFill>
                      <a:prstDash val="solid"/>
                    </a:lnT>
                  </a:tcPr>
                </a:tc>
                <a:tc>
                  <a:txBody>
                    <a:bodyPr/>
                    <a:lstStyle/>
                    <a:p>
                      <a:pPr algn="ctr">
                        <a:lnSpc>
                          <a:spcPct val="100000"/>
                        </a:lnSpc>
                        <a:spcBef>
                          <a:spcPts val="20"/>
                        </a:spcBef>
                      </a:pPr>
                      <a:endParaRPr sz="1400" dirty="0">
                        <a:latin typeface="Yu Gothic" panose="020B0400000000000000" pitchFamily="34" charset="-128"/>
                        <a:ea typeface="Yu Gothic" panose="020B0400000000000000" pitchFamily="34" charset="-128"/>
                        <a:cs typeface="Times New Roman"/>
                      </a:endParaRPr>
                    </a:p>
                    <a:p>
                      <a:pPr marL="0" indent="0" algn="ctr">
                        <a:lnSpc>
                          <a:spcPct val="100000"/>
                        </a:lnSpc>
                      </a:pPr>
                      <a:r>
                        <a:rPr sz="1400" b="1" spc="-105" dirty="0">
                          <a:solidFill>
                            <a:srgbClr val="EA202C"/>
                          </a:solidFill>
                          <a:latin typeface="Yu Gothic" panose="020B0400000000000000" pitchFamily="34" charset="-128"/>
                          <a:ea typeface="Yu Gothic" panose="020B0400000000000000" pitchFamily="34" charset="-128"/>
                          <a:cs typeface="Arial"/>
                        </a:rPr>
                        <a:t>SUPPORTEUR</a:t>
                      </a:r>
                      <a:endParaRPr sz="1400" dirty="0">
                        <a:latin typeface="Yu Gothic" panose="020B0400000000000000" pitchFamily="34" charset="-128"/>
                        <a:ea typeface="Yu Gothic" panose="020B0400000000000000" pitchFamily="34" charset="-128"/>
                        <a:cs typeface="Arial"/>
                      </a:endParaRPr>
                    </a:p>
                  </a:txBody>
                  <a:tcPr marL="0" marR="0" marT="2370" marB="0">
                    <a:lnL w="12700">
                      <a:solidFill>
                        <a:srgbClr val="171717"/>
                      </a:solidFill>
                      <a:prstDash val="solid"/>
                    </a:lnL>
                    <a:lnR w="12700">
                      <a:solidFill>
                        <a:srgbClr val="171717"/>
                      </a:solidFill>
                      <a:prstDash val="solid"/>
                    </a:lnR>
                    <a:lnT w="12700">
                      <a:solidFill>
                        <a:srgbClr val="171717"/>
                      </a:solidFill>
                      <a:prstDash val="solid"/>
                    </a:lnT>
                  </a:tcPr>
                </a:tc>
                <a:tc>
                  <a:txBody>
                    <a:bodyPr/>
                    <a:lstStyle/>
                    <a:p>
                      <a:pPr marL="692150" marR="461009" indent="109220">
                        <a:lnSpc>
                          <a:spcPct val="100000"/>
                        </a:lnSpc>
                        <a:spcBef>
                          <a:spcPts val="1440"/>
                        </a:spcBef>
                      </a:pPr>
                      <a:r>
                        <a:rPr sz="1400" b="1" dirty="0">
                          <a:solidFill>
                            <a:srgbClr val="EA202C"/>
                          </a:solidFill>
                          <a:latin typeface="Yu Gothic" panose="020B0400000000000000" pitchFamily="34" charset="-128"/>
                          <a:ea typeface="Yu Gothic" panose="020B0400000000000000" pitchFamily="34" charset="-128"/>
                          <a:cs typeface="Arial"/>
                        </a:rPr>
                        <a:t>D</a:t>
                      </a:r>
                      <a:r>
                        <a:rPr sz="1400" b="1" spc="-10" dirty="0">
                          <a:solidFill>
                            <a:srgbClr val="EA202C"/>
                          </a:solidFill>
                          <a:latin typeface="Yu Gothic" panose="020B0400000000000000" pitchFamily="34" charset="-128"/>
                          <a:ea typeface="Yu Gothic" panose="020B0400000000000000" pitchFamily="34" charset="-128"/>
                          <a:cs typeface="Arial"/>
                        </a:rPr>
                        <a:t>I</a:t>
                      </a:r>
                      <a:r>
                        <a:rPr sz="1400" b="1" dirty="0">
                          <a:solidFill>
                            <a:srgbClr val="EA202C"/>
                          </a:solidFill>
                          <a:latin typeface="Yu Gothic" panose="020B0400000000000000" pitchFamily="34" charset="-128"/>
                          <a:ea typeface="Yu Gothic" panose="020B0400000000000000" pitchFamily="34" charset="-128"/>
                          <a:cs typeface="Arial"/>
                        </a:rPr>
                        <a:t>GNE</a:t>
                      </a:r>
                      <a:r>
                        <a:rPr sz="1400" b="1" spc="-80" dirty="0">
                          <a:solidFill>
                            <a:srgbClr val="EA202C"/>
                          </a:solidFill>
                          <a:latin typeface="Yu Gothic" panose="020B0400000000000000" pitchFamily="34" charset="-128"/>
                          <a:ea typeface="Yu Gothic" panose="020B0400000000000000" pitchFamily="34" charset="-128"/>
                          <a:cs typeface="Arial"/>
                        </a:rPr>
                        <a:t> </a:t>
                      </a:r>
                      <a:r>
                        <a:rPr sz="1400" b="1" dirty="0">
                          <a:solidFill>
                            <a:srgbClr val="EA202C"/>
                          </a:solidFill>
                          <a:latin typeface="Yu Gothic" panose="020B0400000000000000" pitchFamily="34" charset="-128"/>
                          <a:ea typeface="Yu Gothic" panose="020B0400000000000000" pitchFamily="34" charset="-128"/>
                          <a:cs typeface="Arial"/>
                        </a:rPr>
                        <a:t>DE  CO</a:t>
                      </a:r>
                      <a:r>
                        <a:rPr sz="1400" b="1" spc="-10" dirty="0">
                          <a:solidFill>
                            <a:srgbClr val="EA202C"/>
                          </a:solidFill>
                          <a:latin typeface="Yu Gothic" panose="020B0400000000000000" pitchFamily="34" charset="-128"/>
                          <a:ea typeface="Yu Gothic" panose="020B0400000000000000" pitchFamily="34" charset="-128"/>
                          <a:cs typeface="Arial"/>
                        </a:rPr>
                        <a:t>N</a:t>
                      </a:r>
                      <a:r>
                        <a:rPr sz="1400" b="1" dirty="0">
                          <a:solidFill>
                            <a:srgbClr val="EA202C"/>
                          </a:solidFill>
                          <a:latin typeface="Yu Gothic" panose="020B0400000000000000" pitchFamily="34" charset="-128"/>
                          <a:ea typeface="Yu Gothic" panose="020B0400000000000000" pitchFamily="34" charset="-128"/>
                          <a:cs typeface="Arial"/>
                        </a:rPr>
                        <a:t>FI</a:t>
                      </a:r>
                      <a:r>
                        <a:rPr sz="1400" b="1" spc="-10" dirty="0">
                          <a:solidFill>
                            <a:srgbClr val="EA202C"/>
                          </a:solidFill>
                          <a:latin typeface="Yu Gothic" panose="020B0400000000000000" pitchFamily="34" charset="-128"/>
                          <a:ea typeface="Yu Gothic" panose="020B0400000000000000" pitchFamily="34" charset="-128"/>
                          <a:cs typeface="Arial"/>
                        </a:rPr>
                        <a:t>A</a:t>
                      </a:r>
                      <a:r>
                        <a:rPr sz="1400" b="1" spc="-5" dirty="0">
                          <a:solidFill>
                            <a:srgbClr val="EA202C"/>
                          </a:solidFill>
                          <a:latin typeface="Yu Gothic" panose="020B0400000000000000" pitchFamily="34" charset="-128"/>
                          <a:ea typeface="Yu Gothic" panose="020B0400000000000000" pitchFamily="34" charset="-128"/>
                          <a:cs typeface="Arial"/>
                        </a:rPr>
                        <a:t>N</a:t>
                      </a:r>
                      <a:r>
                        <a:rPr sz="1400" b="1" dirty="0">
                          <a:solidFill>
                            <a:srgbClr val="EA202C"/>
                          </a:solidFill>
                          <a:latin typeface="Yu Gothic" panose="020B0400000000000000" pitchFamily="34" charset="-128"/>
                          <a:ea typeface="Yu Gothic" panose="020B0400000000000000" pitchFamily="34" charset="-128"/>
                          <a:cs typeface="Arial"/>
                        </a:rPr>
                        <a:t>CE</a:t>
                      </a:r>
                      <a:endParaRPr sz="1400" dirty="0">
                        <a:latin typeface="Yu Gothic" panose="020B0400000000000000" pitchFamily="34" charset="-128"/>
                        <a:ea typeface="Yu Gothic" panose="020B0400000000000000" pitchFamily="34" charset="-128"/>
                        <a:cs typeface="Arial"/>
                      </a:endParaRPr>
                    </a:p>
                  </a:txBody>
                  <a:tcPr marL="0" marR="0" marT="170615" marB="0">
                    <a:lnL w="12700">
                      <a:solidFill>
                        <a:srgbClr val="171717"/>
                      </a:solidFill>
                      <a:prstDash val="solid"/>
                    </a:lnL>
                    <a:lnT w="12700">
                      <a:solidFill>
                        <a:srgbClr val="171717"/>
                      </a:solidFill>
                      <a:prstDash val="solid"/>
                    </a:lnT>
                  </a:tcPr>
                </a:tc>
                <a:extLst>
                  <a:ext uri="{0D108BD9-81ED-4DB2-BD59-A6C34878D82A}">
                    <a16:rowId xmlns:a16="http://schemas.microsoft.com/office/drawing/2014/main" val="10011"/>
                  </a:ext>
                </a:extLst>
              </a:tr>
            </a:tbl>
          </a:graphicData>
        </a:graphic>
      </p:graphicFrame>
      <p:sp>
        <p:nvSpPr>
          <p:cNvPr id="6" name="object 33">
            <a:extLst>
              <a:ext uri="{FF2B5EF4-FFF2-40B4-BE49-F238E27FC236}">
                <a16:creationId xmlns:a16="http://schemas.microsoft.com/office/drawing/2014/main" id="{8016B761-79C4-4511-B9D4-9957511B2E2B}"/>
              </a:ext>
            </a:extLst>
          </p:cNvPr>
          <p:cNvSpPr txBox="1"/>
          <p:nvPr/>
        </p:nvSpPr>
        <p:spPr>
          <a:xfrm>
            <a:off x="6372149" y="9226803"/>
            <a:ext cx="175260" cy="186590"/>
          </a:xfrm>
          <a:prstGeom prst="rect">
            <a:avLst/>
          </a:prstGeom>
        </p:spPr>
        <p:txBody>
          <a:bodyPr vert="horz" wrap="square" lIns="0" tIns="1905" rIns="0" bIns="0" rtlCol="0">
            <a:spAutoFit/>
          </a:bodyPr>
          <a:lstStyle/>
          <a:p>
            <a:pPr marL="38100">
              <a:spcBef>
                <a:spcPts val="15"/>
              </a:spcBef>
            </a:pPr>
            <a:r>
              <a:rPr lang="es-PA" sz="1200" b="1" dirty="0">
                <a:latin typeface="Ubuntu" panose="020B0504030602030204" pitchFamily="34" charset="0"/>
                <a:cs typeface="Arial"/>
              </a:rPr>
              <a:t>8</a:t>
            </a:r>
            <a:endParaRPr sz="1200" b="1" dirty="0">
              <a:latin typeface="Ubuntu" panose="020B0504030602030204" pitchFamily="34" charset="0"/>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TotalTime>
  <Words>962</Words>
  <Application>Microsoft Office PowerPoint</Application>
  <PresentationFormat>A4 Paper (210x297 mm)</PresentationFormat>
  <Paragraphs>223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Yu Gothic</vt:lpstr>
      <vt:lpstr>Arial</vt:lpstr>
      <vt:lpstr>Calibri</vt:lpstr>
      <vt:lpstr>GT Walsheim Pro Condensed Black</vt:lpstr>
      <vt:lpstr>Times New Roman</vt:lpstr>
      <vt:lpstr>Ubuntu</vt:lpstr>
      <vt:lpstr>Office Theme</vt:lpstr>
      <vt:lpstr>Introduction au Leadership des Athlètes   Document du Participant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MES IDÉES Quel LEADER voudrai-je ÊTRE?</vt:lpstr>
      <vt:lpstr>JE VEUX</vt:lpstr>
      <vt:lpstr>PLAN D’ACTION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 Leadership des Athlètes   Document du Participant</dc:title>
  <dc:creator>Charles Takouet</dc:creator>
  <cp:lastModifiedBy>Yaiguili Alvarado García</cp:lastModifiedBy>
  <cp:revision>12</cp:revision>
  <dcterms:created xsi:type="dcterms:W3CDTF">2021-11-08T18:27:19Z</dcterms:created>
  <dcterms:modified xsi:type="dcterms:W3CDTF">2021-11-16T20:25:46Z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2020-08-02T00:00:00Z</vt:filetime>
  </property>
  <property fmtid="{D5CDD505-2E9C-101B-9397-08002B2CF9AE}" pid="3" name="Creator">
    <vt:lpwstr>Microsoft® Word 2016</vt:lpwstr>
  </property>
  <property fmtid="{D5CDD505-2E9C-101B-9397-08002B2CF9AE}" pid="4" name="LastSaved">
    <vt:filetime>2021-11-08T00:00:00Z</vt:filetime>
  </property>
</Properties>
</file>