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7772400" cy="10058400"/>
  <p:defaultTextStyle>
    <a:defPPr>
      <a:defRPr lang="es-PA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6" userDrawn="1">
          <p15:clr>
            <a:srgbClr val="A4A3A4"/>
          </p15:clr>
        </p15:guide>
        <p15:guide id="2" pos="19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2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394" autoAdjust="0"/>
  </p:normalViewPr>
  <p:slideViewPr>
    <p:cSldViewPr>
      <p:cViewPr>
        <p:scale>
          <a:sx n="100" d="100"/>
          <a:sy n="100" d="100"/>
        </p:scale>
        <p:origin x="1302" y="-174"/>
      </p:cViewPr>
      <p:guideLst>
        <p:guide orient="horz" pos="2836"/>
        <p:guide pos="19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A7DEF-0363-44E0-AD0B-55A0301EDA3F}" type="datetimeFigureOut">
              <a:rPr lang="es-PA" smtClean="0"/>
              <a:t>11/12/2021</a:t>
            </a:fld>
            <a:endParaRPr lang="es-PA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11450" y="1257300"/>
            <a:ext cx="2349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B7FA5-5910-4671-B454-03099C5C887E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5221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4B7FA5-5910-4671-B454-03099C5C887E}" type="slidenum">
              <a:rPr lang="es-PA" smtClean="0"/>
              <a:t>1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2150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A2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EA2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51038" y="431511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60">
                <a:moveTo>
                  <a:pt x="2854528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17" name="bg object 17"/>
          <p:cNvSpPr/>
          <p:nvPr/>
        </p:nvSpPr>
        <p:spPr>
          <a:xfrm>
            <a:off x="3161291" y="431512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51942" y="51434"/>
                </a:moveTo>
                <a:lnTo>
                  <a:pt x="51942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18" name="bg object 18"/>
          <p:cNvSpPr/>
          <p:nvPr/>
        </p:nvSpPr>
        <p:spPr>
          <a:xfrm>
            <a:off x="459442" y="431512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51892" y="0"/>
                </a:moveTo>
                <a:lnTo>
                  <a:pt x="0" y="0"/>
                </a:lnTo>
                <a:lnTo>
                  <a:pt x="0" y="51434"/>
                </a:lnTo>
              </a:path>
            </a:pathLst>
          </a:custGeom>
          <a:ln w="2539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19" name="bg object 19"/>
          <p:cNvSpPr/>
          <p:nvPr/>
        </p:nvSpPr>
        <p:spPr>
          <a:xfrm>
            <a:off x="3751393" y="431511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59">
                <a:moveTo>
                  <a:pt x="285457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0" name="bg object 20"/>
          <p:cNvSpPr/>
          <p:nvPr/>
        </p:nvSpPr>
        <p:spPr>
          <a:xfrm>
            <a:off x="6361692" y="431512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51942" y="51434"/>
                </a:moveTo>
                <a:lnTo>
                  <a:pt x="51942" y="0"/>
                </a:lnTo>
                <a:lnTo>
                  <a:pt x="0" y="0"/>
                </a:lnTo>
              </a:path>
            </a:pathLst>
          </a:custGeom>
          <a:ln w="25399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1" name="bg object 21"/>
          <p:cNvSpPr/>
          <p:nvPr/>
        </p:nvSpPr>
        <p:spPr>
          <a:xfrm>
            <a:off x="3659842" y="431512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51942" y="0"/>
                </a:moveTo>
                <a:lnTo>
                  <a:pt x="0" y="0"/>
                </a:lnTo>
                <a:lnTo>
                  <a:pt x="0" y="51434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2" name="bg object 22"/>
          <p:cNvSpPr/>
          <p:nvPr/>
        </p:nvSpPr>
        <p:spPr>
          <a:xfrm>
            <a:off x="596825" y="9557664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60">
                <a:moveTo>
                  <a:pt x="0" y="0"/>
                </a:moveTo>
                <a:lnTo>
                  <a:pt x="2854579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3" name="bg object 23"/>
          <p:cNvSpPr/>
          <p:nvPr/>
        </p:nvSpPr>
        <p:spPr>
          <a:xfrm>
            <a:off x="459442" y="9507008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0" y="0"/>
                </a:moveTo>
                <a:lnTo>
                  <a:pt x="0" y="51434"/>
                </a:lnTo>
                <a:lnTo>
                  <a:pt x="51892" y="51434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4" name="bg object 24"/>
          <p:cNvSpPr/>
          <p:nvPr/>
        </p:nvSpPr>
        <p:spPr>
          <a:xfrm>
            <a:off x="3161291" y="9507008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0" y="51434"/>
                </a:moveTo>
                <a:lnTo>
                  <a:pt x="51942" y="51434"/>
                </a:lnTo>
                <a:lnTo>
                  <a:pt x="51942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5" name="bg object 25"/>
          <p:cNvSpPr/>
          <p:nvPr/>
        </p:nvSpPr>
        <p:spPr>
          <a:xfrm>
            <a:off x="3797225" y="9557664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59">
                <a:moveTo>
                  <a:pt x="0" y="0"/>
                </a:moveTo>
                <a:lnTo>
                  <a:pt x="2854579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6" name="bg object 26"/>
          <p:cNvSpPr/>
          <p:nvPr/>
        </p:nvSpPr>
        <p:spPr>
          <a:xfrm>
            <a:off x="3659842" y="9507008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0" y="0"/>
                </a:moveTo>
                <a:lnTo>
                  <a:pt x="0" y="51434"/>
                </a:lnTo>
                <a:lnTo>
                  <a:pt x="51942" y="51434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7" name="bg object 27"/>
          <p:cNvSpPr/>
          <p:nvPr/>
        </p:nvSpPr>
        <p:spPr>
          <a:xfrm>
            <a:off x="6361692" y="9507008"/>
            <a:ext cx="45943" cy="50656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0" y="51434"/>
                </a:moveTo>
                <a:lnTo>
                  <a:pt x="51942" y="51434"/>
                </a:lnTo>
                <a:lnTo>
                  <a:pt x="51942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8" name="bg object 28"/>
          <p:cNvSpPr/>
          <p:nvPr/>
        </p:nvSpPr>
        <p:spPr>
          <a:xfrm>
            <a:off x="459441" y="789604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5">
                <a:moveTo>
                  <a:pt x="0" y="0"/>
                </a:moveTo>
                <a:lnTo>
                  <a:pt x="0" y="4312031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9" name="bg object 29"/>
          <p:cNvSpPr/>
          <p:nvPr/>
        </p:nvSpPr>
        <p:spPr>
          <a:xfrm>
            <a:off x="596848" y="5138611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60">
                <a:moveTo>
                  <a:pt x="0" y="0"/>
                </a:moveTo>
                <a:lnTo>
                  <a:pt x="2854934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0" name="bg object 30"/>
          <p:cNvSpPr/>
          <p:nvPr/>
        </p:nvSpPr>
        <p:spPr>
          <a:xfrm>
            <a:off x="3207571" y="738448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5">
                <a:moveTo>
                  <a:pt x="0" y="4312031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1" name="bg object 31"/>
          <p:cNvSpPr/>
          <p:nvPr/>
        </p:nvSpPr>
        <p:spPr>
          <a:xfrm>
            <a:off x="459442" y="5087457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0" y="0"/>
                </a:moveTo>
                <a:lnTo>
                  <a:pt x="0" y="51942"/>
                </a:lnTo>
                <a:lnTo>
                  <a:pt x="51904" y="51942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2" name="bg object 32"/>
          <p:cNvSpPr/>
          <p:nvPr/>
        </p:nvSpPr>
        <p:spPr>
          <a:xfrm>
            <a:off x="3161739" y="5087457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0" y="51942"/>
                </a:moveTo>
                <a:lnTo>
                  <a:pt x="51943" y="51942"/>
                </a:lnTo>
                <a:lnTo>
                  <a:pt x="51943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3" name="bg object 33"/>
          <p:cNvSpPr/>
          <p:nvPr/>
        </p:nvSpPr>
        <p:spPr>
          <a:xfrm>
            <a:off x="3659952" y="789604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5">
                <a:moveTo>
                  <a:pt x="0" y="0"/>
                </a:moveTo>
                <a:lnTo>
                  <a:pt x="0" y="4312031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4" name="bg object 34"/>
          <p:cNvSpPr/>
          <p:nvPr/>
        </p:nvSpPr>
        <p:spPr>
          <a:xfrm>
            <a:off x="3797450" y="5138611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59">
                <a:moveTo>
                  <a:pt x="0" y="0"/>
                </a:moveTo>
                <a:lnTo>
                  <a:pt x="2854959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5" name="bg object 35"/>
          <p:cNvSpPr/>
          <p:nvPr/>
        </p:nvSpPr>
        <p:spPr>
          <a:xfrm>
            <a:off x="6408083" y="738448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5">
                <a:moveTo>
                  <a:pt x="0" y="4312031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6" name="bg object 36"/>
          <p:cNvSpPr/>
          <p:nvPr/>
        </p:nvSpPr>
        <p:spPr>
          <a:xfrm>
            <a:off x="3659953" y="5087457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0" y="0"/>
                </a:moveTo>
                <a:lnTo>
                  <a:pt x="0" y="51942"/>
                </a:lnTo>
                <a:lnTo>
                  <a:pt x="51942" y="51942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7" name="bg object 37"/>
          <p:cNvSpPr/>
          <p:nvPr/>
        </p:nvSpPr>
        <p:spPr>
          <a:xfrm>
            <a:off x="6362252" y="5087457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0" y="51942"/>
                </a:moveTo>
                <a:lnTo>
                  <a:pt x="51943" y="51942"/>
                </a:lnTo>
                <a:lnTo>
                  <a:pt x="51943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8" name="bg object 38"/>
          <p:cNvSpPr/>
          <p:nvPr/>
        </p:nvSpPr>
        <p:spPr>
          <a:xfrm>
            <a:off x="459441" y="5413404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4">
                <a:moveTo>
                  <a:pt x="0" y="0"/>
                </a:moveTo>
                <a:lnTo>
                  <a:pt x="0" y="4312043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39" name="bg object 39"/>
          <p:cNvSpPr/>
          <p:nvPr/>
        </p:nvSpPr>
        <p:spPr>
          <a:xfrm>
            <a:off x="3207571" y="5362249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4">
                <a:moveTo>
                  <a:pt x="0" y="4312043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0" name="bg object 40"/>
          <p:cNvSpPr/>
          <p:nvPr/>
        </p:nvSpPr>
        <p:spPr>
          <a:xfrm>
            <a:off x="551049" y="5259936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60">
                <a:moveTo>
                  <a:pt x="2854896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1" name="bg object 41"/>
          <p:cNvSpPr/>
          <p:nvPr/>
        </p:nvSpPr>
        <p:spPr>
          <a:xfrm>
            <a:off x="3161739" y="5259936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1943" y="51942"/>
                </a:moveTo>
                <a:lnTo>
                  <a:pt x="51943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2" name="bg object 42"/>
          <p:cNvSpPr/>
          <p:nvPr/>
        </p:nvSpPr>
        <p:spPr>
          <a:xfrm>
            <a:off x="459442" y="5259936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1904" y="0"/>
                </a:moveTo>
                <a:lnTo>
                  <a:pt x="0" y="0"/>
                </a:lnTo>
                <a:lnTo>
                  <a:pt x="0" y="51942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3" name="bg object 43"/>
          <p:cNvSpPr/>
          <p:nvPr/>
        </p:nvSpPr>
        <p:spPr>
          <a:xfrm>
            <a:off x="3659952" y="5413404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4">
                <a:moveTo>
                  <a:pt x="0" y="0"/>
                </a:moveTo>
                <a:lnTo>
                  <a:pt x="0" y="4312043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4" name="bg object 44"/>
          <p:cNvSpPr/>
          <p:nvPr/>
        </p:nvSpPr>
        <p:spPr>
          <a:xfrm>
            <a:off x="6408083" y="5362249"/>
            <a:ext cx="0" cy="4246947"/>
          </a:xfrm>
          <a:custGeom>
            <a:avLst/>
            <a:gdLst/>
            <a:ahLst/>
            <a:cxnLst/>
            <a:rect l="l" t="t" r="r" b="b"/>
            <a:pathLst>
              <a:path h="4312284">
                <a:moveTo>
                  <a:pt x="0" y="4312043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5" name="bg object 45"/>
          <p:cNvSpPr/>
          <p:nvPr/>
        </p:nvSpPr>
        <p:spPr>
          <a:xfrm>
            <a:off x="3751618" y="5259936"/>
            <a:ext cx="2519082" cy="0"/>
          </a:xfrm>
          <a:custGeom>
            <a:avLst/>
            <a:gdLst/>
            <a:ahLst/>
            <a:cxnLst/>
            <a:rect l="l" t="t" r="r" b="b"/>
            <a:pathLst>
              <a:path w="2854959">
                <a:moveTo>
                  <a:pt x="28549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  <a:prstDash val="lgDash"/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6" name="bg object 46"/>
          <p:cNvSpPr/>
          <p:nvPr/>
        </p:nvSpPr>
        <p:spPr>
          <a:xfrm>
            <a:off x="6362252" y="5259936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1943" y="51942"/>
                </a:moveTo>
                <a:lnTo>
                  <a:pt x="51943" y="0"/>
                </a:lnTo>
                <a:lnTo>
                  <a:pt x="0" y="0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47" name="bg object 47"/>
          <p:cNvSpPr/>
          <p:nvPr/>
        </p:nvSpPr>
        <p:spPr>
          <a:xfrm>
            <a:off x="3659953" y="5259936"/>
            <a:ext cx="45943" cy="51280"/>
          </a:xfrm>
          <a:custGeom>
            <a:avLst/>
            <a:gdLst/>
            <a:ahLst/>
            <a:cxnLst/>
            <a:rect l="l" t="t" r="r" b="b"/>
            <a:pathLst>
              <a:path w="52070" h="52070">
                <a:moveTo>
                  <a:pt x="51942" y="0"/>
                </a:moveTo>
                <a:lnTo>
                  <a:pt x="0" y="0"/>
                </a:lnTo>
                <a:lnTo>
                  <a:pt x="0" y="51942"/>
                </a:lnTo>
              </a:path>
            </a:pathLst>
          </a:custGeom>
          <a:ln w="25400">
            <a:solidFill>
              <a:srgbClr val="171717"/>
            </a:solidFill>
          </a:ln>
        </p:spPr>
        <p:txBody>
          <a:bodyPr wrap="square" lIns="0" tIns="0" rIns="0" bIns="0" rtlCol="0"/>
          <a:lstStyle/>
          <a:p>
            <a:endParaRPr sz="169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56214" y="2819400"/>
            <a:ext cx="2218765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EA202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39044" y="2287953"/>
            <a:ext cx="6172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603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object 6">
            <a:extLst>
              <a:ext uri="{FF2B5EF4-FFF2-40B4-BE49-F238E27FC236}">
                <a16:creationId xmlns:a16="http://schemas.microsoft.com/office/drawing/2014/main" id="{027A86B5-0BDB-4A9A-BD23-48BE14E5D9BC}"/>
              </a:ext>
            </a:extLst>
          </p:cNvPr>
          <p:cNvGrpSpPr/>
          <p:nvPr/>
        </p:nvGrpSpPr>
        <p:grpSpPr>
          <a:xfrm>
            <a:off x="581025" y="533400"/>
            <a:ext cx="2499675" cy="4458438"/>
            <a:chOff x="959113" y="699437"/>
            <a:chExt cx="2565138" cy="4427358"/>
          </a:xfrm>
        </p:grpSpPr>
        <p:sp>
          <p:nvSpPr>
            <p:cNvPr id="51" name="object 7">
              <a:extLst>
                <a:ext uri="{FF2B5EF4-FFF2-40B4-BE49-F238E27FC236}">
                  <a16:creationId xmlns:a16="http://schemas.microsoft.com/office/drawing/2014/main" id="{6B774916-AAD5-457B-8887-EF7D1D826614}"/>
                </a:ext>
              </a:extLst>
            </p:cNvPr>
            <p:cNvSpPr/>
            <p:nvPr/>
          </p:nvSpPr>
          <p:spPr>
            <a:xfrm>
              <a:off x="959113" y="699437"/>
              <a:ext cx="2565138" cy="4427358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8">
              <a:extLst>
                <a:ext uri="{FF2B5EF4-FFF2-40B4-BE49-F238E27FC236}">
                  <a16:creationId xmlns:a16="http://schemas.microsoft.com/office/drawing/2014/main" id="{96400F6B-FB15-4000-99A0-06AD669390A8}"/>
                </a:ext>
              </a:extLst>
            </p:cNvPr>
            <p:cNvSpPr/>
            <p:nvPr/>
          </p:nvSpPr>
          <p:spPr>
            <a:xfrm>
              <a:off x="2004809" y="34979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9">
              <a:extLst>
                <a:ext uri="{FF2B5EF4-FFF2-40B4-BE49-F238E27FC236}">
                  <a16:creationId xmlns:a16="http://schemas.microsoft.com/office/drawing/2014/main" id="{E7F90AF9-9384-43BC-9696-9B72636352FB}"/>
                </a:ext>
              </a:extLst>
            </p:cNvPr>
            <p:cNvSpPr/>
            <p:nvPr/>
          </p:nvSpPr>
          <p:spPr>
            <a:xfrm>
              <a:off x="1728024" y="1283969"/>
              <a:ext cx="911860" cy="791845"/>
            </a:xfrm>
            <a:custGeom>
              <a:avLst/>
              <a:gdLst/>
              <a:ahLst/>
              <a:cxnLst/>
              <a:rect l="l" t="t" r="r" b="b"/>
              <a:pathLst>
                <a:path w="911860" h="791844">
                  <a:moveTo>
                    <a:pt x="366141" y="312801"/>
                  </a:moveTo>
                  <a:lnTo>
                    <a:pt x="362585" y="307467"/>
                  </a:lnTo>
                  <a:lnTo>
                    <a:pt x="354330" y="304038"/>
                  </a:lnTo>
                  <a:lnTo>
                    <a:pt x="351409" y="303784"/>
                  </a:lnTo>
                  <a:lnTo>
                    <a:pt x="348615" y="304419"/>
                  </a:lnTo>
                  <a:lnTo>
                    <a:pt x="345821" y="304927"/>
                  </a:lnTo>
                  <a:lnTo>
                    <a:pt x="343281" y="306324"/>
                  </a:lnTo>
                  <a:lnTo>
                    <a:pt x="252476" y="397129"/>
                  </a:lnTo>
                  <a:lnTo>
                    <a:pt x="252476" y="406400"/>
                  </a:lnTo>
                  <a:lnTo>
                    <a:pt x="263906" y="417703"/>
                  </a:lnTo>
                  <a:lnTo>
                    <a:pt x="273177" y="417703"/>
                  </a:lnTo>
                  <a:lnTo>
                    <a:pt x="336804" y="354076"/>
                  </a:lnTo>
                  <a:lnTo>
                    <a:pt x="336804" y="618236"/>
                  </a:lnTo>
                  <a:lnTo>
                    <a:pt x="343408" y="624840"/>
                  </a:lnTo>
                  <a:lnTo>
                    <a:pt x="359537" y="624840"/>
                  </a:lnTo>
                  <a:lnTo>
                    <a:pt x="366141" y="618236"/>
                  </a:lnTo>
                  <a:lnTo>
                    <a:pt x="366141" y="312801"/>
                  </a:lnTo>
                  <a:close/>
                </a:path>
                <a:path w="911860" h="791844">
                  <a:moveTo>
                    <a:pt x="657352" y="415544"/>
                  </a:moveTo>
                  <a:lnTo>
                    <a:pt x="648589" y="372211"/>
                  </a:lnTo>
                  <a:lnTo>
                    <a:pt x="624713" y="336804"/>
                  </a:lnTo>
                  <a:lnTo>
                    <a:pt x="589305" y="312928"/>
                  </a:lnTo>
                  <a:lnTo>
                    <a:pt x="545973" y="304165"/>
                  </a:lnTo>
                  <a:lnTo>
                    <a:pt x="502615" y="312928"/>
                  </a:lnTo>
                  <a:lnTo>
                    <a:pt x="467169" y="336804"/>
                  </a:lnTo>
                  <a:lnTo>
                    <a:pt x="443242" y="372211"/>
                  </a:lnTo>
                  <a:lnTo>
                    <a:pt x="434467" y="415544"/>
                  </a:lnTo>
                  <a:lnTo>
                    <a:pt x="434467" y="423672"/>
                  </a:lnTo>
                  <a:lnTo>
                    <a:pt x="441071" y="430149"/>
                  </a:lnTo>
                  <a:lnTo>
                    <a:pt x="457200" y="430149"/>
                  </a:lnTo>
                  <a:lnTo>
                    <a:pt x="463804" y="423672"/>
                  </a:lnTo>
                  <a:lnTo>
                    <a:pt x="463804" y="415544"/>
                  </a:lnTo>
                  <a:lnTo>
                    <a:pt x="470255" y="383578"/>
                  </a:lnTo>
                  <a:lnTo>
                    <a:pt x="487883" y="357466"/>
                  </a:lnTo>
                  <a:lnTo>
                    <a:pt x="513994" y="339839"/>
                  </a:lnTo>
                  <a:lnTo>
                    <a:pt x="545973" y="333375"/>
                  </a:lnTo>
                  <a:lnTo>
                    <a:pt x="577938" y="339839"/>
                  </a:lnTo>
                  <a:lnTo>
                    <a:pt x="604050" y="357466"/>
                  </a:lnTo>
                  <a:lnTo>
                    <a:pt x="621677" y="383578"/>
                  </a:lnTo>
                  <a:lnTo>
                    <a:pt x="628142" y="415544"/>
                  </a:lnTo>
                  <a:lnTo>
                    <a:pt x="621652" y="447522"/>
                  </a:lnTo>
                  <a:lnTo>
                    <a:pt x="603910" y="473646"/>
                  </a:lnTo>
                  <a:lnTo>
                    <a:pt x="577456" y="491312"/>
                  </a:lnTo>
                  <a:lnTo>
                    <a:pt x="544830" y="497840"/>
                  </a:lnTo>
                  <a:lnTo>
                    <a:pt x="511454" y="505079"/>
                  </a:lnTo>
                  <a:lnTo>
                    <a:pt x="475310" y="524319"/>
                  </a:lnTo>
                  <a:lnTo>
                    <a:pt x="446328" y="558419"/>
                  </a:lnTo>
                  <a:lnTo>
                    <a:pt x="434467" y="610235"/>
                  </a:lnTo>
                  <a:lnTo>
                    <a:pt x="434467" y="618236"/>
                  </a:lnTo>
                  <a:lnTo>
                    <a:pt x="441071" y="624840"/>
                  </a:lnTo>
                  <a:lnTo>
                    <a:pt x="650875" y="624840"/>
                  </a:lnTo>
                  <a:lnTo>
                    <a:pt x="657352" y="618236"/>
                  </a:lnTo>
                  <a:lnTo>
                    <a:pt x="657352" y="602107"/>
                  </a:lnTo>
                  <a:lnTo>
                    <a:pt x="650875" y="595503"/>
                  </a:lnTo>
                  <a:lnTo>
                    <a:pt x="464820" y="595503"/>
                  </a:lnTo>
                  <a:lnTo>
                    <a:pt x="481203" y="558761"/>
                  </a:lnTo>
                  <a:lnTo>
                    <a:pt x="508152" y="538187"/>
                  </a:lnTo>
                  <a:lnTo>
                    <a:pt x="533717" y="529158"/>
                  </a:lnTo>
                  <a:lnTo>
                    <a:pt x="545973" y="527050"/>
                  </a:lnTo>
                  <a:lnTo>
                    <a:pt x="589305" y="518274"/>
                  </a:lnTo>
                  <a:lnTo>
                    <a:pt x="624713" y="494347"/>
                  </a:lnTo>
                  <a:lnTo>
                    <a:pt x="648589" y="458901"/>
                  </a:lnTo>
                  <a:lnTo>
                    <a:pt x="657352" y="415544"/>
                  </a:lnTo>
                  <a:close/>
                </a:path>
                <a:path w="911860" h="791844">
                  <a:moveTo>
                    <a:pt x="911352" y="93345"/>
                  </a:moveTo>
                  <a:lnTo>
                    <a:pt x="907034" y="82931"/>
                  </a:lnTo>
                  <a:lnTo>
                    <a:pt x="904367" y="80264"/>
                  </a:lnTo>
                  <a:lnTo>
                    <a:pt x="900684" y="78740"/>
                  </a:lnTo>
                  <a:lnTo>
                    <a:pt x="882015" y="78740"/>
                  </a:lnTo>
                  <a:lnTo>
                    <a:pt x="882015" y="107950"/>
                  </a:lnTo>
                  <a:lnTo>
                    <a:pt x="882015" y="762508"/>
                  </a:lnTo>
                  <a:lnTo>
                    <a:pt x="29210" y="762508"/>
                  </a:lnTo>
                  <a:lnTo>
                    <a:pt x="29210" y="107950"/>
                  </a:lnTo>
                  <a:lnTo>
                    <a:pt x="91186" y="107950"/>
                  </a:lnTo>
                  <a:lnTo>
                    <a:pt x="91186" y="154940"/>
                  </a:lnTo>
                  <a:lnTo>
                    <a:pt x="91186" y="177800"/>
                  </a:lnTo>
                  <a:lnTo>
                    <a:pt x="94043" y="177800"/>
                  </a:lnTo>
                  <a:lnTo>
                    <a:pt x="94043" y="184150"/>
                  </a:lnTo>
                  <a:lnTo>
                    <a:pt x="153797" y="184150"/>
                  </a:lnTo>
                  <a:lnTo>
                    <a:pt x="213614" y="184150"/>
                  </a:lnTo>
                  <a:lnTo>
                    <a:pt x="213614" y="177800"/>
                  </a:lnTo>
                  <a:lnTo>
                    <a:pt x="216535" y="177800"/>
                  </a:lnTo>
                  <a:lnTo>
                    <a:pt x="216535" y="154940"/>
                  </a:lnTo>
                  <a:lnTo>
                    <a:pt x="216535" y="107950"/>
                  </a:lnTo>
                  <a:lnTo>
                    <a:pt x="392938" y="107950"/>
                  </a:lnTo>
                  <a:lnTo>
                    <a:pt x="392938" y="154940"/>
                  </a:lnTo>
                  <a:lnTo>
                    <a:pt x="392938" y="177800"/>
                  </a:lnTo>
                  <a:lnTo>
                    <a:pt x="395846" y="177800"/>
                  </a:lnTo>
                  <a:lnTo>
                    <a:pt x="395846" y="184150"/>
                  </a:lnTo>
                  <a:lnTo>
                    <a:pt x="455676" y="184150"/>
                  </a:lnTo>
                  <a:lnTo>
                    <a:pt x="515416" y="184150"/>
                  </a:lnTo>
                  <a:lnTo>
                    <a:pt x="515416" y="177800"/>
                  </a:lnTo>
                  <a:lnTo>
                    <a:pt x="518287" y="177800"/>
                  </a:lnTo>
                  <a:lnTo>
                    <a:pt x="518287" y="154940"/>
                  </a:lnTo>
                  <a:lnTo>
                    <a:pt x="518287" y="107950"/>
                  </a:lnTo>
                  <a:lnTo>
                    <a:pt x="694817" y="107950"/>
                  </a:lnTo>
                  <a:lnTo>
                    <a:pt x="694817" y="154940"/>
                  </a:lnTo>
                  <a:lnTo>
                    <a:pt x="694817" y="177800"/>
                  </a:lnTo>
                  <a:lnTo>
                    <a:pt x="697674" y="177800"/>
                  </a:lnTo>
                  <a:lnTo>
                    <a:pt x="697674" y="184150"/>
                  </a:lnTo>
                  <a:lnTo>
                    <a:pt x="757428" y="184150"/>
                  </a:lnTo>
                  <a:lnTo>
                    <a:pt x="817245" y="184150"/>
                  </a:lnTo>
                  <a:lnTo>
                    <a:pt x="817245" y="177800"/>
                  </a:lnTo>
                  <a:lnTo>
                    <a:pt x="820166" y="177800"/>
                  </a:lnTo>
                  <a:lnTo>
                    <a:pt x="820166" y="154940"/>
                  </a:lnTo>
                  <a:lnTo>
                    <a:pt x="820166" y="107950"/>
                  </a:lnTo>
                  <a:lnTo>
                    <a:pt x="882015" y="107950"/>
                  </a:lnTo>
                  <a:lnTo>
                    <a:pt x="882015" y="78740"/>
                  </a:lnTo>
                  <a:lnTo>
                    <a:pt x="820166" y="78740"/>
                  </a:lnTo>
                  <a:lnTo>
                    <a:pt x="820166" y="29210"/>
                  </a:lnTo>
                  <a:lnTo>
                    <a:pt x="820166" y="6350"/>
                  </a:lnTo>
                  <a:lnTo>
                    <a:pt x="817054" y="6350"/>
                  </a:lnTo>
                  <a:lnTo>
                    <a:pt x="817054" y="0"/>
                  </a:lnTo>
                  <a:lnTo>
                    <a:pt x="790829" y="0"/>
                  </a:lnTo>
                  <a:lnTo>
                    <a:pt x="790829" y="29210"/>
                  </a:lnTo>
                  <a:lnTo>
                    <a:pt x="790829" y="85217"/>
                  </a:lnTo>
                  <a:lnTo>
                    <a:pt x="790829" y="101346"/>
                  </a:lnTo>
                  <a:lnTo>
                    <a:pt x="790829" y="154940"/>
                  </a:lnTo>
                  <a:lnTo>
                    <a:pt x="757428" y="154940"/>
                  </a:lnTo>
                  <a:lnTo>
                    <a:pt x="724027" y="154940"/>
                  </a:lnTo>
                  <a:lnTo>
                    <a:pt x="724027" y="101346"/>
                  </a:lnTo>
                  <a:lnTo>
                    <a:pt x="724027" y="85217"/>
                  </a:lnTo>
                  <a:lnTo>
                    <a:pt x="724027" y="29210"/>
                  </a:lnTo>
                  <a:lnTo>
                    <a:pt x="757428" y="29210"/>
                  </a:lnTo>
                  <a:lnTo>
                    <a:pt x="790829" y="29210"/>
                  </a:lnTo>
                  <a:lnTo>
                    <a:pt x="790829" y="0"/>
                  </a:lnTo>
                  <a:lnTo>
                    <a:pt x="757428" y="0"/>
                  </a:lnTo>
                  <a:lnTo>
                    <a:pt x="697865" y="0"/>
                  </a:lnTo>
                  <a:lnTo>
                    <a:pt x="697865" y="6350"/>
                  </a:lnTo>
                  <a:lnTo>
                    <a:pt x="694817" y="6350"/>
                  </a:lnTo>
                  <a:lnTo>
                    <a:pt x="694817" y="29210"/>
                  </a:lnTo>
                  <a:lnTo>
                    <a:pt x="694817" y="78740"/>
                  </a:lnTo>
                  <a:lnTo>
                    <a:pt x="518287" y="78740"/>
                  </a:lnTo>
                  <a:lnTo>
                    <a:pt x="518287" y="29210"/>
                  </a:lnTo>
                  <a:lnTo>
                    <a:pt x="518287" y="6350"/>
                  </a:lnTo>
                  <a:lnTo>
                    <a:pt x="515226" y="6350"/>
                  </a:lnTo>
                  <a:lnTo>
                    <a:pt x="515226" y="0"/>
                  </a:lnTo>
                  <a:lnTo>
                    <a:pt x="489077" y="0"/>
                  </a:lnTo>
                  <a:lnTo>
                    <a:pt x="489077" y="29210"/>
                  </a:lnTo>
                  <a:lnTo>
                    <a:pt x="489077" y="85217"/>
                  </a:lnTo>
                  <a:lnTo>
                    <a:pt x="489077" y="101346"/>
                  </a:lnTo>
                  <a:lnTo>
                    <a:pt x="489077" y="154940"/>
                  </a:lnTo>
                  <a:lnTo>
                    <a:pt x="455676" y="154940"/>
                  </a:lnTo>
                  <a:lnTo>
                    <a:pt x="422275" y="154940"/>
                  </a:lnTo>
                  <a:lnTo>
                    <a:pt x="422275" y="101346"/>
                  </a:lnTo>
                  <a:lnTo>
                    <a:pt x="422275" y="85217"/>
                  </a:lnTo>
                  <a:lnTo>
                    <a:pt x="422275" y="29210"/>
                  </a:lnTo>
                  <a:lnTo>
                    <a:pt x="455676" y="29210"/>
                  </a:lnTo>
                  <a:lnTo>
                    <a:pt x="489077" y="29210"/>
                  </a:lnTo>
                  <a:lnTo>
                    <a:pt x="489077" y="0"/>
                  </a:lnTo>
                  <a:lnTo>
                    <a:pt x="455676" y="0"/>
                  </a:lnTo>
                  <a:lnTo>
                    <a:pt x="396036" y="0"/>
                  </a:lnTo>
                  <a:lnTo>
                    <a:pt x="396036" y="6350"/>
                  </a:lnTo>
                  <a:lnTo>
                    <a:pt x="392938" y="6350"/>
                  </a:lnTo>
                  <a:lnTo>
                    <a:pt x="392938" y="29210"/>
                  </a:lnTo>
                  <a:lnTo>
                    <a:pt x="392938" y="78740"/>
                  </a:lnTo>
                  <a:lnTo>
                    <a:pt x="216535" y="78740"/>
                  </a:lnTo>
                  <a:lnTo>
                    <a:pt x="216535" y="29210"/>
                  </a:lnTo>
                  <a:lnTo>
                    <a:pt x="216535" y="6350"/>
                  </a:lnTo>
                  <a:lnTo>
                    <a:pt x="213423" y="6350"/>
                  </a:lnTo>
                  <a:lnTo>
                    <a:pt x="213423" y="0"/>
                  </a:lnTo>
                  <a:lnTo>
                    <a:pt x="187198" y="0"/>
                  </a:lnTo>
                  <a:lnTo>
                    <a:pt x="187198" y="29210"/>
                  </a:lnTo>
                  <a:lnTo>
                    <a:pt x="187198" y="85217"/>
                  </a:lnTo>
                  <a:lnTo>
                    <a:pt x="187198" y="101346"/>
                  </a:lnTo>
                  <a:lnTo>
                    <a:pt x="187198" y="154940"/>
                  </a:lnTo>
                  <a:lnTo>
                    <a:pt x="153797" y="154940"/>
                  </a:lnTo>
                  <a:lnTo>
                    <a:pt x="120396" y="154940"/>
                  </a:lnTo>
                  <a:lnTo>
                    <a:pt x="120396" y="101346"/>
                  </a:lnTo>
                  <a:lnTo>
                    <a:pt x="120396" y="85217"/>
                  </a:lnTo>
                  <a:lnTo>
                    <a:pt x="120396" y="29210"/>
                  </a:lnTo>
                  <a:lnTo>
                    <a:pt x="153797" y="29210"/>
                  </a:lnTo>
                  <a:lnTo>
                    <a:pt x="187198" y="29210"/>
                  </a:lnTo>
                  <a:lnTo>
                    <a:pt x="187198" y="0"/>
                  </a:lnTo>
                  <a:lnTo>
                    <a:pt x="153797" y="0"/>
                  </a:lnTo>
                  <a:lnTo>
                    <a:pt x="94234" y="0"/>
                  </a:lnTo>
                  <a:lnTo>
                    <a:pt x="94234" y="6350"/>
                  </a:lnTo>
                  <a:lnTo>
                    <a:pt x="91186" y="6350"/>
                  </a:lnTo>
                  <a:lnTo>
                    <a:pt x="91186" y="29210"/>
                  </a:lnTo>
                  <a:lnTo>
                    <a:pt x="91186" y="78740"/>
                  </a:lnTo>
                  <a:lnTo>
                    <a:pt x="14605" y="78740"/>
                  </a:lnTo>
                  <a:lnTo>
                    <a:pt x="6477" y="78740"/>
                  </a:lnTo>
                  <a:lnTo>
                    <a:pt x="0" y="85217"/>
                  </a:lnTo>
                  <a:lnTo>
                    <a:pt x="0" y="781177"/>
                  </a:lnTo>
                  <a:lnTo>
                    <a:pt x="1651" y="784733"/>
                  </a:lnTo>
                  <a:lnTo>
                    <a:pt x="4318" y="787400"/>
                  </a:lnTo>
                  <a:lnTo>
                    <a:pt x="14605" y="791718"/>
                  </a:lnTo>
                  <a:lnTo>
                    <a:pt x="896747" y="791718"/>
                  </a:lnTo>
                  <a:lnTo>
                    <a:pt x="907034" y="787400"/>
                  </a:lnTo>
                  <a:lnTo>
                    <a:pt x="911352" y="777113"/>
                  </a:lnTo>
                  <a:lnTo>
                    <a:pt x="911352" y="93345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10">
            <a:extLst>
              <a:ext uri="{FF2B5EF4-FFF2-40B4-BE49-F238E27FC236}">
                <a16:creationId xmlns:a16="http://schemas.microsoft.com/office/drawing/2014/main" id="{27B8839D-2BAA-43B8-928F-E88F86A9DA58}"/>
              </a:ext>
            </a:extLst>
          </p:cNvPr>
          <p:cNvGrpSpPr/>
          <p:nvPr/>
        </p:nvGrpSpPr>
        <p:grpSpPr>
          <a:xfrm>
            <a:off x="581024" y="5380800"/>
            <a:ext cx="2499675" cy="4068000"/>
            <a:chOff x="929450" y="5372047"/>
            <a:chExt cx="2594800" cy="4412045"/>
          </a:xfrm>
        </p:grpSpPr>
        <p:sp>
          <p:nvSpPr>
            <p:cNvPr id="55" name="object 11">
              <a:extLst>
                <a:ext uri="{FF2B5EF4-FFF2-40B4-BE49-F238E27FC236}">
                  <a16:creationId xmlns:a16="http://schemas.microsoft.com/office/drawing/2014/main" id="{6EE6932D-69CC-4953-A3C2-BC02BCBDBF8E}"/>
                </a:ext>
              </a:extLst>
            </p:cNvPr>
            <p:cNvSpPr/>
            <p:nvPr/>
          </p:nvSpPr>
          <p:spPr>
            <a:xfrm>
              <a:off x="929450" y="5372047"/>
              <a:ext cx="2594800" cy="4412045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12">
              <a:extLst>
                <a:ext uri="{FF2B5EF4-FFF2-40B4-BE49-F238E27FC236}">
                  <a16:creationId xmlns:a16="http://schemas.microsoft.com/office/drawing/2014/main" id="{F9C562F5-AD30-4BDF-925E-19A3D91BB2B5}"/>
                </a:ext>
              </a:extLst>
            </p:cNvPr>
            <p:cNvSpPr/>
            <p:nvPr/>
          </p:nvSpPr>
          <p:spPr>
            <a:xfrm>
              <a:off x="1987411" y="8461780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19">
            <a:extLst>
              <a:ext uri="{FF2B5EF4-FFF2-40B4-BE49-F238E27FC236}">
                <a16:creationId xmlns:a16="http://schemas.microsoft.com/office/drawing/2014/main" id="{2D55DD68-F39E-4F7D-AC78-73CED57443D8}"/>
              </a:ext>
            </a:extLst>
          </p:cNvPr>
          <p:cNvGrpSpPr/>
          <p:nvPr/>
        </p:nvGrpSpPr>
        <p:grpSpPr>
          <a:xfrm>
            <a:off x="3766500" y="540414"/>
            <a:ext cx="2520000" cy="4464000"/>
            <a:chOff x="4279374" y="706402"/>
            <a:chExt cx="2615899" cy="4432881"/>
          </a:xfrm>
        </p:grpSpPr>
        <p:sp>
          <p:nvSpPr>
            <p:cNvPr id="64" name="object 20">
              <a:extLst>
                <a:ext uri="{FF2B5EF4-FFF2-40B4-BE49-F238E27FC236}">
                  <a16:creationId xmlns:a16="http://schemas.microsoft.com/office/drawing/2014/main" id="{0E62C281-9AA7-48C2-A098-95C3FAB52751}"/>
                </a:ext>
              </a:extLst>
            </p:cNvPr>
            <p:cNvSpPr/>
            <p:nvPr/>
          </p:nvSpPr>
          <p:spPr>
            <a:xfrm>
              <a:off x="4279374" y="706402"/>
              <a:ext cx="2615899" cy="4432881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1">
              <a:extLst>
                <a:ext uri="{FF2B5EF4-FFF2-40B4-BE49-F238E27FC236}">
                  <a16:creationId xmlns:a16="http://schemas.microsoft.com/office/drawing/2014/main" id="{5AC17B1A-C7E9-4A68-8AC5-C60711889F1E}"/>
                </a:ext>
              </a:extLst>
            </p:cNvPr>
            <p:cNvSpPr/>
            <p:nvPr/>
          </p:nvSpPr>
          <p:spPr>
            <a:xfrm>
              <a:off x="5351906" y="4472050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22">
            <a:extLst>
              <a:ext uri="{FF2B5EF4-FFF2-40B4-BE49-F238E27FC236}">
                <a16:creationId xmlns:a16="http://schemas.microsoft.com/office/drawing/2014/main" id="{760C8CDA-5362-4998-BF7F-DBE4D4F6595F}"/>
              </a:ext>
            </a:extLst>
          </p:cNvPr>
          <p:cNvGrpSpPr/>
          <p:nvPr/>
        </p:nvGrpSpPr>
        <p:grpSpPr>
          <a:xfrm>
            <a:off x="3777303" y="5380799"/>
            <a:ext cx="2520000" cy="4068000"/>
            <a:chOff x="4290587" y="5410515"/>
            <a:chExt cx="2615898" cy="4412046"/>
          </a:xfrm>
        </p:grpSpPr>
        <p:sp>
          <p:nvSpPr>
            <p:cNvPr id="67" name="object 23">
              <a:extLst>
                <a:ext uri="{FF2B5EF4-FFF2-40B4-BE49-F238E27FC236}">
                  <a16:creationId xmlns:a16="http://schemas.microsoft.com/office/drawing/2014/main" id="{7DD743A4-FFBA-4C2F-BDE6-10EC1014F458}"/>
                </a:ext>
              </a:extLst>
            </p:cNvPr>
            <p:cNvSpPr/>
            <p:nvPr/>
          </p:nvSpPr>
          <p:spPr>
            <a:xfrm>
              <a:off x="4290587" y="5410515"/>
              <a:ext cx="2615898" cy="4412046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24">
              <a:extLst>
                <a:ext uri="{FF2B5EF4-FFF2-40B4-BE49-F238E27FC236}">
                  <a16:creationId xmlns:a16="http://schemas.microsoft.com/office/drawing/2014/main" id="{95ABCB30-7DA2-4E0E-83B5-1AC50AAF8ABE}"/>
                </a:ext>
              </a:extLst>
            </p:cNvPr>
            <p:cNvSpPr/>
            <p:nvPr/>
          </p:nvSpPr>
          <p:spPr>
            <a:xfrm>
              <a:off x="5256910" y="884250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2">
            <a:extLst>
              <a:ext uri="{FF2B5EF4-FFF2-40B4-BE49-F238E27FC236}">
                <a16:creationId xmlns:a16="http://schemas.microsoft.com/office/drawing/2014/main" id="{8C5AF54E-CEF5-474F-A1FE-049E2EFA5BA5}"/>
              </a:ext>
            </a:extLst>
          </p:cNvPr>
          <p:cNvSpPr txBox="1">
            <a:spLocks/>
          </p:cNvSpPr>
          <p:nvPr/>
        </p:nvSpPr>
        <p:spPr>
          <a:xfrm>
            <a:off x="900051" y="2240865"/>
            <a:ext cx="1778973" cy="9293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L="300355" marR="5080" indent="-288290" algn="ctr">
              <a:lnSpc>
                <a:spcPct val="112300"/>
              </a:lnSpc>
              <a:spcBef>
                <a:spcPts val="95"/>
              </a:spcBef>
              <a:defRPr sz="20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pPr marL="0" indent="0"/>
            <a:r>
              <a:rPr lang="es-PA" sz="2800" dirty="0"/>
              <a:t>TOUTE  L’ANNÉE</a:t>
            </a:r>
          </a:p>
        </p:txBody>
      </p:sp>
      <p:sp>
        <p:nvSpPr>
          <p:cNvPr id="70" name="object 3">
            <a:extLst>
              <a:ext uri="{FF2B5EF4-FFF2-40B4-BE49-F238E27FC236}">
                <a16:creationId xmlns:a16="http://schemas.microsoft.com/office/drawing/2014/main" id="{3D810D0A-301C-4DE8-96CF-DCD23003F554}"/>
              </a:ext>
            </a:extLst>
          </p:cNvPr>
          <p:cNvSpPr txBox="1"/>
          <p:nvPr/>
        </p:nvSpPr>
        <p:spPr>
          <a:xfrm>
            <a:off x="685800" y="7409901"/>
            <a:ext cx="2339975" cy="6672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12700" algn="ctr">
              <a:lnSpc>
                <a:spcPct val="112300"/>
              </a:lnSpc>
              <a:spcBef>
                <a:spcPts val="95"/>
              </a:spcBef>
            </a:pPr>
            <a:r>
              <a:rPr sz="2000" b="1" spc="-95" dirty="0">
                <a:solidFill>
                  <a:srgbClr val="EA202C"/>
                </a:solidFill>
                <a:latin typeface="Ubuntu" panose="020B0504030602030204" pitchFamily="34" charset="0"/>
                <a:cs typeface="Arial"/>
              </a:rPr>
              <a:t>ENTRAÎNEMENT  </a:t>
            </a:r>
            <a:r>
              <a:rPr sz="2000" b="1" spc="-155" dirty="0">
                <a:solidFill>
                  <a:srgbClr val="EA202C"/>
                </a:solidFill>
                <a:latin typeface="Ubuntu" panose="020B0504030602030204" pitchFamily="34" charset="0"/>
                <a:cs typeface="Arial"/>
              </a:rPr>
              <a:t>SPORTIF</a:t>
            </a:r>
            <a:endParaRPr sz="2000" dirty="0">
              <a:latin typeface="Ubuntu" panose="020B0504030602030204" pitchFamily="34" charset="0"/>
              <a:cs typeface="Arial"/>
            </a:endParaRPr>
          </a:p>
        </p:txBody>
      </p:sp>
      <p:sp>
        <p:nvSpPr>
          <p:cNvPr id="71" name="object 4">
            <a:extLst>
              <a:ext uri="{FF2B5EF4-FFF2-40B4-BE49-F238E27FC236}">
                <a16:creationId xmlns:a16="http://schemas.microsoft.com/office/drawing/2014/main" id="{38EF0401-2EDB-4182-BA1B-9EB34198FA2D}"/>
              </a:ext>
            </a:extLst>
          </p:cNvPr>
          <p:cNvSpPr txBox="1"/>
          <p:nvPr/>
        </p:nvSpPr>
        <p:spPr>
          <a:xfrm>
            <a:off x="4114800" y="1096326"/>
            <a:ext cx="2057399" cy="2829364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 Olympics  organise des  événements  sportifs et autres  en automne, en  hiver, au  printemps et en  été</a:t>
            </a:r>
            <a:endParaRPr sz="1800" dirty="0">
              <a:latin typeface="Ubuntu" panose="020B0504030602030204" pitchFamily="34" charset="0"/>
              <a:cs typeface="Arial"/>
            </a:endParaRPr>
          </a:p>
        </p:txBody>
      </p:sp>
      <p:sp>
        <p:nvSpPr>
          <p:cNvPr id="72" name="object 5">
            <a:extLst>
              <a:ext uri="{FF2B5EF4-FFF2-40B4-BE49-F238E27FC236}">
                <a16:creationId xmlns:a16="http://schemas.microsoft.com/office/drawing/2014/main" id="{0BD67ED9-7A25-4621-B0A9-51E1273DF645}"/>
              </a:ext>
            </a:extLst>
          </p:cNvPr>
          <p:cNvSpPr txBox="1"/>
          <p:nvPr/>
        </p:nvSpPr>
        <p:spPr>
          <a:xfrm>
            <a:off x="4114800" y="5748624"/>
            <a:ext cx="2057400" cy="23006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Les athlètes  s'entraînent pour  atteindre leur  meilleur niveau  personnel en  apprenant et en  pratiquant des</a:t>
            </a:r>
            <a:endParaRPr sz="1800" dirty="0">
              <a:latin typeface="Ubuntu" panose="020B050403060203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sports</a:t>
            </a:r>
            <a:endParaRPr sz="1800" dirty="0">
              <a:latin typeface="Ubuntu" panose="020B0504030602030204" pitchFamily="34" charset="0"/>
              <a:cs typeface="Arial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A25AD90-BB65-4117-B60B-C8F8050F6819}"/>
              </a:ext>
            </a:extLst>
          </p:cNvPr>
          <p:cNvGrpSpPr/>
          <p:nvPr/>
        </p:nvGrpSpPr>
        <p:grpSpPr>
          <a:xfrm>
            <a:off x="1472860" y="6035657"/>
            <a:ext cx="965540" cy="1050943"/>
            <a:chOff x="-3541414" y="5845698"/>
            <a:chExt cx="965540" cy="1050943"/>
          </a:xfrm>
        </p:grpSpPr>
        <p:sp>
          <p:nvSpPr>
            <p:cNvPr id="28" name="object 13">
              <a:extLst>
                <a:ext uri="{FF2B5EF4-FFF2-40B4-BE49-F238E27FC236}">
                  <a16:creationId xmlns:a16="http://schemas.microsoft.com/office/drawing/2014/main" id="{BA205B47-492C-465F-AFFD-21CCB88D2E04}"/>
                </a:ext>
              </a:extLst>
            </p:cNvPr>
            <p:cNvSpPr/>
            <p:nvPr/>
          </p:nvSpPr>
          <p:spPr>
            <a:xfrm>
              <a:off x="-3541414" y="5845698"/>
              <a:ext cx="933486" cy="1050943"/>
            </a:xfrm>
            <a:custGeom>
              <a:avLst/>
              <a:gdLst/>
              <a:ahLst/>
              <a:cxnLst/>
              <a:rect l="l" t="t" r="r" b="b"/>
              <a:pathLst>
                <a:path w="969010" h="1139825">
                  <a:moveTo>
                    <a:pt x="615188" y="244094"/>
                  </a:moveTo>
                  <a:lnTo>
                    <a:pt x="610412" y="220611"/>
                  </a:lnTo>
                  <a:lnTo>
                    <a:pt x="597433" y="201396"/>
                  </a:lnTo>
                  <a:lnTo>
                    <a:pt x="583057" y="191693"/>
                  </a:lnTo>
                  <a:lnTo>
                    <a:pt x="583057" y="244094"/>
                  </a:lnTo>
                  <a:lnTo>
                    <a:pt x="583057" y="303530"/>
                  </a:lnTo>
                  <a:lnTo>
                    <a:pt x="580821" y="314553"/>
                  </a:lnTo>
                  <a:lnTo>
                    <a:pt x="574751" y="323557"/>
                  </a:lnTo>
                  <a:lnTo>
                    <a:pt x="565746" y="329628"/>
                  </a:lnTo>
                  <a:lnTo>
                    <a:pt x="554736" y="331851"/>
                  </a:lnTo>
                  <a:lnTo>
                    <a:pt x="380619" y="331851"/>
                  </a:lnTo>
                  <a:lnTo>
                    <a:pt x="206629" y="331851"/>
                  </a:lnTo>
                  <a:lnTo>
                    <a:pt x="195605" y="329628"/>
                  </a:lnTo>
                  <a:lnTo>
                    <a:pt x="186601" y="323557"/>
                  </a:lnTo>
                  <a:lnTo>
                    <a:pt x="180530" y="314553"/>
                  </a:lnTo>
                  <a:lnTo>
                    <a:pt x="178308" y="303530"/>
                  </a:lnTo>
                  <a:lnTo>
                    <a:pt x="178308" y="244094"/>
                  </a:lnTo>
                  <a:lnTo>
                    <a:pt x="180530" y="233083"/>
                  </a:lnTo>
                  <a:lnTo>
                    <a:pt x="186601" y="224078"/>
                  </a:lnTo>
                  <a:lnTo>
                    <a:pt x="195605" y="218008"/>
                  </a:lnTo>
                  <a:lnTo>
                    <a:pt x="206629" y="215773"/>
                  </a:lnTo>
                  <a:lnTo>
                    <a:pt x="241808" y="215773"/>
                  </a:lnTo>
                  <a:lnTo>
                    <a:pt x="246507" y="213487"/>
                  </a:lnTo>
                  <a:lnTo>
                    <a:pt x="252603" y="205740"/>
                  </a:lnTo>
                  <a:lnTo>
                    <a:pt x="253746" y="200660"/>
                  </a:lnTo>
                  <a:lnTo>
                    <a:pt x="252476" y="195834"/>
                  </a:lnTo>
                  <a:lnTo>
                    <a:pt x="250723" y="187845"/>
                  </a:lnTo>
                  <a:lnTo>
                    <a:pt x="249504" y="179882"/>
                  </a:lnTo>
                  <a:lnTo>
                    <a:pt x="248767" y="171996"/>
                  </a:lnTo>
                  <a:lnTo>
                    <a:pt x="248539" y="164211"/>
                  </a:lnTo>
                  <a:lnTo>
                    <a:pt x="256552" y="118833"/>
                  </a:lnTo>
                  <a:lnTo>
                    <a:pt x="278726" y="80225"/>
                  </a:lnTo>
                  <a:lnTo>
                    <a:pt x="312178" y="51257"/>
                  </a:lnTo>
                  <a:lnTo>
                    <a:pt x="354076" y="34798"/>
                  </a:lnTo>
                  <a:lnTo>
                    <a:pt x="380619" y="32131"/>
                  </a:lnTo>
                  <a:lnTo>
                    <a:pt x="422351" y="38887"/>
                  </a:lnTo>
                  <a:lnTo>
                    <a:pt x="458647" y="57670"/>
                  </a:lnTo>
                  <a:lnTo>
                    <a:pt x="487273" y="86283"/>
                  </a:lnTo>
                  <a:lnTo>
                    <a:pt x="506069" y="122542"/>
                  </a:lnTo>
                  <a:lnTo>
                    <a:pt x="512826" y="164211"/>
                  </a:lnTo>
                  <a:lnTo>
                    <a:pt x="512559" y="171996"/>
                  </a:lnTo>
                  <a:lnTo>
                    <a:pt x="511797" y="179882"/>
                  </a:lnTo>
                  <a:lnTo>
                    <a:pt x="510565" y="187845"/>
                  </a:lnTo>
                  <a:lnTo>
                    <a:pt x="508889" y="195834"/>
                  </a:lnTo>
                  <a:lnTo>
                    <a:pt x="507619" y="200660"/>
                  </a:lnTo>
                  <a:lnTo>
                    <a:pt x="508762" y="205740"/>
                  </a:lnTo>
                  <a:lnTo>
                    <a:pt x="511810" y="209677"/>
                  </a:lnTo>
                  <a:lnTo>
                    <a:pt x="514858" y="213487"/>
                  </a:lnTo>
                  <a:lnTo>
                    <a:pt x="519557" y="215773"/>
                  </a:lnTo>
                  <a:lnTo>
                    <a:pt x="554736" y="215773"/>
                  </a:lnTo>
                  <a:lnTo>
                    <a:pt x="565746" y="218008"/>
                  </a:lnTo>
                  <a:lnTo>
                    <a:pt x="574751" y="224078"/>
                  </a:lnTo>
                  <a:lnTo>
                    <a:pt x="580821" y="233083"/>
                  </a:lnTo>
                  <a:lnTo>
                    <a:pt x="583057" y="244094"/>
                  </a:lnTo>
                  <a:lnTo>
                    <a:pt x="583057" y="191693"/>
                  </a:lnTo>
                  <a:lnTo>
                    <a:pt x="578218" y="188417"/>
                  </a:lnTo>
                  <a:lnTo>
                    <a:pt x="554736" y="183642"/>
                  </a:lnTo>
                  <a:lnTo>
                    <a:pt x="543687" y="183642"/>
                  </a:lnTo>
                  <a:lnTo>
                    <a:pt x="544576" y="177165"/>
                  </a:lnTo>
                  <a:lnTo>
                    <a:pt x="544868" y="171996"/>
                  </a:lnTo>
                  <a:lnTo>
                    <a:pt x="544957" y="164211"/>
                  </a:lnTo>
                  <a:lnTo>
                    <a:pt x="539076" y="120611"/>
                  </a:lnTo>
                  <a:lnTo>
                    <a:pt x="522490" y="81394"/>
                  </a:lnTo>
                  <a:lnTo>
                    <a:pt x="496785" y="48158"/>
                  </a:lnTo>
                  <a:lnTo>
                    <a:pt x="463524" y="22453"/>
                  </a:lnTo>
                  <a:lnTo>
                    <a:pt x="424268" y="5880"/>
                  </a:lnTo>
                  <a:lnTo>
                    <a:pt x="380619" y="0"/>
                  </a:lnTo>
                  <a:lnTo>
                    <a:pt x="347599" y="3302"/>
                  </a:lnTo>
                  <a:lnTo>
                    <a:pt x="305219" y="18338"/>
                  </a:lnTo>
                  <a:lnTo>
                    <a:pt x="269100" y="43764"/>
                  </a:lnTo>
                  <a:lnTo>
                    <a:pt x="241033" y="77762"/>
                  </a:lnTo>
                  <a:lnTo>
                    <a:pt x="222859" y="118529"/>
                  </a:lnTo>
                  <a:lnTo>
                    <a:pt x="216408" y="164211"/>
                  </a:lnTo>
                  <a:lnTo>
                    <a:pt x="216408" y="170688"/>
                  </a:lnTo>
                  <a:lnTo>
                    <a:pt x="216789" y="177165"/>
                  </a:lnTo>
                  <a:lnTo>
                    <a:pt x="217678" y="183642"/>
                  </a:lnTo>
                  <a:lnTo>
                    <a:pt x="206629" y="183642"/>
                  </a:lnTo>
                  <a:lnTo>
                    <a:pt x="183134" y="188417"/>
                  </a:lnTo>
                  <a:lnTo>
                    <a:pt x="163918" y="201396"/>
                  </a:lnTo>
                  <a:lnTo>
                    <a:pt x="150939" y="220611"/>
                  </a:lnTo>
                  <a:lnTo>
                    <a:pt x="146177" y="244094"/>
                  </a:lnTo>
                  <a:lnTo>
                    <a:pt x="146177" y="303530"/>
                  </a:lnTo>
                  <a:lnTo>
                    <a:pt x="150939" y="327075"/>
                  </a:lnTo>
                  <a:lnTo>
                    <a:pt x="163918" y="346290"/>
                  </a:lnTo>
                  <a:lnTo>
                    <a:pt x="183134" y="359244"/>
                  </a:lnTo>
                  <a:lnTo>
                    <a:pt x="206629" y="363982"/>
                  </a:lnTo>
                  <a:lnTo>
                    <a:pt x="380619" y="363982"/>
                  </a:lnTo>
                  <a:lnTo>
                    <a:pt x="554736" y="363982"/>
                  </a:lnTo>
                  <a:lnTo>
                    <a:pt x="578218" y="359244"/>
                  </a:lnTo>
                  <a:lnTo>
                    <a:pt x="597433" y="346290"/>
                  </a:lnTo>
                  <a:lnTo>
                    <a:pt x="610412" y="327075"/>
                  </a:lnTo>
                  <a:lnTo>
                    <a:pt x="615188" y="303530"/>
                  </a:lnTo>
                  <a:lnTo>
                    <a:pt x="615188" y="244094"/>
                  </a:lnTo>
                  <a:close/>
                </a:path>
                <a:path w="969010" h="1139825">
                  <a:moveTo>
                    <a:pt x="761365" y="864489"/>
                  </a:moveTo>
                  <a:lnTo>
                    <a:pt x="754126" y="857377"/>
                  </a:lnTo>
                  <a:lnTo>
                    <a:pt x="736473" y="857377"/>
                  </a:lnTo>
                  <a:lnTo>
                    <a:pt x="729234" y="864489"/>
                  </a:lnTo>
                  <a:lnTo>
                    <a:pt x="729234" y="1107186"/>
                  </a:lnTo>
                  <a:lnTo>
                    <a:pt x="32131" y="1107186"/>
                  </a:lnTo>
                  <a:lnTo>
                    <a:pt x="32131" y="248031"/>
                  </a:lnTo>
                  <a:lnTo>
                    <a:pt x="123571" y="248031"/>
                  </a:lnTo>
                  <a:lnTo>
                    <a:pt x="130683" y="240919"/>
                  </a:lnTo>
                  <a:lnTo>
                    <a:pt x="130683" y="223139"/>
                  </a:lnTo>
                  <a:lnTo>
                    <a:pt x="123571" y="215900"/>
                  </a:lnTo>
                  <a:lnTo>
                    <a:pt x="16002" y="215900"/>
                  </a:lnTo>
                  <a:lnTo>
                    <a:pt x="7239" y="215900"/>
                  </a:lnTo>
                  <a:lnTo>
                    <a:pt x="0" y="223139"/>
                  </a:lnTo>
                  <a:lnTo>
                    <a:pt x="0" y="1132078"/>
                  </a:lnTo>
                  <a:lnTo>
                    <a:pt x="7239" y="1139317"/>
                  </a:lnTo>
                  <a:lnTo>
                    <a:pt x="754126" y="1139317"/>
                  </a:lnTo>
                  <a:lnTo>
                    <a:pt x="761365" y="1132078"/>
                  </a:lnTo>
                  <a:lnTo>
                    <a:pt x="761365" y="864489"/>
                  </a:lnTo>
                  <a:close/>
                </a:path>
                <a:path w="969010" h="1139825">
                  <a:moveTo>
                    <a:pt x="761365" y="223139"/>
                  </a:moveTo>
                  <a:lnTo>
                    <a:pt x="754126" y="215900"/>
                  </a:lnTo>
                  <a:lnTo>
                    <a:pt x="642366" y="215900"/>
                  </a:lnTo>
                  <a:lnTo>
                    <a:pt x="633476" y="215900"/>
                  </a:lnTo>
                  <a:lnTo>
                    <a:pt x="626364" y="223139"/>
                  </a:lnTo>
                  <a:lnTo>
                    <a:pt x="626364" y="240919"/>
                  </a:lnTo>
                  <a:lnTo>
                    <a:pt x="633476" y="248031"/>
                  </a:lnTo>
                  <a:lnTo>
                    <a:pt x="729234" y="248031"/>
                  </a:lnTo>
                  <a:lnTo>
                    <a:pt x="729234" y="504317"/>
                  </a:lnTo>
                  <a:lnTo>
                    <a:pt x="736473" y="511556"/>
                  </a:lnTo>
                  <a:lnTo>
                    <a:pt x="754126" y="511556"/>
                  </a:lnTo>
                  <a:lnTo>
                    <a:pt x="761365" y="504317"/>
                  </a:lnTo>
                  <a:lnTo>
                    <a:pt x="761365" y="223139"/>
                  </a:lnTo>
                  <a:close/>
                </a:path>
                <a:path w="969010" h="1139825">
                  <a:moveTo>
                    <a:pt x="968756" y="559181"/>
                  </a:moveTo>
                  <a:lnTo>
                    <a:pt x="963930" y="547878"/>
                  </a:lnTo>
                  <a:lnTo>
                    <a:pt x="929894" y="513753"/>
                  </a:lnTo>
                  <a:lnTo>
                    <a:pt x="929894" y="559181"/>
                  </a:lnTo>
                  <a:lnTo>
                    <a:pt x="702056" y="787146"/>
                  </a:lnTo>
                  <a:lnTo>
                    <a:pt x="556260" y="932815"/>
                  </a:lnTo>
                  <a:lnTo>
                    <a:pt x="474091" y="948817"/>
                  </a:lnTo>
                  <a:lnTo>
                    <a:pt x="489966" y="866648"/>
                  </a:lnTo>
                  <a:lnTo>
                    <a:pt x="702056" y="654685"/>
                  </a:lnTo>
                  <a:lnTo>
                    <a:pt x="863727" y="493014"/>
                  </a:lnTo>
                  <a:lnTo>
                    <a:pt x="929894" y="559181"/>
                  </a:lnTo>
                  <a:lnTo>
                    <a:pt x="929894" y="513753"/>
                  </a:lnTo>
                  <a:lnTo>
                    <a:pt x="909218" y="493014"/>
                  </a:lnTo>
                  <a:lnTo>
                    <a:pt x="875157" y="458851"/>
                  </a:lnTo>
                  <a:lnTo>
                    <a:pt x="872109" y="455930"/>
                  </a:lnTo>
                  <a:lnTo>
                    <a:pt x="868045" y="454152"/>
                  </a:lnTo>
                  <a:lnTo>
                    <a:pt x="859536" y="454152"/>
                  </a:lnTo>
                  <a:lnTo>
                    <a:pt x="855345" y="455930"/>
                  </a:lnTo>
                  <a:lnTo>
                    <a:pt x="702056" y="609219"/>
                  </a:lnTo>
                  <a:lnTo>
                    <a:pt x="461518" y="849757"/>
                  </a:lnTo>
                  <a:lnTo>
                    <a:pt x="459994" y="852678"/>
                  </a:lnTo>
                  <a:lnTo>
                    <a:pt x="437007" y="971296"/>
                  </a:lnTo>
                  <a:lnTo>
                    <a:pt x="438658" y="976630"/>
                  </a:lnTo>
                  <a:lnTo>
                    <a:pt x="445516" y="983488"/>
                  </a:lnTo>
                  <a:lnTo>
                    <a:pt x="449580" y="985139"/>
                  </a:lnTo>
                  <a:lnTo>
                    <a:pt x="455803" y="985139"/>
                  </a:lnTo>
                  <a:lnTo>
                    <a:pt x="570230" y="962914"/>
                  </a:lnTo>
                  <a:lnTo>
                    <a:pt x="573151" y="961263"/>
                  </a:lnTo>
                  <a:lnTo>
                    <a:pt x="702056" y="832612"/>
                  </a:lnTo>
                  <a:lnTo>
                    <a:pt x="963930" y="570611"/>
                  </a:lnTo>
                  <a:lnTo>
                    <a:pt x="968756" y="559181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14">
              <a:extLst>
                <a:ext uri="{FF2B5EF4-FFF2-40B4-BE49-F238E27FC236}">
                  <a16:creationId xmlns:a16="http://schemas.microsoft.com/office/drawing/2014/main" id="{D13F5F01-31A8-49A7-83C5-A4ADA0279B3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2836559" y="6174974"/>
              <a:ext cx="260685" cy="308081"/>
            </a:xfrm>
            <a:prstGeom prst="rect">
              <a:avLst/>
            </a:prstGeom>
          </p:spPr>
        </p:pic>
        <p:pic>
          <p:nvPicPr>
            <p:cNvPr id="30" name="object 15">
              <a:extLst>
                <a:ext uri="{FF2B5EF4-FFF2-40B4-BE49-F238E27FC236}">
                  <a16:creationId xmlns:a16="http://schemas.microsoft.com/office/drawing/2014/main" id="{5DE97721-14F7-4FC9-9931-133108E49E0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3099110" y="6622751"/>
              <a:ext cx="116624" cy="111593"/>
            </a:xfrm>
            <a:prstGeom prst="rect">
              <a:avLst/>
            </a:prstGeom>
          </p:spPr>
        </p:pic>
        <p:pic>
          <p:nvPicPr>
            <p:cNvPr id="31" name="object 16">
              <a:extLst>
                <a:ext uri="{FF2B5EF4-FFF2-40B4-BE49-F238E27FC236}">
                  <a16:creationId xmlns:a16="http://schemas.microsoft.com/office/drawing/2014/main" id="{567B5FFD-2E1F-4545-BBE9-55F3A9A2A8D2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3446781" y="6312679"/>
              <a:ext cx="163604" cy="126582"/>
            </a:xfrm>
            <a:prstGeom prst="rect">
              <a:avLst/>
            </a:prstGeom>
          </p:spPr>
        </p:pic>
        <p:pic>
          <p:nvPicPr>
            <p:cNvPr id="32" name="object 17">
              <a:extLst>
                <a:ext uri="{FF2B5EF4-FFF2-40B4-BE49-F238E27FC236}">
                  <a16:creationId xmlns:a16="http://schemas.microsoft.com/office/drawing/2014/main" id="{E6025B0D-8B7C-4A91-9547-FC99CDA8851D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3446781" y="6472282"/>
              <a:ext cx="163604" cy="126464"/>
            </a:xfrm>
            <a:prstGeom prst="rect">
              <a:avLst/>
            </a:prstGeom>
          </p:spPr>
        </p:pic>
        <p:pic>
          <p:nvPicPr>
            <p:cNvPr id="33" name="object 18">
              <a:extLst>
                <a:ext uri="{FF2B5EF4-FFF2-40B4-BE49-F238E27FC236}">
                  <a16:creationId xmlns:a16="http://schemas.microsoft.com/office/drawing/2014/main" id="{253F8836-C161-427D-9037-6666C3894DF0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-3446781" y="6631885"/>
              <a:ext cx="163604" cy="1264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object 4">
            <a:extLst>
              <a:ext uri="{FF2B5EF4-FFF2-40B4-BE49-F238E27FC236}">
                <a16:creationId xmlns:a16="http://schemas.microsoft.com/office/drawing/2014/main" id="{E32E92F4-F286-483E-A56D-9E86557501A8}"/>
              </a:ext>
            </a:extLst>
          </p:cNvPr>
          <p:cNvSpPr txBox="1"/>
          <p:nvPr/>
        </p:nvSpPr>
        <p:spPr>
          <a:xfrm>
            <a:off x="4111454" y="984727"/>
            <a:ext cx="2060746" cy="311469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Olympics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 organise des  compétitions pour  que les athlètes  partagent leurs  compétences  sportives et  unissent la  communauté.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685800" y="7120041"/>
            <a:ext cx="2367278" cy="6801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r>
              <a:rPr sz="2000" dirty="0"/>
              <a:t>SPORTS DE TYPE</a:t>
            </a:r>
          </a:p>
          <a:p>
            <a:r>
              <a:rPr sz="2000" dirty="0"/>
              <a:t>OLYMPIQUE</a:t>
            </a:r>
          </a:p>
        </p:txBody>
      </p:sp>
      <p:grpSp>
        <p:nvGrpSpPr>
          <p:cNvPr id="90" name="object 10">
            <a:extLst>
              <a:ext uri="{FF2B5EF4-FFF2-40B4-BE49-F238E27FC236}">
                <a16:creationId xmlns:a16="http://schemas.microsoft.com/office/drawing/2014/main" id="{B7AE832D-CA47-405F-B27F-61FC5D324B60}"/>
              </a:ext>
            </a:extLst>
          </p:cNvPr>
          <p:cNvGrpSpPr/>
          <p:nvPr/>
        </p:nvGrpSpPr>
        <p:grpSpPr>
          <a:xfrm>
            <a:off x="565777" y="5378219"/>
            <a:ext cx="2520000" cy="4068000"/>
            <a:chOff x="927036" y="5469902"/>
            <a:chExt cx="2597214" cy="4314190"/>
          </a:xfrm>
        </p:grpSpPr>
        <p:sp>
          <p:nvSpPr>
            <p:cNvPr id="91" name="object 11">
              <a:extLst>
                <a:ext uri="{FF2B5EF4-FFF2-40B4-BE49-F238E27FC236}">
                  <a16:creationId xmlns:a16="http://schemas.microsoft.com/office/drawing/2014/main" id="{4F5D7E5C-58AD-4E3F-BA10-299B8F959AA0}"/>
                </a:ext>
              </a:extLst>
            </p:cNvPr>
            <p:cNvSpPr/>
            <p:nvPr/>
          </p:nvSpPr>
          <p:spPr>
            <a:xfrm>
              <a:off x="927036" y="5469902"/>
              <a:ext cx="2597214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12">
              <a:extLst>
                <a:ext uri="{FF2B5EF4-FFF2-40B4-BE49-F238E27FC236}">
                  <a16:creationId xmlns:a16="http://schemas.microsoft.com/office/drawing/2014/main" id="{7806B270-059E-4C48-B20E-59E620A3C32C}"/>
                </a:ext>
              </a:extLst>
            </p:cNvPr>
            <p:cNvSpPr/>
            <p:nvPr/>
          </p:nvSpPr>
          <p:spPr>
            <a:xfrm>
              <a:off x="1993845" y="8397854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13">
              <a:extLst>
                <a:ext uri="{FF2B5EF4-FFF2-40B4-BE49-F238E27FC236}">
                  <a16:creationId xmlns:a16="http://schemas.microsoft.com/office/drawing/2014/main" id="{96A8A6F1-86D4-41F5-A5A7-A83A50EA3019}"/>
                </a:ext>
              </a:extLst>
            </p:cNvPr>
            <p:cNvSpPr/>
            <p:nvPr/>
          </p:nvSpPr>
          <p:spPr>
            <a:xfrm>
              <a:off x="1822767" y="5892697"/>
              <a:ext cx="969010" cy="1139825"/>
            </a:xfrm>
            <a:custGeom>
              <a:avLst/>
              <a:gdLst/>
              <a:ahLst/>
              <a:cxnLst/>
              <a:rect l="l" t="t" r="r" b="b"/>
              <a:pathLst>
                <a:path w="969010" h="1139825">
                  <a:moveTo>
                    <a:pt x="615188" y="244094"/>
                  </a:moveTo>
                  <a:lnTo>
                    <a:pt x="610412" y="220611"/>
                  </a:lnTo>
                  <a:lnTo>
                    <a:pt x="597433" y="201396"/>
                  </a:lnTo>
                  <a:lnTo>
                    <a:pt x="583057" y="191693"/>
                  </a:lnTo>
                  <a:lnTo>
                    <a:pt x="583057" y="244094"/>
                  </a:lnTo>
                  <a:lnTo>
                    <a:pt x="583057" y="303530"/>
                  </a:lnTo>
                  <a:lnTo>
                    <a:pt x="580821" y="314553"/>
                  </a:lnTo>
                  <a:lnTo>
                    <a:pt x="574751" y="323557"/>
                  </a:lnTo>
                  <a:lnTo>
                    <a:pt x="565746" y="329628"/>
                  </a:lnTo>
                  <a:lnTo>
                    <a:pt x="554736" y="331851"/>
                  </a:lnTo>
                  <a:lnTo>
                    <a:pt x="380619" y="331851"/>
                  </a:lnTo>
                  <a:lnTo>
                    <a:pt x="206629" y="331851"/>
                  </a:lnTo>
                  <a:lnTo>
                    <a:pt x="195605" y="329628"/>
                  </a:lnTo>
                  <a:lnTo>
                    <a:pt x="186601" y="323557"/>
                  </a:lnTo>
                  <a:lnTo>
                    <a:pt x="180530" y="314553"/>
                  </a:lnTo>
                  <a:lnTo>
                    <a:pt x="178308" y="303530"/>
                  </a:lnTo>
                  <a:lnTo>
                    <a:pt x="178308" y="244094"/>
                  </a:lnTo>
                  <a:lnTo>
                    <a:pt x="180530" y="233083"/>
                  </a:lnTo>
                  <a:lnTo>
                    <a:pt x="186601" y="224078"/>
                  </a:lnTo>
                  <a:lnTo>
                    <a:pt x="195605" y="218008"/>
                  </a:lnTo>
                  <a:lnTo>
                    <a:pt x="206629" y="215773"/>
                  </a:lnTo>
                  <a:lnTo>
                    <a:pt x="241808" y="215773"/>
                  </a:lnTo>
                  <a:lnTo>
                    <a:pt x="246507" y="213487"/>
                  </a:lnTo>
                  <a:lnTo>
                    <a:pt x="252603" y="205740"/>
                  </a:lnTo>
                  <a:lnTo>
                    <a:pt x="253746" y="200660"/>
                  </a:lnTo>
                  <a:lnTo>
                    <a:pt x="252476" y="195834"/>
                  </a:lnTo>
                  <a:lnTo>
                    <a:pt x="250723" y="187845"/>
                  </a:lnTo>
                  <a:lnTo>
                    <a:pt x="249504" y="179882"/>
                  </a:lnTo>
                  <a:lnTo>
                    <a:pt x="248767" y="171996"/>
                  </a:lnTo>
                  <a:lnTo>
                    <a:pt x="248539" y="164211"/>
                  </a:lnTo>
                  <a:lnTo>
                    <a:pt x="256552" y="118833"/>
                  </a:lnTo>
                  <a:lnTo>
                    <a:pt x="278726" y="80225"/>
                  </a:lnTo>
                  <a:lnTo>
                    <a:pt x="312178" y="51257"/>
                  </a:lnTo>
                  <a:lnTo>
                    <a:pt x="354076" y="34798"/>
                  </a:lnTo>
                  <a:lnTo>
                    <a:pt x="380619" y="32131"/>
                  </a:lnTo>
                  <a:lnTo>
                    <a:pt x="422351" y="38887"/>
                  </a:lnTo>
                  <a:lnTo>
                    <a:pt x="458647" y="57670"/>
                  </a:lnTo>
                  <a:lnTo>
                    <a:pt x="487273" y="86283"/>
                  </a:lnTo>
                  <a:lnTo>
                    <a:pt x="506069" y="122542"/>
                  </a:lnTo>
                  <a:lnTo>
                    <a:pt x="512826" y="164211"/>
                  </a:lnTo>
                  <a:lnTo>
                    <a:pt x="512559" y="171996"/>
                  </a:lnTo>
                  <a:lnTo>
                    <a:pt x="511797" y="179882"/>
                  </a:lnTo>
                  <a:lnTo>
                    <a:pt x="510565" y="187845"/>
                  </a:lnTo>
                  <a:lnTo>
                    <a:pt x="508889" y="195834"/>
                  </a:lnTo>
                  <a:lnTo>
                    <a:pt x="507619" y="200660"/>
                  </a:lnTo>
                  <a:lnTo>
                    <a:pt x="508762" y="205740"/>
                  </a:lnTo>
                  <a:lnTo>
                    <a:pt x="511810" y="209677"/>
                  </a:lnTo>
                  <a:lnTo>
                    <a:pt x="514858" y="213487"/>
                  </a:lnTo>
                  <a:lnTo>
                    <a:pt x="519557" y="215773"/>
                  </a:lnTo>
                  <a:lnTo>
                    <a:pt x="554736" y="215773"/>
                  </a:lnTo>
                  <a:lnTo>
                    <a:pt x="565746" y="218008"/>
                  </a:lnTo>
                  <a:lnTo>
                    <a:pt x="574751" y="224078"/>
                  </a:lnTo>
                  <a:lnTo>
                    <a:pt x="580821" y="233083"/>
                  </a:lnTo>
                  <a:lnTo>
                    <a:pt x="583057" y="244094"/>
                  </a:lnTo>
                  <a:lnTo>
                    <a:pt x="583057" y="191693"/>
                  </a:lnTo>
                  <a:lnTo>
                    <a:pt x="578218" y="188417"/>
                  </a:lnTo>
                  <a:lnTo>
                    <a:pt x="554736" y="183642"/>
                  </a:lnTo>
                  <a:lnTo>
                    <a:pt x="543687" y="183642"/>
                  </a:lnTo>
                  <a:lnTo>
                    <a:pt x="544576" y="177165"/>
                  </a:lnTo>
                  <a:lnTo>
                    <a:pt x="544868" y="171996"/>
                  </a:lnTo>
                  <a:lnTo>
                    <a:pt x="544957" y="164211"/>
                  </a:lnTo>
                  <a:lnTo>
                    <a:pt x="539076" y="120611"/>
                  </a:lnTo>
                  <a:lnTo>
                    <a:pt x="522490" y="81394"/>
                  </a:lnTo>
                  <a:lnTo>
                    <a:pt x="496785" y="48158"/>
                  </a:lnTo>
                  <a:lnTo>
                    <a:pt x="463524" y="22453"/>
                  </a:lnTo>
                  <a:lnTo>
                    <a:pt x="424268" y="5880"/>
                  </a:lnTo>
                  <a:lnTo>
                    <a:pt x="380619" y="0"/>
                  </a:lnTo>
                  <a:lnTo>
                    <a:pt x="347599" y="3302"/>
                  </a:lnTo>
                  <a:lnTo>
                    <a:pt x="305219" y="18338"/>
                  </a:lnTo>
                  <a:lnTo>
                    <a:pt x="269100" y="43764"/>
                  </a:lnTo>
                  <a:lnTo>
                    <a:pt x="241033" y="77762"/>
                  </a:lnTo>
                  <a:lnTo>
                    <a:pt x="222859" y="118529"/>
                  </a:lnTo>
                  <a:lnTo>
                    <a:pt x="216408" y="164211"/>
                  </a:lnTo>
                  <a:lnTo>
                    <a:pt x="216408" y="170688"/>
                  </a:lnTo>
                  <a:lnTo>
                    <a:pt x="216789" y="177165"/>
                  </a:lnTo>
                  <a:lnTo>
                    <a:pt x="217678" y="183642"/>
                  </a:lnTo>
                  <a:lnTo>
                    <a:pt x="206629" y="183642"/>
                  </a:lnTo>
                  <a:lnTo>
                    <a:pt x="183134" y="188417"/>
                  </a:lnTo>
                  <a:lnTo>
                    <a:pt x="163918" y="201396"/>
                  </a:lnTo>
                  <a:lnTo>
                    <a:pt x="150939" y="220611"/>
                  </a:lnTo>
                  <a:lnTo>
                    <a:pt x="146177" y="244094"/>
                  </a:lnTo>
                  <a:lnTo>
                    <a:pt x="146177" y="303530"/>
                  </a:lnTo>
                  <a:lnTo>
                    <a:pt x="150939" y="327075"/>
                  </a:lnTo>
                  <a:lnTo>
                    <a:pt x="163918" y="346290"/>
                  </a:lnTo>
                  <a:lnTo>
                    <a:pt x="183134" y="359244"/>
                  </a:lnTo>
                  <a:lnTo>
                    <a:pt x="206629" y="363982"/>
                  </a:lnTo>
                  <a:lnTo>
                    <a:pt x="380619" y="363982"/>
                  </a:lnTo>
                  <a:lnTo>
                    <a:pt x="554736" y="363982"/>
                  </a:lnTo>
                  <a:lnTo>
                    <a:pt x="578218" y="359244"/>
                  </a:lnTo>
                  <a:lnTo>
                    <a:pt x="597433" y="346290"/>
                  </a:lnTo>
                  <a:lnTo>
                    <a:pt x="610412" y="327075"/>
                  </a:lnTo>
                  <a:lnTo>
                    <a:pt x="615188" y="303530"/>
                  </a:lnTo>
                  <a:lnTo>
                    <a:pt x="615188" y="244094"/>
                  </a:lnTo>
                  <a:close/>
                </a:path>
                <a:path w="969010" h="1139825">
                  <a:moveTo>
                    <a:pt x="761365" y="864489"/>
                  </a:moveTo>
                  <a:lnTo>
                    <a:pt x="754126" y="857377"/>
                  </a:lnTo>
                  <a:lnTo>
                    <a:pt x="736473" y="857377"/>
                  </a:lnTo>
                  <a:lnTo>
                    <a:pt x="729234" y="864489"/>
                  </a:lnTo>
                  <a:lnTo>
                    <a:pt x="729234" y="1107186"/>
                  </a:lnTo>
                  <a:lnTo>
                    <a:pt x="32131" y="1107186"/>
                  </a:lnTo>
                  <a:lnTo>
                    <a:pt x="32131" y="248031"/>
                  </a:lnTo>
                  <a:lnTo>
                    <a:pt x="123571" y="248031"/>
                  </a:lnTo>
                  <a:lnTo>
                    <a:pt x="130683" y="240919"/>
                  </a:lnTo>
                  <a:lnTo>
                    <a:pt x="130683" y="223139"/>
                  </a:lnTo>
                  <a:lnTo>
                    <a:pt x="123571" y="215900"/>
                  </a:lnTo>
                  <a:lnTo>
                    <a:pt x="16002" y="215900"/>
                  </a:lnTo>
                  <a:lnTo>
                    <a:pt x="7239" y="215900"/>
                  </a:lnTo>
                  <a:lnTo>
                    <a:pt x="0" y="223139"/>
                  </a:lnTo>
                  <a:lnTo>
                    <a:pt x="0" y="1132078"/>
                  </a:lnTo>
                  <a:lnTo>
                    <a:pt x="7239" y="1139317"/>
                  </a:lnTo>
                  <a:lnTo>
                    <a:pt x="754126" y="1139317"/>
                  </a:lnTo>
                  <a:lnTo>
                    <a:pt x="761365" y="1132078"/>
                  </a:lnTo>
                  <a:lnTo>
                    <a:pt x="761365" y="864489"/>
                  </a:lnTo>
                  <a:close/>
                </a:path>
                <a:path w="969010" h="1139825">
                  <a:moveTo>
                    <a:pt x="761365" y="223139"/>
                  </a:moveTo>
                  <a:lnTo>
                    <a:pt x="754126" y="215900"/>
                  </a:lnTo>
                  <a:lnTo>
                    <a:pt x="642366" y="215900"/>
                  </a:lnTo>
                  <a:lnTo>
                    <a:pt x="633476" y="215900"/>
                  </a:lnTo>
                  <a:lnTo>
                    <a:pt x="626364" y="223139"/>
                  </a:lnTo>
                  <a:lnTo>
                    <a:pt x="626364" y="240919"/>
                  </a:lnTo>
                  <a:lnTo>
                    <a:pt x="633476" y="248031"/>
                  </a:lnTo>
                  <a:lnTo>
                    <a:pt x="729234" y="248031"/>
                  </a:lnTo>
                  <a:lnTo>
                    <a:pt x="729234" y="504317"/>
                  </a:lnTo>
                  <a:lnTo>
                    <a:pt x="736473" y="511556"/>
                  </a:lnTo>
                  <a:lnTo>
                    <a:pt x="754126" y="511556"/>
                  </a:lnTo>
                  <a:lnTo>
                    <a:pt x="761365" y="504317"/>
                  </a:lnTo>
                  <a:lnTo>
                    <a:pt x="761365" y="223139"/>
                  </a:lnTo>
                  <a:close/>
                </a:path>
                <a:path w="969010" h="1139825">
                  <a:moveTo>
                    <a:pt x="968756" y="559181"/>
                  </a:moveTo>
                  <a:lnTo>
                    <a:pt x="963930" y="547878"/>
                  </a:lnTo>
                  <a:lnTo>
                    <a:pt x="929894" y="513753"/>
                  </a:lnTo>
                  <a:lnTo>
                    <a:pt x="929894" y="559181"/>
                  </a:lnTo>
                  <a:lnTo>
                    <a:pt x="702056" y="787146"/>
                  </a:lnTo>
                  <a:lnTo>
                    <a:pt x="556260" y="932815"/>
                  </a:lnTo>
                  <a:lnTo>
                    <a:pt x="474091" y="948817"/>
                  </a:lnTo>
                  <a:lnTo>
                    <a:pt x="489966" y="866648"/>
                  </a:lnTo>
                  <a:lnTo>
                    <a:pt x="702056" y="654685"/>
                  </a:lnTo>
                  <a:lnTo>
                    <a:pt x="863727" y="493014"/>
                  </a:lnTo>
                  <a:lnTo>
                    <a:pt x="929894" y="559181"/>
                  </a:lnTo>
                  <a:lnTo>
                    <a:pt x="929894" y="513753"/>
                  </a:lnTo>
                  <a:lnTo>
                    <a:pt x="909218" y="493014"/>
                  </a:lnTo>
                  <a:lnTo>
                    <a:pt x="875157" y="458851"/>
                  </a:lnTo>
                  <a:lnTo>
                    <a:pt x="872109" y="455930"/>
                  </a:lnTo>
                  <a:lnTo>
                    <a:pt x="868045" y="454152"/>
                  </a:lnTo>
                  <a:lnTo>
                    <a:pt x="859536" y="454152"/>
                  </a:lnTo>
                  <a:lnTo>
                    <a:pt x="855345" y="455930"/>
                  </a:lnTo>
                  <a:lnTo>
                    <a:pt x="702056" y="609219"/>
                  </a:lnTo>
                  <a:lnTo>
                    <a:pt x="461518" y="849757"/>
                  </a:lnTo>
                  <a:lnTo>
                    <a:pt x="459994" y="852678"/>
                  </a:lnTo>
                  <a:lnTo>
                    <a:pt x="437007" y="971296"/>
                  </a:lnTo>
                  <a:lnTo>
                    <a:pt x="438658" y="976630"/>
                  </a:lnTo>
                  <a:lnTo>
                    <a:pt x="445516" y="983488"/>
                  </a:lnTo>
                  <a:lnTo>
                    <a:pt x="449580" y="985139"/>
                  </a:lnTo>
                  <a:lnTo>
                    <a:pt x="455803" y="985139"/>
                  </a:lnTo>
                  <a:lnTo>
                    <a:pt x="570230" y="962914"/>
                  </a:lnTo>
                  <a:lnTo>
                    <a:pt x="573151" y="961263"/>
                  </a:lnTo>
                  <a:lnTo>
                    <a:pt x="702056" y="832612"/>
                  </a:lnTo>
                  <a:lnTo>
                    <a:pt x="963930" y="570611"/>
                  </a:lnTo>
                  <a:lnTo>
                    <a:pt x="968756" y="559181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14">
              <a:extLst>
                <a:ext uri="{FF2B5EF4-FFF2-40B4-BE49-F238E27FC236}">
                  <a16:creationId xmlns:a16="http://schemas.microsoft.com/office/drawing/2014/main" id="{38753BC3-4DB1-44B6-B551-84917B070343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54445" y="6249821"/>
              <a:ext cx="270605" cy="334137"/>
            </a:xfrm>
            <a:prstGeom prst="rect">
              <a:avLst/>
            </a:prstGeom>
          </p:spPr>
        </p:pic>
        <p:pic>
          <p:nvPicPr>
            <p:cNvPr id="95" name="object 15">
              <a:extLst>
                <a:ext uri="{FF2B5EF4-FFF2-40B4-BE49-F238E27FC236}">
                  <a16:creationId xmlns:a16="http://schemas.microsoft.com/office/drawing/2014/main" id="{CE87304B-015D-4958-8302-789F5E8E564C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1904" y="6735469"/>
              <a:ext cx="121062" cy="121031"/>
            </a:xfrm>
            <a:prstGeom prst="rect">
              <a:avLst/>
            </a:prstGeom>
          </p:spPr>
        </p:pic>
        <p:pic>
          <p:nvPicPr>
            <p:cNvPr id="96" name="object 16">
              <a:extLst>
                <a:ext uri="{FF2B5EF4-FFF2-40B4-BE49-F238E27FC236}">
                  <a16:creationId xmlns:a16="http://schemas.microsoft.com/office/drawing/2014/main" id="{3CC0171F-845A-4FC4-9339-7AF353F9E3D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21001" y="6399173"/>
              <a:ext cx="169830" cy="137287"/>
            </a:xfrm>
            <a:prstGeom prst="rect">
              <a:avLst/>
            </a:prstGeom>
          </p:spPr>
        </p:pic>
        <p:pic>
          <p:nvPicPr>
            <p:cNvPr id="97" name="object 17">
              <a:extLst>
                <a:ext uri="{FF2B5EF4-FFF2-40B4-BE49-F238E27FC236}">
                  <a16:creationId xmlns:a16="http://schemas.microsoft.com/office/drawing/2014/main" id="{C08ED245-BFB0-4AD7-BEAC-7F17A595FE3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1001" y="6572274"/>
              <a:ext cx="169830" cy="137159"/>
            </a:xfrm>
            <a:prstGeom prst="rect">
              <a:avLst/>
            </a:prstGeom>
          </p:spPr>
        </p:pic>
        <p:pic>
          <p:nvPicPr>
            <p:cNvPr id="98" name="object 18">
              <a:extLst>
                <a:ext uri="{FF2B5EF4-FFF2-40B4-BE49-F238E27FC236}">
                  <a16:creationId xmlns:a16="http://schemas.microsoft.com/office/drawing/2014/main" id="{66EB740F-E9B8-4CFD-8E84-78241527065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21001" y="6745375"/>
              <a:ext cx="169830" cy="137159"/>
            </a:xfrm>
            <a:prstGeom prst="rect">
              <a:avLst/>
            </a:prstGeom>
          </p:spPr>
        </p:pic>
      </p:grpSp>
      <p:grpSp>
        <p:nvGrpSpPr>
          <p:cNvPr id="99" name="object 19">
            <a:extLst>
              <a:ext uri="{FF2B5EF4-FFF2-40B4-BE49-F238E27FC236}">
                <a16:creationId xmlns:a16="http://schemas.microsoft.com/office/drawing/2014/main" id="{AFDC0897-3CD6-42FC-A3B0-41FFECE5FA28}"/>
              </a:ext>
            </a:extLst>
          </p:cNvPr>
          <p:cNvGrpSpPr/>
          <p:nvPr/>
        </p:nvGrpSpPr>
        <p:grpSpPr>
          <a:xfrm>
            <a:off x="3772225" y="550684"/>
            <a:ext cx="2512800" cy="4464000"/>
            <a:chOff x="4285316" y="772159"/>
            <a:chExt cx="2597214" cy="4432881"/>
          </a:xfrm>
        </p:grpSpPr>
        <p:sp>
          <p:nvSpPr>
            <p:cNvPr id="100" name="object 20">
              <a:extLst>
                <a:ext uri="{FF2B5EF4-FFF2-40B4-BE49-F238E27FC236}">
                  <a16:creationId xmlns:a16="http://schemas.microsoft.com/office/drawing/2014/main" id="{51CB77E7-11BC-4AA0-B2EC-381837A0BDD8}"/>
                </a:ext>
              </a:extLst>
            </p:cNvPr>
            <p:cNvSpPr/>
            <p:nvPr/>
          </p:nvSpPr>
          <p:spPr>
            <a:xfrm>
              <a:off x="4285316" y="772159"/>
              <a:ext cx="2597214" cy="4432881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21">
              <a:extLst>
                <a:ext uri="{FF2B5EF4-FFF2-40B4-BE49-F238E27FC236}">
                  <a16:creationId xmlns:a16="http://schemas.microsoft.com/office/drawing/2014/main" id="{8BC0475D-4C6C-4769-AD0E-567F34499C86}"/>
                </a:ext>
              </a:extLst>
            </p:cNvPr>
            <p:cNvSpPr/>
            <p:nvPr/>
          </p:nvSpPr>
          <p:spPr>
            <a:xfrm>
              <a:off x="5351906" y="4614104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2" name="object 22">
            <a:extLst>
              <a:ext uri="{FF2B5EF4-FFF2-40B4-BE49-F238E27FC236}">
                <a16:creationId xmlns:a16="http://schemas.microsoft.com/office/drawing/2014/main" id="{B81C7D49-222C-466B-BD50-269BF2DFD14F}"/>
              </a:ext>
            </a:extLst>
          </p:cNvPr>
          <p:cNvGrpSpPr/>
          <p:nvPr/>
        </p:nvGrpSpPr>
        <p:grpSpPr>
          <a:xfrm>
            <a:off x="3795702" y="5377540"/>
            <a:ext cx="2496521" cy="4068000"/>
            <a:chOff x="4248022" y="5469902"/>
            <a:chExt cx="2914650" cy="4314190"/>
          </a:xfrm>
        </p:grpSpPr>
        <p:sp>
          <p:nvSpPr>
            <p:cNvPr id="103" name="object 23">
              <a:extLst>
                <a:ext uri="{FF2B5EF4-FFF2-40B4-BE49-F238E27FC236}">
                  <a16:creationId xmlns:a16="http://schemas.microsoft.com/office/drawing/2014/main" id="{4C8904B0-57D2-4595-A297-88FD0490F425}"/>
                </a:ext>
              </a:extLst>
            </p:cNvPr>
            <p:cNvSpPr/>
            <p:nvPr/>
          </p:nvSpPr>
          <p:spPr>
            <a:xfrm>
              <a:off x="4248022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24">
              <a:extLst>
                <a:ext uri="{FF2B5EF4-FFF2-40B4-BE49-F238E27FC236}">
                  <a16:creationId xmlns:a16="http://schemas.microsoft.com/office/drawing/2014/main" id="{BBF379F1-79A3-4E37-983F-1CF31FC854C0}"/>
                </a:ext>
              </a:extLst>
            </p:cNvPr>
            <p:cNvSpPr/>
            <p:nvPr/>
          </p:nvSpPr>
          <p:spPr>
            <a:xfrm>
              <a:off x="5431927" y="83349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5" name="object 2">
            <a:extLst>
              <a:ext uri="{FF2B5EF4-FFF2-40B4-BE49-F238E27FC236}">
                <a16:creationId xmlns:a16="http://schemas.microsoft.com/office/drawing/2014/main" id="{3BD93695-C3B6-4089-897C-85BB665A7783}"/>
              </a:ext>
            </a:extLst>
          </p:cNvPr>
          <p:cNvSpPr txBox="1">
            <a:spLocks/>
          </p:cNvSpPr>
          <p:nvPr/>
        </p:nvSpPr>
        <p:spPr>
          <a:xfrm>
            <a:off x="766939" y="2630640"/>
            <a:ext cx="2135675" cy="798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r>
              <a:rPr lang="es-PA" dirty="0"/>
              <a:t>COMPÉTITION  SPORTIVE</a:t>
            </a:r>
          </a:p>
        </p:txBody>
      </p:sp>
      <p:sp>
        <p:nvSpPr>
          <p:cNvPr id="108" name="object 5">
            <a:extLst>
              <a:ext uri="{FF2B5EF4-FFF2-40B4-BE49-F238E27FC236}">
                <a16:creationId xmlns:a16="http://schemas.microsoft.com/office/drawing/2014/main" id="{C89608BE-48BD-4C81-8077-8A74C8FBC4BA}"/>
              </a:ext>
            </a:extLst>
          </p:cNvPr>
          <p:cNvSpPr txBox="1"/>
          <p:nvPr/>
        </p:nvSpPr>
        <p:spPr>
          <a:xfrm>
            <a:off x="4111454" y="5901193"/>
            <a:ext cx="1755946" cy="1688026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Olympics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 a plus de 30</a:t>
            </a: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Sports et disciplines  officiels.</a:t>
            </a:r>
          </a:p>
        </p:txBody>
      </p: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B0E4F84A-8C55-4F59-A608-173905D6BECB}"/>
              </a:ext>
            </a:extLst>
          </p:cNvPr>
          <p:cNvGrpSpPr/>
          <p:nvPr/>
        </p:nvGrpSpPr>
        <p:grpSpPr>
          <a:xfrm>
            <a:off x="583777" y="535692"/>
            <a:ext cx="2502000" cy="4500000"/>
            <a:chOff x="604200" y="533400"/>
            <a:chExt cx="2502000" cy="4500000"/>
          </a:xfrm>
        </p:grpSpPr>
        <p:grpSp>
          <p:nvGrpSpPr>
            <p:cNvPr id="86" name="object 6">
              <a:extLst>
                <a:ext uri="{FF2B5EF4-FFF2-40B4-BE49-F238E27FC236}">
                  <a16:creationId xmlns:a16="http://schemas.microsoft.com/office/drawing/2014/main" id="{06825691-FBE4-40E0-A12A-1E4EFA42EB8C}"/>
                </a:ext>
              </a:extLst>
            </p:cNvPr>
            <p:cNvGrpSpPr/>
            <p:nvPr/>
          </p:nvGrpSpPr>
          <p:grpSpPr>
            <a:xfrm>
              <a:off x="604200" y="533400"/>
              <a:ext cx="2502000" cy="4500000"/>
              <a:chOff x="953507" y="699438"/>
              <a:chExt cx="2597214" cy="4468630"/>
            </a:xfrm>
          </p:grpSpPr>
          <p:sp>
            <p:nvSpPr>
              <p:cNvPr id="87" name="object 7">
                <a:extLst>
                  <a:ext uri="{FF2B5EF4-FFF2-40B4-BE49-F238E27FC236}">
                    <a16:creationId xmlns:a16="http://schemas.microsoft.com/office/drawing/2014/main" id="{7D09D2CA-7A61-49D4-9C8C-6EE826F37BBD}"/>
                  </a:ext>
                </a:extLst>
              </p:cNvPr>
              <p:cNvSpPr/>
              <p:nvPr/>
            </p:nvSpPr>
            <p:spPr>
              <a:xfrm>
                <a:off x="953507" y="699438"/>
                <a:ext cx="2597214" cy="4468630"/>
              </a:xfrm>
              <a:custGeom>
                <a:avLst/>
                <a:gdLst/>
                <a:ahLst/>
                <a:cxnLst/>
                <a:rect l="l" t="t" r="r" b="b"/>
                <a:pathLst>
                  <a:path w="2914650" h="4314190">
                    <a:moveTo>
                      <a:pt x="0" y="4313682"/>
                    </a:moveTo>
                    <a:lnTo>
                      <a:pt x="2914396" y="4313682"/>
                    </a:lnTo>
                    <a:lnTo>
                      <a:pt x="2914396" y="0"/>
                    </a:lnTo>
                    <a:lnTo>
                      <a:pt x="0" y="0"/>
                    </a:lnTo>
                    <a:lnTo>
                      <a:pt x="0" y="4313682"/>
                    </a:lnTo>
                    <a:close/>
                  </a:path>
                </a:pathLst>
              </a:custGeom>
              <a:ln w="203200">
                <a:solidFill>
                  <a:srgbClr val="C6332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8" name="object 8">
                <a:extLst>
                  <a:ext uri="{FF2B5EF4-FFF2-40B4-BE49-F238E27FC236}">
                    <a16:creationId xmlns:a16="http://schemas.microsoft.com/office/drawing/2014/main" id="{16CB0A24-83E1-4389-A9EF-19B3C2DB8987}"/>
                  </a:ext>
                </a:extLst>
              </p:cNvPr>
              <p:cNvSpPr/>
              <p:nvPr/>
            </p:nvSpPr>
            <p:spPr>
              <a:xfrm>
                <a:off x="1973852" y="3799583"/>
                <a:ext cx="457200" cy="0"/>
              </a:xfrm>
              <a:custGeom>
                <a:avLst/>
                <a:gdLst/>
                <a:ahLst/>
                <a:cxnLst/>
                <a:rect l="l" t="t" r="r" b="b"/>
                <a:pathLst>
                  <a:path w="457200">
                    <a:moveTo>
                      <a:pt x="0" y="0"/>
                    </a:moveTo>
                    <a:lnTo>
                      <a:pt x="457200" y="0"/>
                    </a:lnTo>
                  </a:path>
                </a:pathLst>
              </a:custGeom>
              <a:ln w="50800">
                <a:solidFill>
                  <a:srgbClr val="EA202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0" name="object 73">
              <a:extLst>
                <a:ext uri="{FF2B5EF4-FFF2-40B4-BE49-F238E27FC236}">
                  <a16:creationId xmlns:a16="http://schemas.microsoft.com/office/drawing/2014/main" id="{DC3C8BC4-B51E-4A09-B90F-9FFF936E9445}"/>
                </a:ext>
              </a:extLst>
            </p:cNvPr>
            <p:cNvSpPr/>
            <p:nvPr/>
          </p:nvSpPr>
          <p:spPr>
            <a:xfrm>
              <a:off x="1351620" y="1460537"/>
              <a:ext cx="911860" cy="659130"/>
            </a:xfrm>
            <a:custGeom>
              <a:avLst/>
              <a:gdLst/>
              <a:ahLst/>
              <a:cxnLst/>
              <a:rect l="l" t="t" r="r" b="b"/>
              <a:pathLst>
                <a:path w="911860" h="659130">
                  <a:moveTo>
                    <a:pt x="265938" y="383413"/>
                  </a:moveTo>
                  <a:lnTo>
                    <a:pt x="257708" y="342925"/>
                  </a:lnTo>
                  <a:lnTo>
                    <a:pt x="235331" y="309816"/>
                  </a:lnTo>
                  <a:lnTo>
                    <a:pt x="202171" y="287477"/>
                  </a:lnTo>
                  <a:lnTo>
                    <a:pt x="161671" y="279273"/>
                  </a:lnTo>
                  <a:lnTo>
                    <a:pt x="121170" y="287477"/>
                  </a:lnTo>
                  <a:lnTo>
                    <a:pt x="88074" y="309816"/>
                  </a:lnTo>
                  <a:lnTo>
                    <a:pt x="65722" y="342925"/>
                  </a:lnTo>
                  <a:lnTo>
                    <a:pt x="57531" y="383413"/>
                  </a:lnTo>
                  <a:lnTo>
                    <a:pt x="57531" y="391541"/>
                  </a:lnTo>
                  <a:lnTo>
                    <a:pt x="64008" y="398145"/>
                  </a:lnTo>
                  <a:lnTo>
                    <a:pt x="80264" y="398145"/>
                  </a:lnTo>
                  <a:lnTo>
                    <a:pt x="86868" y="391541"/>
                  </a:lnTo>
                  <a:lnTo>
                    <a:pt x="86868" y="383413"/>
                  </a:lnTo>
                  <a:lnTo>
                    <a:pt x="92748" y="354317"/>
                  </a:lnTo>
                  <a:lnTo>
                    <a:pt x="108788" y="330542"/>
                  </a:lnTo>
                  <a:lnTo>
                    <a:pt x="132562" y="314502"/>
                  </a:lnTo>
                  <a:lnTo>
                    <a:pt x="161671" y="308610"/>
                  </a:lnTo>
                  <a:lnTo>
                    <a:pt x="190766" y="314502"/>
                  </a:lnTo>
                  <a:lnTo>
                    <a:pt x="214541" y="330542"/>
                  </a:lnTo>
                  <a:lnTo>
                    <a:pt x="230581" y="354317"/>
                  </a:lnTo>
                  <a:lnTo>
                    <a:pt x="236474" y="383413"/>
                  </a:lnTo>
                  <a:lnTo>
                    <a:pt x="230568" y="412521"/>
                  </a:lnTo>
                  <a:lnTo>
                    <a:pt x="214401" y="436321"/>
                  </a:lnTo>
                  <a:lnTo>
                    <a:pt x="190284" y="452386"/>
                  </a:lnTo>
                  <a:lnTo>
                    <a:pt x="160528" y="458343"/>
                  </a:lnTo>
                  <a:lnTo>
                    <a:pt x="129425" y="465074"/>
                  </a:lnTo>
                  <a:lnTo>
                    <a:pt x="95694" y="483044"/>
                  </a:lnTo>
                  <a:lnTo>
                    <a:pt x="68618" y="514921"/>
                  </a:lnTo>
                  <a:lnTo>
                    <a:pt x="57531" y="563372"/>
                  </a:lnTo>
                  <a:lnTo>
                    <a:pt x="57531" y="571500"/>
                  </a:lnTo>
                  <a:lnTo>
                    <a:pt x="64008" y="577977"/>
                  </a:lnTo>
                  <a:lnTo>
                    <a:pt x="259334" y="577977"/>
                  </a:lnTo>
                  <a:lnTo>
                    <a:pt x="265938" y="571500"/>
                  </a:lnTo>
                  <a:lnTo>
                    <a:pt x="265938" y="555244"/>
                  </a:lnTo>
                  <a:lnTo>
                    <a:pt x="259334" y="548640"/>
                  </a:lnTo>
                  <a:lnTo>
                    <a:pt x="88138" y="548640"/>
                  </a:lnTo>
                  <a:lnTo>
                    <a:pt x="103339" y="515937"/>
                  </a:lnTo>
                  <a:lnTo>
                    <a:pt x="127762" y="497598"/>
                  </a:lnTo>
                  <a:lnTo>
                    <a:pt x="150749" y="489534"/>
                  </a:lnTo>
                  <a:lnTo>
                    <a:pt x="161671" y="487680"/>
                  </a:lnTo>
                  <a:lnTo>
                    <a:pt x="202171" y="479488"/>
                  </a:lnTo>
                  <a:lnTo>
                    <a:pt x="235331" y="457123"/>
                  </a:lnTo>
                  <a:lnTo>
                    <a:pt x="257708" y="423976"/>
                  </a:lnTo>
                  <a:lnTo>
                    <a:pt x="265938" y="383413"/>
                  </a:lnTo>
                  <a:close/>
                </a:path>
                <a:path w="911860" h="659130">
                  <a:moveTo>
                    <a:pt x="485775" y="99187"/>
                  </a:moveTo>
                  <a:lnTo>
                    <a:pt x="482219" y="93853"/>
                  </a:lnTo>
                  <a:lnTo>
                    <a:pt x="473964" y="90424"/>
                  </a:lnTo>
                  <a:lnTo>
                    <a:pt x="471043" y="90170"/>
                  </a:lnTo>
                  <a:lnTo>
                    <a:pt x="468249" y="90805"/>
                  </a:lnTo>
                  <a:lnTo>
                    <a:pt x="465455" y="91313"/>
                  </a:lnTo>
                  <a:lnTo>
                    <a:pt x="462788" y="92710"/>
                  </a:lnTo>
                  <a:lnTo>
                    <a:pt x="378206" y="177165"/>
                  </a:lnTo>
                  <a:lnTo>
                    <a:pt x="378206" y="186563"/>
                  </a:lnTo>
                  <a:lnTo>
                    <a:pt x="389636" y="197993"/>
                  </a:lnTo>
                  <a:lnTo>
                    <a:pt x="399034" y="197993"/>
                  </a:lnTo>
                  <a:lnTo>
                    <a:pt x="456311" y="140589"/>
                  </a:lnTo>
                  <a:lnTo>
                    <a:pt x="456311" y="375285"/>
                  </a:lnTo>
                  <a:lnTo>
                    <a:pt x="462915" y="381889"/>
                  </a:lnTo>
                  <a:lnTo>
                    <a:pt x="479171" y="381889"/>
                  </a:lnTo>
                  <a:lnTo>
                    <a:pt x="485775" y="375285"/>
                  </a:lnTo>
                  <a:lnTo>
                    <a:pt x="485775" y="99187"/>
                  </a:lnTo>
                  <a:close/>
                </a:path>
                <a:path w="911860" h="659130">
                  <a:moveTo>
                    <a:pt x="831469" y="526796"/>
                  </a:moveTo>
                  <a:lnTo>
                    <a:pt x="828929" y="506742"/>
                  </a:lnTo>
                  <a:lnTo>
                    <a:pt x="821728" y="488505"/>
                  </a:lnTo>
                  <a:lnTo>
                    <a:pt x="810514" y="472757"/>
                  </a:lnTo>
                  <a:lnTo>
                    <a:pt x="795909" y="460121"/>
                  </a:lnTo>
                  <a:lnTo>
                    <a:pt x="809459" y="447573"/>
                  </a:lnTo>
                  <a:lnTo>
                    <a:pt x="819823" y="432219"/>
                  </a:lnTo>
                  <a:lnTo>
                    <a:pt x="826465" y="414616"/>
                  </a:lnTo>
                  <a:lnTo>
                    <a:pt x="828802" y="395351"/>
                  </a:lnTo>
                  <a:lnTo>
                    <a:pt x="822452" y="364083"/>
                  </a:lnTo>
                  <a:lnTo>
                    <a:pt x="805154" y="338480"/>
                  </a:lnTo>
                  <a:lnTo>
                    <a:pt x="779551" y="321183"/>
                  </a:lnTo>
                  <a:lnTo>
                    <a:pt x="748284" y="314833"/>
                  </a:lnTo>
                  <a:lnTo>
                    <a:pt x="717016" y="321183"/>
                  </a:lnTo>
                  <a:lnTo>
                    <a:pt x="691464" y="338480"/>
                  </a:lnTo>
                  <a:lnTo>
                    <a:pt x="674217" y="364083"/>
                  </a:lnTo>
                  <a:lnTo>
                    <a:pt x="667893" y="395351"/>
                  </a:lnTo>
                  <a:lnTo>
                    <a:pt x="667893" y="403479"/>
                  </a:lnTo>
                  <a:lnTo>
                    <a:pt x="674370" y="410083"/>
                  </a:lnTo>
                  <a:lnTo>
                    <a:pt x="690626" y="410083"/>
                  </a:lnTo>
                  <a:lnTo>
                    <a:pt x="697230" y="403479"/>
                  </a:lnTo>
                  <a:lnTo>
                    <a:pt x="697230" y="395351"/>
                  </a:lnTo>
                  <a:lnTo>
                    <a:pt x="701230" y="375488"/>
                  </a:lnTo>
                  <a:lnTo>
                    <a:pt x="712177" y="359257"/>
                  </a:lnTo>
                  <a:lnTo>
                    <a:pt x="728408" y="348310"/>
                  </a:lnTo>
                  <a:lnTo>
                    <a:pt x="748284" y="344297"/>
                  </a:lnTo>
                  <a:lnTo>
                    <a:pt x="768146" y="348310"/>
                  </a:lnTo>
                  <a:lnTo>
                    <a:pt x="784377" y="359257"/>
                  </a:lnTo>
                  <a:lnTo>
                    <a:pt x="795324" y="375488"/>
                  </a:lnTo>
                  <a:lnTo>
                    <a:pt x="799338" y="395351"/>
                  </a:lnTo>
                  <a:lnTo>
                    <a:pt x="795426" y="414972"/>
                  </a:lnTo>
                  <a:lnTo>
                    <a:pt x="784758" y="431076"/>
                  </a:lnTo>
                  <a:lnTo>
                    <a:pt x="768896" y="442074"/>
                  </a:lnTo>
                  <a:lnTo>
                    <a:pt x="749427" y="446405"/>
                  </a:lnTo>
                  <a:lnTo>
                    <a:pt x="740029" y="446532"/>
                  </a:lnTo>
                  <a:lnTo>
                    <a:pt x="733552" y="453136"/>
                  </a:lnTo>
                  <a:lnTo>
                    <a:pt x="733679" y="469773"/>
                  </a:lnTo>
                  <a:lnTo>
                    <a:pt x="741426" y="475996"/>
                  </a:lnTo>
                  <a:lnTo>
                    <a:pt x="751078" y="475742"/>
                  </a:lnTo>
                  <a:lnTo>
                    <a:pt x="770940" y="479780"/>
                  </a:lnTo>
                  <a:lnTo>
                    <a:pt x="787171" y="490753"/>
                  </a:lnTo>
                  <a:lnTo>
                    <a:pt x="798118" y="506984"/>
                  </a:lnTo>
                  <a:lnTo>
                    <a:pt x="802132" y="526796"/>
                  </a:lnTo>
                  <a:lnTo>
                    <a:pt x="798118" y="546696"/>
                  </a:lnTo>
                  <a:lnTo>
                    <a:pt x="787171" y="562965"/>
                  </a:lnTo>
                  <a:lnTo>
                    <a:pt x="770940" y="573951"/>
                  </a:lnTo>
                  <a:lnTo>
                    <a:pt x="751078" y="577977"/>
                  </a:lnTo>
                  <a:lnTo>
                    <a:pt x="731177" y="573951"/>
                  </a:lnTo>
                  <a:lnTo>
                    <a:pt x="714908" y="562965"/>
                  </a:lnTo>
                  <a:lnTo>
                    <a:pt x="703922" y="546696"/>
                  </a:lnTo>
                  <a:lnTo>
                    <a:pt x="699897" y="526796"/>
                  </a:lnTo>
                  <a:lnTo>
                    <a:pt x="699897" y="518795"/>
                  </a:lnTo>
                  <a:lnTo>
                    <a:pt x="693420" y="512191"/>
                  </a:lnTo>
                  <a:lnTo>
                    <a:pt x="677164" y="512191"/>
                  </a:lnTo>
                  <a:lnTo>
                    <a:pt x="670560" y="518795"/>
                  </a:lnTo>
                  <a:lnTo>
                    <a:pt x="670560" y="526796"/>
                  </a:lnTo>
                  <a:lnTo>
                    <a:pt x="676884" y="558139"/>
                  </a:lnTo>
                  <a:lnTo>
                    <a:pt x="694143" y="583730"/>
                  </a:lnTo>
                  <a:lnTo>
                    <a:pt x="719734" y="600989"/>
                  </a:lnTo>
                  <a:lnTo>
                    <a:pt x="751078" y="607314"/>
                  </a:lnTo>
                  <a:lnTo>
                    <a:pt x="782332" y="600989"/>
                  </a:lnTo>
                  <a:lnTo>
                    <a:pt x="807885" y="583730"/>
                  </a:lnTo>
                  <a:lnTo>
                    <a:pt x="825131" y="558139"/>
                  </a:lnTo>
                  <a:lnTo>
                    <a:pt x="831469" y="526796"/>
                  </a:lnTo>
                  <a:close/>
                </a:path>
                <a:path w="911860" h="659130">
                  <a:moveTo>
                    <a:pt x="911352" y="256540"/>
                  </a:moveTo>
                  <a:lnTo>
                    <a:pt x="908164" y="256540"/>
                  </a:lnTo>
                  <a:lnTo>
                    <a:pt x="908164" y="250190"/>
                  </a:lnTo>
                  <a:lnTo>
                    <a:pt x="882015" y="250190"/>
                  </a:lnTo>
                  <a:lnTo>
                    <a:pt x="882015" y="279400"/>
                  </a:lnTo>
                  <a:lnTo>
                    <a:pt x="882015" y="629920"/>
                  </a:lnTo>
                  <a:lnTo>
                    <a:pt x="749681" y="629920"/>
                  </a:lnTo>
                  <a:lnTo>
                    <a:pt x="617347" y="629920"/>
                  </a:lnTo>
                  <a:lnTo>
                    <a:pt x="617347" y="279400"/>
                  </a:lnTo>
                  <a:lnTo>
                    <a:pt x="749681" y="279400"/>
                  </a:lnTo>
                  <a:lnTo>
                    <a:pt x="882015" y="279400"/>
                  </a:lnTo>
                  <a:lnTo>
                    <a:pt x="882015" y="250190"/>
                  </a:lnTo>
                  <a:lnTo>
                    <a:pt x="749681" y="250190"/>
                  </a:lnTo>
                  <a:lnTo>
                    <a:pt x="617347" y="250190"/>
                  </a:lnTo>
                  <a:lnTo>
                    <a:pt x="617347" y="29210"/>
                  </a:lnTo>
                  <a:lnTo>
                    <a:pt x="617347" y="6350"/>
                  </a:lnTo>
                  <a:lnTo>
                    <a:pt x="613791" y="6350"/>
                  </a:lnTo>
                  <a:lnTo>
                    <a:pt x="613791" y="0"/>
                  </a:lnTo>
                  <a:lnTo>
                    <a:pt x="588010" y="0"/>
                  </a:lnTo>
                  <a:lnTo>
                    <a:pt x="588010" y="29210"/>
                  </a:lnTo>
                  <a:lnTo>
                    <a:pt x="588010" y="256540"/>
                  </a:lnTo>
                  <a:lnTo>
                    <a:pt x="588010" y="279400"/>
                  </a:lnTo>
                  <a:lnTo>
                    <a:pt x="588010" y="629920"/>
                  </a:lnTo>
                  <a:lnTo>
                    <a:pt x="455676" y="629920"/>
                  </a:lnTo>
                  <a:lnTo>
                    <a:pt x="323342" y="629920"/>
                  </a:lnTo>
                  <a:lnTo>
                    <a:pt x="323342" y="227330"/>
                  </a:lnTo>
                  <a:lnTo>
                    <a:pt x="323342" y="204470"/>
                  </a:lnTo>
                  <a:lnTo>
                    <a:pt x="323342" y="29210"/>
                  </a:lnTo>
                  <a:lnTo>
                    <a:pt x="455676" y="29210"/>
                  </a:lnTo>
                  <a:lnTo>
                    <a:pt x="588010" y="29210"/>
                  </a:lnTo>
                  <a:lnTo>
                    <a:pt x="588010" y="0"/>
                  </a:lnTo>
                  <a:lnTo>
                    <a:pt x="455676" y="0"/>
                  </a:lnTo>
                  <a:lnTo>
                    <a:pt x="297548" y="0"/>
                  </a:lnTo>
                  <a:lnTo>
                    <a:pt x="297548" y="6350"/>
                  </a:lnTo>
                  <a:lnTo>
                    <a:pt x="294005" y="6350"/>
                  </a:lnTo>
                  <a:lnTo>
                    <a:pt x="294005" y="29210"/>
                  </a:lnTo>
                  <a:lnTo>
                    <a:pt x="294005" y="198120"/>
                  </a:lnTo>
                  <a:lnTo>
                    <a:pt x="294005" y="227330"/>
                  </a:lnTo>
                  <a:lnTo>
                    <a:pt x="294005" y="629920"/>
                  </a:lnTo>
                  <a:lnTo>
                    <a:pt x="161671" y="629920"/>
                  </a:lnTo>
                  <a:lnTo>
                    <a:pt x="29337" y="629920"/>
                  </a:lnTo>
                  <a:lnTo>
                    <a:pt x="29337" y="227330"/>
                  </a:lnTo>
                  <a:lnTo>
                    <a:pt x="161671" y="227330"/>
                  </a:lnTo>
                  <a:lnTo>
                    <a:pt x="294005" y="227330"/>
                  </a:lnTo>
                  <a:lnTo>
                    <a:pt x="294005" y="198120"/>
                  </a:lnTo>
                  <a:lnTo>
                    <a:pt x="161671" y="198120"/>
                  </a:lnTo>
                  <a:lnTo>
                    <a:pt x="3556" y="198120"/>
                  </a:lnTo>
                  <a:lnTo>
                    <a:pt x="3556" y="204470"/>
                  </a:lnTo>
                  <a:lnTo>
                    <a:pt x="0" y="204470"/>
                  </a:lnTo>
                  <a:lnTo>
                    <a:pt x="0" y="227330"/>
                  </a:lnTo>
                  <a:lnTo>
                    <a:pt x="0" y="629920"/>
                  </a:lnTo>
                  <a:lnTo>
                    <a:pt x="0" y="652780"/>
                  </a:lnTo>
                  <a:lnTo>
                    <a:pt x="3543" y="652780"/>
                  </a:lnTo>
                  <a:lnTo>
                    <a:pt x="3543" y="659130"/>
                  </a:lnTo>
                  <a:lnTo>
                    <a:pt x="161671" y="659130"/>
                  </a:lnTo>
                  <a:lnTo>
                    <a:pt x="297548" y="659130"/>
                  </a:lnTo>
                  <a:lnTo>
                    <a:pt x="907796" y="659130"/>
                  </a:lnTo>
                  <a:lnTo>
                    <a:pt x="907796" y="652780"/>
                  </a:lnTo>
                  <a:lnTo>
                    <a:pt x="911352" y="652780"/>
                  </a:lnTo>
                  <a:lnTo>
                    <a:pt x="911352" y="629920"/>
                  </a:lnTo>
                  <a:lnTo>
                    <a:pt x="911352" y="279400"/>
                  </a:lnTo>
                  <a:lnTo>
                    <a:pt x="911352" y="256540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11" name="object 74">
              <a:extLst>
                <a:ext uri="{FF2B5EF4-FFF2-40B4-BE49-F238E27FC236}">
                  <a16:creationId xmlns:a16="http://schemas.microsoft.com/office/drawing/2014/main" id="{D752059C-D4C6-4A87-A7AA-41E93EB8AC13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17506" y="1069632"/>
              <a:ext cx="184912" cy="218312"/>
            </a:xfrm>
            <a:prstGeom prst="rect">
              <a:avLst/>
            </a:prstGeom>
          </p:spPr>
        </p:pic>
        <p:sp>
          <p:nvSpPr>
            <p:cNvPr id="112" name="object 75">
              <a:extLst>
                <a:ext uri="{FF2B5EF4-FFF2-40B4-BE49-F238E27FC236}">
                  <a16:creationId xmlns:a16="http://schemas.microsoft.com/office/drawing/2014/main" id="{2FEE5AF8-9264-4EFA-B263-80A50DE9E208}"/>
                </a:ext>
              </a:extLst>
            </p:cNvPr>
            <p:cNvSpPr/>
            <p:nvPr/>
          </p:nvSpPr>
          <p:spPr>
            <a:xfrm>
              <a:off x="1629877" y="1247178"/>
              <a:ext cx="354965" cy="175260"/>
            </a:xfrm>
            <a:custGeom>
              <a:avLst/>
              <a:gdLst/>
              <a:ahLst/>
              <a:cxnLst/>
              <a:rect l="l" t="t" r="r" b="b"/>
              <a:pathLst>
                <a:path w="354964" h="175259">
                  <a:moveTo>
                    <a:pt x="158114" y="0"/>
                  </a:moveTo>
                  <a:lnTo>
                    <a:pt x="149987" y="0"/>
                  </a:lnTo>
                  <a:lnTo>
                    <a:pt x="141859" y="0"/>
                  </a:lnTo>
                  <a:lnTo>
                    <a:pt x="135255" y="6603"/>
                  </a:lnTo>
                  <a:lnTo>
                    <a:pt x="135381" y="39877"/>
                  </a:lnTo>
                  <a:lnTo>
                    <a:pt x="4444" y="75818"/>
                  </a:lnTo>
                  <a:lnTo>
                    <a:pt x="0" y="81533"/>
                  </a:lnTo>
                  <a:lnTo>
                    <a:pt x="0" y="168275"/>
                  </a:lnTo>
                  <a:lnTo>
                    <a:pt x="6604" y="174878"/>
                  </a:lnTo>
                  <a:lnTo>
                    <a:pt x="348234" y="174878"/>
                  </a:lnTo>
                  <a:lnTo>
                    <a:pt x="354838" y="168275"/>
                  </a:lnTo>
                  <a:lnTo>
                    <a:pt x="354838" y="81279"/>
                  </a:lnTo>
                  <a:lnTo>
                    <a:pt x="350519" y="75564"/>
                  </a:lnTo>
                  <a:lnTo>
                    <a:pt x="224281" y="38734"/>
                  </a:lnTo>
                  <a:lnTo>
                    <a:pt x="224028" y="7365"/>
                  </a:lnTo>
                  <a:lnTo>
                    <a:pt x="217424" y="888"/>
                  </a:lnTo>
                  <a:lnTo>
                    <a:pt x="201168" y="888"/>
                  </a:lnTo>
                  <a:lnTo>
                    <a:pt x="194691" y="7492"/>
                  </a:lnTo>
                  <a:lnTo>
                    <a:pt x="194944" y="56387"/>
                  </a:lnTo>
                  <a:lnTo>
                    <a:pt x="199262" y="61975"/>
                  </a:lnTo>
                  <a:lnTo>
                    <a:pt x="325374" y="98805"/>
                  </a:lnTo>
                  <a:lnTo>
                    <a:pt x="325374" y="145541"/>
                  </a:lnTo>
                  <a:lnTo>
                    <a:pt x="29337" y="145541"/>
                  </a:lnTo>
                  <a:lnTo>
                    <a:pt x="29337" y="99440"/>
                  </a:lnTo>
                  <a:lnTo>
                    <a:pt x="160400" y="63373"/>
                  </a:lnTo>
                  <a:lnTo>
                    <a:pt x="164845" y="57657"/>
                  </a:lnTo>
                  <a:lnTo>
                    <a:pt x="164592" y="6603"/>
                  </a:lnTo>
                  <a:lnTo>
                    <a:pt x="158114" y="0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bject 5">
            <a:extLst>
              <a:ext uri="{FF2B5EF4-FFF2-40B4-BE49-F238E27FC236}">
                <a16:creationId xmlns:a16="http://schemas.microsoft.com/office/drawing/2014/main" id="{B96DCCA0-A55A-43B8-B441-5E9A0EF24F51}"/>
              </a:ext>
            </a:extLst>
          </p:cNvPr>
          <p:cNvSpPr txBox="1"/>
          <p:nvPr/>
        </p:nvSpPr>
        <p:spPr>
          <a:xfrm>
            <a:off x="4114799" y="5688937"/>
            <a:ext cx="1905001" cy="311469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Olympics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a  commencé lorsque  Eunice Kennedy  Shriver a eu l'idée  que les personnes  ayant une DI  pouvaient se  développer et  apprendre grâce  au sport</a:t>
            </a:r>
            <a:endParaRPr lang="fr-FR" sz="1800" dirty="0">
              <a:latin typeface="Ubuntu" panose="020B0504030602030204" pitchFamily="34" charset="0"/>
              <a:cs typeface="Arial"/>
            </a:endParaRPr>
          </a:p>
        </p:txBody>
      </p:sp>
      <p:grpSp>
        <p:nvGrpSpPr>
          <p:cNvPr id="81" name="object 6">
            <a:extLst>
              <a:ext uri="{FF2B5EF4-FFF2-40B4-BE49-F238E27FC236}">
                <a16:creationId xmlns:a16="http://schemas.microsoft.com/office/drawing/2014/main" id="{F2311FBD-F68C-478B-8430-E0C602F20187}"/>
              </a:ext>
            </a:extLst>
          </p:cNvPr>
          <p:cNvGrpSpPr/>
          <p:nvPr/>
        </p:nvGrpSpPr>
        <p:grpSpPr>
          <a:xfrm>
            <a:off x="596699" y="551736"/>
            <a:ext cx="2484000" cy="4428000"/>
            <a:chOff x="999801" y="772159"/>
            <a:chExt cx="2578530" cy="4314190"/>
          </a:xfrm>
        </p:grpSpPr>
        <p:sp>
          <p:nvSpPr>
            <p:cNvPr id="85" name="object 7">
              <a:extLst>
                <a:ext uri="{FF2B5EF4-FFF2-40B4-BE49-F238E27FC236}">
                  <a16:creationId xmlns:a16="http://schemas.microsoft.com/office/drawing/2014/main" id="{66C640C0-D42E-4EBB-BA89-AC192B2810A9}"/>
                </a:ext>
              </a:extLst>
            </p:cNvPr>
            <p:cNvSpPr/>
            <p:nvPr/>
          </p:nvSpPr>
          <p:spPr>
            <a:xfrm>
              <a:off x="999801" y="772159"/>
              <a:ext cx="257853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">
              <a:extLst>
                <a:ext uri="{FF2B5EF4-FFF2-40B4-BE49-F238E27FC236}">
                  <a16:creationId xmlns:a16="http://schemas.microsoft.com/office/drawing/2014/main" id="{50C3B161-C334-49F7-B463-FE6E22852AFC}"/>
                </a:ext>
              </a:extLst>
            </p:cNvPr>
            <p:cNvSpPr/>
            <p:nvPr/>
          </p:nvSpPr>
          <p:spPr>
            <a:xfrm>
              <a:off x="1993222" y="425587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10">
            <a:extLst>
              <a:ext uri="{FF2B5EF4-FFF2-40B4-BE49-F238E27FC236}">
                <a16:creationId xmlns:a16="http://schemas.microsoft.com/office/drawing/2014/main" id="{C47C8862-6322-4D32-A8E3-536D1532CF73}"/>
              </a:ext>
            </a:extLst>
          </p:cNvPr>
          <p:cNvGrpSpPr/>
          <p:nvPr/>
        </p:nvGrpSpPr>
        <p:grpSpPr>
          <a:xfrm>
            <a:off x="596699" y="5373553"/>
            <a:ext cx="2484000" cy="4075247"/>
            <a:chOff x="609600" y="5469902"/>
            <a:chExt cx="2914650" cy="4314190"/>
          </a:xfrm>
        </p:grpSpPr>
        <p:sp>
          <p:nvSpPr>
            <p:cNvPr id="63" name="object 11">
              <a:extLst>
                <a:ext uri="{FF2B5EF4-FFF2-40B4-BE49-F238E27FC236}">
                  <a16:creationId xmlns:a16="http://schemas.microsoft.com/office/drawing/2014/main" id="{C6D4F2E3-2283-4F3C-BDAF-563A639F2232}"/>
                </a:ext>
              </a:extLst>
            </p:cNvPr>
            <p:cNvSpPr/>
            <p:nvPr/>
          </p:nvSpPr>
          <p:spPr>
            <a:xfrm>
              <a:off x="609600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12">
              <a:extLst>
                <a:ext uri="{FF2B5EF4-FFF2-40B4-BE49-F238E27FC236}">
                  <a16:creationId xmlns:a16="http://schemas.microsoft.com/office/drawing/2014/main" id="{3850F921-E1F6-47C7-9CE5-B5C00B623144}"/>
                </a:ext>
              </a:extLst>
            </p:cNvPr>
            <p:cNvSpPr/>
            <p:nvPr/>
          </p:nvSpPr>
          <p:spPr>
            <a:xfrm>
              <a:off x="1830832" y="90787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19">
            <a:extLst>
              <a:ext uri="{FF2B5EF4-FFF2-40B4-BE49-F238E27FC236}">
                <a16:creationId xmlns:a16="http://schemas.microsoft.com/office/drawing/2014/main" id="{29C28A50-068B-421D-B771-1C0DBC90CC2D}"/>
              </a:ext>
            </a:extLst>
          </p:cNvPr>
          <p:cNvGrpSpPr/>
          <p:nvPr/>
        </p:nvGrpSpPr>
        <p:grpSpPr>
          <a:xfrm>
            <a:off x="3787200" y="551736"/>
            <a:ext cx="2484000" cy="4456800"/>
            <a:chOff x="4248022" y="772159"/>
            <a:chExt cx="2914650" cy="4342249"/>
          </a:xfrm>
        </p:grpSpPr>
        <p:sp>
          <p:nvSpPr>
            <p:cNvPr id="72" name="object 20">
              <a:extLst>
                <a:ext uri="{FF2B5EF4-FFF2-40B4-BE49-F238E27FC236}">
                  <a16:creationId xmlns:a16="http://schemas.microsoft.com/office/drawing/2014/main" id="{B6942530-7AD8-4676-B028-433949520B1C}"/>
                </a:ext>
              </a:extLst>
            </p:cNvPr>
            <p:cNvSpPr/>
            <p:nvPr/>
          </p:nvSpPr>
          <p:spPr>
            <a:xfrm>
              <a:off x="4248022" y="772159"/>
              <a:ext cx="2914650" cy="4342249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21">
              <a:extLst>
                <a:ext uri="{FF2B5EF4-FFF2-40B4-BE49-F238E27FC236}">
                  <a16:creationId xmlns:a16="http://schemas.microsoft.com/office/drawing/2014/main" id="{2C47C8F7-A879-4A8A-98BC-378ACC39B040}"/>
                </a:ext>
              </a:extLst>
            </p:cNvPr>
            <p:cNvSpPr/>
            <p:nvPr/>
          </p:nvSpPr>
          <p:spPr>
            <a:xfrm>
              <a:off x="5351906" y="425587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4" name="object 22">
            <a:extLst>
              <a:ext uri="{FF2B5EF4-FFF2-40B4-BE49-F238E27FC236}">
                <a16:creationId xmlns:a16="http://schemas.microsoft.com/office/drawing/2014/main" id="{223A62F6-BFD0-47C4-96C8-D2F7F804A2FE}"/>
              </a:ext>
            </a:extLst>
          </p:cNvPr>
          <p:cNvGrpSpPr/>
          <p:nvPr/>
        </p:nvGrpSpPr>
        <p:grpSpPr>
          <a:xfrm>
            <a:off x="3790576" y="5373553"/>
            <a:ext cx="2484000" cy="4075247"/>
            <a:chOff x="4248022" y="5469902"/>
            <a:chExt cx="2914650" cy="4314190"/>
          </a:xfrm>
        </p:grpSpPr>
        <p:sp>
          <p:nvSpPr>
            <p:cNvPr id="75" name="object 23">
              <a:extLst>
                <a:ext uri="{FF2B5EF4-FFF2-40B4-BE49-F238E27FC236}">
                  <a16:creationId xmlns:a16="http://schemas.microsoft.com/office/drawing/2014/main" id="{01DAC23E-F375-433A-B2F2-3A6A0014496A}"/>
                </a:ext>
              </a:extLst>
            </p:cNvPr>
            <p:cNvSpPr/>
            <p:nvPr/>
          </p:nvSpPr>
          <p:spPr>
            <a:xfrm>
              <a:off x="4248022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24">
              <a:extLst>
                <a:ext uri="{FF2B5EF4-FFF2-40B4-BE49-F238E27FC236}">
                  <a16:creationId xmlns:a16="http://schemas.microsoft.com/office/drawing/2014/main" id="{2D9A2801-07F6-4CF7-8DD1-0C1568F24602}"/>
                </a:ext>
              </a:extLst>
            </p:cNvPr>
            <p:cNvSpPr/>
            <p:nvPr/>
          </p:nvSpPr>
          <p:spPr>
            <a:xfrm>
              <a:off x="5431927" y="9409339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2">
            <a:extLst>
              <a:ext uri="{FF2B5EF4-FFF2-40B4-BE49-F238E27FC236}">
                <a16:creationId xmlns:a16="http://schemas.microsoft.com/office/drawing/2014/main" id="{9BEFEDDB-B104-4BF4-8A59-4C399CD2A5B9}"/>
              </a:ext>
            </a:extLst>
          </p:cNvPr>
          <p:cNvSpPr txBox="1">
            <a:spLocks/>
          </p:cNvSpPr>
          <p:nvPr/>
        </p:nvSpPr>
        <p:spPr>
          <a:xfrm>
            <a:off x="797704" y="2104893"/>
            <a:ext cx="2100746" cy="1664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r>
              <a:rPr lang="fr-FR" dirty="0"/>
              <a:t>ENFANTS</a:t>
            </a:r>
          </a:p>
          <a:p>
            <a:r>
              <a:rPr lang="fr-FR" dirty="0"/>
              <a:t>ET ADULTES</a:t>
            </a:r>
          </a:p>
          <a:p>
            <a:r>
              <a:rPr lang="fr-FR" dirty="0"/>
              <a:t>HUIT ANS</a:t>
            </a:r>
          </a:p>
          <a:p>
            <a:r>
              <a:rPr lang="fr-FR" dirty="0"/>
              <a:t>OU PLUS</a:t>
            </a:r>
            <a:endParaRPr lang="es-PA" dirty="0"/>
          </a:p>
        </p:txBody>
      </p:sp>
      <p:sp>
        <p:nvSpPr>
          <p:cNvPr id="78" name="object 4">
            <a:extLst>
              <a:ext uri="{FF2B5EF4-FFF2-40B4-BE49-F238E27FC236}">
                <a16:creationId xmlns:a16="http://schemas.microsoft.com/office/drawing/2014/main" id="{50A61753-F59B-4A4F-8F4E-9A16590D35CC}"/>
              </a:ext>
            </a:extLst>
          </p:cNvPr>
          <p:cNvSpPr txBox="1"/>
          <p:nvPr/>
        </p:nvSpPr>
        <p:spPr>
          <a:xfrm>
            <a:off x="4114800" y="1067162"/>
            <a:ext cx="1828800" cy="225869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Beaucoup de gens  pensent que 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Olympics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 </a:t>
            </a:r>
          </a:p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est réservé aux</a:t>
            </a:r>
          </a:p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enfants</a:t>
            </a:r>
          </a:p>
        </p:txBody>
      </p:sp>
      <p:sp>
        <p:nvSpPr>
          <p:cNvPr id="99" name="object 54">
            <a:extLst>
              <a:ext uri="{FF2B5EF4-FFF2-40B4-BE49-F238E27FC236}">
                <a16:creationId xmlns:a16="http://schemas.microsoft.com/office/drawing/2014/main" id="{0B4DDF45-2F3E-4783-B521-6CA6CE497C9F}"/>
              </a:ext>
            </a:extLst>
          </p:cNvPr>
          <p:cNvSpPr/>
          <p:nvPr/>
        </p:nvSpPr>
        <p:spPr>
          <a:xfrm>
            <a:off x="1350137" y="5949454"/>
            <a:ext cx="895985" cy="1104900"/>
          </a:xfrm>
          <a:custGeom>
            <a:avLst/>
            <a:gdLst/>
            <a:ahLst/>
            <a:cxnLst/>
            <a:rect l="l" t="t" r="r" b="b"/>
            <a:pathLst>
              <a:path w="895985" h="1104900">
                <a:moveTo>
                  <a:pt x="418608" y="0"/>
                </a:moveTo>
                <a:lnTo>
                  <a:pt x="361905" y="3214"/>
                </a:lnTo>
                <a:lnTo>
                  <a:pt x="294558" y="17121"/>
                </a:lnTo>
                <a:lnTo>
                  <a:pt x="249087" y="32594"/>
                </a:lnTo>
                <a:lnTo>
                  <a:pt x="206621" y="52224"/>
                </a:lnTo>
                <a:lnTo>
                  <a:pt x="167405" y="75720"/>
                </a:lnTo>
                <a:lnTo>
                  <a:pt x="131683" y="102790"/>
                </a:lnTo>
                <a:lnTo>
                  <a:pt x="99699" y="133145"/>
                </a:lnTo>
                <a:lnTo>
                  <a:pt x="71698" y="166492"/>
                </a:lnTo>
                <a:lnTo>
                  <a:pt x="47925" y="202541"/>
                </a:lnTo>
                <a:lnTo>
                  <a:pt x="28624" y="241002"/>
                </a:lnTo>
                <a:lnTo>
                  <a:pt x="14040" y="281581"/>
                </a:lnTo>
                <a:lnTo>
                  <a:pt x="4417" y="323990"/>
                </a:lnTo>
                <a:lnTo>
                  <a:pt x="0" y="367937"/>
                </a:lnTo>
                <a:lnTo>
                  <a:pt x="1032" y="413131"/>
                </a:lnTo>
                <a:lnTo>
                  <a:pt x="11501" y="480283"/>
                </a:lnTo>
                <a:lnTo>
                  <a:pt x="30037" y="542666"/>
                </a:lnTo>
                <a:lnTo>
                  <a:pt x="54712" y="599923"/>
                </a:lnTo>
                <a:lnTo>
                  <a:pt x="83596" y="651695"/>
                </a:lnTo>
                <a:lnTo>
                  <a:pt x="114761" y="697626"/>
                </a:lnTo>
                <a:lnTo>
                  <a:pt x="146276" y="737358"/>
                </a:lnTo>
                <a:lnTo>
                  <a:pt x="176211" y="770534"/>
                </a:lnTo>
                <a:lnTo>
                  <a:pt x="223629" y="815788"/>
                </a:lnTo>
                <a:lnTo>
                  <a:pt x="237252" y="827151"/>
                </a:lnTo>
                <a:lnTo>
                  <a:pt x="270272" y="945388"/>
                </a:lnTo>
                <a:lnTo>
                  <a:pt x="298085" y="1099693"/>
                </a:lnTo>
                <a:lnTo>
                  <a:pt x="304435" y="1104773"/>
                </a:lnTo>
                <a:lnTo>
                  <a:pt x="312563" y="1104773"/>
                </a:lnTo>
                <a:lnTo>
                  <a:pt x="322596" y="1102995"/>
                </a:lnTo>
                <a:lnTo>
                  <a:pt x="328057" y="1095248"/>
                </a:lnTo>
                <a:lnTo>
                  <a:pt x="299736" y="938657"/>
                </a:lnTo>
                <a:lnTo>
                  <a:pt x="264176" y="811022"/>
                </a:lnTo>
                <a:lnTo>
                  <a:pt x="262271" y="808227"/>
                </a:lnTo>
                <a:lnTo>
                  <a:pt x="253334" y="801154"/>
                </a:lnTo>
                <a:lnTo>
                  <a:pt x="237005" y="786978"/>
                </a:lnTo>
                <a:lnTo>
                  <a:pt x="183964" y="733648"/>
                </a:lnTo>
                <a:lnTo>
                  <a:pt x="151956" y="695515"/>
                </a:lnTo>
                <a:lnTo>
                  <a:pt x="119426" y="650417"/>
                </a:lnTo>
                <a:lnTo>
                  <a:pt x="88726" y="598865"/>
                </a:lnTo>
                <a:lnTo>
                  <a:pt x="62209" y="541370"/>
                </a:lnTo>
                <a:lnTo>
                  <a:pt x="42226" y="478442"/>
                </a:lnTo>
                <a:lnTo>
                  <a:pt x="31131" y="410591"/>
                </a:lnTo>
                <a:lnTo>
                  <a:pt x="30252" y="365027"/>
                </a:lnTo>
                <a:lnTo>
                  <a:pt x="35191" y="321058"/>
                </a:lnTo>
                <a:lnTo>
                  <a:pt x="45691" y="278989"/>
                </a:lnTo>
                <a:lnTo>
                  <a:pt x="61494" y="239122"/>
                </a:lnTo>
                <a:lnTo>
                  <a:pt x="82343" y="201761"/>
                </a:lnTo>
                <a:lnTo>
                  <a:pt x="107982" y="167211"/>
                </a:lnTo>
                <a:lnTo>
                  <a:pt x="138153" y="135775"/>
                </a:lnTo>
                <a:lnTo>
                  <a:pt x="172600" y="107757"/>
                </a:lnTo>
                <a:lnTo>
                  <a:pt x="211064" y="83460"/>
                </a:lnTo>
                <a:lnTo>
                  <a:pt x="253290" y="63190"/>
                </a:lnTo>
                <a:lnTo>
                  <a:pt x="299020" y="47248"/>
                </a:lnTo>
                <a:lnTo>
                  <a:pt x="347996" y="35941"/>
                </a:lnTo>
                <a:lnTo>
                  <a:pt x="398859" y="30456"/>
                </a:lnTo>
                <a:lnTo>
                  <a:pt x="448585" y="31820"/>
                </a:lnTo>
                <a:lnTo>
                  <a:pt x="496556" y="39640"/>
                </a:lnTo>
                <a:lnTo>
                  <a:pt x="542159" y="53522"/>
                </a:lnTo>
                <a:lnTo>
                  <a:pt x="584777" y="73073"/>
                </a:lnTo>
                <a:lnTo>
                  <a:pt x="623795" y="97900"/>
                </a:lnTo>
                <a:lnTo>
                  <a:pt x="658598" y="127608"/>
                </a:lnTo>
                <a:lnTo>
                  <a:pt x="688570" y="161806"/>
                </a:lnTo>
                <a:lnTo>
                  <a:pt x="713096" y="200100"/>
                </a:lnTo>
                <a:lnTo>
                  <a:pt x="731560" y="242096"/>
                </a:lnTo>
                <a:lnTo>
                  <a:pt x="743347" y="287400"/>
                </a:lnTo>
                <a:lnTo>
                  <a:pt x="747284" y="344677"/>
                </a:lnTo>
                <a:lnTo>
                  <a:pt x="758805" y="382694"/>
                </a:lnTo>
                <a:lnTo>
                  <a:pt x="780685" y="417829"/>
                </a:lnTo>
                <a:lnTo>
                  <a:pt x="813900" y="456299"/>
                </a:lnTo>
                <a:lnTo>
                  <a:pt x="859425" y="504317"/>
                </a:lnTo>
                <a:lnTo>
                  <a:pt x="797322" y="553338"/>
                </a:lnTo>
                <a:lnTo>
                  <a:pt x="795290" y="556133"/>
                </a:lnTo>
                <a:lnTo>
                  <a:pt x="794274" y="559562"/>
                </a:lnTo>
                <a:lnTo>
                  <a:pt x="794401" y="563118"/>
                </a:lnTo>
                <a:lnTo>
                  <a:pt x="803672" y="626363"/>
                </a:lnTo>
                <a:lnTo>
                  <a:pt x="775859" y="671195"/>
                </a:lnTo>
                <a:lnTo>
                  <a:pt x="776494" y="678561"/>
                </a:lnTo>
                <a:lnTo>
                  <a:pt x="797449" y="702056"/>
                </a:lnTo>
                <a:lnTo>
                  <a:pt x="777510" y="805942"/>
                </a:lnTo>
                <a:lnTo>
                  <a:pt x="667020" y="831596"/>
                </a:lnTo>
                <a:lnTo>
                  <a:pt x="629891" y="856247"/>
                </a:lnTo>
                <a:lnTo>
                  <a:pt x="610108" y="889174"/>
                </a:lnTo>
                <a:lnTo>
                  <a:pt x="600726" y="932561"/>
                </a:lnTo>
                <a:lnTo>
                  <a:pt x="619522" y="1094232"/>
                </a:lnTo>
                <a:lnTo>
                  <a:pt x="626761" y="1100328"/>
                </a:lnTo>
                <a:lnTo>
                  <a:pt x="643525" y="1098169"/>
                </a:lnTo>
                <a:lnTo>
                  <a:pt x="649494" y="1090676"/>
                </a:lnTo>
                <a:lnTo>
                  <a:pt x="630952" y="932434"/>
                </a:lnTo>
                <a:lnTo>
                  <a:pt x="632621" y="920077"/>
                </a:lnTo>
                <a:lnTo>
                  <a:pt x="638779" y="899112"/>
                </a:lnTo>
                <a:lnTo>
                  <a:pt x="652294" y="876837"/>
                </a:lnTo>
                <a:lnTo>
                  <a:pt x="676037" y="860552"/>
                </a:lnTo>
                <a:lnTo>
                  <a:pt x="803037" y="831469"/>
                </a:lnTo>
                <a:lnTo>
                  <a:pt x="808117" y="825119"/>
                </a:lnTo>
                <a:lnTo>
                  <a:pt x="807990" y="817880"/>
                </a:lnTo>
                <a:lnTo>
                  <a:pt x="827548" y="695960"/>
                </a:lnTo>
                <a:lnTo>
                  <a:pt x="827548" y="692276"/>
                </a:lnTo>
                <a:lnTo>
                  <a:pt x="826151" y="688848"/>
                </a:lnTo>
                <a:lnTo>
                  <a:pt x="811038" y="671957"/>
                </a:lnTo>
                <a:lnTo>
                  <a:pt x="833517" y="635635"/>
                </a:lnTo>
                <a:lnTo>
                  <a:pt x="834279" y="632713"/>
                </a:lnTo>
                <a:lnTo>
                  <a:pt x="834152" y="629666"/>
                </a:lnTo>
                <a:lnTo>
                  <a:pt x="824881" y="567055"/>
                </a:lnTo>
                <a:lnTo>
                  <a:pt x="891302" y="512191"/>
                </a:lnTo>
                <a:lnTo>
                  <a:pt x="895747" y="506349"/>
                </a:lnTo>
                <a:lnTo>
                  <a:pt x="895239" y="498094"/>
                </a:lnTo>
                <a:lnTo>
                  <a:pt x="842963" y="443710"/>
                </a:lnTo>
                <a:lnTo>
                  <a:pt x="809387" y="406495"/>
                </a:lnTo>
                <a:lnTo>
                  <a:pt x="788004" y="374566"/>
                </a:lnTo>
                <a:lnTo>
                  <a:pt x="777383" y="341375"/>
                </a:lnTo>
                <a:lnTo>
                  <a:pt x="775145" y="302085"/>
                </a:lnTo>
                <a:lnTo>
                  <a:pt x="774194" y="290681"/>
                </a:lnTo>
                <a:lnTo>
                  <a:pt x="760809" y="234355"/>
                </a:lnTo>
                <a:lnTo>
                  <a:pt x="741810" y="189849"/>
                </a:lnTo>
                <a:lnTo>
                  <a:pt x="716665" y="149063"/>
                </a:lnTo>
                <a:lnTo>
                  <a:pt x="685970" y="112379"/>
                </a:lnTo>
                <a:lnTo>
                  <a:pt x="650320" y="80184"/>
                </a:lnTo>
                <a:lnTo>
                  <a:pt x="610311" y="52862"/>
                </a:lnTo>
                <a:lnTo>
                  <a:pt x="566540" y="30798"/>
                </a:lnTo>
                <a:lnTo>
                  <a:pt x="519602" y="14376"/>
                </a:lnTo>
                <a:lnTo>
                  <a:pt x="470092" y="3982"/>
                </a:lnTo>
                <a:lnTo>
                  <a:pt x="418608" y="0"/>
                </a:lnTo>
                <a:close/>
              </a:path>
            </a:pathLst>
          </a:custGeom>
          <a:solidFill>
            <a:srgbClr val="E036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67">
            <a:extLst>
              <a:ext uri="{FF2B5EF4-FFF2-40B4-BE49-F238E27FC236}">
                <a16:creationId xmlns:a16="http://schemas.microsoft.com/office/drawing/2014/main" id="{6BB55844-911F-4C80-8CD5-031BA33F31AA}"/>
              </a:ext>
            </a:extLst>
          </p:cNvPr>
          <p:cNvSpPr txBox="1"/>
          <p:nvPr/>
        </p:nvSpPr>
        <p:spPr>
          <a:xfrm>
            <a:off x="685800" y="7708923"/>
            <a:ext cx="2263776" cy="2974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pPr>
              <a:spcBef>
                <a:spcPts val="750"/>
              </a:spcBef>
            </a:pPr>
            <a:r>
              <a:rPr lang="es-PA" sz="1800" b="1" spc="-190" dirty="0">
                <a:solidFill>
                  <a:srgbClr val="EA202C"/>
                </a:solidFill>
                <a:latin typeface="Arial"/>
                <a:cs typeface="Arial"/>
              </a:rPr>
              <a:t>INTELLECTUELLES</a:t>
            </a:r>
            <a:endParaRPr lang="es-PA" sz="1800" dirty="0">
              <a:latin typeface="Arial"/>
              <a:cs typeface="Arial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76435936-F491-4B16-AD56-A96772FAE054}"/>
              </a:ext>
            </a:extLst>
          </p:cNvPr>
          <p:cNvGrpSpPr/>
          <p:nvPr/>
        </p:nvGrpSpPr>
        <p:grpSpPr>
          <a:xfrm>
            <a:off x="1027061" y="1067162"/>
            <a:ext cx="1563739" cy="757955"/>
            <a:chOff x="1101852" y="938785"/>
            <a:chExt cx="1681087" cy="814834"/>
          </a:xfrm>
        </p:grpSpPr>
        <p:pic>
          <p:nvPicPr>
            <p:cNvPr id="32" name="object 41">
              <a:extLst>
                <a:ext uri="{FF2B5EF4-FFF2-40B4-BE49-F238E27FC236}">
                  <a16:creationId xmlns:a16="http://schemas.microsoft.com/office/drawing/2014/main" id="{15E3C692-CBD5-4338-844B-8BF111FA32D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8554" y="938785"/>
              <a:ext cx="197738" cy="201540"/>
            </a:xfrm>
            <a:prstGeom prst="rect">
              <a:avLst/>
            </a:prstGeom>
          </p:spPr>
        </p:pic>
        <p:sp>
          <p:nvSpPr>
            <p:cNvPr id="33" name="object 42">
              <a:extLst>
                <a:ext uri="{FF2B5EF4-FFF2-40B4-BE49-F238E27FC236}">
                  <a16:creationId xmlns:a16="http://schemas.microsoft.com/office/drawing/2014/main" id="{FFB5AFC7-0428-4AE8-8268-725D97F50B3A}"/>
                </a:ext>
              </a:extLst>
            </p:cNvPr>
            <p:cNvSpPr/>
            <p:nvPr/>
          </p:nvSpPr>
          <p:spPr>
            <a:xfrm>
              <a:off x="1427468" y="1161812"/>
              <a:ext cx="320040" cy="591548"/>
            </a:xfrm>
            <a:custGeom>
              <a:avLst/>
              <a:gdLst/>
              <a:ahLst/>
              <a:cxnLst/>
              <a:rect l="l" t="t" r="r" b="b"/>
              <a:pathLst>
                <a:path w="320039" h="580389">
                  <a:moveTo>
                    <a:pt x="145034" y="560197"/>
                  </a:moveTo>
                  <a:lnTo>
                    <a:pt x="139192" y="554355"/>
                  </a:lnTo>
                  <a:lnTo>
                    <a:pt x="109474" y="554355"/>
                  </a:lnTo>
                  <a:lnTo>
                    <a:pt x="109474" y="278765"/>
                  </a:lnTo>
                  <a:lnTo>
                    <a:pt x="103632" y="272923"/>
                  </a:lnTo>
                  <a:lnTo>
                    <a:pt x="49657" y="272923"/>
                  </a:lnTo>
                  <a:lnTo>
                    <a:pt x="27305" y="42545"/>
                  </a:lnTo>
                  <a:lnTo>
                    <a:pt x="73914" y="22479"/>
                  </a:lnTo>
                  <a:lnTo>
                    <a:pt x="60325" y="0"/>
                  </a:lnTo>
                  <a:lnTo>
                    <a:pt x="3175" y="24638"/>
                  </a:lnTo>
                  <a:lnTo>
                    <a:pt x="0" y="29972"/>
                  </a:lnTo>
                  <a:lnTo>
                    <a:pt x="25527" y="293751"/>
                  </a:lnTo>
                  <a:lnTo>
                    <a:pt x="31115" y="298831"/>
                  </a:lnTo>
                  <a:lnTo>
                    <a:pt x="83439" y="298831"/>
                  </a:lnTo>
                  <a:lnTo>
                    <a:pt x="83439" y="574548"/>
                  </a:lnTo>
                  <a:lnTo>
                    <a:pt x="89281" y="580263"/>
                  </a:lnTo>
                  <a:lnTo>
                    <a:pt x="139192" y="580263"/>
                  </a:lnTo>
                  <a:lnTo>
                    <a:pt x="145034" y="574548"/>
                  </a:lnTo>
                  <a:lnTo>
                    <a:pt x="145034" y="560197"/>
                  </a:lnTo>
                  <a:close/>
                </a:path>
                <a:path w="320039" h="580389">
                  <a:moveTo>
                    <a:pt x="319913" y="29972"/>
                  </a:moveTo>
                  <a:lnTo>
                    <a:pt x="316865" y="24638"/>
                  </a:lnTo>
                  <a:lnTo>
                    <a:pt x="259715" y="0"/>
                  </a:lnTo>
                  <a:lnTo>
                    <a:pt x="256159" y="127"/>
                  </a:lnTo>
                  <a:lnTo>
                    <a:pt x="252984" y="1270"/>
                  </a:lnTo>
                  <a:lnTo>
                    <a:pt x="249936" y="2540"/>
                  </a:lnTo>
                  <a:lnTo>
                    <a:pt x="247396" y="4953"/>
                  </a:lnTo>
                  <a:lnTo>
                    <a:pt x="243078" y="14859"/>
                  </a:lnTo>
                  <a:lnTo>
                    <a:pt x="246126" y="22479"/>
                  </a:lnTo>
                  <a:lnTo>
                    <a:pt x="292735" y="42545"/>
                  </a:lnTo>
                  <a:lnTo>
                    <a:pt x="270383" y="272923"/>
                  </a:lnTo>
                  <a:lnTo>
                    <a:pt x="216408" y="272923"/>
                  </a:lnTo>
                  <a:lnTo>
                    <a:pt x="210566" y="278765"/>
                  </a:lnTo>
                  <a:lnTo>
                    <a:pt x="210566" y="554355"/>
                  </a:lnTo>
                  <a:lnTo>
                    <a:pt x="180848" y="554355"/>
                  </a:lnTo>
                  <a:lnTo>
                    <a:pt x="175006" y="560197"/>
                  </a:lnTo>
                  <a:lnTo>
                    <a:pt x="175006" y="574548"/>
                  </a:lnTo>
                  <a:lnTo>
                    <a:pt x="180848" y="580263"/>
                  </a:lnTo>
                  <a:lnTo>
                    <a:pt x="230759" y="580263"/>
                  </a:lnTo>
                  <a:lnTo>
                    <a:pt x="236474" y="574548"/>
                  </a:lnTo>
                  <a:lnTo>
                    <a:pt x="236474" y="298831"/>
                  </a:lnTo>
                  <a:lnTo>
                    <a:pt x="288798" y="298831"/>
                  </a:lnTo>
                  <a:lnTo>
                    <a:pt x="294386" y="293751"/>
                  </a:lnTo>
                  <a:lnTo>
                    <a:pt x="319913" y="29972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43">
              <a:extLst>
                <a:ext uri="{FF2B5EF4-FFF2-40B4-BE49-F238E27FC236}">
                  <a16:creationId xmlns:a16="http://schemas.microsoft.com/office/drawing/2014/main" id="{83F1BF6B-2054-4321-8995-F67131AE211E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5409" y="938785"/>
              <a:ext cx="197738" cy="201540"/>
            </a:xfrm>
            <a:prstGeom prst="rect">
              <a:avLst/>
            </a:prstGeom>
          </p:spPr>
        </p:pic>
        <p:sp>
          <p:nvSpPr>
            <p:cNvPr id="35" name="object 44">
              <a:extLst>
                <a:ext uri="{FF2B5EF4-FFF2-40B4-BE49-F238E27FC236}">
                  <a16:creationId xmlns:a16="http://schemas.microsoft.com/office/drawing/2014/main" id="{E98146FB-EB97-4862-8168-8C91CC630657}"/>
                </a:ext>
              </a:extLst>
            </p:cNvPr>
            <p:cNvSpPr/>
            <p:nvPr/>
          </p:nvSpPr>
          <p:spPr>
            <a:xfrm>
              <a:off x="2164322" y="1161812"/>
              <a:ext cx="320040" cy="591548"/>
            </a:xfrm>
            <a:custGeom>
              <a:avLst/>
              <a:gdLst/>
              <a:ahLst/>
              <a:cxnLst/>
              <a:rect l="l" t="t" r="r" b="b"/>
              <a:pathLst>
                <a:path w="320039" h="580389">
                  <a:moveTo>
                    <a:pt x="145034" y="560197"/>
                  </a:moveTo>
                  <a:lnTo>
                    <a:pt x="139192" y="554355"/>
                  </a:lnTo>
                  <a:lnTo>
                    <a:pt x="109474" y="554355"/>
                  </a:lnTo>
                  <a:lnTo>
                    <a:pt x="109474" y="278765"/>
                  </a:lnTo>
                  <a:lnTo>
                    <a:pt x="103632" y="272923"/>
                  </a:lnTo>
                  <a:lnTo>
                    <a:pt x="49657" y="272923"/>
                  </a:lnTo>
                  <a:lnTo>
                    <a:pt x="27305" y="42545"/>
                  </a:lnTo>
                  <a:lnTo>
                    <a:pt x="73914" y="22479"/>
                  </a:lnTo>
                  <a:lnTo>
                    <a:pt x="60325" y="0"/>
                  </a:lnTo>
                  <a:lnTo>
                    <a:pt x="3175" y="24638"/>
                  </a:lnTo>
                  <a:lnTo>
                    <a:pt x="0" y="29972"/>
                  </a:lnTo>
                  <a:lnTo>
                    <a:pt x="25527" y="293751"/>
                  </a:lnTo>
                  <a:lnTo>
                    <a:pt x="31115" y="298831"/>
                  </a:lnTo>
                  <a:lnTo>
                    <a:pt x="83439" y="298831"/>
                  </a:lnTo>
                  <a:lnTo>
                    <a:pt x="83439" y="574548"/>
                  </a:lnTo>
                  <a:lnTo>
                    <a:pt x="89281" y="580263"/>
                  </a:lnTo>
                  <a:lnTo>
                    <a:pt x="139192" y="580263"/>
                  </a:lnTo>
                  <a:lnTo>
                    <a:pt x="145034" y="574548"/>
                  </a:lnTo>
                  <a:lnTo>
                    <a:pt x="145034" y="560197"/>
                  </a:lnTo>
                  <a:close/>
                </a:path>
                <a:path w="320039" h="580389">
                  <a:moveTo>
                    <a:pt x="319913" y="29972"/>
                  </a:moveTo>
                  <a:lnTo>
                    <a:pt x="316865" y="24638"/>
                  </a:lnTo>
                  <a:lnTo>
                    <a:pt x="259715" y="0"/>
                  </a:lnTo>
                  <a:lnTo>
                    <a:pt x="256159" y="127"/>
                  </a:lnTo>
                  <a:lnTo>
                    <a:pt x="252984" y="1270"/>
                  </a:lnTo>
                  <a:lnTo>
                    <a:pt x="249936" y="2540"/>
                  </a:lnTo>
                  <a:lnTo>
                    <a:pt x="247269" y="4953"/>
                  </a:lnTo>
                  <a:lnTo>
                    <a:pt x="243078" y="14859"/>
                  </a:lnTo>
                  <a:lnTo>
                    <a:pt x="246126" y="22479"/>
                  </a:lnTo>
                  <a:lnTo>
                    <a:pt x="292735" y="42545"/>
                  </a:lnTo>
                  <a:lnTo>
                    <a:pt x="270383" y="272923"/>
                  </a:lnTo>
                  <a:lnTo>
                    <a:pt x="216408" y="272923"/>
                  </a:lnTo>
                  <a:lnTo>
                    <a:pt x="210566" y="278765"/>
                  </a:lnTo>
                  <a:lnTo>
                    <a:pt x="210566" y="554355"/>
                  </a:lnTo>
                  <a:lnTo>
                    <a:pt x="180848" y="554355"/>
                  </a:lnTo>
                  <a:lnTo>
                    <a:pt x="175006" y="560197"/>
                  </a:lnTo>
                  <a:lnTo>
                    <a:pt x="175006" y="574548"/>
                  </a:lnTo>
                  <a:lnTo>
                    <a:pt x="180848" y="580263"/>
                  </a:lnTo>
                  <a:lnTo>
                    <a:pt x="230759" y="580263"/>
                  </a:lnTo>
                  <a:lnTo>
                    <a:pt x="236474" y="574548"/>
                  </a:lnTo>
                  <a:lnTo>
                    <a:pt x="236474" y="298831"/>
                  </a:lnTo>
                  <a:lnTo>
                    <a:pt x="288798" y="298831"/>
                  </a:lnTo>
                  <a:lnTo>
                    <a:pt x="294386" y="293751"/>
                  </a:lnTo>
                  <a:lnTo>
                    <a:pt x="319913" y="29972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45">
              <a:extLst>
                <a:ext uri="{FF2B5EF4-FFF2-40B4-BE49-F238E27FC236}">
                  <a16:creationId xmlns:a16="http://schemas.microsoft.com/office/drawing/2014/main" id="{FA71EDF1-43CB-4260-9449-873348993D6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1398" y="1121039"/>
              <a:ext cx="153543" cy="156365"/>
            </a:xfrm>
            <a:prstGeom prst="rect">
              <a:avLst/>
            </a:prstGeom>
          </p:spPr>
        </p:pic>
        <p:sp>
          <p:nvSpPr>
            <p:cNvPr id="37" name="object 46">
              <a:extLst>
                <a:ext uri="{FF2B5EF4-FFF2-40B4-BE49-F238E27FC236}">
                  <a16:creationId xmlns:a16="http://schemas.microsoft.com/office/drawing/2014/main" id="{8937FFF4-F4F5-4937-98EE-B007ECBD72E0}"/>
                </a:ext>
              </a:extLst>
            </p:cNvPr>
            <p:cNvSpPr/>
            <p:nvPr/>
          </p:nvSpPr>
          <p:spPr>
            <a:xfrm>
              <a:off x="1844028" y="1294101"/>
              <a:ext cx="248285" cy="459518"/>
            </a:xfrm>
            <a:custGeom>
              <a:avLst/>
              <a:gdLst/>
              <a:ahLst/>
              <a:cxnLst/>
              <a:rect l="l" t="t" r="r" b="b"/>
              <a:pathLst>
                <a:path w="248285" h="450850">
                  <a:moveTo>
                    <a:pt x="112522" y="434848"/>
                  </a:moveTo>
                  <a:lnTo>
                    <a:pt x="107950" y="430403"/>
                  </a:lnTo>
                  <a:lnTo>
                    <a:pt x="84836" y="430403"/>
                  </a:lnTo>
                  <a:lnTo>
                    <a:pt x="84836" y="216408"/>
                  </a:lnTo>
                  <a:lnTo>
                    <a:pt x="80391" y="211836"/>
                  </a:lnTo>
                  <a:lnTo>
                    <a:pt x="38481" y="211836"/>
                  </a:lnTo>
                  <a:lnTo>
                    <a:pt x="21082" y="33020"/>
                  </a:lnTo>
                  <a:lnTo>
                    <a:pt x="57277" y="17399"/>
                  </a:lnTo>
                  <a:lnTo>
                    <a:pt x="46736" y="0"/>
                  </a:lnTo>
                  <a:lnTo>
                    <a:pt x="2413" y="19177"/>
                  </a:lnTo>
                  <a:lnTo>
                    <a:pt x="0" y="23241"/>
                  </a:lnTo>
                  <a:lnTo>
                    <a:pt x="19812" y="228092"/>
                  </a:lnTo>
                  <a:lnTo>
                    <a:pt x="24130" y="232029"/>
                  </a:lnTo>
                  <a:lnTo>
                    <a:pt x="64770" y="232029"/>
                  </a:lnTo>
                  <a:lnTo>
                    <a:pt x="64770" y="446024"/>
                  </a:lnTo>
                  <a:lnTo>
                    <a:pt x="69215" y="450469"/>
                  </a:lnTo>
                  <a:lnTo>
                    <a:pt x="107950" y="450469"/>
                  </a:lnTo>
                  <a:lnTo>
                    <a:pt x="112522" y="446024"/>
                  </a:lnTo>
                  <a:lnTo>
                    <a:pt x="112522" y="434848"/>
                  </a:lnTo>
                  <a:close/>
                </a:path>
                <a:path w="248285" h="450850">
                  <a:moveTo>
                    <a:pt x="248285" y="23241"/>
                  </a:moveTo>
                  <a:lnTo>
                    <a:pt x="245872" y="19177"/>
                  </a:lnTo>
                  <a:lnTo>
                    <a:pt x="201422" y="0"/>
                  </a:lnTo>
                  <a:lnTo>
                    <a:pt x="198755" y="127"/>
                  </a:lnTo>
                  <a:lnTo>
                    <a:pt x="196342" y="1016"/>
                  </a:lnTo>
                  <a:lnTo>
                    <a:pt x="193929" y="2032"/>
                  </a:lnTo>
                  <a:lnTo>
                    <a:pt x="191897" y="3810"/>
                  </a:lnTo>
                  <a:lnTo>
                    <a:pt x="188595" y="11557"/>
                  </a:lnTo>
                  <a:lnTo>
                    <a:pt x="191008" y="17399"/>
                  </a:lnTo>
                  <a:lnTo>
                    <a:pt x="227076" y="33020"/>
                  </a:lnTo>
                  <a:lnTo>
                    <a:pt x="209804" y="211836"/>
                  </a:lnTo>
                  <a:lnTo>
                    <a:pt x="167894" y="211836"/>
                  </a:lnTo>
                  <a:lnTo>
                    <a:pt x="163322" y="216408"/>
                  </a:lnTo>
                  <a:lnTo>
                    <a:pt x="163322" y="430403"/>
                  </a:lnTo>
                  <a:lnTo>
                    <a:pt x="140335" y="430403"/>
                  </a:lnTo>
                  <a:lnTo>
                    <a:pt x="135763" y="434848"/>
                  </a:lnTo>
                  <a:lnTo>
                    <a:pt x="135763" y="446024"/>
                  </a:lnTo>
                  <a:lnTo>
                    <a:pt x="140335" y="450469"/>
                  </a:lnTo>
                  <a:lnTo>
                    <a:pt x="179070" y="450469"/>
                  </a:lnTo>
                  <a:lnTo>
                    <a:pt x="183515" y="446024"/>
                  </a:lnTo>
                  <a:lnTo>
                    <a:pt x="183515" y="232029"/>
                  </a:lnTo>
                  <a:lnTo>
                    <a:pt x="224155" y="232029"/>
                  </a:lnTo>
                  <a:lnTo>
                    <a:pt x="228473" y="228092"/>
                  </a:lnTo>
                  <a:lnTo>
                    <a:pt x="248285" y="23241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47">
              <a:extLst>
                <a:ext uri="{FF2B5EF4-FFF2-40B4-BE49-F238E27FC236}">
                  <a16:creationId xmlns:a16="http://schemas.microsoft.com/office/drawing/2014/main" id="{4A39811C-9A0D-48D1-8B39-DD3E1E4B7710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9249" y="1121039"/>
              <a:ext cx="153504" cy="156365"/>
            </a:xfrm>
            <a:prstGeom prst="rect">
              <a:avLst/>
            </a:prstGeom>
          </p:spPr>
        </p:pic>
        <p:sp>
          <p:nvSpPr>
            <p:cNvPr id="39" name="object 48">
              <a:extLst>
                <a:ext uri="{FF2B5EF4-FFF2-40B4-BE49-F238E27FC236}">
                  <a16:creationId xmlns:a16="http://schemas.microsoft.com/office/drawing/2014/main" id="{C23ABC97-7D2F-40D1-9E15-1710BE86B0AC}"/>
                </a:ext>
              </a:extLst>
            </p:cNvPr>
            <p:cNvSpPr/>
            <p:nvPr/>
          </p:nvSpPr>
          <p:spPr>
            <a:xfrm>
              <a:off x="1101852" y="1294101"/>
              <a:ext cx="248285" cy="459518"/>
            </a:xfrm>
            <a:custGeom>
              <a:avLst/>
              <a:gdLst/>
              <a:ahLst/>
              <a:cxnLst/>
              <a:rect l="l" t="t" r="r" b="b"/>
              <a:pathLst>
                <a:path w="248284" h="450850">
                  <a:moveTo>
                    <a:pt x="112509" y="434848"/>
                  </a:moveTo>
                  <a:lnTo>
                    <a:pt x="107937" y="430403"/>
                  </a:lnTo>
                  <a:lnTo>
                    <a:pt x="84950" y="430403"/>
                  </a:lnTo>
                  <a:lnTo>
                    <a:pt x="84950" y="216408"/>
                  </a:lnTo>
                  <a:lnTo>
                    <a:pt x="80378" y="211836"/>
                  </a:lnTo>
                  <a:lnTo>
                    <a:pt x="38468" y="211836"/>
                  </a:lnTo>
                  <a:lnTo>
                    <a:pt x="21158" y="33020"/>
                  </a:lnTo>
                  <a:lnTo>
                    <a:pt x="57302" y="17399"/>
                  </a:lnTo>
                  <a:lnTo>
                    <a:pt x="46774" y="0"/>
                  </a:lnTo>
                  <a:lnTo>
                    <a:pt x="2425" y="19177"/>
                  </a:lnTo>
                  <a:lnTo>
                    <a:pt x="0" y="23241"/>
                  </a:lnTo>
                  <a:lnTo>
                    <a:pt x="19799" y="228092"/>
                  </a:lnTo>
                  <a:lnTo>
                    <a:pt x="24130" y="232029"/>
                  </a:lnTo>
                  <a:lnTo>
                    <a:pt x="64757" y="232029"/>
                  </a:lnTo>
                  <a:lnTo>
                    <a:pt x="64757" y="446024"/>
                  </a:lnTo>
                  <a:lnTo>
                    <a:pt x="69329" y="450469"/>
                  </a:lnTo>
                  <a:lnTo>
                    <a:pt x="107937" y="450469"/>
                  </a:lnTo>
                  <a:lnTo>
                    <a:pt x="112509" y="446024"/>
                  </a:lnTo>
                  <a:lnTo>
                    <a:pt x="112509" y="434848"/>
                  </a:lnTo>
                  <a:close/>
                </a:path>
                <a:path w="248284" h="450850">
                  <a:moveTo>
                    <a:pt x="248272" y="23241"/>
                  </a:moveTo>
                  <a:lnTo>
                    <a:pt x="245859" y="19177"/>
                  </a:lnTo>
                  <a:lnTo>
                    <a:pt x="201536" y="0"/>
                  </a:lnTo>
                  <a:lnTo>
                    <a:pt x="198742" y="127"/>
                  </a:lnTo>
                  <a:lnTo>
                    <a:pt x="196329" y="1016"/>
                  </a:lnTo>
                  <a:lnTo>
                    <a:pt x="194043" y="2032"/>
                  </a:lnTo>
                  <a:lnTo>
                    <a:pt x="192011" y="3810"/>
                  </a:lnTo>
                  <a:lnTo>
                    <a:pt x="188582" y="11557"/>
                  </a:lnTo>
                  <a:lnTo>
                    <a:pt x="190995" y="17399"/>
                  </a:lnTo>
                  <a:lnTo>
                    <a:pt x="227190" y="33020"/>
                  </a:lnTo>
                  <a:lnTo>
                    <a:pt x="209791" y="211836"/>
                  </a:lnTo>
                  <a:lnTo>
                    <a:pt x="167881" y="211836"/>
                  </a:lnTo>
                  <a:lnTo>
                    <a:pt x="163436" y="216408"/>
                  </a:lnTo>
                  <a:lnTo>
                    <a:pt x="163436" y="430403"/>
                  </a:lnTo>
                  <a:lnTo>
                    <a:pt x="140322" y="430403"/>
                  </a:lnTo>
                  <a:lnTo>
                    <a:pt x="135750" y="434848"/>
                  </a:lnTo>
                  <a:lnTo>
                    <a:pt x="135750" y="446024"/>
                  </a:lnTo>
                  <a:lnTo>
                    <a:pt x="140322" y="450469"/>
                  </a:lnTo>
                  <a:lnTo>
                    <a:pt x="179057" y="450469"/>
                  </a:lnTo>
                  <a:lnTo>
                    <a:pt x="183502" y="446024"/>
                  </a:lnTo>
                  <a:lnTo>
                    <a:pt x="183502" y="232029"/>
                  </a:lnTo>
                  <a:lnTo>
                    <a:pt x="224142" y="232029"/>
                  </a:lnTo>
                  <a:lnTo>
                    <a:pt x="228460" y="228092"/>
                  </a:lnTo>
                  <a:lnTo>
                    <a:pt x="248272" y="23241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9">
              <a:extLst>
                <a:ext uri="{FF2B5EF4-FFF2-40B4-BE49-F238E27FC236}">
                  <a16:creationId xmlns:a16="http://schemas.microsoft.com/office/drawing/2014/main" id="{7556A6C1-F280-4075-B3B6-40564CEDA4A6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2025" y="1121039"/>
              <a:ext cx="153543" cy="156365"/>
            </a:xfrm>
            <a:prstGeom prst="rect">
              <a:avLst/>
            </a:prstGeom>
          </p:spPr>
        </p:pic>
        <p:sp>
          <p:nvSpPr>
            <p:cNvPr id="51" name="object 50">
              <a:extLst>
                <a:ext uri="{FF2B5EF4-FFF2-40B4-BE49-F238E27FC236}">
                  <a16:creationId xmlns:a16="http://schemas.microsoft.com/office/drawing/2014/main" id="{AEC1D46D-5F46-431C-BE99-C5ABBA79B8BC}"/>
                </a:ext>
              </a:extLst>
            </p:cNvPr>
            <p:cNvSpPr/>
            <p:nvPr/>
          </p:nvSpPr>
          <p:spPr>
            <a:xfrm>
              <a:off x="2534654" y="1294101"/>
              <a:ext cx="248285" cy="459518"/>
            </a:xfrm>
            <a:custGeom>
              <a:avLst/>
              <a:gdLst/>
              <a:ahLst/>
              <a:cxnLst/>
              <a:rect l="l" t="t" r="r" b="b"/>
              <a:pathLst>
                <a:path w="248285" h="450850">
                  <a:moveTo>
                    <a:pt x="112522" y="434848"/>
                  </a:moveTo>
                  <a:lnTo>
                    <a:pt x="107950" y="430403"/>
                  </a:lnTo>
                  <a:lnTo>
                    <a:pt x="84963" y="430403"/>
                  </a:lnTo>
                  <a:lnTo>
                    <a:pt x="84963" y="216408"/>
                  </a:lnTo>
                  <a:lnTo>
                    <a:pt x="80391" y="211836"/>
                  </a:lnTo>
                  <a:lnTo>
                    <a:pt x="38481" y="211836"/>
                  </a:lnTo>
                  <a:lnTo>
                    <a:pt x="21209" y="33020"/>
                  </a:lnTo>
                  <a:lnTo>
                    <a:pt x="57277" y="17399"/>
                  </a:lnTo>
                  <a:lnTo>
                    <a:pt x="46736" y="0"/>
                  </a:lnTo>
                  <a:lnTo>
                    <a:pt x="2413" y="19177"/>
                  </a:lnTo>
                  <a:lnTo>
                    <a:pt x="0" y="23241"/>
                  </a:lnTo>
                  <a:lnTo>
                    <a:pt x="19812" y="228092"/>
                  </a:lnTo>
                  <a:lnTo>
                    <a:pt x="24130" y="232029"/>
                  </a:lnTo>
                  <a:lnTo>
                    <a:pt x="64770" y="232029"/>
                  </a:lnTo>
                  <a:lnTo>
                    <a:pt x="64770" y="446024"/>
                  </a:lnTo>
                  <a:lnTo>
                    <a:pt x="69342" y="450469"/>
                  </a:lnTo>
                  <a:lnTo>
                    <a:pt x="107950" y="450469"/>
                  </a:lnTo>
                  <a:lnTo>
                    <a:pt x="112522" y="446024"/>
                  </a:lnTo>
                  <a:lnTo>
                    <a:pt x="112522" y="434848"/>
                  </a:lnTo>
                  <a:close/>
                </a:path>
                <a:path w="248285" h="450850">
                  <a:moveTo>
                    <a:pt x="248285" y="23241"/>
                  </a:moveTo>
                  <a:lnTo>
                    <a:pt x="245872" y="19177"/>
                  </a:lnTo>
                  <a:lnTo>
                    <a:pt x="201549" y="0"/>
                  </a:lnTo>
                  <a:lnTo>
                    <a:pt x="198755" y="127"/>
                  </a:lnTo>
                  <a:lnTo>
                    <a:pt x="196342" y="1016"/>
                  </a:lnTo>
                  <a:lnTo>
                    <a:pt x="193929" y="2032"/>
                  </a:lnTo>
                  <a:lnTo>
                    <a:pt x="192024" y="3810"/>
                  </a:lnTo>
                  <a:lnTo>
                    <a:pt x="188722" y="11557"/>
                  </a:lnTo>
                  <a:lnTo>
                    <a:pt x="191008" y="17399"/>
                  </a:lnTo>
                  <a:lnTo>
                    <a:pt x="227203" y="33020"/>
                  </a:lnTo>
                  <a:lnTo>
                    <a:pt x="209804" y="211836"/>
                  </a:lnTo>
                  <a:lnTo>
                    <a:pt x="167894" y="211836"/>
                  </a:lnTo>
                  <a:lnTo>
                    <a:pt x="163449" y="216408"/>
                  </a:lnTo>
                  <a:lnTo>
                    <a:pt x="163449" y="430403"/>
                  </a:lnTo>
                  <a:lnTo>
                    <a:pt x="140335" y="430403"/>
                  </a:lnTo>
                  <a:lnTo>
                    <a:pt x="135890" y="434848"/>
                  </a:lnTo>
                  <a:lnTo>
                    <a:pt x="135890" y="446024"/>
                  </a:lnTo>
                  <a:lnTo>
                    <a:pt x="140335" y="450469"/>
                  </a:lnTo>
                  <a:lnTo>
                    <a:pt x="179070" y="450469"/>
                  </a:lnTo>
                  <a:lnTo>
                    <a:pt x="183515" y="446024"/>
                  </a:lnTo>
                  <a:lnTo>
                    <a:pt x="183515" y="232029"/>
                  </a:lnTo>
                  <a:lnTo>
                    <a:pt x="224155" y="232029"/>
                  </a:lnTo>
                  <a:lnTo>
                    <a:pt x="228473" y="228092"/>
                  </a:lnTo>
                  <a:lnTo>
                    <a:pt x="248285" y="23241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327583C1-F6C4-45C4-AFCF-A2B8EEE737B2}"/>
              </a:ext>
            </a:extLst>
          </p:cNvPr>
          <p:cNvSpPr txBox="1"/>
          <p:nvPr/>
        </p:nvSpPr>
        <p:spPr>
          <a:xfrm>
            <a:off x="931999" y="7155783"/>
            <a:ext cx="1811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800" b="1" dirty="0">
                <a:solidFill>
                  <a:srgbClr val="EA202C"/>
                </a:solidFill>
                <a:latin typeface="Arial"/>
                <a:cs typeface="Arial"/>
              </a:rPr>
              <a:t>AVEC  DÉFICIENCES</a:t>
            </a:r>
            <a:endParaRPr lang="es-PA" sz="1800" dirty="0">
              <a:solidFill>
                <a:srgbClr val="EA202C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5">
            <a:extLst>
              <a:ext uri="{FF2B5EF4-FFF2-40B4-BE49-F238E27FC236}">
                <a16:creationId xmlns:a16="http://schemas.microsoft.com/office/drawing/2014/main" id="{03027120-2DF7-4564-9B12-87CAC7CEA0F9}"/>
              </a:ext>
            </a:extLst>
          </p:cNvPr>
          <p:cNvSpPr txBox="1"/>
          <p:nvPr/>
        </p:nvSpPr>
        <p:spPr>
          <a:xfrm>
            <a:off x="4114812" y="5914074"/>
            <a:ext cx="1964413" cy="25440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Que je gagne, mais  s’il m’est  impossible</a:t>
            </a: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de  gagner, </a:t>
            </a: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que je  fasse preuve de  courage dans</a:t>
            </a: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Mes </a:t>
            </a:r>
          </a:p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efforts</a:t>
            </a:r>
          </a:p>
        </p:txBody>
      </p:sp>
      <p:grpSp>
        <p:nvGrpSpPr>
          <p:cNvPr id="24" name="object 6">
            <a:extLst>
              <a:ext uri="{FF2B5EF4-FFF2-40B4-BE49-F238E27FC236}">
                <a16:creationId xmlns:a16="http://schemas.microsoft.com/office/drawing/2014/main" id="{E4D58D03-8D07-4F48-A4FE-BD372EB78D3D}"/>
              </a:ext>
            </a:extLst>
          </p:cNvPr>
          <p:cNvGrpSpPr/>
          <p:nvPr/>
        </p:nvGrpSpPr>
        <p:grpSpPr>
          <a:xfrm>
            <a:off x="578699" y="555911"/>
            <a:ext cx="2502000" cy="4464000"/>
            <a:chOff x="880013" y="772159"/>
            <a:chExt cx="2615899" cy="4314190"/>
          </a:xfrm>
        </p:grpSpPr>
        <p:sp>
          <p:nvSpPr>
            <p:cNvPr id="25" name="object 7">
              <a:extLst>
                <a:ext uri="{FF2B5EF4-FFF2-40B4-BE49-F238E27FC236}">
                  <a16:creationId xmlns:a16="http://schemas.microsoft.com/office/drawing/2014/main" id="{CAADFFB0-79A9-4947-8A52-2738C8251DC4}"/>
                </a:ext>
              </a:extLst>
            </p:cNvPr>
            <p:cNvSpPr/>
            <p:nvPr/>
          </p:nvSpPr>
          <p:spPr>
            <a:xfrm>
              <a:off x="880013" y="772159"/>
              <a:ext cx="2615899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8">
              <a:extLst>
                <a:ext uri="{FF2B5EF4-FFF2-40B4-BE49-F238E27FC236}">
                  <a16:creationId xmlns:a16="http://schemas.microsoft.com/office/drawing/2014/main" id="{CFE6DB0B-22BE-4911-B3F8-387432482C87}"/>
                </a:ext>
              </a:extLst>
            </p:cNvPr>
            <p:cNvSpPr/>
            <p:nvPr/>
          </p:nvSpPr>
          <p:spPr>
            <a:xfrm>
              <a:off x="1869580" y="4064328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10">
            <a:extLst>
              <a:ext uri="{FF2B5EF4-FFF2-40B4-BE49-F238E27FC236}">
                <a16:creationId xmlns:a16="http://schemas.microsoft.com/office/drawing/2014/main" id="{A242A4EF-C1A7-4062-95EE-24F788B2F4B7}"/>
              </a:ext>
            </a:extLst>
          </p:cNvPr>
          <p:cNvGrpSpPr/>
          <p:nvPr/>
        </p:nvGrpSpPr>
        <p:grpSpPr>
          <a:xfrm>
            <a:off x="578699" y="5367383"/>
            <a:ext cx="2502000" cy="4045947"/>
            <a:chOff x="609600" y="5469902"/>
            <a:chExt cx="2914650" cy="4314190"/>
          </a:xfrm>
        </p:grpSpPr>
        <p:sp>
          <p:nvSpPr>
            <p:cNvPr id="39" name="object 11">
              <a:extLst>
                <a:ext uri="{FF2B5EF4-FFF2-40B4-BE49-F238E27FC236}">
                  <a16:creationId xmlns:a16="http://schemas.microsoft.com/office/drawing/2014/main" id="{FFB7369F-2C75-4F83-AEE4-40486CA98DD2}"/>
                </a:ext>
              </a:extLst>
            </p:cNvPr>
            <p:cNvSpPr/>
            <p:nvPr/>
          </p:nvSpPr>
          <p:spPr>
            <a:xfrm>
              <a:off x="609600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2">
              <a:extLst>
                <a:ext uri="{FF2B5EF4-FFF2-40B4-BE49-F238E27FC236}">
                  <a16:creationId xmlns:a16="http://schemas.microsoft.com/office/drawing/2014/main" id="{CEAB4483-BBBA-44FF-A9A2-C820F5BE64B5}"/>
                </a:ext>
              </a:extLst>
            </p:cNvPr>
            <p:cNvSpPr/>
            <p:nvPr/>
          </p:nvSpPr>
          <p:spPr>
            <a:xfrm>
              <a:off x="1830832" y="90787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19">
            <a:extLst>
              <a:ext uri="{FF2B5EF4-FFF2-40B4-BE49-F238E27FC236}">
                <a16:creationId xmlns:a16="http://schemas.microsoft.com/office/drawing/2014/main" id="{872E6B15-B884-4E29-8C70-A3CAA69BAD2C}"/>
              </a:ext>
            </a:extLst>
          </p:cNvPr>
          <p:cNvGrpSpPr/>
          <p:nvPr/>
        </p:nvGrpSpPr>
        <p:grpSpPr>
          <a:xfrm>
            <a:off x="3777302" y="555911"/>
            <a:ext cx="2502000" cy="4464000"/>
            <a:chOff x="4248022" y="772159"/>
            <a:chExt cx="2914650" cy="4314190"/>
          </a:xfrm>
        </p:grpSpPr>
        <p:sp>
          <p:nvSpPr>
            <p:cNvPr id="42" name="object 20">
              <a:extLst>
                <a:ext uri="{FF2B5EF4-FFF2-40B4-BE49-F238E27FC236}">
                  <a16:creationId xmlns:a16="http://schemas.microsoft.com/office/drawing/2014/main" id="{357FB42D-71AF-429D-A25B-278FFFC2F1EE}"/>
                </a:ext>
              </a:extLst>
            </p:cNvPr>
            <p:cNvSpPr/>
            <p:nvPr/>
          </p:nvSpPr>
          <p:spPr>
            <a:xfrm>
              <a:off x="4248022" y="772159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1">
              <a:extLst>
                <a:ext uri="{FF2B5EF4-FFF2-40B4-BE49-F238E27FC236}">
                  <a16:creationId xmlns:a16="http://schemas.microsoft.com/office/drawing/2014/main" id="{41BA94FF-98C5-48D8-8F65-17379B0160D3}"/>
                </a:ext>
              </a:extLst>
            </p:cNvPr>
            <p:cNvSpPr/>
            <p:nvPr/>
          </p:nvSpPr>
          <p:spPr>
            <a:xfrm>
              <a:off x="5351906" y="4558546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22">
            <a:extLst>
              <a:ext uri="{FF2B5EF4-FFF2-40B4-BE49-F238E27FC236}">
                <a16:creationId xmlns:a16="http://schemas.microsoft.com/office/drawing/2014/main" id="{065D1D20-2844-45D8-AF96-27E5F1FCDAA9}"/>
              </a:ext>
            </a:extLst>
          </p:cNvPr>
          <p:cNvGrpSpPr/>
          <p:nvPr/>
        </p:nvGrpSpPr>
        <p:grpSpPr>
          <a:xfrm>
            <a:off x="3780804" y="5372314"/>
            <a:ext cx="2502001" cy="4041016"/>
            <a:chOff x="4248022" y="5469902"/>
            <a:chExt cx="2914650" cy="4314190"/>
          </a:xfrm>
        </p:grpSpPr>
        <p:sp>
          <p:nvSpPr>
            <p:cNvPr id="45" name="object 23">
              <a:extLst>
                <a:ext uri="{FF2B5EF4-FFF2-40B4-BE49-F238E27FC236}">
                  <a16:creationId xmlns:a16="http://schemas.microsoft.com/office/drawing/2014/main" id="{7F087FAA-D2FC-4304-952F-49CB2B068D87}"/>
                </a:ext>
              </a:extLst>
            </p:cNvPr>
            <p:cNvSpPr/>
            <p:nvPr/>
          </p:nvSpPr>
          <p:spPr>
            <a:xfrm>
              <a:off x="4248022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4">
              <a:extLst>
                <a:ext uri="{FF2B5EF4-FFF2-40B4-BE49-F238E27FC236}">
                  <a16:creationId xmlns:a16="http://schemas.microsoft.com/office/drawing/2014/main" id="{87F0D57C-2B0A-4EB7-A7E5-C0250D66CFCD}"/>
                </a:ext>
              </a:extLst>
            </p:cNvPr>
            <p:cNvSpPr/>
            <p:nvPr/>
          </p:nvSpPr>
          <p:spPr>
            <a:xfrm>
              <a:off x="5431927" y="9409339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2">
            <a:extLst>
              <a:ext uri="{FF2B5EF4-FFF2-40B4-BE49-F238E27FC236}">
                <a16:creationId xmlns:a16="http://schemas.microsoft.com/office/drawing/2014/main" id="{66B561DF-9ED0-40E7-B685-D731AB29C601}"/>
              </a:ext>
            </a:extLst>
          </p:cNvPr>
          <p:cNvSpPr txBox="1">
            <a:spLocks/>
          </p:cNvSpPr>
          <p:nvPr/>
        </p:nvSpPr>
        <p:spPr>
          <a:xfrm>
            <a:off x="783880" y="2384159"/>
            <a:ext cx="2057401" cy="1012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r>
              <a:rPr lang="fr-FR" sz="2000" dirty="0"/>
              <a:t>DEVELOPPER  LA FORME  PHYSIQUE</a:t>
            </a:r>
            <a:endParaRPr lang="es-PA" sz="2000" dirty="0"/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B7F6EA20-8FE5-4D28-A13C-C20ACA811637}"/>
              </a:ext>
            </a:extLst>
          </p:cNvPr>
          <p:cNvSpPr txBox="1"/>
          <p:nvPr/>
        </p:nvSpPr>
        <p:spPr>
          <a:xfrm>
            <a:off x="4093487" y="1047639"/>
            <a:ext cx="1926313" cy="311469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Pour que nos  athlètes soient  en forme, ils  doivent  adopter des  habitudes  saines toute  l'année et tout  au long de la  vie</a:t>
            </a:r>
          </a:p>
        </p:txBody>
      </p:sp>
      <p:sp>
        <p:nvSpPr>
          <p:cNvPr id="51" name="object 8">
            <a:extLst>
              <a:ext uri="{FF2B5EF4-FFF2-40B4-BE49-F238E27FC236}">
                <a16:creationId xmlns:a16="http://schemas.microsoft.com/office/drawing/2014/main" id="{2C0D8151-BC8C-484E-9EEB-8C0118178D39}"/>
              </a:ext>
            </a:extLst>
          </p:cNvPr>
          <p:cNvSpPr/>
          <p:nvPr/>
        </p:nvSpPr>
        <p:spPr>
          <a:xfrm>
            <a:off x="1368397" y="1234047"/>
            <a:ext cx="888365" cy="802640"/>
          </a:xfrm>
          <a:custGeom>
            <a:avLst/>
            <a:gdLst/>
            <a:ahLst/>
            <a:cxnLst/>
            <a:rect l="l" t="t" r="r" b="b"/>
            <a:pathLst>
              <a:path w="888364" h="802639">
                <a:moveTo>
                  <a:pt x="717029" y="417868"/>
                </a:moveTo>
                <a:lnTo>
                  <a:pt x="709917" y="410883"/>
                </a:lnTo>
                <a:lnTo>
                  <a:pt x="584822" y="410883"/>
                </a:lnTo>
                <a:lnTo>
                  <a:pt x="579615" y="413931"/>
                </a:lnTo>
                <a:lnTo>
                  <a:pt x="546341" y="472732"/>
                </a:lnTo>
                <a:lnTo>
                  <a:pt x="518147" y="185331"/>
                </a:lnTo>
                <a:lnTo>
                  <a:pt x="512178" y="179362"/>
                </a:lnTo>
                <a:lnTo>
                  <a:pt x="504685" y="178727"/>
                </a:lnTo>
                <a:lnTo>
                  <a:pt x="497192" y="178092"/>
                </a:lnTo>
                <a:lnTo>
                  <a:pt x="490207" y="183045"/>
                </a:lnTo>
                <a:lnTo>
                  <a:pt x="396735" y="531660"/>
                </a:lnTo>
                <a:lnTo>
                  <a:pt x="359397" y="283375"/>
                </a:lnTo>
                <a:lnTo>
                  <a:pt x="353809" y="277914"/>
                </a:lnTo>
                <a:lnTo>
                  <a:pt x="339966" y="276136"/>
                </a:lnTo>
                <a:lnTo>
                  <a:pt x="333235" y="280073"/>
                </a:lnTo>
                <a:lnTo>
                  <a:pt x="279133" y="410883"/>
                </a:lnTo>
                <a:lnTo>
                  <a:pt x="178168" y="410883"/>
                </a:lnTo>
                <a:lnTo>
                  <a:pt x="171183" y="417868"/>
                </a:lnTo>
                <a:lnTo>
                  <a:pt x="171183" y="435140"/>
                </a:lnTo>
                <a:lnTo>
                  <a:pt x="178168" y="442125"/>
                </a:lnTo>
                <a:lnTo>
                  <a:pt x="295897" y="442125"/>
                </a:lnTo>
                <a:lnTo>
                  <a:pt x="301485" y="438315"/>
                </a:lnTo>
                <a:lnTo>
                  <a:pt x="337934" y="350431"/>
                </a:lnTo>
                <a:lnTo>
                  <a:pt x="378193" y="617639"/>
                </a:lnTo>
                <a:lnTo>
                  <a:pt x="384162" y="623227"/>
                </a:lnTo>
                <a:lnTo>
                  <a:pt x="391655" y="623608"/>
                </a:lnTo>
                <a:lnTo>
                  <a:pt x="399529" y="623608"/>
                </a:lnTo>
                <a:lnTo>
                  <a:pt x="405752" y="618909"/>
                </a:lnTo>
                <a:lnTo>
                  <a:pt x="496176" y="281343"/>
                </a:lnTo>
                <a:lnTo>
                  <a:pt x="520814" y="531787"/>
                </a:lnTo>
                <a:lnTo>
                  <a:pt x="525767" y="537375"/>
                </a:lnTo>
                <a:lnTo>
                  <a:pt x="539102" y="540169"/>
                </a:lnTo>
                <a:lnTo>
                  <a:pt x="545960" y="537121"/>
                </a:lnTo>
                <a:lnTo>
                  <a:pt x="599554" y="442125"/>
                </a:lnTo>
                <a:lnTo>
                  <a:pt x="709917" y="442125"/>
                </a:lnTo>
                <a:lnTo>
                  <a:pt x="717029" y="435140"/>
                </a:lnTo>
                <a:lnTo>
                  <a:pt x="717029" y="417868"/>
                </a:lnTo>
                <a:close/>
              </a:path>
              <a:path w="888364" h="802639">
                <a:moveTo>
                  <a:pt x="888085" y="240741"/>
                </a:moveTo>
                <a:lnTo>
                  <a:pt x="883881" y="191033"/>
                </a:lnTo>
                <a:lnTo>
                  <a:pt x="871372" y="143433"/>
                </a:lnTo>
                <a:lnTo>
                  <a:pt x="855662" y="110324"/>
                </a:lnTo>
                <a:lnTo>
                  <a:pt x="855662" y="218795"/>
                </a:lnTo>
                <a:lnTo>
                  <a:pt x="854443" y="274662"/>
                </a:lnTo>
                <a:lnTo>
                  <a:pt x="841362" y="328206"/>
                </a:lnTo>
                <a:lnTo>
                  <a:pt x="825195" y="366026"/>
                </a:lnTo>
                <a:lnTo>
                  <a:pt x="800328" y="407123"/>
                </a:lnTo>
                <a:lnTo>
                  <a:pt x="768426" y="450469"/>
                </a:lnTo>
                <a:lnTo>
                  <a:pt x="731189" y="494982"/>
                </a:lnTo>
                <a:lnTo>
                  <a:pt x="690321" y="539610"/>
                </a:lnTo>
                <a:lnTo>
                  <a:pt x="647496" y="583311"/>
                </a:lnTo>
                <a:lnTo>
                  <a:pt x="604393" y="625005"/>
                </a:lnTo>
                <a:lnTo>
                  <a:pt x="562724" y="663638"/>
                </a:lnTo>
                <a:lnTo>
                  <a:pt x="524179" y="698169"/>
                </a:lnTo>
                <a:lnTo>
                  <a:pt x="490423" y="727519"/>
                </a:lnTo>
                <a:lnTo>
                  <a:pt x="444106" y="766483"/>
                </a:lnTo>
                <a:lnTo>
                  <a:pt x="407060" y="735431"/>
                </a:lnTo>
                <a:lnTo>
                  <a:pt x="377304" y="709790"/>
                </a:lnTo>
                <a:lnTo>
                  <a:pt x="342773" y="679246"/>
                </a:lnTo>
                <a:lnTo>
                  <a:pt x="304850" y="644664"/>
                </a:lnTo>
                <a:lnTo>
                  <a:pt x="264934" y="606933"/>
                </a:lnTo>
                <a:lnTo>
                  <a:pt x="224421" y="566902"/>
                </a:lnTo>
                <a:lnTo>
                  <a:pt x="184696" y="525462"/>
                </a:lnTo>
                <a:lnTo>
                  <a:pt x="147142" y="483476"/>
                </a:lnTo>
                <a:lnTo>
                  <a:pt x="113169" y="441807"/>
                </a:lnTo>
                <a:lnTo>
                  <a:pt x="84162" y="401332"/>
                </a:lnTo>
                <a:lnTo>
                  <a:pt x="61506" y="362927"/>
                </a:lnTo>
                <a:lnTo>
                  <a:pt x="46596" y="327444"/>
                </a:lnTo>
                <a:lnTo>
                  <a:pt x="33629" y="274345"/>
                </a:lnTo>
                <a:lnTo>
                  <a:pt x="32448" y="218706"/>
                </a:lnTo>
                <a:lnTo>
                  <a:pt x="42710" y="164642"/>
                </a:lnTo>
                <a:lnTo>
                  <a:pt x="64122" y="116243"/>
                </a:lnTo>
                <a:lnTo>
                  <a:pt x="88785" y="84099"/>
                </a:lnTo>
                <a:lnTo>
                  <a:pt x="119062" y="59309"/>
                </a:lnTo>
                <a:lnTo>
                  <a:pt x="154508" y="42151"/>
                </a:lnTo>
                <a:lnTo>
                  <a:pt x="194678" y="32931"/>
                </a:lnTo>
                <a:lnTo>
                  <a:pt x="222364" y="31280"/>
                </a:lnTo>
                <a:lnTo>
                  <a:pt x="294589" y="43395"/>
                </a:lnTo>
                <a:lnTo>
                  <a:pt x="352488" y="72313"/>
                </a:lnTo>
                <a:lnTo>
                  <a:pt x="395122" y="106946"/>
                </a:lnTo>
                <a:lnTo>
                  <a:pt x="421563" y="136169"/>
                </a:lnTo>
                <a:lnTo>
                  <a:pt x="430898" y="148882"/>
                </a:lnTo>
                <a:lnTo>
                  <a:pt x="444106" y="156121"/>
                </a:lnTo>
                <a:lnTo>
                  <a:pt x="449440" y="156121"/>
                </a:lnTo>
                <a:lnTo>
                  <a:pt x="454393" y="153454"/>
                </a:lnTo>
                <a:lnTo>
                  <a:pt x="457314" y="148882"/>
                </a:lnTo>
                <a:lnTo>
                  <a:pt x="464693" y="138557"/>
                </a:lnTo>
                <a:lnTo>
                  <a:pt x="519696" y="83629"/>
                </a:lnTo>
                <a:lnTo>
                  <a:pt x="566077" y="54673"/>
                </a:lnTo>
                <a:lnTo>
                  <a:pt x="624230" y="35166"/>
                </a:lnTo>
                <a:lnTo>
                  <a:pt x="693534" y="32931"/>
                </a:lnTo>
                <a:lnTo>
                  <a:pt x="733691" y="42151"/>
                </a:lnTo>
                <a:lnTo>
                  <a:pt x="769124" y="59309"/>
                </a:lnTo>
                <a:lnTo>
                  <a:pt x="799363" y="84099"/>
                </a:lnTo>
                <a:lnTo>
                  <a:pt x="823963" y="116243"/>
                </a:lnTo>
                <a:lnTo>
                  <a:pt x="845375" y="164655"/>
                </a:lnTo>
                <a:lnTo>
                  <a:pt x="855662" y="218795"/>
                </a:lnTo>
                <a:lnTo>
                  <a:pt x="855662" y="110324"/>
                </a:lnTo>
                <a:lnTo>
                  <a:pt x="821740" y="62191"/>
                </a:lnTo>
                <a:lnTo>
                  <a:pt x="786130" y="33020"/>
                </a:lnTo>
                <a:lnTo>
                  <a:pt x="744435" y="12827"/>
                </a:lnTo>
                <a:lnTo>
                  <a:pt x="697217" y="1943"/>
                </a:lnTo>
                <a:lnTo>
                  <a:pt x="660615" y="0"/>
                </a:lnTo>
                <a:lnTo>
                  <a:pt x="648957" y="419"/>
                </a:lnTo>
                <a:lnTo>
                  <a:pt x="589089" y="11455"/>
                </a:lnTo>
                <a:lnTo>
                  <a:pt x="538416" y="33299"/>
                </a:lnTo>
                <a:lnTo>
                  <a:pt x="497205" y="60998"/>
                </a:lnTo>
                <a:lnTo>
                  <a:pt x="465683" y="89585"/>
                </a:lnTo>
                <a:lnTo>
                  <a:pt x="444106" y="114084"/>
                </a:lnTo>
                <a:lnTo>
                  <a:pt x="415531" y="82588"/>
                </a:lnTo>
                <a:lnTo>
                  <a:pt x="383895" y="55562"/>
                </a:lnTo>
                <a:lnTo>
                  <a:pt x="343801" y="30124"/>
                </a:lnTo>
                <a:lnTo>
                  <a:pt x="295478" y="10388"/>
                </a:lnTo>
                <a:lnTo>
                  <a:pt x="239128" y="419"/>
                </a:lnTo>
                <a:lnTo>
                  <a:pt x="227469" y="0"/>
                </a:lnTo>
                <a:lnTo>
                  <a:pt x="215569" y="88"/>
                </a:lnTo>
                <a:lnTo>
                  <a:pt x="143713" y="12827"/>
                </a:lnTo>
                <a:lnTo>
                  <a:pt x="102057" y="33020"/>
                </a:lnTo>
                <a:lnTo>
                  <a:pt x="66459" y="62191"/>
                </a:lnTo>
                <a:lnTo>
                  <a:pt x="37439" y="99987"/>
                </a:lnTo>
                <a:lnTo>
                  <a:pt x="16776" y="143433"/>
                </a:lnTo>
                <a:lnTo>
                  <a:pt x="4241" y="190982"/>
                </a:lnTo>
                <a:lnTo>
                  <a:pt x="0" y="240576"/>
                </a:lnTo>
                <a:lnTo>
                  <a:pt x="4203" y="290144"/>
                </a:lnTo>
                <a:lnTo>
                  <a:pt x="17005" y="337604"/>
                </a:lnTo>
                <a:lnTo>
                  <a:pt x="34099" y="378015"/>
                </a:lnTo>
                <a:lnTo>
                  <a:pt x="60032" y="421474"/>
                </a:lnTo>
                <a:lnTo>
                  <a:pt x="93078" y="466915"/>
                </a:lnTo>
                <a:lnTo>
                  <a:pt x="131495" y="513283"/>
                </a:lnTo>
                <a:lnTo>
                  <a:pt x="173570" y="559536"/>
                </a:lnTo>
                <a:lnTo>
                  <a:pt x="217576" y="604621"/>
                </a:lnTo>
                <a:lnTo>
                  <a:pt x="261772" y="647471"/>
                </a:lnTo>
                <a:lnTo>
                  <a:pt x="304444" y="687057"/>
                </a:lnTo>
                <a:lnTo>
                  <a:pt x="343839" y="722299"/>
                </a:lnTo>
                <a:lnTo>
                  <a:pt x="378269" y="752157"/>
                </a:lnTo>
                <a:lnTo>
                  <a:pt x="434327" y="798868"/>
                </a:lnTo>
                <a:lnTo>
                  <a:pt x="444106" y="802297"/>
                </a:lnTo>
                <a:lnTo>
                  <a:pt x="447535" y="802297"/>
                </a:lnTo>
                <a:lnTo>
                  <a:pt x="482231" y="775576"/>
                </a:lnTo>
                <a:lnTo>
                  <a:pt x="544347" y="722312"/>
                </a:lnTo>
                <a:lnTo>
                  <a:pt x="583742" y="687095"/>
                </a:lnTo>
                <a:lnTo>
                  <a:pt x="626389" y="647547"/>
                </a:lnTo>
                <a:lnTo>
                  <a:pt x="670560" y="604735"/>
                </a:lnTo>
                <a:lnTo>
                  <a:pt x="714540" y="559714"/>
                </a:lnTo>
                <a:lnTo>
                  <a:pt x="756577" y="513537"/>
                </a:lnTo>
                <a:lnTo>
                  <a:pt x="794956" y="467258"/>
                </a:lnTo>
                <a:lnTo>
                  <a:pt x="827938" y="421932"/>
                </a:lnTo>
                <a:lnTo>
                  <a:pt x="853808" y="378625"/>
                </a:lnTo>
                <a:lnTo>
                  <a:pt x="870826" y="338366"/>
                </a:lnTo>
                <a:lnTo>
                  <a:pt x="883793" y="290537"/>
                </a:lnTo>
                <a:lnTo>
                  <a:pt x="888085" y="240741"/>
                </a:lnTo>
                <a:close/>
              </a:path>
            </a:pathLst>
          </a:custGeom>
          <a:solidFill>
            <a:srgbClr val="E0363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2">
            <a:extLst>
              <a:ext uri="{FF2B5EF4-FFF2-40B4-BE49-F238E27FC236}">
                <a16:creationId xmlns:a16="http://schemas.microsoft.com/office/drawing/2014/main" id="{489DF676-146E-4944-86BE-1EA35FDAC9ED}"/>
              </a:ext>
            </a:extLst>
          </p:cNvPr>
          <p:cNvSpPr txBox="1">
            <a:spLocks/>
          </p:cNvSpPr>
          <p:nvPr/>
        </p:nvSpPr>
        <p:spPr>
          <a:xfrm>
            <a:off x="648796" y="7340031"/>
            <a:ext cx="2323003" cy="8676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pPr marL="30480" marR="5080" indent="-18415">
              <a:lnSpc>
                <a:spcPts val="3500"/>
              </a:lnSpc>
              <a:spcBef>
                <a:spcPts val="300"/>
              </a:spcBef>
            </a:pPr>
            <a:r>
              <a:rPr lang="es-PA" sz="2000" b="1" spc="-25" dirty="0">
                <a:solidFill>
                  <a:srgbClr val="EA202C"/>
                </a:solidFill>
                <a:latin typeface="Arial"/>
                <a:cs typeface="Arial"/>
              </a:rPr>
              <a:t>D</a:t>
            </a:r>
            <a:r>
              <a:rPr lang="es-PA" sz="2000" b="1" spc="-60" dirty="0">
                <a:solidFill>
                  <a:srgbClr val="EA202C"/>
                </a:solidFill>
                <a:latin typeface="Arial"/>
                <a:cs typeface="Arial"/>
              </a:rPr>
              <a:t>EM</a:t>
            </a:r>
            <a:r>
              <a:rPr lang="es-PA" sz="2000" b="1" spc="-55" dirty="0">
                <a:solidFill>
                  <a:srgbClr val="EA202C"/>
                </a:solidFill>
                <a:latin typeface="Arial"/>
                <a:cs typeface="Arial"/>
              </a:rPr>
              <a:t>O</a:t>
            </a:r>
            <a:r>
              <a:rPr lang="es-PA" sz="2000" b="1" spc="-65" dirty="0">
                <a:solidFill>
                  <a:srgbClr val="EA202C"/>
                </a:solidFill>
                <a:latin typeface="Arial"/>
                <a:cs typeface="Arial"/>
              </a:rPr>
              <a:t>N</a:t>
            </a:r>
            <a:r>
              <a:rPr lang="es-PA" sz="2000" b="1" spc="-50" dirty="0">
                <a:solidFill>
                  <a:srgbClr val="EA202C"/>
                </a:solidFill>
                <a:latin typeface="Arial"/>
                <a:cs typeface="Arial"/>
              </a:rPr>
              <a:t>T</a:t>
            </a:r>
            <a:r>
              <a:rPr lang="es-PA" sz="2000" b="1" spc="-275" dirty="0">
                <a:solidFill>
                  <a:srgbClr val="EA202C"/>
                </a:solidFill>
                <a:latin typeface="Arial"/>
                <a:cs typeface="Arial"/>
              </a:rPr>
              <a:t>R</a:t>
            </a:r>
            <a:r>
              <a:rPr lang="es-PA" sz="2000" b="1" spc="-185" dirty="0">
                <a:solidFill>
                  <a:srgbClr val="EA202C"/>
                </a:solidFill>
                <a:latin typeface="Arial"/>
                <a:cs typeface="Arial"/>
              </a:rPr>
              <a:t>ER  </a:t>
            </a:r>
            <a:r>
              <a:rPr lang="es-PA" sz="2000" b="1" spc="-285" dirty="0">
                <a:solidFill>
                  <a:srgbClr val="EA202C"/>
                </a:solidFill>
                <a:latin typeface="Arial"/>
                <a:cs typeface="Arial"/>
              </a:rPr>
              <a:t>LE</a:t>
            </a:r>
            <a:r>
              <a:rPr lang="es-PA" sz="2000" b="1" spc="-140" dirty="0">
                <a:solidFill>
                  <a:srgbClr val="EA202C"/>
                </a:solidFill>
                <a:latin typeface="Arial"/>
                <a:cs typeface="Arial"/>
              </a:rPr>
              <a:t> CO</a:t>
            </a:r>
            <a:r>
              <a:rPr lang="es-PA" sz="2000" b="1" spc="-130" dirty="0">
                <a:solidFill>
                  <a:srgbClr val="EA202C"/>
                </a:solidFill>
                <a:latin typeface="Arial"/>
                <a:cs typeface="Arial"/>
              </a:rPr>
              <a:t>U</a:t>
            </a:r>
            <a:r>
              <a:rPr lang="es-PA" sz="2000" b="1" spc="-265" dirty="0">
                <a:solidFill>
                  <a:srgbClr val="EA202C"/>
                </a:solidFill>
                <a:latin typeface="Arial"/>
                <a:cs typeface="Arial"/>
              </a:rPr>
              <a:t>RAGE</a:t>
            </a:r>
            <a:endParaRPr lang="es-PA" sz="2000" dirty="0">
              <a:latin typeface="Arial"/>
              <a:cs typeface="Arial"/>
            </a:endParaRP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8041F2FC-281D-4024-92F7-5E5EFB7E44C5}"/>
              </a:ext>
            </a:extLst>
          </p:cNvPr>
          <p:cNvGrpSpPr/>
          <p:nvPr/>
        </p:nvGrpSpPr>
        <p:grpSpPr>
          <a:xfrm>
            <a:off x="1354367" y="5900305"/>
            <a:ext cx="911860" cy="966904"/>
            <a:chOff x="-1324932" y="6002956"/>
            <a:chExt cx="911860" cy="966904"/>
          </a:xfrm>
        </p:grpSpPr>
        <p:sp>
          <p:nvSpPr>
            <p:cNvPr id="55" name="object 13">
              <a:extLst>
                <a:ext uri="{FF2B5EF4-FFF2-40B4-BE49-F238E27FC236}">
                  <a16:creationId xmlns:a16="http://schemas.microsoft.com/office/drawing/2014/main" id="{18F4E489-71EF-48E9-B3F5-6659D0EF4383}"/>
                </a:ext>
              </a:extLst>
            </p:cNvPr>
            <p:cNvSpPr/>
            <p:nvPr/>
          </p:nvSpPr>
          <p:spPr>
            <a:xfrm>
              <a:off x="-1324932" y="6016725"/>
              <a:ext cx="911860" cy="953135"/>
            </a:xfrm>
            <a:custGeom>
              <a:avLst/>
              <a:gdLst/>
              <a:ahLst/>
              <a:cxnLst/>
              <a:rect l="l" t="t" r="r" b="b"/>
              <a:pathLst>
                <a:path w="911860" h="953134">
                  <a:moveTo>
                    <a:pt x="911352" y="937006"/>
                  </a:moveTo>
                  <a:lnTo>
                    <a:pt x="873379" y="851877"/>
                  </a:lnTo>
                  <a:lnTo>
                    <a:pt x="873379" y="923798"/>
                  </a:lnTo>
                  <a:lnTo>
                    <a:pt x="562368" y="923798"/>
                  </a:lnTo>
                  <a:lnTo>
                    <a:pt x="530098" y="854773"/>
                  </a:lnTo>
                  <a:lnTo>
                    <a:pt x="530098" y="923798"/>
                  </a:lnTo>
                  <a:lnTo>
                    <a:pt x="284226" y="923798"/>
                  </a:lnTo>
                  <a:lnTo>
                    <a:pt x="263906" y="923798"/>
                  </a:lnTo>
                  <a:lnTo>
                    <a:pt x="38354" y="923798"/>
                  </a:lnTo>
                  <a:lnTo>
                    <a:pt x="216814" y="541972"/>
                  </a:lnTo>
                  <a:lnTo>
                    <a:pt x="240157" y="555244"/>
                  </a:lnTo>
                  <a:lnTo>
                    <a:pt x="242697" y="555879"/>
                  </a:lnTo>
                  <a:lnTo>
                    <a:pt x="247650" y="555879"/>
                  </a:lnTo>
                  <a:lnTo>
                    <a:pt x="250190" y="555244"/>
                  </a:lnTo>
                  <a:lnTo>
                    <a:pt x="284226" y="535813"/>
                  </a:lnTo>
                  <a:lnTo>
                    <a:pt x="320421" y="556514"/>
                  </a:lnTo>
                  <a:lnTo>
                    <a:pt x="326009" y="556514"/>
                  </a:lnTo>
                  <a:lnTo>
                    <a:pt x="351599" y="541934"/>
                  </a:lnTo>
                  <a:lnTo>
                    <a:pt x="393128" y="630783"/>
                  </a:lnTo>
                  <a:lnTo>
                    <a:pt x="392557" y="632079"/>
                  </a:lnTo>
                  <a:lnTo>
                    <a:pt x="395859" y="640715"/>
                  </a:lnTo>
                  <a:lnTo>
                    <a:pt x="398284" y="641807"/>
                  </a:lnTo>
                  <a:lnTo>
                    <a:pt x="530098" y="923798"/>
                  </a:lnTo>
                  <a:lnTo>
                    <a:pt x="530098" y="854773"/>
                  </a:lnTo>
                  <a:lnTo>
                    <a:pt x="425323" y="630618"/>
                  </a:lnTo>
                  <a:lnTo>
                    <a:pt x="512114" y="435940"/>
                  </a:lnTo>
                  <a:lnTo>
                    <a:pt x="537845" y="449707"/>
                  </a:lnTo>
                  <a:lnTo>
                    <a:pt x="540258" y="450342"/>
                  </a:lnTo>
                  <a:lnTo>
                    <a:pt x="544957" y="450342"/>
                  </a:lnTo>
                  <a:lnTo>
                    <a:pt x="547370" y="449707"/>
                  </a:lnTo>
                  <a:lnTo>
                    <a:pt x="583946" y="430022"/>
                  </a:lnTo>
                  <a:lnTo>
                    <a:pt x="622808" y="450850"/>
                  </a:lnTo>
                  <a:lnTo>
                    <a:pt x="628015" y="450850"/>
                  </a:lnTo>
                  <a:lnTo>
                    <a:pt x="655789" y="435952"/>
                  </a:lnTo>
                  <a:lnTo>
                    <a:pt x="873379" y="923798"/>
                  </a:lnTo>
                  <a:lnTo>
                    <a:pt x="873379" y="851877"/>
                  </a:lnTo>
                  <a:lnTo>
                    <a:pt x="679221" y="416560"/>
                  </a:lnTo>
                  <a:lnTo>
                    <a:pt x="679450" y="415798"/>
                  </a:lnTo>
                  <a:lnTo>
                    <a:pt x="676071" y="409498"/>
                  </a:lnTo>
                  <a:lnTo>
                    <a:pt x="643851" y="337261"/>
                  </a:lnTo>
                  <a:lnTo>
                    <a:pt x="643851" y="409168"/>
                  </a:lnTo>
                  <a:lnTo>
                    <a:pt x="625348" y="419100"/>
                  </a:lnTo>
                  <a:lnTo>
                    <a:pt x="586613" y="398272"/>
                  </a:lnTo>
                  <a:lnTo>
                    <a:pt x="581406" y="398272"/>
                  </a:lnTo>
                  <a:lnTo>
                    <a:pt x="577088" y="400558"/>
                  </a:lnTo>
                  <a:lnTo>
                    <a:pt x="542544" y="419100"/>
                  </a:lnTo>
                  <a:lnTo>
                    <a:pt x="524052" y="409168"/>
                  </a:lnTo>
                  <a:lnTo>
                    <a:pt x="581621" y="280035"/>
                  </a:lnTo>
                  <a:lnTo>
                    <a:pt x="586257" y="280035"/>
                  </a:lnTo>
                  <a:lnTo>
                    <a:pt x="643851" y="409168"/>
                  </a:lnTo>
                  <a:lnTo>
                    <a:pt x="643851" y="337261"/>
                  </a:lnTo>
                  <a:lnTo>
                    <a:pt x="598678" y="235978"/>
                  </a:lnTo>
                  <a:lnTo>
                    <a:pt x="598678" y="6477"/>
                  </a:lnTo>
                  <a:lnTo>
                    <a:pt x="592074" y="0"/>
                  </a:lnTo>
                  <a:lnTo>
                    <a:pt x="583946" y="0"/>
                  </a:lnTo>
                  <a:lnTo>
                    <a:pt x="575945" y="0"/>
                  </a:lnTo>
                  <a:lnTo>
                    <a:pt x="569341" y="6477"/>
                  </a:lnTo>
                  <a:lnTo>
                    <a:pt x="569341" y="235686"/>
                  </a:lnTo>
                  <a:lnTo>
                    <a:pt x="491845" y="409448"/>
                  </a:lnTo>
                  <a:lnTo>
                    <a:pt x="488442" y="415798"/>
                  </a:lnTo>
                  <a:lnTo>
                    <a:pt x="488670" y="416572"/>
                  </a:lnTo>
                  <a:lnTo>
                    <a:pt x="408889" y="595452"/>
                  </a:lnTo>
                  <a:lnTo>
                    <a:pt x="374611" y="522122"/>
                  </a:lnTo>
                  <a:lnTo>
                    <a:pt x="374904" y="521081"/>
                  </a:lnTo>
                  <a:lnTo>
                    <a:pt x="370674" y="513715"/>
                  </a:lnTo>
                  <a:lnTo>
                    <a:pt x="339166" y="446303"/>
                  </a:lnTo>
                  <a:lnTo>
                    <a:pt x="339166" y="515327"/>
                  </a:lnTo>
                  <a:lnTo>
                    <a:pt x="323215" y="524383"/>
                  </a:lnTo>
                  <a:lnTo>
                    <a:pt x="286893" y="503809"/>
                  </a:lnTo>
                  <a:lnTo>
                    <a:pt x="281432" y="503809"/>
                  </a:lnTo>
                  <a:lnTo>
                    <a:pt x="276987" y="506349"/>
                  </a:lnTo>
                  <a:lnTo>
                    <a:pt x="245237" y="524383"/>
                  </a:lnTo>
                  <a:lnTo>
                    <a:pt x="229260" y="515353"/>
                  </a:lnTo>
                  <a:lnTo>
                    <a:pt x="284226" y="397764"/>
                  </a:lnTo>
                  <a:lnTo>
                    <a:pt x="339166" y="515327"/>
                  </a:lnTo>
                  <a:lnTo>
                    <a:pt x="339166" y="446303"/>
                  </a:lnTo>
                  <a:lnTo>
                    <a:pt x="297434" y="356997"/>
                  </a:lnTo>
                  <a:lnTo>
                    <a:pt x="295021" y="351917"/>
                  </a:lnTo>
                  <a:lnTo>
                    <a:pt x="289941" y="348615"/>
                  </a:lnTo>
                  <a:lnTo>
                    <a:pt x="284226" y="348615"/>
                  </a:lnTo>
                  <a:lnTo>
                    <a:pt x="276352" y="350901"/>
                  </a:lnTo>
                  <a:lnTo>
                    <a:pt x="274066" y="352298"/>
                  </a:lnTo>
                  <a:lnTo>
                    <a:pt x="272161" y="354457"/>
                  </a:lnTo>
                  <a:lnTo>
                    <a:pt x="197535" y="514121"/>
                  </a:lnTo>
                  <a:lnTo>
                    <a:pt x="193548" y="521081"/>
                  </a:lnTo>
                  <a:lnTo>
                    <a:pt x="193814" y="522084"/>
                  </a:lnTo>
                  <a:lnTo>
                    <a:pt x="0" y="936752"/>
                  </a:lnTo>
                  <a:lnTo>
                    <a:pt x="381" y="941959"/>
                  </a:lnTo>
                  <a:lnTo>
                    <a:pt x="5715" y="950468"/>
                  </a:lnTo>
                  <a:lnTo>
                    <a:pt x="10414" y="953008"/>
                  </a:lnTo>
                  <a:lnTo>
                    <a:pt x="263906" y="953008"/>
                  </a:lnTo>
                  <a:lnTo>
                    <a:pt x="284226" y="953008"/>
                  </a:lnTo>
                  <a:lnTo>
                    <a:pt x="558038" y="953008"/>
                  </a:lnTo>
                  <a:lnTo>
                    <a:pt x="900938" y="953008"/>
                  </a:lnTo>
                  <a:lnTo>
                    <a:pt x="905510" y="950468"/>
                  </a:lnTo>
                  <a:lnTo>
                    <a:pt x="910971" y="942213"/>
                  </a:lnTo>
                  <a:lnTo>
                    <a:pt x="911352" y="937006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14">
              <a:extLst>
                <a:ext uri="{FF2B5EF4-FFF2-40B4-BE49-F238E27FC236}">
                  <a16:creationId xmlns:a16="http://schemas.microsoft.com/office/drawing/2014/main" id="{54865D03-8F0B-45D1-BE3A-C5224D6E2DE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755591" y="6002956"/>
              <a:ext cx="252856" cy="2181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">
            <a:extLst>
              <a:ext uri="{FF2B5EF4-FFF2-40B4-BE49-F238E27FC236}">
                <a16:creationId xmlns:a16="http://schemas.microsoft.com/office/drawing/2014/main" id="{429D2926-7432-4084-8399-1FEC2122127E}"/>
              </a:ext>
            </a:extLst>
          </p:cNvPr>
          <p:cNvSpPr txBox="1"/>
          <p:nvPr/>
        </p:nvSpPr>
        <p:spPr>
          <a:xfrm>
            <a:off x="4114800" y="5688937"/>
            <a:ext cx="1600200" cy="25440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3400"/>
              </a:lnSpc>
              <a:spcBef>
                <a:spcPts val="5"/>
              </a:spcBef>
            </a:pPr>
            <a:r>
              <a:rPr lang="fr-FR" sz="1800" b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 Olympics  offre aux individus  la possibilité de  montrer leurs  talents et de bâtir une communauté</a:t>
            </a:r>
            <a:endParaRPr lang="fr-FR" sz="1800" b="1" dirty="0">
              <a:solidFill>
                <a:srgbClr val="1F407D"/>
              </a:solidFill>
              <a:latin typeface="Ubuntu" panose="020B0504030602030204" pitchFamily="34" charset="0"/>
              <a:cs typeface="Arial"/>
            </a:endParaRPr>
          </a:p>
        </p:txBody>
      </p:sp>
      <p:grpSp>
        <p:nvGrpSpPr>
          <p:cNvPr id="54" name="object 6">
            <a:extLst>
              <a:ext uri="{FF2B5EF4-FFF2-40B4-BE49-F238E27FC236}">
                <a16:creationId xmlns:a16="http://schemas.microsoft.com/office/drawing/2014/main" id="{78A5D3EE-EE36-4214-9ABF-638658394056}"/>
              </a:ext>
            </a:extLst>
          </p:cNvPr>
          <p:cNvGrpSpPr/>
          <p:nvPr/>
        </p:nvGrpSpPr>
        <p:grpSpPr>
          <a:xfrm>
            <a:off x="596699" y="559052"/>
            <a:ext cx="2484000" cy="4428000"/>
            <a:chOff x="609600" y="772159"/>
            <a:chExt cx="2914650" cy="4314190"/>
          </a:xfrm>
        </p:grpSpPr>
        <p:sp>
          <p:nvSpPr>
            <p:cNvPr id="55" name="object 7">
              <a:extLst>
                <a:ext uri="{FF2B5EF4-FFF2-40B4-BE49-F238E27FC236}">
                  <a16:creationId xmlns:a16="http://schemas.microsoft.com/office/drawing/2014/main" id="{E743630E-FE33-4621-A18B-DFC61C3BA4F9}"/>
                </a:ext>
              </a:extLst>
            </p:cNvPr>
            <p:cNvSpPr/>
            <p:nvPr/>
          </p:nvSpPr>
          <p:spPr>
            <a:xfrm>
              <a:off x="609600" y="772159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8">
              <a:extLst>
                <a:ext uri="{FF2B5EF4-FFF2-40B4-BE49-F238E27FC236}">
                  <a16:creationId xmlns:a16="http://schemas.microsoft.com/office/drawing/2014/main" id="{92025CBA-D317-479A-BD17-D1F9F66B47F3}"/>
                </a:ext>
              </a:extLst>
            </p:cNvPr>
            <p:cNvSpPr/>
            <p:nvPr/>
          </p:nvSpPr>
          <p:spPr>
            <a:xfrm>
              <a:off x="1830832" y="425587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10">
            <a:extLst>
              <a:ext uri="{FF2B5EF4-FFF2-40B4-BE49-F238E27FC236}">
                <a16:creationId xmlns:a16="http://schemas.microsoft.com/office/drawing/2014/main" id="{6E65DD71-A721-447B-A48D-411525B3A6DF}"/>
              </a:ext>
            </a:extLst>
          </p:cNvPr>
          <p:cNvGrpSpPr/>
          <p:nvPr/>
        </p:nvGrpSpPr>
        <p:grpSpPr>
          <a:xfrm>
            <a:off x="596699" y="5397455"/>
            <a:ext cx="2484000" cy="4051345"/>
            <a:chOff x="609600" y="5469902"/>
            <a:chExt cx="2914650" cy="4314190"/>
          </a:xfrm>
        </p:grpSpPr>
        <p:sp>
          <p:nvSpPr>
            <p:cNvPr id="58" name="object 11">
              <a:extLst>
                <a:ext uri="{FF2B5EF4-FFF2-40B4-BE49-F238E27FC236}">
                  <a16:creationId xmlns:a16="http://schemas.microsoft.com/office/drawing/2014/main" id="{8F0DE417-7C83-4DA1-B19F-7B886845B7F3}"/>
                </a:ext>
              </a:extLst>
            </p:cNvPr>
            <p:cNvSpPr/>
            <p:nvPr/>
          </p:nvSpPr>
          <p:spPr>
            <a:xfrm>
              <a:off x="609600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C633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12">
              <a:extLst>
                <a:ext uri="{FF2B5EF4-FFF2-40B4-BE49-F238E27FC236}">
                  <a16:creationId xmlns:a16="http://schemas.microsoft.com/office/drawing/2014/main" id="{70B100A5-0DD3-4900-ADED-0CF579481D95}"/>
                </a:ext>
              </a:extLst>
            </p:cNvPr>
            <p:cNvSpPr/>
            <p:nvPr/>
          </p:nvSpPr>
          <p:spPr>
            <a:xfrm>
              <a:off x="1830832" y="90787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EA20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19">
            <a:extLst>
              <a:ext uri="{FF2B5EF4-FFF2-40B4-BE49-F238E27FC236}">
                <a16:creationId xmlns:a16="http://schemas.microsoft.com/office/drawing/2014/main" id="{5E5A6BAB-F408-48AF-8BB7-2E21C1F24D4B}"/>
              </a:ext>
            </a:extLst>
          </p:cNvPr>
          <p:cNvGrpSpPr/>
          <p:nvPr/>
        </p:nvGrpSpPr>
        <p:grpSpPr>
          <a:xfrm>
            <a:off x="3777304" y="561000"/>
            <a:ext cx="2483998" cy="4428000"/>
            <a:chOff x="4248022" y="772159"/>
            <a:chExt cx="2914650" cy="4314190"/>
          </a:xfrm>
        </p:grpSpPr>
        <p:sp>
          <p:nvSpPr>
            <p:cNvPr id="61" name="object 20">
              <a:extLst>
                <a:ext uri="{FF2B5EF4-FFF2-40B4-BE49-F238E27FC236}">
                  <a16:creationId xmlns:a16="http://schemas.microsoft.com/office/drawing/2014/main" id="{71561483-584A-486D-A322-A8A44F910A8B}"/>
                </a:ext>
              </a:extLst>
            </p:cNvPr>
            <p:cNvSpPr/>
            <p:nvPr/>
          </p:nvSpPr>
          <p:spPr>
            <a:xfrm>
              <a:off x="4248022" y="772159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21">
              <a:extLst>
                <a:ext uri="{FF2B5EF4-FFF2-40B4-BE49-F238E27FC236}">
                  <a16:creationId xmlns:a16="http://schemas.microsoft.com/office/drawing/2014/main" id="{473A8B3C-1CBD-4BB2-85E5-EEC6A719ACC0}"/>
                </a:ext>
              </a:extLst>
            </p:cNvPr>
            <p:cNvSpPr/>
            <p:nvPr/>
          </p:nvSpPr>
          <p:spPr>
            <a:xfrm>
              <a:off x="5351906" y="425587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3" name="object 22">
            <a:extLst>
              <a:ext uri="{FF2B5EF4-FFF2-40B4-BE49-F238E27FC236}">
                <a16:creationId xmlns:a16="http://schemas.microsoft.com/office/drawing/2014/main" id="{322A24C1-2C42-43EE-BDCF-5C2DB2E2D08F}"/>
              </a:ext>
            </a:extLst>
          </p:cNvPr>
          <p:cNvGrpSpPr/>
          <p:nvPr/>
        </p:nvGrpSpPr>
        <p:grpSpPr>
          <a:xfrm>
            <a:off x="3777303" y="5397454"/>
            <a:ext cx="2484000" cy="4032000"/>
            <a:chOff x="4248022" y="5469902"/>
            <a:chExt cx="2914650" cy="4314190"/>
          </a:xfrm>
        </p:grpSpPr>
        <p:sp>
          <p:nvSpPr>
            <p:cNvPr id="64" name="object 23">
              <a:extLst>
                <a:ext uri="{FF2B5EF4-FFF2-40B4-BE49-F238E27FC236}">
                  <a16:creationId xmlns:a16="http://schemas.microsoft.com/office/drawing/2014/main" id="{8037E33B-32B8-4E95-8BAA-D54644AF8EB4}"/>
                </a:ext>
              </a:extLst>
            </p:cNvPr>
            <p:cNvSpPr/>
            <p:nvPr/>
          </p:nvSpPr>
          <p:spPr>
            <a:xfrm>
              <a:off x="4248022" y="5469902"/>
              <a:ext cx="2914650" cy="4314190"/>
            </a:xfrm>
            <a:custGeom>
              <a:avLst/>
              <a:gdLst/>
              <a:ahLst/>
              <a:cxnLst/>
              <a:rect l="l" t="t" r="r" b="b"/>
              <a:pathLst>
                <a:path w="2914650" h="4314190">
                  <a:moveTo>
                    <a:pt x="0" y="4313682"/>
                  </a:moveTo>
                  <a:lnTo>
                    <a:pt x="2914396" y="4313682"/>
                  </a:lnTo>
                  <a:lnTo>
                    <a:pt x="2914396" y="0"/>
                  </a:lnTo>
                  <a:lnTo>
                    <a:pt x="0" y="0"/>
                  </a:lnTo>
                  <a:lnTo>
                    <a:pt x="0" y="4313682"/>
                  </a:lnTo>
                  <a:close/>
                </a:path>
              </a:pathLst>
            </a:custGeom>
            <a:ln w="203200">
              <a:solidFill>
                <a:srgbClr val="1F407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24">
              <a:extLst>
                <a:ext uri="{FF2B5EF4-FFF2-40B4-BE49-F238E27FC236}">
                  <a16:creationId xmlns:a16="http://schemas.microsoft.com/office/drawing/2014/main" id="{F5CF8493-CC88-4A1F-870E-3BE6917175B0}"/>
                </a:ext>
              </a:extLst>
            </p:cNvPr>
            <p:cNvSpPr/>
            <p:nvPr/>
          </p:nvSpPr>
          <p:spPr>
            <a:xfrm>
              <a:off x="5431927" y="9078761"/>
              <a:ext cx="457200" cy="0"/>
            </a:xfrm>
            <a:custGeom>
              <a:avLst/>
              <a:gdLst/>
              <a:ahLst/>
              <a:cxnLst/>
              <a:rect l="l" t="t" r="r" b="b"/>
              <a:pathLst>
                <a:path w="457200">
                  <a:moveTo>
                    <a:pt x="0" y="0"/>
                  </a:moveTo>
                  <a:lnTo>
                    <a:pt x="457200" y="0"/>
                  </a:lnTo>
                </a:path>
              </a:pathLst>
            </a:custGeom>
            <a:ln w="50800">
              <a:solidFill>
                <a:srgbClr val="3D367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2">
            <a:extLst>
              <a:ext uri="{FF2B5EF4-FFF2-40B4-BE49-F238E27FC236}">
                <a16:creationId xmlns:a16="http://schemas.microsoft.com/office/drawing/2014/main" id="{7D9E6849-D0C7-4D4F-81B9-34C5776DF8CC}"/>
              </a:ext>
            </a:extLst>
          </p:cNvPr>
          <p:cNvSpPr txBox="1">
            <a:spLocks/>
          </p:cNvSpPr>
          <p:nvPr/>
        </p:nvSpPr>
        <p:spPr>
          <a:xfrm>
            <a:off x="938298" y="2944697"/>
            <a:ext cx="1768502" cy="930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r>
              <a:rPr lang="fr-FR" sz="1800" dirty="0"/>
              <a:t>FAIRE</a:t>
            </a:r>
          </a:p>
          <a:p>
            <a:r>
              <a:rPr lang="fr-FR" sz="1800" dirty="0"/>
              <a:t>L’EXPERIENCE </a:t>
            </a:r>
            <a:r>
              <a:rPr lang="es-PA" sz="1800" b="1" spc="-25" dirty="0">
                <a:solidFill>
                  <a:srgbClr val="EA202C"/>
                </a:solidFill>
                <a:latin typeface="Arial"/>
                <a:cs typeface="Arial"/>
              </a:rPr>
              <a:t>D</a:t>
            </a:r>
            <a:r>
              <a:rPr lang="es-PA" sz="1800" b="1" spc="-290" dirty="0">
                <a:solidFill>
                  <a:srgbClr val="EA202C"/>
                </a:solidFill>
                <a:latin typeface="Arial"/>
                <a:cs typeface="Arial"/>
              </a:rPr>
              <a:t>E</a:t>
            </a:r>
            <a:r>
              <a:rPr lang="es-PA" sz="1800" b="1" spc="-145" dirty="0">
                <a:solidFill>
                  <a:srgbClr val="EA202C"/>
                </a:solidFill>
                <a:latin typeface="Arial"/>
                <a:cs typeface="Arial"/>
              </a:rPr>
              <a:t> </a:t>
            </a:r>
            <a:r>
              <a:rPr lang="es-PA" sz="1800" b="1" spc="-275" dirty="0">
                <a:solidFill>
                  <a:srgbClr val="EA202C"/>
                </a:solidFill>
                <a:latin typeface="Arial"/>
                <a:cs typeface="Arial"/>
              </a:rPr>
              <a:t>L</a:t>
            </a:r>
            <a:r>
              <a:rPr lang="es-PA" sz="1800" b="1" spc="-180" dirty="0">
                <a:solidFill>
                  <a:srgbClr val="EA202C"/>
                </a:solidFill>
                <a:latin typeface="Arial"/>
                <a:cs typeface="Arial"/>
              </a:rPr>
              <a:t>A</a:t>
            </a:r>
            <a:r>
              <a:rPr lang="es-PA" sz="1800" b="1" spc="-130" dirty="0">
                <a:solidFill>
                  <a:srgbClr val="EA202C"/>
                </a:solidFill>
                <a:latin typeface="Arial"/>
                <a:cs typeface="Arial"/>
              </a:rPr>
              <a:t> </a:t>
            </a:r>
            <a:r>
              <a:rPr lang="es-PA" sz="1800" b="1" spc="-70" dirty="0">
                <a:solidFill>
                  <a:srgbClr val="EA202C"/>
                </a:solidFill>
                <a:latin typeface="Arial"/>
                <a:cs typeface="Arial"/>
              </a:rPr>
              <a:t>J</a:t>
            </a:r>
            <a:r>
              <a:rPr lang="es-PA" sz="1800" b="1" spc="-95" dirty="0">
                <a:solidFill>
                  <a:srgbClr val="EA202C"/>
                </a:solidFill>
                <a:latin typeface="Arial"/>
                <a:cs typeface="Arial"/>
              </a:rPr>
              <a:t>O</a:t>
            </a:r>
            <a:r>
              <a:rPr lang="es-PA" sz="1800" b="1" spc="-165" dirty="0">
                <a:solidFill>
                  <a:srgbClr val="EA202C"/>
                </a:solidFill>
                <a:latin typeface="Arial"/>
                <a:cs typeface="Arial"/>
              </a:rPr>
              <a:t>IE</a:t>
            </a:r>
            <a:endParaRPr lang="es-PA" sz="1800" dirty="0">
              <a:latin typeface="Arial"/>
              <a:cs typeface="Arial"/>
            </a:endParaRPr>
          </a:p>
        </p:txBody>
      </p:sp>
      <p:sp>
        <p:nvSpPr>
          <p:cNvPr id="67" name="object 4">
            <a:extLst>
              <a:ext uri="{FF2B5EF4-FFF2-40B4-BE49-F238E27FC236}">
                <a16:creationId xmlns:a16="http://schemas.microsoft.com/office/drawing/2014/main" id="{CBBD3535-A5D1-498B-BA7A-E889B87A5BCB}"/>
              </a:ext>
            </a:extLst>
          </p:cNvPr>
          <p:cNvSpPr txBox="1"/>
          <p:nvPr/>
        </p:nvSpPr>
        <p:spPr>
          <a:xfrm>
            <a:off x="4114801" y="1067162"/>
            <a:ext cx="1600200" cy="1688026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334010">
              <a:lnSpc>
                <a:spcPct val="103299"/>
              </a:lnSpc>
              <a:spcBef>
                <a:spcPts val="5"/>
              </a:spcBef>
            </a:pP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Special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</a:t>
            </a:r>
            <a:r>
              <a:rPr lang="fr-FR" sz="1800" b="1" dirty="0" err="1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Olympics</a:t>
            </a:r>
            <a:r>
              <a:rPr lang="fr-FR" sz="1800" b="1" dirty="0">
                <a:solidFill>
                  <a:srgbClr val="1F407D"/>
                </a:solidFill>
                <a:latin typeface="Ubuntu" panose="020B0504030602030204" pitchFamily="34" charset="0"/>
                <a:cs typeface="Arial"/>
              </a:rPr>
              <a:t>  offre la possibilité  de s'amuser.</a:t>
            </a:r>
          </a:p>
        </p:txBody>
      </p:sp>
      <p:sp>
        <p:nvSpPr>
          <p:cNvPr id="69" name="object 2">
            <a:extLst>
              <a:ext uri="{FF2B5EF4-FFF2-40B4-BE49-F238E27FC236}">
                <a16:creationId xmlns:a16="http://schemas.microsoft.com/office/drawing/2014/main" id="{CA0364EB-ED5D-4BCD-B218-605DDCC11B61}"/>
              </a:ext>
            </a:extLst>
          </p:cNvPr>
          <p:cNvSpPr txBox="1">
            <a:spLocks/>
          </p:cNvSpPr>
          <p:nvPr/>
        </p:nvSpPr>
        <p:spPr>
          <a:xfrm>
            <a:off x="685800" y="6871147"/>
            <a:ext cx="2339975" cy="7051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R="5080" indent="12700" algn="ctr">
              <a:lnSpc>
                <a:spcPct val="112300"/>
              </a:lnSpc>
              <a:spcBef>
                <a:spcPts val="95"/>
              </a:spcBef>
              <a:defRPr sz="2400" b="1" spc="-95">
                <a:solidFill>
                  <a:srgbClr val="EA202C"/>
                </a:solidFill>
                <a:latin typeface="Ubuntu" panose="020B0504030602030204" pitchFamily="34" charset="0"/>
                <a:cs typeface="Arial"/>
              </a:defRPr>
            </a:lvl1pPr>
          </a:lstStyle>
          <a:p>
            <a:pPr marL="30480" marR="5080" indent="-18415">
              <a:lnSpc>
                <a:spcPct val="150000"/>
              </a:lnSpc>
              <a:spcBef>
                <a:spcPts val="300"/>
              </a:spcBef>
            </a:pPr>
            <a:r>
              <a:rPr lang="fr-FR" sz="1600" b="1" spc="-25" dirty="0">
                <a:solidFill>
                  <a:srgbClr val="EA202C"/>
                </a:solidFill>
                <a:latin typeface="Arial"/>
                <a:cs typeface="Arial"/>
              </a:rPr>
              <a:t>PARTAGE DE DONS,  DE COMPÉTENCES</a:t>
            </a:r>
          </a:p>
        </p:txBody>
      </p:sp>
      <p:grpSp>
        <p:nvGrpSpPr>
          <p:cNvPr id="76" name="Grupo 75">
            <a:extLst>
              <a:ext uri="{FF2B5EF4-FFF2-40B4-BE49-F238E27FC236}">
                <a16:creationId xmlns:a16="http://schemas.microsoft.com/office/drawing/2014/main" id="{82EE9A8A-74FD-4D09-863B-9E0F16C9B6E0}"/>
              </a:ext>
            </a:extLst>
          </p:cNvPr>
          <p:cNvGrpSpPr/>
          <p:nvPr/>
        </p:nvGrpSpPr>
        <p:grpSpPr>
          <a:xfrm>
            <a:off x="1465303" y="1213063"/>
            <a:ext cx="880110" cy="1332865"/>
            <a:chOff x="-6182488" y="954253"/>
            <a:chExt cx="880110" cy="1332865"/>
          </a:xfrm>
        </p:grpSpPr>
        <p:pic>
          <p:nvPicPr>
            <p:cNvPr id="74" name="object 40">
              <a:extLst>
                <a:ext uri="{FF2B5EF4-FFF2-40B4-BE49-F238E27FC236}">
                  <a16:creationId xmlns:a16="http://schemas.microsoft.com/office/drawing/2014/main" id="{DA50DF6E-CEBC-4D00-A567-7B210BFD47BF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5916804" y="981305"/>
              <a:ext cx="246380" cy="246506"/>
            </a:xfrm>
            <a:prstGeom prst="rect">
              <a:avLst/>
            </a:prstGeom>
          </p:spPr>
        </p:pic>
        <p:sp>
          <p:nvSpPr>
            <p:cNvPr id="75" name="object 41">
              <a:extLst>
                <a:ext uri="{FF2B5EF4-FFF2-40B4-BE49-F238E27FC236}">
                  <a16:creationId xmlns:a16="http://schemas.microsoft.com/office/drawing/2014/main" id="{ABA0899D-7F34-4E62-B84D-CF83936A397E}"/>
                </a:ext>
              </a:extLst>
            </p:cNvPr>
            <p:cNvSpPr/>
            <p:nvPr/>
          </p:nvSpPr>
          <p:spPr>
            <a:xfrm>
              <a:off x="-6182488" y="954253"/>
              <a:ext cx="880110" cy="1332865"/>
            </a:xfrm>
            <a:custGeom>
              <a:avLst/>
              <a:gdLst/>
              <a:ahLst/>
              <a:cxnLst/>
              <a:rect l="l" t="t" r="r" b="b"/>
              <a:pathLst>
                <a:path w="880110" h="1332864">
                  <a:moveTo>
                    <a:pt x="34543" y="0"/>
                  </a:moveTo>
                  <a:lnTo>
                    <a:pt x="4818" y="34883"/>
                  </a:lnTo>
                  <a:lnTo>
                    <a:pt x="0" y="55752"/>
                  </a:lnTo>
                  <a:lnTo>
                    <a:pt x="6397" y="98357"/>
                  </a:lnTo>
                  <a:lnTo>
                    <a:pt x="29654" y="148367"/>
                  </a:lnTo>
                  <a:lnTo>
                    <a:pt x="91693" y="252983"/>
                  </a:lnTo>
                  <a:lnTo>
                    <a:pt x="122308" y="296183"/>
                  </a:lnTo>
                  <a:lnTo>
                    <a:pt x="164401" y="344455"/>
                  </a:lnTo>
                  <a:lnTo>
                    <a:pt x="205065" y="386679"/>
                  </a:lnTo>
                  <a:lnTo>
                    <a:pt x="231394" y="411733"/>
                  </a:lnTo>
                  <a:lnTo>
                    <a:pt x="249767" y="432976"/>
                  </a:lnTo>
                  <a:lnTo>
                    <a:pt x="260842" y="456326"/>
                  </a:lnTo>
                  <a:lnTo>
                    <a:pt x="266273" y="479796"/>
                  </a:lnTo>
                  <a:lnTo>
                    <a:pt x="267716" y="501395"/>
                  </a:lnTo>
                  <a:lnTo>
                    <a:pt x="272518" y="539624"/>
                  </a:lnTo>
                  <a:lnTo>
                    <a:pt x="283082" y="600535"/>
                  </a:lnTo>
                  <a:lnTo>
                    <a:pt x="293647" y="663755"/>
                  </a:lnTo>
                  <a:lnTo>
                    <a:pt x="298450" y="708913"/>
                  </a:lnTo>
                  <a:lnTo>
                    <a:pt x="296525" y="735939"/>
                  </a:lnTo>
                  <a:lnTo>
                    <a:pt x="260445" y="842343"/>
                  </a:lnTo>
                  <a:lnTo>
                    <a:pt x="237589" y="899673"/>
                  </a:lnTo>
                  <a:lnTo>
                    <a:pt x="216281" y="951229"/>
                  </a:lnTo>
                  <a:lnTo>
                    <a:pt x="199159" y="988657"/>
                  </a:lnTo>
                  <a:lnTo>
                    <a:pt x="176490" y="1030364"/>
                  </a:lnTo>
                  <a:lnTo>
                    <a:pt x="45846" y="1211960"/>
                  </a:lnTo>
                  <a:lnTo>
                    <a:pt x="37996" y="1223452"/>
                  </a:lnTo>
                  <a:lnTo>
                    <a:pt x="24574" y="1251505"/>
                  </a:lnTo>
                  <a:lnTo>
                    <a:pt x="20772" y="1286488"/>
                  </a:lnTo>
                  <a:lnTo>
                    <a:pt x="41782" y="1318767"/>
                  </a:lnTo>
                  <a:lnTo>
                    <a:pt x="80752" y="1332751"/>
                  </a:lnTo>
                  <a:lnTo>
                    <a:pt x="116458" y="1327483"/>
                  </a:lnTo>
                  <a:lnTo>
                    <a:pt x="152654" y="1308480"/>
                  </a:lnTo>
                  <a:lnTo>
                    <a:pt x="218360" y="1220724"/>
                  </a:lnTo>
                  <a:lnTo>
                    <a:pt x="268757" y="1152568"/>
                  </a:lnTo>
                  <a:lnTo>
                    <a:pt x="302641" y="1105153"/>
                  </a:lnTo>
                  <a:lnTo>
                    <a:pt x="319762" y="1079938"/>
                  </a:lnTo>
                  <a:lnTo>
                    <a:pt x="333406" y="1060497"/>
                  </a:lnTo>
                  <a:lnTo>
                    <a:pt x="345694" y="1043558"/>
                  </a:lnTo>
                  <a:lnTo>
                    <a:pt x="427863" y="852677"/>
                  </a:lnTo>
                  <a:lnTo>
                    <a:pt x="442156" y="835088"/>
                  </a:lnTo>
                  <a:lnTo>
                    <a:pt x="457628" y="832548"/>
                  </a:lnTo>
                  <a:lnTo>
                    <a:pt x="470028" y="836961"/>
                  </a:lnTo>
                  <a:lnTo>
                    <a:pt x="475106" y="840231"/>
                  </a:lnTo>
                  <a:lnTo>
                    <a:pt x="516683" y="860821"/>
                  </a:lnTo>
                  <a:lnTo>
                    <a:pt x="551348" y="878433"/>
                  </a:lnTo>
                  <a:lnTo>
                    <a:pt x="579882" y="893699"/>
                  </a:lnTo>
                  <a:lnTo>
                    <a:pt x="593578" y="905095"/>
                  </a:lnTo>
                  <a:lnTo>
                    <a:pt x="595725" y="914193"/>
                  </a:lnTo>
                  <a:lnTo>
                    <a:pt x="592490" y="920220"/>
                  </a:lnTo>
                  <a:lnTo>
                    <a:pt x="590042" y="922401"/>
                  </a:lnTo>
                  <a:lnTo>
                    <a:pt x="581638" y="931685"/>
                  </a:lnTo>
                  <a:lnTo>
                    <a:pt x="529445" y="992641"/>
                  </a:lnTo>
                  <a:lnTo>
                    <a:pt x="495681" y="1035430"/>
                  </a:lnTo>
                  <a:lnTo>
                    <a:pt x="468004" y="1075150"/>
                  </a:lnTo>
                  <a:lnTo>
                    <a:pt x="454580" y="1106773"/>
                  </a:lnTo>
                  <a:lnTo>
                    <a:pt x="458087" y="1133014"/>
                  </a:lnTo>
                  <a:lnTo>
                    <a:pt x="481202" y="1156588"/>
                  </a:lnTo>
                  <a:lnTo>
                    <a:pt x="516647" y="1167630"/>
                  </a:lnTo>
                  <a:lnTo>
                    <a:pt x="550544" y="1161954"/>
                  </a:lnTo>
                  <a:lnTo>
                    <a:pt x="585977" y="1144269"/>
                  </a:lnTo>
                  <a:lnTo>
                    <a:pt x="662495" y="1067784"/>
                  </a:lnTo>
                  <a:lnTo>
                    <a:pt x="726352" y="1000466"/>
                  </a:lnTo>
                  <a:lnTo>
                    <a:pt x="779018" y="938910"/>
                  </a:lnTo>
                  <a:lnTo>
                    <a:pt x="799014" y="890174"/>
                  </a:lnTo>
                  <a:lnTo>
                    <a:pt x="790876" y="851058"/>
                  </a:lnTo>
                  <a:lnTo>
                    <a:pt x="772713" y="825039"/>
                  </a:lnTo>
                  <a:lnTo>
                    <a:pt x="762635" y="815593"/>
                  </a:lnTo>
                  <a:lnTo>
                    <a:pt x="639566" y="750657"/>
                  </a:lnTo>
                  <a:lnTo>
                    <a:pt x="596264" y="727328"/>
                  </a:lnTo>
                  <a:lnTo>
                    <a:pt x="574137" y="709457"/>
                  </a:lnTo>
                  <a:lnTo>
                    <a:pt x="565451" y="692181"/>
                  </a:lnTo>
                  <a:lnTo>
                    <a:pt x="564457" y="679144"/>
                  </a:lnTo>
                  <a:lnTo>
                    <a:pt x="565404" y="673988"/>
                  </a:lnTo>
                  <a:lnTo>
                    <a:pt x="560260" y="555259"/>
                  </a:lnTo>
                  <a:lnTo>
                    <a:pt x="559307" y="517905"/>
                  </a:lnTo>
                  <a:lnTo>
                    <a:pt x="561867" y="502644"/>
                  </a:lnTo>
                  <a:lnTo>
                    <a:pt x="567499" y="499157"/>
                  </a:lnTo>
                  <a:lnTo>
                    <a:pt x="573131" y="501457"/>
                  </a:lnTo>
                  <a:lnTo>
                    <a:pt x="575691" y="503554"/>
                  </a:lnTo>
                  <a:lnTo>
                    <a:pt x="607568" y="523541"/>
                  </a:lnTo>
                  <a:lnTo>
                    <a:pt x="639877" y="545078"/>
                  </a:lnTo>
                  <a:lnTo>
                    <a:pt x="676401" y="571245"/>
                  </a:lnTo>
                  <a:lnTo>
                    <a:pt x="711934" y="583959"/>
                  </a:lnTo>
                  <a:lnTo>
                    <a:pt x="742061" y="575897"/>
                  </a:lnTo>
                  <a:lnTo>
                    <a:pt x="762948" y="560905"/>
                  </a:lnTo>
                  <a:lnTo>
                    <a:pt x="770763" y="552830"/>
                  </a:lnTo>
                  <a:lnTo>
                    <a:pt x="869442" y="374141"/>
                  </a:lnTo>
                  <a:lnTo>
                    <a:pt x="873785" y="367446"/>
                  </a:lnTo>
                  <a:lnTo>
                    <a:pt x="879998" y="350297"/>
                  </a:lnTo>
                  <a:lnTo>
                    <a:pt x="877853" y="327100"/>
                  </a:lnTo>
                  <a:lnTo>
                    <a:pt x="857123" y="302259"/>
                  </a:lnTo>
                  <a:lnTo>
                    <a:pt x="831470" y="295076"/>
                  </a:lnTo>
                  <a:lnTo>
                    <a:pt x="811069" y="305276"/>
                  </a:lnTo>
                  <a:lnTo>
                    <a:pt x="797597" y="320476"/>
                  </a:lnTo>
                  <a:lnTo>
                    <a:pt x="726948" y="435101"/>
                  </a:lnTo>
                  <a:lnTo>
                    <a:pt x="713519" y="452120"/>
                  </a:lnTo>
                  <a:lnTo>
                    <a:pt x="703913" y="457612"/>
                  </a:lnTo>
                  <a:lnTo>
                    <a:pt x="698140" y="456961"/>
                  </a:lnTo>
                  <a:lnTo>
                    <a:pt x="696213" y="455549"/>
                  </a:lnTo>
                  <a:lnTo>
                    <a:pt x="665130" y="427561"/>
                  </a:lnTo>
                  <a:lnTo>
                    <a:pt x="636420" y="400952"/>
                  </a:lnTo>
                  <a:lnTo>
                    <a:pt x="607949" y="373379"/>
                  </a:lnTo>
                  <a:lnTo>
                    <a:pt x="579995" y="347257"/>
                  </a:lnTo>
                  <a:lnTo>
                    <a:pt x="549671" y="324230"/>
                  </a:lnTo>
                  <a:lnTo>
                    <a:pt x="518705" y="309014"/>
                  </a:lnTo>
                  <a:lnTo>
                    <a:pt x="488823" y="306324"/>
                  </a:lnTo>
                  <a:lnTo>
                    <a:pt x="454019" y="311146"/>
                  </a:lnTo>
                  <a:lnTo>
                    <a:pt x="414893" y="314325"/>
                  </a:lnTo>
                  <a:lnTo>
                    <a:pt x="373362" y="316075"/>
                  </a:lnTo>
                  <a:lnTo>
                    <a:pt x="331343" y="316610"/>
                  </a:lnTo>
                  <a:lnTo>
                    <a:pt x="284952" y="302002"/>
                  </a:lnTo>
                  <a:lnTo>
                    <a:pt x="235108" y="266985"/>
                  </a:lnTo>
                  <a:lnTo>
                    <a:pt x="190932" y="224778"/>
                  </a:lnTo>
                  <a:lnTo>
                    <a:pt x="161544" y="188594"/>
                  </a:lnTo>
                  <a:lnTo>
                    <a:pt x="147929" y="163361"/>
                  </a:lnTo>
                  <a:lnTo>
                    <a:pt x="115204" y="105790"/>
                  </a:lnTo>
                  <a:lnTo>
                    <a:pt x="75551" y="43076"/>
                  </a:lnTo>
                  <a:lnTo>
                    <a:pt x="41148" y="2412"/>
                  </a:lnTo>
                  <a:lnTo>
                    <a:pt x="38226" y="253"/>
                  </a:lnTo>
                  <a:lnTo>
                    <a:pt x="34543" y="0"/>
                  </a:lnTo>
                  <a:close/>
                </a:path>
              </a:pathLst>
            </a:custGeom>
            <a:solidFill>
              <a:srgbClr val="E036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46">
            <a:extLst>
              <a:ext uri="{FF2B5EF4-FFF2-40B4-BE49-F238E27FC236}">
                <a16:creationId xmlns:a16="http://schemas.microsoft.com/office/drawing/2014/main" id="{3666DAD0-F30F-44E1-832B-6578551791C4}"/>
              </a:ext>
            </a:extLst>
          </p:cNvPr>
          <p:cNvSpPr/>
          <p:nvPr/>
        </p:nvSpPr>
        <p:spPr>
          <a:xfrm>
            <a:off x="1434188" y="5869172"/>
            <a:ext cx="911225" cy="869950"/>
          </a:xfrm>
          <a:custGeom>
            <a:avLst/>
            <a:gdLst/>
            <a:ahLst/>
            <a:cxnLst/>
            <a:rect l="l" t="t" r="r" b="b"/>
            <a:pathLst>
              <a:path w="911225" h="869950">
                <a:moveTo>
                  <a:pt x="620293" y="250215"/>
                </a:moveTo>
                <a:lnTo>
                  <a:pt x="602996" y="195199"/>
                </a:lnTo>
                <a:lnTo>
                  <a:pt x="571893" y="162966"/>
                </a:lnTo>
                <a:lnTo>
                  <a:pt x="529082" y="147955"/>
                </a:lnTo>
                <a:lnTo>
                  <a:pt x="489254" y="149580"/>
                </a:lnTo>
                <a:lnTo>
                  <a:pt x="456641" y="161340"/>
                </a:lnTo>
                <a:lnTo>
                  <a:pt x="431469" y="178231"/>
                </a:lnTo>
                <a:lnTo>
                  <a:pt x="414020" y="195199"/>
                </a:lnTo>
                <a:lnTo>
                  <a:pt x="413893" y="230124"/>
                </a:lnTo>
                <a:lnTo>
                  <a:pt x="418465" y="230124"/>
                </a:lnTo>
                <a:lnTo>
                  <a:pt x="422783" y="227838"/>
                </a:lnTo>
                <a:lnTo>
                  <a:pt x="425196" y="224028"/>
                </a:lnTo>
                <a:lnTo>
                  <a:pt x="432650" y="214172"/>
                </a:lnTo>
                <a:lnTo>
                  <a:pt x="483641" y="178587"/>
                </a:lnTo>
                <a:lnTo>
                  <a:pt x="525907" y="174498"/>
                </a:lnTo>
                <a:lnTo>
                  <a:pt x="572300" y="198361"/>
                </a:lnTo>
                <a:lnTo>
                  <a:pt x="593610" y="252768"/>
                </a:lnTo>
                <a:lnTo>
                  <a:pt x="593039" y="276669"/>
                </a:lnTo>
                <a:lnTo>
                  <a:pt x="569048" y="334721"/>
                </a:lnTo>
                <a:lnTo>
                  <a:pt x="538022" y="373900"/>
                </a:lnTo>
                <a:lnTo>
                  <a:pt x="500430" y="413385"/>
                </a:lnTo>
                <a:lnTo>
                  <a:pt x="462419" y="449300"/>
                </a:lnTo>
                <a:lnTo>
                  <a:pt x="430149" y="477774"/>
                </a:lnTo>
                <a:lnTo>
                  <a:pt x="413893" y="491363"/>
                </a:lnTo>
                <a:lnTo>
                  <a:pt x="378536" y="461048"/>
                </a:lnTo>
                <a:lnTo>
                  <a:pt x="336448" y="421957"/>
                </a:lnTo>
                <a:lnTo>
                  <a:pt x="294678" y="378802"/>
                </a:lnTo>
                <a:lnTo>
                  <a:pt x="260273" y="336232"/>
                </a:lnTo>
                <a:lnTo>
                  <a:pt x="240284" y="298958"/>
                </a:lnTo>
                <a:lnTo>
                  <a:pt x="234315" y="252691"/>
                </a:lnTo>
                <a:lnTo>
                  <a:pt x="238671" y="229717"/>
                </a:lnTo>
                <a:lnTo>
                  <a:pt x="266941" y="187985"/>
                </a:lnTo>
                <a:lnTo>
                  <a:pt x="306197" y="173990"/>
                </a:lnTo>
                <a:lnTo>
                  <a:pt x="310261" y="173736"/>
                </a:lnTo>
                <a:lnTo>
                  <a:pt x="314071" y="173736"/>
                </a:lnTo>
                <a:lnTo>
                  <a:pt x="351180" y="181292"/>
                </a:lnTo>
                <a:lnTo>
                  <a:pt x="378726" y="198081"/>
                </a:lnTo>
                <a:lnTo>
                  <a:pt x="396087" y="215265"/>
                </a:lnTo>
                <a:lnTo>
                  <a:pt x="402717" y="224028"/>
                </a:lnTo>
                <a:lnTo>
                  <a:pt x="413893" y="230124"/>
                </a:lnTo>
                <a:lnTo>
                  <a:pt x="413893" y="195199"/>
                </a:lnTo>
                <a:lnTo>
                  <a:pt x="414020" y="195199"/>
                </a:lnTo>
                <a:lnTo>
                  <a:pt x="413893" y="195072"/>
                </a:lnTo>
                <a:lnTo>
                  <a:pt x="396494" y="178181"/>
                </a:lnTo>
                <a:lnTo>
                  <a:pt x="390258" y="173736"/>
                </a:lnTo>
                <a:lnTo>
                  <a:pt x="378333" y="165227"/>
                </a:lnTo>
                <a:lnTo>
                  <a:pt x="355942" y="154457"/>
                </a:lnTo>
                <a:lnTo>
                  <a:pt x="329412" y="147993"/>
                </a:lnTo>
                <a:lnTo>
                  <a:pt x="298831" y="147955"/>
                </a:lnTo>
                <a:lnTo>
                  <a:pt x="276148" y="153225"/>
                </a:lnTo>
                <a:lnTo>
                  <a:pt x="238937" y="177076"/>
                </a:lnTo>
                <a:lnTo>
                  <a:pt x="213233" y="221411"/>
                </a:lnTo>
                <a:lnTo>
                  <a:pt x="207645" y="250151"/>
                </a:lnTo>
                <a:lnTo>
                  <a:pt x="208229" y="279577"/>
                </a:lnTo>
                <a:lnTo>
                  <a:pt x="237197" y="349808"/>
                </a:lnTo>
                <a:lnTo>
                  <a:pt x="273812" y="395617"/>
                </a:lnTo>
                <a:lnTo>
                  <a:pt x="316953" y="440296"/>
                </a:lnTo>
                <a:lnTo>
                  <a:pt x="358648" y="478993"/>
                </a:lnTo>
                <a:lnTo>
                  <a:pt x="390867" y="506869"/>
                </a:lnTo>
                <a:lnTo>
                  <a:pt x="413893" y="521970"/>
                </a:lnTo>
                <a:lnTo>
                  <a:pt x="416941" y="521970"/>
                </a:lnTo>
                <a:lnTo>
                  <a:pt x="469341" y="479018"/>
                </a:lnTo>
                <a:lnTo>
                  <a:pt x="511022" y="440372"/>
                </a:lnTo>
                <a:lnTo>
                  <a:pt x="554139" y="395808"/>
                </a:lnTo>
                <a:lnTo>
                  <a:pt x="590677" y="350177"/>
                </a:lnTo>
                <a:lnTo>
                  <a:pt x="612648" y="308356"/>
                </a:lnTo>
                <a:lnTo>
                  <a:pt x="619671" y="279844"/>
                </a:lnTo>
                <a:lnTo>
                  <a:pt x="620293" y="250215"/>
                </a:lnTo>
                <a:close/>
              </a:path>
              <a:path w="911225" h="869950">
                <a:moveTo>
                  <a:pt x="827913" y="323596"/>
                </a:moveTo>
                <a:lnTo>
                  <a:pt x="824458" y="281724"/>
                </a:lnTo>
                <a:lnTo>
                  <a:pt x="814387" y="241439"/>
                </a:lnTo>
                <a:lnTo>
                  <a:pt x="798144" y="203085"/>
                </a:lnTo>
                <a:lnTo>
                  <a:pt x="776135" y="167017"/>
                </a:lnTo>
                <a:lnTo>
                  <a:pt x="748817" y="133553"/>
                </a:lnTo>
                <a:lnTo>
                  <a:pt x="716597" y="103047"/>
                </a:lnTo>
                <a:lnTo>
                  <a:pt x="679932" y="75831"/>
                </a:lnTo>
                <a:lnTo>
                  <a:pt x="639241" y="52235"/>
                </a:lnTo>
                <a:lnTo>
                  <a:pt x="594956" y="32613"/>
                </a:lnTo>
                <a:lnTo>
                  <a:pt x="547509" y="17284"/>
                </a:lnTo>
                <a:lnTo>
                  <a:pt x="497332" y="6604"/>
                </a:lnTo>
                <a:lnTo>
                  <a:pt x="414020" y="0"/>
                </a:lnTo>
                <a:lnTo>
                  <a:pt x="414020" y="26670"/>
                </a:lnTo>
                <a:lnTo>
                  <a:pt x="466483" y="29387"/>
                </a:lnTo>
                <a:lnTo>
                  <a:pt x="516826" y="37299"/>
                </a:lnTo>
                <a:lnTo>
                  <a:pt x="564578" y="50050"/>
                </a:lnTo>
                <a:lnTo>
                  <a:pt x="609282" y="67284"/>
                </a:lnTo>
                <a:lnTo>
                  <a:pt x="650481" y="88633"/>
                </a:lnTo>
                <a:lnTo>
                  <a:pt x="687679" y="113753"/>
                </a:lnTo>
                <a:lnTo>
                  <a:pt x="720445" y="142278"/>
                </a:lnTo>
                <a:lnTo>
                  <a:pt x="748284" y="173863"/>
                </a:lnTo>
                <a:lnTo>
                  <a:pt x="770750" y="208140"/>
                </a:lnTo>
                <a:lnTo>
                  <a:pt x="787374" y="244767"/>
                </a:lnTo>
                <a:lnTo>
                  <a:pt x="797699" y="283375"/>
                </a:lnTo>
                <a:lnTo>
                  <a:pt x="801243" y="323596"/>
                </a:lnTo>
                <a:lnTo>
                  <a:pt x="797699" y="363829"/>
                </a:lnTo>
                <a:lnTo>
                  <a:pt x="787374" y="402437"/>
                </a:lnTo>
                <a:lnTo>
                  <a:pt x="770750" y="439064"/>
                </a:lnTo>
                <a:lnTo>
                  <a:pt x="748284" y="473341"/>
                </a:lnTo>
                <a:lnTo>
                  <a:pt x="720445" y="504926"/>
                </a:lnTo>
                <a:lnTo>
                  <a:pt x="687679" y="533450"/>
                </a:lnTo>
                <a:lnTo>
                  <a:pt x="650481" y="558571"/>
                </a:lnTo>
                <a:lnTo>
                  <a:pt x="609282" y="579920"/>
                </a:lnTo>
                <a:lnTo>
                  <a:pt x="564578" y="597154"/>
                </a:lnTo>
                <a:lnTo>
                  <a:pt x="516826" y="609904"/>
                </a:lnTo>
                <a:lnTo>
                  <a:pt x="466483" y="617816"/>
                </a:lnTo>
                <a:lnTo>
                  <a:pt x="414020" y="620522"/>
                </a:lnTo>
                <a:lnTo>
                  <a:pt x="375831" y="619099"/>
                </a:lnTo>
                <a:lnTo>
                  <a:pt x="338328" y="614845"/>
                </a:lnTo>
                <a:lnTo>
                  <a:pt x="301574" y="607771"/>
                </a:lnTo>
                <a:lnTo>
                  <a:pt x="265684" y="597916"/>
                </a:lnTo>
                <a:lnTo>
                  <a:pt x="260985" y="596392"/>
                </a:lnTo>
                <a:lnTo>
                  <a:pt x="255778" y="597662"/>
                </a:lnTo>
                <a:lnTo>
                  <a:pt x="157353" y="696087"/>
                </a:lnTo>
                <a:lnTo>
                  <a:pt x="157353" y="553720"/>
                </a:lnTo>
                <a:lnTo>
                  <a:pt x="157607" y="549148"/>
                </a:lnTo>
                <a:lnTo>
                  <a:pt x="155575" y="544703"/>
                </a:lnTo>
                <a:lnTo>
                  <a:pt x="108216" y="505574"/>
                </a:lnTo>
                <a:lnTo>
                  <a:pt x="73380" y="464591"/>
                </a:lnTo>
                <a:lnTo>
                  <a:pt x="47802" y="419938"/>
                </a:lnTo>
                <a:lnTo>
                  <a:pt x="32042" y="372618"/>
                </a:lnTo>
                <a:lnTo>
                  <a:pt x="26670" y="323596"/>
                </a:lnTo>
                <a:lnTo>
                  <a:pt x="30200" y="283375"/>
                </a:lnTo>
                <a:lnTo>
                  <a:pt x="40525" y="244767"/>
                </a:lnTo>
                <a:lnTo>
                  <a:pt x="57150" y="208140"/>
                </a:lnTo>
                <a:lnTo>
                  <a:pt x="79616" y="173863"/>
                </a:lnTo>
                <a:lnTo>
                  <a:pt x="107467" y="142278"/>
                </a:lnTo>
                <a:lnTo>
                  <a:pt x="140233" y="113753"/>
                </a:lnTo>
                <a:lnTo>
                  <a:pt x="177444" y="88633"/>
                </a:lnTo>
                <a:lnTo>
                  <a:pt x="218655" y="67284"/>
                </a:lnTo>
                <a:lnTo>
                  <a:pt x="263372" y="50050"/>
                </a:lnTo>
                <a:lnTo>
                  <a:pt x="311150" y="37299"/>
                </a:lnTo>
                <a:lnTo>
                  <a:pt x="361518" y="29387"/>
                </a:lnTo>
                <a:lnTo>
                  <a:pt x="414020" y="26670"/>
                </a:lnTo>
                <a:lnTo>
                  <a:pt x="413893" y="0"/>
                </a:lnTo>
                <a:lnTo>
                  <a:pt x="330581" y="6604"/>
                </a:lnTo>
                <a:lnTo>
                  <a:pt x="280390" y="17284"/>
                </a:lnTo>
                <a:lnTo>
                  <a:pt x="232943" y="32613"/>
                </a:lnTo>
                <a:lnTo>
                  <a:pt x="188658" y="52235"/>
                </a:lnTo>
                <a:lnTo>
                  <a:pt x="147967" y="75831"/>
                </a:lnTo>
                <a:lnTo>
                  <a:pt x="111302" y="103047"/>
                </a:lnTo>
                <a:lnTo>
                  <a:pt x="79082" y="133553"/>
                </a:lnTo>
                <a:lnTo>
                  <a:pt x="51765" y="167017"/>
                </a:lnTo>
                <a:lnTo>
                  <a:pt x="29756" y="203085"/>
                </a:lnTo>
                <a:lnTo>
                  <a:pt x="13512" y="241439"/>
                </a:lnTo>
                <a:lnTo>
                  <a:pt x="3441" y="281724"/>
                </a:lnTo>
                <a:lnTo>
                  <a:pt x="0" y="323596"/>
                </a:lnTo>
                <a:lnTo>
                  <a:pt x="3898" y="367842"/>
                </a:lnTo>
                <a:lnTo>
                  <a:pt x="15392" y="410908"/>
                </a:lnTo>
                <a:lnTo>
                  <a:pt x="34137" y="452208"/>
                </a:lnTo>
                <a:lnTo>
                  <a:pt x="59829" y="491134"/>
                </a:lnTo>
                <a:lnTo>
                  <a:pt x="92113" y="527126"/>
                </a:lnTo>
                <a:lnTo>
                  <a:pt x="130683" y="559562"/>
                </a:lnTo>
                <a:lnTo>
                  <a:pt x="130683" y="733679"/>
                </a:lnTo>
                <a:lnTo>
                  <a:pt x="133858" y="738505"/>
                </a:lnTo>
                <a:lnTo>
                  <a:pt x="140462" y="741299"/>
                </a:lnTo>
                <a:lnTo>
                  <a:pt x="142240" y="741553"/>
                </a:lnTo>
                <a:lnTo>
                  <a:pt x="147447" y="741553"/>
                </a:lnTo>
                <a:lnTo>
                  <a:pt x="150876" y="740156"/>
                </a:lnTo>
                <a:lnTo>
                  <a:pt x="265430" y="625729"/>
                </a:lnTo>
                <a:lnTo>
                  <a:pt x="301485" y="635088"/>
                </a:lnTo>
                <a:lnTo>
                  <a:pt x="338340" y="641794"/>
                </a:lnTo>
                <a:lnTo>
                  <a:pt x="375881" y="645845"/>
                </a:lnTo>
                <a:lnTo>
                  <a:pt x="414020" y="647192"/>
                </a:lnTo>
                <a:lnTo>
                  <a:pt x="465861" y="644677"/>
                </a:lnTo>
                <a:lnTo>
                  <a:pt x="515797" y="637298"/>
                </a:lnTo>
                <a:lnTo>
                  <a:pt x="563460" y="625386"/>
                </a:lnTo>
                <a:lnTo>
                  <a:pt x="608418" y="609231"/>
                </a:lnTo>
                <a:lnTo>
                  <a:pt x="650316" y="589140"/>
                </a:lnTo>
                <a:lnTo>
                  <a:pt x="688746" y="565429"/>
                </a:lnTo>
                <a:lnTo>
                  <a:pt x="723328" y="538403"/>
                </a:lnTo>
                <a:lnTo>
                  <a:pt x="753656" y="508355"/>
                </a:lnTo>
                <a:lnTo>
                  <a:pt x="779335" y="475602"/>
                </a:lnTo>
                <a:lnTo>
                  <a:pt x="799998" y="440448"/>
                </a:lnTo>
                <a:lnTo>
                  <a:pt x="815238" y="403186"/>
                </a:lnTo>
                <a:lnTo>
                  <a:pt x="824674" y="364134"/>
                </a:lnTo>
                <a:lnTo>
                  <a:pt x="827913" y="323596"/>
                </a:lnTo>
                <a:close/>
              </a:path>
              <a:path w="911225" h="869950">
                <a:moveTo>
                  <a:pt x="911225" y="526923"/>
                </a:moveTo>
                <a:lnTo>
                  <a:pt x="897839" y="452691"/>
                </a:lnTo>
                <a:lnTo>
                  <a:pt x="881380" y="417626"/>
                </a:lnTo>
                <a:lnTo>
                  <a:pt x="858647" y="384556"/>
                </a:lnTo>
                <a:lnTo>
                  <a:pt x="849757" y="379730"/>
                </a:lnTo>
                <a:lnTo>
                  <a:pt x="846328" y="379349"/>
                </a:lnTo>
                <a:lnTo>
                  <a:pt x="842772" y="380238"/>
                </a:lnTo>
                <a:lnTo>
                  <a:pt x="834136" y="387223"/>
                </a:lnTo>
                <a:lnTo>
                  <a:pt x="833374" y="395605"/>
                </a:lnTo>
                <a:lnTo>
                  <a:pt x="837946" y="401320"/>
                </a:lnTo>
                <a:lnTo>
                  <a:pt x="858075" y="430618"/>
                </a:lnTo>
                <a:lnTo>
                  <a:pt x="872680" y="461606"/>
                </a:lnTo>
                <a:lnTo>
                  <a:pt x="881557" y="493852"/>
                </a:lnTo>
                <a:lnTo>
                  <a:pt x="884555" y="526923"/>
                </a:lnTo>
                <a:lnTo>
                  <a:pt x="877811" y="576033"/>
                </a:lnTo>
                <a:lnTo>
                  <a:pt x="858202" y="622719"/>
                </a:lnTo>
                <a:lnTo>
                  <a:pt x="826579" y="665441"/>
                </a:lnTo>
                <a:lnTo>
                  <a:pt x="783844" y="702691"/>
                </a:lnTo>
                <a:lnTo>
                  <a:pt x="780288" y="705104"/>
                </a:lnTo>
                <a:lnTo>
                  <a:pt x="778256" y="709168"/>
                </a:lnTo>
                <a:lnTo>
                  <a:pt x="778256" y="824103"/>
                </a:lnTo>
                <a:lnTo>
                  <a:pt x="701675" y="747522"/>
                </a:lnTo>
                <a:lnTo>
                  <a:pt x="696468" y="746379"/>
                </a:lnTo>
                <a:lnTo>
                  <a:pt x="662647" y="755802"/>
                </a:lnTo>
                <a:lnTo>
                  <a:pt x="632929" y="761555"/>
                </a:lnTo>
                <a:lnTo>
                  <a:pt x="602589" y="765035"/>
                </a:lnTo>
                <a:lnTo>
                  <a:pt x="571754" y="766191"/>
                </a:lnTo>
                <a:lnTo>
                  <a:pt x="520128" y="762927"/>
                </a:lnTo>
                <a:lnTo>
                  <a:pt x="470636" y="753351"/>
                </a:lnTo>
                <a:lnTo>
                  <a:pt x="424141" y="737844"/>
                </a:lnTo>
                <a:lnTo>
                  <a:pt x="381520" y="716775"/>
                </a:lnTo>
                <a:lnTo>
                  <a:pt x="343649" y="690499"/>
                </a:lnTo>
                <a:lnTo>
                  <a:pt x="311404" y="659384"/>
                </a:lnTo>
                <a:lnTo>
                  <a:pt x="306451" y="653796"/>
                </a:lnTo>
                <a:lnTo>
                  <a:pt x="298069" y="653288"/>
                </a:lnTo>
                <a:lnTo>
                  <a:pt x="287020" y="662940"/>
                </a:lnTo>
                <a:lnTo>
                  <a:pt x="286385" y="671322"/>
                </a:lnTo>
                <a:lnTo>
                  <a:pt x="291211" y="676910"/>
                </a:lnTo>
                <a:lnTo>
                  <a:pt x="326199" y="710679"/>
                </a:lnTo>
                <a:lnTo>
                  <a:pt x="367157" y="739178"/>
                </a:lnTo>
                <a:lnTo>
                  <a:pt x="413143" y="762025"/>
                </a:lnTo>
                <a:lnTo>
                  <a:pt x="463194" y="778827"/>
                </a:lnTo>
                <a:lnTo>
                  <a:pt x="516382" y="789190"/>
                </a:lnTo>
                <a:lnTo>
                  <a:pt x="571754" y="792734"/>
                </a:lnTo>
                <a:lnTo>
                  <a:pt x="602589" y="791667"/>
                </a:lnTo>
                <a:lnTo>
                  <a:pt x="632980" y="788454"/>
                </a:lnTo>
                <a:lnTo>
                  <a:pt x="662813" y="783094"/>
                </a:lnTo>
                <a:lnTo>
                  <a:pt x="692023" y="775589"/>
                </a:lnTo>
                <a:lnTo>
                  <a:pt x="784733" y="868299"/>
                </a:lnTo>
                <a:lnTo>
                  <a:pt x="788035" y="869696"/>
                </a:lnTo>
                <a:lnTo>
                  <a:pt x="793242" y="869696"/>
                </a:lnTo>
                <a:lnTo>
                  <a:pt x="795020" y="869315"/>
                </a:lnTo>
                <a:lnTo>
                  <a:pt x="801624" y="866648"/>
                </a:lnTo>
                <a:lnTo>
                  <a:pt x="804926" y="861695"/>
                </a:lnTo>
                <a:lnTo>
                  <a:pt x="804926" y="720344"/>
                </a:lnTo>
                <a:lnTo>
                  <a:pt x="841971" y="687997"/>
                </a:lnTo>
                <a:lnTo>
                  <a:pt x="871575" y="651662"/>
                </a:lnTo>
                <a:lnTo>
                  <a:pt x="893292" y="612165"/>
                </a:lnTo>
                <a:lnTo>
                  <a:pt x="906665" y="570318"/>
                </a:lnTo>
                <a:lnTo>
                  <a:pt x="911225" y="526923"/>
                </a:lnTo>
                <a:close/>
              </a:path>
            </a:pathLst>
          </a:custGeom>
          <a:solidFill>
            <a:srgbClr val="E0363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2">
            <a:extLst>
              <a:ext uri="{FF2B5EF4-FFF2-40B4-BE49-F238E27FC236}">
                <a16:creationId xmlns:a16="http://schemas.microsoft.com/office/drawing/2014/main" id="{21D39FD7-EFCC-42C2-8726-BDE0342847F8}"/>
              </a:ext>
            </a:extLst>
          </p:cNvPr>
          <p:cNvSpPr txBox="1">
            <a:spLocks/>
          </p:cNvSpPr>
          <p:nvPr/>
        </p:nvSpPr>
        <p:spPr>
          <a:xfrm>
            <a:off x="772176" y="7535085"/>
            <a:ext cx="2100746" cy="7051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s-PA"/>
            </a:defPPr>
            <a:lvl1pPr marL="30480" marR="5080" indent="-18415" algn="ctr">
              <a:lnSpc>
                <a:spcPct val="150000"/>
              </a:lnSpc>
              <a:spcBef>
                <a:spcPts val="300"/>
              </a:spcBef>
              <a:defRPr sz="1800" b="1" spc="-25">
                <a:solidFill>
                  <a:srgbClr val="EA202C"/>
                </a:solidFill>
                <a:latin typeface="Arial"/>
                <a:cs typeface="Arial"/>
              </a:defRPr>
            </a:lvl1pPr>
          </a:lstStyle>
          <a:p>
            <a:r>
              <a:rPr lang="fr-FR" sz="1600" dirty="0"/>
              <a:t>ET D’AMITIÉ AVEC LEURS  FAMILLES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212</Words>
  <Application>Microsoft Office PowerPoint</Application>
  <PresentationFormat>A4 (210 x 297 mm)</PresentationFormat>
  <Paragraphs>36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Ubuntu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Charles Takouet</dc:creator>
  <cp:lastModifiedBy>Isabel Morazan</cp:lastModifiedBy>
  <cp:revision>7</cp:revision>
  <dcterms:created xsi:type="dcterms:W3CDTF">2021-11-08T18:24:58Z</dcterms:created>
  <dcterms:modified xsi:type="dcterms:W3CDTF">2021-11-12T23:59:19Z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2021-11-08T00:00:00Z</vt:filetime>
  </property>
</Properties>
</file>