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305" r:id="rId26"/>
    <p:sldId id="286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306" r:id="rId37"/>
    <p:sldId id="299" r:id="rId38"/>
    <p:sldId id="304" r:id="rId39"/>
    <p:sldId id="301" r:id="rId40"/>
    <p:sldId id="302" r:id="rId41"/>
    <p:sldId id="307" r:id="rId42"/>
    <p:sldId id="308" r:id="rId43"/>
    <p:sldId id="310" r:id="rId44"/>
    <p:sldId id="311" r:id="rId45"/>
    <p:sldId id="312" r:id="rId46"/>
    <p:sldId id="313" r:id="rId47"/>
    <p:sldId id="314" r:id="rId48"/>
    <p:sldId id="315" r:id="rId49"/>
    <p:sldId id="316" r:id="rId50"/>
    <p:sldId id="317" r:id="rId51"/>
    <p:sldId id="320" r:id="rId52"/>
    <p:sldId id="321" r:id="rId53"/>
    <p:sldId id="322" r:id="rId54"/>
    <p:sldId id="323" r:id="rId55"/>
    <p:sldId id="324" r:id="rId56"/>
    <p:sldId id="332" r:id="rId57"/>
    <p:sldId id="325" r:id="rId58"/>
    <p:sldId id="326" r:id="rId59"/>
    <p:sldId id="331" r:id="rId60"/>
    <p:sldId id="327" r:id="rId61"/>
    <p:sldId id="330" r:id="rId62"/>
    <p:sldId id="333" r:id="rId63"/>
    <p:sldId id="334" r:id="rId64"/>
    <p:sldId id="335" r:id="rId65"/>
    <p:sldId id="336" r:id="rId66"/>
    <p:sldId id="337" r:id="rId67"/>
    <p:sldId id="338" r:id="rId68"/>
    <p:sldId id="339" r:id="rId69"/>
    <p:sldId id="340" r:id="rId70"/>
    <p:sldId id="341" r:id="rId71"/>
    <p:sldId id="342" r:id="rId72"/>
    <p:sldId id="343" r:id="rId73"/>
    <p:sldId id="344" r:id="rId74"/>
    <p:sldId id="345" r:id="rId75"/>
    <p:sldId id="346" r:id="rId76"/>
    <p:sldId id="347" r:id="rId77"/>
    <p:sldId id="348" r:id="rId78"/>
    <p:sldId id="349" r:id="rId79"/>
    <p:sldId id="350" r:id="rId80"/>
    <p:sldId id="351" r:id="rId81"/>
    <p:sldId id="352" r:id="rId82"/>
    <p:sldId id="353" r:id="rId83"/>
    <p:sldId id="356" r:id="rId84"/>
    <p:sldId id="357" r:id="rId8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62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3D4"/>
    <a:srgbClr val="7F7F7F"/>
    <a:srgbClr val="0069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D26E8D-4821-4972-A70E-05951C30E24C}" v="830" dt="2023-02-28T04:10:29.3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99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1110" y="-24"/>
      </p:cViewPr>
      <p:guideLst>
        <p:guide orient="horz" pos="2115"/>
        <p:guide pos="62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microsoft.com/office/2016/11/relationships/changesInfo" Target="changesInfos/changesInfo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9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iguili Alvarado García" userId="7060d762a36533a9" providerId="LiveId" clId="{EFD26E8D-4821-4972-A70E-05951C30E24C}"/>
    <pc:docChg chg="undo redo custSel addSld delSld modSld sldOrd modMainMaster">
      <pc:chgData name="Yaiguili Alvarado García" userId="7060d762a36533a9" providerId="LiveId" clId="{EFD26E8D-4821-4972-A70E-05951C30E24C}" dt="2023-02-28T04:10:35.838" v="9271" actId="1036"/>
      <pc:docMkLst>
        <pc:docMk/>
      </pc:docMkLst>
      <pc:sldChg chg="addSp modSp mod">
        <pc:chgData name="Yaiguili Alvarado García" userId="7060d762a36533a9" providerId="LiveId" clId="{EFD26E8D-4821-4972-A70E-05951C30E24C}" dt="2023-02-25T19:02:04.858" v="255" actId="20577"/>
        <pc:sldMkLst>
          <pc:docMk/>
          <pc:sldMk cId="469928171" sldId="256"/>
        </pc:sldMkLst>
        <pc:spChg chg="add mod">
          <ac:chgData name="Yaiguili Alvarado García" userId="7060d762a36533a9" providerId="LiveId" clId="{EFD26E8D-4821-4972-A70E-05951C30E24C}" dt="2023-02-25T18:59:58.499" v="168" actId="1076"/>
          <ac:spMkLst>
            <pc:docMk/>
            <pc:sldMk cId="469928171" sldId="256"/>
            <ac:spMk id="4" creationId="{0FD351EF-220E-6972-79CE-4137C917DCF4}"/>
          </ac:spMkLst>
        </pc:spChg>
        <pc:spChg chg="add mod">
          <ac:chgData name="Yaiguili Alvarado García" userId="7060d762a36533a9" providerId="LiveId" clId="{EFD26E8D-4821-4972-A70E-05951C30E24C}" dt="2023-02-25T19:01:45.025" v="249" actId="403"/>
          <ac:spMkLst>
            <pc:docMk/>
            <pc:sldMk cId="469928171" sldId="256"/>
            <ac:spMk id="5" creationId="{5353FA98-916A-2EA1-84F0-1A442F5721BF}"/>
          </ac:spMkLst>
        </pc:spChg>
        <pc:spChg chg="add mod">
          <ac:chgData name="Yaiguili Alvarado García" userId="7060d762a36533a9" providerId="LiveId" clId="{EFD26E8D-4821-4972-A70E-05951C30E24C}" dt="2023-02-25T19:02:04.858" v="255" actId="20577"/>
          <ac:spMkLst>
            <pc:docMk/>
            <pc:sldMk cId="469928171" sldId="256"/>
            <ac:spMk id="6" creationId="{DBAEC5A1-3BC1-07F5-BE16-8C941A215CCE}"/>
          </ac:spMkLst>
        </pc:spChg>
      </pc:sldChg>
      <pc:sldChg chg="addSp delSp modSp mod modClrScheme chgLayout">
        <pc:chgData name="Yaiguili Alvarado García" userId="7060d762a36533a9" providerId="LiveId" clId="{EFD26E8D-4821-4972-A70E-05951C30E24C}" dt="2023-02-25T19:09:27.530" v="363" actId="113"/>
        <pc:sldMkLst>
          <pc:docMk/>
          <pc:sldMk cId="2432491149" sldId="257"/>
        </pc:sldMkLst>
        <pc:spChg chg="del">
          <ac:chgData name="Yaiguili Alvarado García" userId="7060d762a36533a9" providerId="LiveId" clId="{EFD26E8D-4821-4972-A70E-05951C30E24C}" dt="2023-02-25T17:59:45.649" v="32" actId="700"/>
          <ac:spMkLst>
            <pc:docMk/>
            <pc:sldMk cId="2432491149" sldId="257"/>
            <ac:spMk id="5" creationId="{24F4566F-1CE5-C5A7-8DE9-CD5814BE8963}"/>
          </ac:spMkLst>
        </pc:spChg>
        <pc:spChg chg="del">
          <ac:chgData name="Yaiguili Alvarado García" userId="7060d762a36533a9" providerId="LiveId" clId="{EFD26E8D-4821-4972-A70E-05951C30E24C}" dt="2023-02-25T17:59:45.649" v="32" actId="700"/>
          <ac:spMkLst>
            <pc:docMk/>
            <pc:sldMk cId="2432491149" sldId="257"/>
            <ac:spMk id="6" creationId="{CCFCDA14-6F6C-2FA7-2BFA-8770D695E29E}"/>
          </ac:spMkLst>
        </pc:spChg>
        <pc:spChg chg="del">
          <ac:chgData name="Yaiguili Alvarado García" userId="7060d762a36533a9" providerId="LiveId" clId="{EFD26E8D-4821-4972-A70E-05951C30E24C}" dt="2023-02-25T17:59:45.649" v="32" actId="700"/>
          <ac:spMkLst>
            <pc:docMk/>
            <pc:sldMk cId="2432491149" sldId="257"/>
            <ac:spMk id="7" creationId="{058DE2DB-3AF7-CAF7-2B6D-25988CF396BF}"/>
          </ac:spMkLst>
        </pc:spChg>
        <pc:spChg chg="add mod">
          <ac:chgData name="Yaiguili Alvarado García" userId="7060d762a36533a9" providerId="LiveId" clId="{EFD26E8D-4821-4972-A70E-05951C30E24C}" dt="2023-02-25T19:09:27.530" v="363" actId="113"/>
          <ac:spMkLst>
            <pc:docMk/>
            <pc:sldMk cId="2432491149" sldId="257"/>
            <ac:spMk id="8" creationId="{4B1A3D15-3399-542E-1A30-762BC27D28A5}"/>
          </ac:spMkLst>
        </pc:spChg>
        <pc:spChg chg="add del mod ord">
          <ac:chgData name="Yaiguili Alvarado García" userId="7060d762a36533a9" providerId="LiveId" clId="{EFD26E8D-4821-4972-A70E-05951C30E24C}" dt="2023-02-25T18:01:54.187" v="79" actId="478"/>
          <ac:spMkLst>
            <pc:docMk/>
            <pc:sldMk cId="2432491149" sldId="257"/>
            <ac:spMk id="9" creationId="{C5710085-546D-A29A-46A6-D398B87198CB}"/>
          </ac:spMkLst>
        </pc:spChg>
        <pc:spChg chg="add del mod ord">
          <ac:chgData name="Yaiguili Alvarado García" userId="7060d762a36533a9" providerId="LiveId" clId="{EFD26E8D-4821-4972-A70E-05951C30E24C}" dt="2023-02-25T18:01:55.378" v="80" actId="478"/>
          <ac:spMkLst>
            <pc:docMk/>
            <pc:sldMk cId="2432491149" sldId="257"/>
            <ac:spMk id="10" creationId="{4A792078-9FEF-73E2-D7E1-61E6B26B2CB3}"/>
          </ac:spMkLst>
        </pc:spChg>
        <pc:spChg chg="add del mod ord">
          <ac:chgData name="Yaiguili Alvarado García" userId="7060d762a36533a9" providerId="LiveId" clId="{EFD26E8D-4821-4972-A70E-05951C30E24C}" dt="2023-02-25T18:01:56.328" v="81" actId="478"/>
          <ac:spMkLst>
            <pc:docMk/>
            <pc:sldMk cId="2432491149" sldId="257"/>
            <ac:spMk id="11" creationId="{55FD0F0F-13CC-B5E5-0276-9F8D37B5A877}"/>
          </ac:spMkLst>
        </pc:spChg>
      </pc:sldChg>
      <pc:sldChg chg="delSp modSp new del mod">
        <pc:chgData name="Yaiguili Alvarado García" userId="7060d762a36533a9" providerId="LiveId" clId="{EFD26E8D-4821-4972-A70E-05951C30E24C}" dt="2023-02-25T19:09:39.250" v="364" actId="47"/>
        <pc:sldMkLst>
          <pc:docMk/>
          <pc:sldMk cId="2737631406" sldId="258"/>
        </pc:sldMkLst>
        <pc:spChg chg="mod">
          <ac:chgData name="Yaiguili Alvarado García" userId="7060d762a36533a9" providerId="LiveId" clId="{EFD26E8D-4821-4972-A70E-05951C30E24C}" dt="2023-02-25T19:06:05.620" v="342" actId="1076"/>
          <ac:spMkLst>
            <pc:docMk/>
            <pc:sldMk cId="2737631406" sldId="258"/>
            <ac:spMk id="2" creationId="{F133E99A-3BE3-FCFE-A912-DDE8703A7780}"/>
          </ac:spMkLst>
        </pc:spChg>
        <pc:spChg chg="mod">
          <ac:chgData name="Yaiguili Alvarado García" userId="7060d762a36533a9" providerId="LiveId" clId="{EFD26E8D-4821-4972-A70E-05951C30E24C}" dt="2023-02-25T19:06:05.620" v="342" actId="1076"/>
          <ac:spMkLst>
            <pc:docMk/>
            <pc:sldMk cId="2737631406" sldId="258"/>
            <ac:spMk id="3" creationId="{3930CF88-4638-28B1-3934-0C257AF8FBDA}"/>
          </ac:spMkLst>
        </pc:spChg>
        <pc:spChg chg="del">
          <ac:chgData name="Yaiguili Alvarado García" userId="7060d762a36533a9" providerId="LiveId" clId="{EFD26E8D-4821-4972-A70E-05951C30E24C}" dt="2023-02-25T19:05:50.440" v="339" actId="478"/>
          <ac:spMkLst>
            <pc:docMk/>
            <pc:sldMk cId="2737631406" sldId="258"/>
            <ac:spMk id="4" creationId="{E0DCDFB8-40F8-4557-74DB-B6DB78190851}"/>
          </ac:spMkLst>
        </pc:spChg>
      </pc:sldChg>
      <pc:sldChg chg="addSp delSp modSp new add del mod ord modClrScheme chgLayout">
        <pc:chgData name="Yaiguili Alvarado García" userId="7060d762a36533a9" providerId="LiveId" clId="{EFD26E8D-4821-4972-A70E-05951C30E24C}" dt="2023-02-25T19:17:34.862" v="527" actId="47"/>
        <pc:sldMkLst>
          <pc:docMk/>
          <pc:sldMk cId="1602408492" sldId="259"/>
        </pc:sldMkLst>
        <pc:spChg chg="del mod ord">
          <ac:chgData name="Yaiguili Alvarado García" userId="7060d762a36533a9" providerId="LiveId" clId="{EFD26E8D-4821-4972-A70E-05951C30E24C}" dt="2023-02-25T19:02:53.699" v="264" actId="700"/>
          <ac:spMkLst>
            <pc:docMk/>
            <pc:sldMk cId="1602408492" sldId="259"/>
            <ac:spMk id="2" creationId="{FFC30A25-8462-5809-029E-428B7501E9D0}"/>
          </ac:spMkLst>
        </pc:spChg>
        <pc:spChg chg="del mod ord">
          <ac:chgData name="Yaiguili Alvarado García" userId="7060d762a36533a9" providerId="LiveId" clId="{EFD26E8D-4821-4972-A70E-05951C30E24C}" dt="2023-02-25T19:02:53.699" v="264" actId="700"/>
          <ac:spMkLst>
            <pc:docMk/>
            <pc:sldMk cId="1602408492" sldId="259"/>
            <ac:spMk id="3" creationId="{1E530B4E-5A82-FB3A-2D48-F2C3005B605B}"/>
          </ac:spMkLst>
        </pc:spChg>
        <pc:spChg chg="del">
          <ac:chgData name="Yaiguili Alvarado García" userId="7060d762a36533a9" providerId="LiveId" clId="{EFD26E8D-4821-4972-A70E-05951C30E24C}" dt="2023-02-25T19:02:53.699" v="264" actId="700"/>
          <ac:spMkLst>
            <pc:docMk/>
            <pc:sldMk cId="1602408492" sldId="259"/>
            <ac:spMk id="4" creationId="{A630E2E1-70A4-0857-5136-F79EA7DBFD98}"/>
          </ac:spMkLst>
        </pc:spChg>
        <pc:spChg chg="add del mod ord">
          <ac:chgData name="Yaiguili Alvarado García" userId="7060d762a36533a9" providerId="LiveId" clId="{EFD26E8D-4821-4972-A70E-05951C30E24C}" dt="2023-02-25T19:05:29.579" v="332" actId="478"/>
          <ac:spMkLst>
            <pc:docMk/>
            <pc:sldMk cId="1602408492" sldId="259"/>
            <ac:spMk id="5" creationId="{6B1840E9-DE93-A779-9573-E183DEE317E4}"/>
          </ac:spMkLst>
        </pc:spChg>
        <pc:spChg chg="add del mod ord">
          <ac:chgData name="Yaiguili Alvarado García" userId="7060d762a36533a9" providerId="LiveId" clId="{EFD26E8D-4821-4972-A70E-05951C30E24C}" dt="2023-02-25T19:05:32.489" v="334" actId="478"/>
          <ac:spMkLst>
            <pc:docMk/>
            <pc:sldMk cId="1602408492" sldId="259"/>
            <ac:spMk id="6" creationId="{B2045427-FB8A-7D08-00E5-8606AC8A9FBA}"/>
          </ac:spMkLst>
        </pc:spChg>
        <pc:spChg chg="add mod">
          <ac:chgData name="Yaiguili Alvarado García" userId="7060d762a36533a9" providerId="LiveId" clId="{EFD26E8D-4821-4972-A70E-05951C30E24C}" dt="2023-02-25T19:12:08.371" v="385" actId="1076"/>
          <ac:spMkLst>
            <pc:docMk/>
            <pc:sldMk cId="1602408492" sldId="259"/>
            <ac:spMk id="7" creationId="{26E9AD42-D2EB-4CD2-9A41-0F74341184C9}"/>
          </ac:spMkLst>
        </pc:spChg>
        <pc:spChg chg="add mod">
          <ac:chgData name="Yaiguili Alvarado García" userId="7060d762a36533a9" providerId="LiveId" clId="{EFD26E8D-4821-4972-A70E-05951C30E24C}" dt="2023-02-25T19:04:22.559" v="301" actId="1076"/>
          <ac:spMkLst>
            <pc:docMk/>
            <pc:sldMk cId="1602408492" sldId="259"/>
            <ac:spMk id="8" creationId="{634E5AF1-F21E-860F-AB56-18E144F84D3B}"/>
          </ac:spMkLst>
        </pc:spChg>
        <pc:spChg chg="add del mod">
          <ac:chgData name="Yaiguili Alvarado García" userId="7060d762a36533a9" providerId="LiveId" clId="{EFD26E8D-4821-4972-A70E-05951C30E24C}" dt="2023-02-25T19:05:31.309" v="333" actId="478"/>
          <ac:spMkLst>
            <pc:docMk/>
            <pc:sldMk cId="1602408492" sldId="259"/>
            <ac:spMk id="10" creationId="{7566A53B-4026-F259-D196-6623A727236E}"/>
          </ac:spMkLst>
        </pc:spChg>
        <pc:spChg chg="add del mod">
          <ac:chgData name="Yaiguili Alvarado García" userId="7060d762a36533a9" providerId="LiveId" clId="{EFD26E8D-4821-4972-A70E-05951C30E24C}" dt="2023-02-25T19:05:33.700" v="336" actId="478"/>
          <ac:spMkLst>
            <pc:docMk/>
            <pc:sldMk cId="1602408492" sldId="259"/>
            <ac:spMk id="12" creationId="{E9613905-8F3C-32C5-466F-B2F6D48D83A5}"/>
          </ac:spMkLst>
        </pc:spChg>
        <pc:spChg chg="add mod ord">
          <ac:chgData name="Yaiguili Alvarado García" userId="7060d762a36533a9" providerId="LiveId" clId="{EFD26E8D-4821-4972-A70E-05951C30E24C}" dt="2023-02-25T19:12:06.219" v="384" actId="1076"/>
          <ac:spMkLst>
            <pc:docMk/>
            <pc:sldMk cId="1602408492" sldId="259"/>
            <ac:spMk id="13" creationId="{528F8032-E614-E69B-B60D-3EEEC0084193}"/>
          </ac:spMkLst>
        </pc:spChg>
      </pc:sldChg>
      <pc:sldChg chg="addSp delSp modSp new mod ord modClrScheme chgLayout">
        <pc:chgData name="Yaiguili Alvarado García" userId="7060d762a36533a9" providerId="LiveId" clId="{EFD26E8D-4821-4972-A70E-05951C30E24C}" dt="2023-02-25T20:03:04.196" v="873" actId="1076"/>
        <pc:sldMkLst>
          <pc:docMk/>
          <pc:sldMk cId="1967911287" sldId="260"/>
        </pc:sldMkLst>
        <pc:spChg chg="add mod ord">
          <ac:chgData name="Yaiguili Alvarado García" userId="7060d762a36533a9" providerId="LiveId" clId="{EFD26E8D-4821-4972-A70E-05951C30E24C}" dt="2023-02-25T19:16:16.338" v="516" actId="20577"/>
          <ac:spMkLst>
            <pc:docMk/>
            <pc:sldMk cId="1967911287" sldId="260"/>
            <ac:spMk id="2" creationId="{D76BB26E-0D5D-94EC-DC1B-17B0AE378D48}"/>
          </ac:spMkLst>
        </pc:spChg>
        <pc:spChg chg="add mod ord">
          <ac:chgData name="Yaiguili Alvarado García" userId="7060d762a36533a9" providerId="LiveId" clId="{EFD26E8D-4821-4972-A70E-05951C30E24C}" dt="2023-02-25T20:03:04.196" v="873" actId="1076"/>
          <ac:spMkLst>
            <pc:docMk/>
            <pc:sldMk cId="1967911287" sldId="260"/>
            <ac:spMk id="3" creationId="{388A4D09-2C39-3275-FFA1-BFFA3BBB38E6}"/>
          </ac:spMkLst>
        </pc:spChg>
        <pc:spChg chg="add del mod">
          <ac:chgData name="Yaiguili Alvarado García" userId="7060d762a36533a9" providerId="LiveId" clId="{EFD26E8D-4821-4972-A70E-05951C30E24C}" dt="2023-02-25T19:13:03.009" v="424" actId="478"/>
          <ac:spMkLst>
            <pc:docMk/>
            <pc:sldMk cId="1967911287" sldId="260"/>
            <ac:spMk id="4" creationId="{CE4CBBF7-A465-98D7-E4B2-2C6BCA12BA6A}"/>
          </ac:spMkLst>
        </pc:spChg>
        <pc:spChg chg="add del mod">
          <ac:chgData name="Yaiguili Alvarado García" userId="7060d762a36533a9" providerId="LiveId" clId="{EFD26E8D-4821-4972-A70E-05951C30E24C}" dt="2023-02-25T19:23:29.790" v="649"/>
          <ac:spMkLst>
            <pc:docMk/>
            <pc:sldMk cId="1967911287" sldId="260"/>
            <ac:spMk id="5" creationId="{639F9339-896E-AAA8-ADE4-8D54DF43C66B}"/>
          </ac:spMkLst>
        </pc:spChg>
      </pc:sldChg>
      <pc:sldChg chg="modSp add mod ord">
        <pc:chgData name="Yaiguili Alvarado García" userId="7060d762a36533a9" providerId="LiveId" clId="{EFD26E8D-4821-4972-A70E-05951C30E24C}" dt="2023-02-25T20:50:11.923" v="1620" actId="404"/>
        <pc:sldMkLst>
          <pc:docMk/>
          <pc:sldMk cId="3130962451" sldId="261"/>
        </pc:sldMkLst>
        <pc:spChg chg="mod">
          <ac:chgData name="Yaiguili Alvarado García" userId="7060d762a36533a9" providerId="LiveId" clId="{EFD26E8D-4821-4972-A70E-05951C30E24C}" dt="2023-02-25T19:25:15.360" v="731" actId="1036"/>
          <ac:spMkLst>
            <pc:docMk/>
            <pc:sldMk cId="3130962451" sldId="261"/>
            <ac:spMk id="7" creationId="{26E9AD42-D2EB-4CD2-9A41-0F74341184C9}"/>
          </ac:spMkLst>
        </pc:spChg>
        <pc:spChg chg="mod">
          <ac:chgData name="Yaiguili Alvarado García" userId="7060d762a36533a9" providerId="LiveId" clId="{EFD26E8D-4821-4972-A70E-05951C30E24C}" dt="2023-02-25T20:50:11.923" v="1620" actId="404"/>
          <ac:spMkLst>
            <pc:docMk/>
            <pc:sldMk cId="3130962451" sldId="261"/>
            <ac:spMk id="8" creationId="{634E5AF1-F21E-860F-AB56-18E144F84D3B}"/>
          </ac:spMkLst>
        </pc:spChg>
        <pc:spChg chg="mod">
          <ac:chgData name="Yaiguili Alvarado García" userId="7060d762a36533a9" providerId="LiveId" clId="{EFD26E8D-4821-4972-A70E-05951C30E24C}" dt="2023-02-25T19:17:01.194" v="526" actId="1076"/>
          <ac:spMkLst>
            <pc:docMk/>
            <pc:sldMk cId="3130962451" sldId="261"/>
            <ac:spMk id="13" creationId="{528F8032-E614-E69B-B60D-3EEEC0084193}"/>
          </ac:spMkLst>
        </pc:spChg>
      </pc:sldChg>
      <pc:sldChg chg="new del">
        <pc:chgData name="Yaiguili Alvarado García" userId="7060d762a36533a9" providerId="LiveId" clId="{EFD26E8D-4821-4972-A70E-05951C30E24C}" dt="2023-02-25T19:14:07.378" v="456" actId="680"/>
        <pc:sldMkLst>
          <pc:docMk/>
          <pc:sldMk cId="3922369962" sldId="261"/>
        </pc:sldMkLst>
      </pc:sldChg>
      <pc:sldChg chg="addSp delSp modSp new del mod setBg modClrScheme chgLayout">
        <pc:chgData name="Yaiguili Alvarado García" userId="7060d762a36533a9" providerId="LiveId" clId="{EFD26E8D-4821-4972-A70E-05951C30E24C}" dt="2023-02-25T19:24:51.904" v="726" actId="47"/>
        <pc:sldMkLst>
          <pc:docMk/>
          <pc:sldMk cId="2520560016" sldId="262"/>
        </pc:sldMkLst>
        <pc:spChg chg="add del mod">
          <ac:chgData name="Yaiguili Alvarado García" userId="7060d762a36533a9" providerId="LiveId" clId="{EFD26E8D-4821-4972-A70E-05951C30E24C}" dt="2023-02-25T19:19:09.899" v="531" actId="700"/>
          <ac:spMkLst>
            <pc:docMk/>
            <pc:sldMk cId="2520560016" sldId="262"/>
            <ac:spMk id="2" creationId="{F1399590-2FF5-77BA-8E1F-5726E0E2D258}"/>
          </ac:spMkLst>
        </pc:spChg>
        <pc:spChg chg="add del mod">
          <ac:chgData name="Yaiguili Alvarado García" userId="7060d762a36533a9" providerId="LiveId" clId="{EFD26E8D-4821-4972-A70E-05951C30E24C}" dt="2023-02-25T19:19:09.899" v="531" actId="700"/>
          <ac:spMkLst>
            <pc:docMk/>
            <pc:sldMk cId="2520560016" sldId="262"/>
            <ac:spMk id="3" creationId="{1E8DE634-ADE5-1E39-C064-650AF1AD1898}"/>
          </ac:spMkLst>
        </pc:spChg>
        <pc:spChg chg="add del mod">
          <ac:chgData name="Yaiguili Alvarado García" userId="7060d762a36533a9" providerId="LiveId" clId="{EFD26E8D-4821-4972-A70E-05951C30E24C}" dt="2023-02-25T19:19:09.899" v="531" actId="700"/>
          <ac:spMkLst>
            <pc:docMk/>
            <pc:sldMk cId="2520560016" sldId="262"/>
            <ac:spMk id="4" creationId="{9AF67F8A-E963-FC58-62EF-F14F20B5B43D}"/>
          </ac:spMkLst>
        </pc:spChg>
        <pc:spChg chg="add mod">
          <ac:chgData name="Yaiguili Alvarado García" userId="7060d762a36533a9" providerId="LiveId" clId="{EFD26E8D-4821-4972-A70E-05951C30E24C}" dt="2023-02-25T19:21:01.479" v="618" actId="1076"/>
          <ac:spMkLst>
            <pc:docMk/>
            <pc:sldMk cId="2520560016" sldId="262"/>
            <ac:spMk id="5" creationId="{B430E2F0-86DF-9D1F-6962-3ED91397F832}"/>
          </ac:spMkLst>
        </pc:spChg>
        <pc:spChg chg="add mod">
          <ac:chgData name="Yaiguili Alvarado García" userId="7060d762a36533a9" providerId="LiveId" clId="{EFD26E8D-4821-4972-A70E-05951C30E24C}" dt="2023-02-25T19:21:01.479" v="618" actId="1076"/>
          <ac:spMkLst>
            <pc:docMk/>
            <pc:sldMk cId="2520560016" sldId="262"/>
            <ac:spMk id="6" creationId="{3B0CDB81-8628-91E9-66B6-F404B99EBFB4}"/>
          </ac:spMkLst>
        </pc:spChg>
        <pc:spChg chg="add del mod ord">
          <ac:chgData name="Yaiguili Alvarado García" userId="7060d762a36533a9" providerId="LiveId" clId="{EFD26E8D-4821-4972-A70E-05951C30E24C}" dt="2023-02-25T19:20:37.891" v="613" actId="700"/>
          <ac:spMkLst>
            <pc:docMk/>
            <pc:sldMk cId="2520560016" sldId="262"/>
            <ac:spMk id="7" creationId="{12E46532-80B6-069B-F2E6-4B2DE4C05559}"/>
          </ac:spMkLst>
        </pc:spChg>
        <pc:spChg chg="add del mod ord">
          <ac:chgData name="Yaiguili Alvarado García" userId="7060d762a36533a9" providerId="LiveId" clId="{EFD26E8D-4821-4972-A70E-05951C30E24C}" dt="2023-02-25T19:20:37.891" v="613" actId="700"/>
          <ac:spMkLst>
            <pc:docMk/>
            <pc:sldMk cId="2520560016" sldId="262"/>
            <ac:spMk id="8" creationId="{588DF2F2-E644-D52F-565B-1439D6847440}"/>
          </ac:spMkLst>
        </pc:spChg>
        <pc:spChg chg="add del mod ord">
          <ac:chgData name="Yaiguili Alvarado García" userId="7060d762a36533a9" providerId="LiveId" clId="{EFD26E8D-4821-4972-A70E-05951C30E24C}" dt="2023-02-25T19:20:37.891" v="613" actId="700"/>
          <ac:spMkLst>
            <pc:docMk/>
            <pc:sldMk cId="2520560016" sldId="262"/>
            <ac:spMk id="9" creationId="{4D6FBE6E-29CB-74B1-83FD-8E4ADC91B1CE}"/>
          </ac:spMkLst>
        </pc:spChg>
        <pc:spChg chg="add del mod ord">
          <ac:chgData name="Yaiguili Alvarado García" userId="7060d762a36533a9" providerId="LiveId" clId="{EFD26E8D-4821-4972-A70E-05951C30E24C}" dt="2023-02-25T19:21:10.239" v="620" actId="700"/>
          <ac:spMkLst>
            <pc:docMk/>
            <pc:sldMk cId="2520560016" sldId="262"/>
            <ac:spMk id="10" creationId="{9BB93E7E-1EFD-4041-CD5D-72E07DB1ADE3}"/>
          </ac:spMkLst>
        </pc:spChg>
        <pc:spChg chg="add del mod ord">
          <ac:chgData name="Yaiguili Alvarado García" userId="7060d762a36533a9" providerId="LiveId" clId="{EFD26E8D-4821-4972-A70E-05951C30E24C}" dt="2023-02-25T19:21:10.239" v="620" actId="700"/>
          <ac:spMkLst>
            <pc:docMk/>
            <pc:sldMk cId="2520560016" sldId="262"/>
            <ac:spMk id="11" creationId="{B4A92BAD-6E8E-0D25-6D6A-5CF6B7B9B1D0}"/>
          </ac:spMkLst>
        </pc:spChg>
        <pc:spChg chg="add del mod ord">
          <ac:chgData name="Yaiguili Alvarado García" userId="7060d762a36533a9" providerId="LiveId" clId="{EFD26E8D-4821-4972-A70E-05951C30E24C}" dt="2023-02-25T19:21:22.018" v="622" actId="700"/>
          <ac:spMkLst>
            <pc:docMk/>
            <pc:sldMk cId="2520560016" sldId="262"/>
            <ac:spMk id="12" creationId="{33E095E9-158E-211A-A837-F0301150FAFD}"/>
          </ac:spMkLst>
        </pc:spChg>
        <pc:spChg chg="add del mod ord">
          <ac:chgData name="Yaiguili Alvarado García" userId="7060d762a36533a9" providerId="LiveId" clId="{EFD26E8D-4821-4972-A70E-05951C30E24C}" dt="2023-02-25T19:21:22.018" v="622" actId="700"/>
          <ac:spMkLst>
            <pc:docMk/>
            <pc:sldMk cId="2520560016" sldId="262"/>
            <ac:spMk id="13" creationId="{B42853C7-38AB-179B-F67F-90422E614B58}"/>
          </ac:spMkLst>
        </pc:spChg>
        <pc:spChg chg="add del mod ord">
          <ac:chgData name="Yaiguili Alvarado García" userId="7060d762a36533a9" providerId="LiveId" clId="{EFD26E8D-4821-4972-A70E-05951C30E24C}" dt="2023-02-25T19:21:22.018" v="622" actId="700"/>
          <ac:spMkLst>
            <pc:docMk/>
            <pc:sldMk cId="2520560016" sldId="262"/>
            <ac:spMk id="14" creationId="{0EACA96D-4F16-5A6C-37AF-1462C33E2836}"/>
          </ac:spMkLst>
        </pc:spChg>
        <pc:spChg chg="add mod ord">
          <ac:chgData name="Yaiguili Alvarado García" userId="7060d762a36533a9" providerId="LiveId" clId="{EFD26E8D-4821-4972-A70E-05951C30E24C}" dt="2023-02-25T19:23:53.959" v="659" actId="207"/>
          <ac:spMkLst>
            <pc:docMk/>
            <pc:sldMk cId="2520560016" sldId="262"/>
            <ac:spMk id="15" creationId="{02895BA2-7BBB-DDD5-C5EA-4C882D780DD4}"/>
          </ac:spMkLst>
        </pc:spChg>
      </pc:sldChg>
      <pc:sldChg chg="add del ord">
        <pc:chgData name="Yaiguili Alvarado García" userId="7060d762a36533a9" providerId="LiveId" clId="{EFD26E8D-4821-4972-A70E-05951C30E24C}" dt="2023-02-25T19:17:35.780" v="528" actId="47"/>
        <pc:sldMkLst>
          <pc:docMk/>
          <pc:sldMk cId="3938316062" sldId="262"/>
        </pc:sldMkLst>
      </pc:sldChg>
      <pc:sldChg chg="addSp delSp modSp add mod">
        <pc:chgData name="Yaiguili Alvarado García" userId="7060d762a36533a9" providerId="LiveId" clId="{EFD26E8D-4821-4972-A70E-05951C30E24C}" dt="2023-02-25T21:46:00.332" v="2123" actId="1076"/>
        <pc:sldMkLst>
          <pc:docMk/>
          <pc:sldMk cId="2549985170" sldId="263"/>
        </pc:sldMkLst>
        <pc:spChg chg="add del mod">
          <ac:chgData name="Yaiguili Alvarado García" userId="7060d762a36533a9" providerId="LiveId" clId="{EFD26E8D-4821-4972-A70E-05951C30E24C}" dt="2023-02-25T20:39:09.763" v="1470"/>
          <ac:spMkLst>
            <pc:docMk/>
            <pc:sldMk cId="2549985170" sldId="263"/>
            <ac:spMk id="2" creationId="{D6D5CA84-E205-F2B6-052E-FE4927250B7A}"/>
          </ac:spMkLst>
        </pc:spChg>
        <pc:spChg chg="mod">
          <ac:chgData name="Yaiguili Alvarado García" userId="7060d762a36533a9" providerId="LiveId" clId="{EFD26E8D-4821-4972-A70E-05951C30E24C}" dt="2023-02-25T21:42:26.866" v="2104"/>
          <ac:spMkLst>
            <pc:docMk/>
            <pc:sldMk cId="2549985170" sldId="263"/>
            <ac:spMk id="5" creationId="{5BCE1E83-8827-08DB-7CAE-E8DB3094CFDC}"/>
          </ac:spMkLst>
        </pc:spChg>
        <pc:spChg chg="mod">
          <ac:chgData name="Yaiguili Alvarado García" userId="7060d762a36533a9" providerId="LiveId" clId="{EFD26E8D-4821-4972-A70E-05951C30E24C}" dt="2023-02-25T19:25:32.069" v="733" actId="12"/>
          <ac:spMkLst>
            <pc:docMk/>
            <pc:sldMk cId="2549985170" sldId="263"/>
            <ac:spMk id="7" creationId="{26E9AD42-D2EB-4CD2-9A41-0F74341184C9}"/>
          </ac:spMkLst>
        </pc:spChg>
        <pc:spChg chg="mod">
          <ac:chgData name="Yaiguili Alvarado García" userId="7060d762a36533a9" providerId="LiveId" clId="{EFD26E8D-4821-4972-A70E-05951C30E24C}" dt="2023-02-25T21:46:00.332" v="2123" actId="1076"/>
          <ac:spMkLst>
            <pc:docMk/>
            <pc:sldMk cId="2549985170" sldId="263"/>
            <ac:spMk id="8" creationId="{634E5AF1-F21E-860F-AB56-18E144F84D3B}"/>
          </ac:spMkLst>
        </pc:spChg>
        <pc:spChg chg="add del">
          <ac:chgData name="Yaiguili Alvarado García" userId="7060d762a36533a9" providerId="LiveId" clId="{EFD26E8D-4821-4972-A70E-05951C30E24C}" dt="2023-02-25T20:39:06.511" v="1465" actId="478"/>
          <ac:spMkLst>
            <pc:docMk/>
            <pc:sldMk cId="2549985170" sldId="263"/>
            <ac:spMk id="13" creationId="{528F8032-E614-E69B-B60D-3EEEC0084193}"/>
          </ac:spMkLst>
        </pc:spChg>
        <pc:grpChg chg="add mod">
          <ac:chgData name="Yaiguili Alvarado García" userId="7060d762a36533a9" providerId="LiveId" clId="{EFD26E8D-4821-4972-A70E-05951C30E24C}" dt="2023-02-25T21:43:48.472" v="2112" actId="1076"/>
          <ac:grpSpMkLst>
            <pc:docMk/>
            <pc:sldMk cId="2549985170" sldId="263"/>
            <ac:grpSpMk id="4" creationId="{0F544DB3-0A98-2784-DA20-147408220DB6}"/>
          </ac:grpSpMkLst>
        </pc:grpChg>
        <pc:picChg chg="add mod">
          <ac:chgData name="Yaiguili Alvarado García" userId="7060d762a36533a9" providerId="LiveId" clId="{EFD26E8D-4821-4972-A70E-05951C30E24C}" dt="2023-02-25T21:45:40.961" v="2122" actId="1076"/>
          <ac:picMkLst>
            <pc:docMk/>
            <pc:sldMk cId="2549985170" sldId="263"/>
            <ac:picMk id="3" creationId="{19F8ADFF-550E-B17B-55C0-32DE492E6B5F}"/>
          </ac:picMkLst>
        </pc:picChg>
        <pc:picChg chg="mod">
          <ac:chgData name="Yaiguili Alvarado García" userId="7060d762a36533a9" providerId="LiveId" clId="{EFD26E8D-4821-4972-A70E-05951C30E24C}" dt="2023-02-25T21:42:26.866" v="2104"/>
          <ac:picMkLst>
            <pc:docMk/>
            <pc:sldMk cId="2549985170" sldId="263"/>
            <ac:picMk id="6" creationId="{E4092E2C-3C27-20B0-9C6F-51167D3A18E5}"/>
          </ac:picMkLst>
        </pc:picChg>
      </pc:sldChg>
      <pc:sldChg chg="addSp delSp modSp new mod modClrScheme modAnim chgLayout">
        <pc:chgData name="Yaiguili Alvarado García" userId="7060d762a36533a9" providerId="LiveId" clId="{EFD26E8D-4821-4972-A70E-05951C30E24C}" dt="2023-02-25T20:03:16.026" v="874"/>
        <pc:sldMkLst>
          <pc:docMk/>
          <pc:sldMk cId="3922922663" sldId="264"/>
        </pc:sldMkLst>
        <pc:spChg chg="add del mod">
          <ac:chgData name="Yaiguili Alvarado García" userId="7060d762a36533a9" providerId="LiveId" clId="{EFD26E8D-4821-4972-A70E-05951C30E24C}" dt="2023-02-25T19:55:21.472" v="787" actId="478"/>
          <ac:spMkLst>
            <pc:docMk/>
            <pc:sldMk cId="3922922663" sldId="264"/>
            <ac:spMk id="2" creationId="{C9B722E5-66A4-34B8-BC0D-72FEE1993F47}"/>
          </ac:spMkLst>
        </pc:spChg>
        <pc:spChg chg="add del mod">
          <ac:chgData name="Yaiguili Alvarado García" userId="7060d762a36533a9" providerId="LiveId" clId="{EFD26E8D-4821-4972-A70E-05951C30E24C}" dt="2023-02-25T19:55:12.877" v="766" actId="478"/>
          <ac:spMkLst>
            <pc:docMk/>
            <pc:sldMk cId="3922922663" sldId="264"/>
            <ac:spMk id="3" creationId="{DB7E5275-BFB7-1383-4997-1CC058A374CF}"/>
          </ac:spMkLst>
        </pc:spChg>
        <pc:spChg chg="add del mod">
          <ac:chgData name="Yaiguili Alvarado García" userId="7060d762a36533a9" providerId="LiveId" clId="{EFD26E8D-4821-4972-A70E-05951C30E24C}" dt="2023-02-25T19:59:05.586" v="859" actId="1076"/>
          <ac:spMkLst>
            <pc:docMk/>
            <pc:sldMk cId="3922922663" sldId="264"/>
            <ac:spMk id="4" creationId="{22CD7A24-6EC3-6761-9E8B-E0363895572F}"/>
          </ac:spMkLst>
        </pc:spChg>
        <pc:spChg chg="add del mod">
          <ac:chgData name="Yaiguili Alvarado García" userId="7060d762a36533a9" providerId="LiveId" clId="{EFD26E8D-4821-4972-A70E-05951C30E24C}" dt="2023-02-25T19:55:10.947" v="765" actId="478"/>
          <ac:spMkLst>
            <pc:docMk/>
            <pc:sldMk cId="3922922663" sldId="264"/>
            <ac:spMk id="6" creationId="{9A04DC3B-306B-4783-AC34-2F8859142546}"/>
          </ac:spMkLst>
        </pc:spChg>
        <pc:spChg chg="add del mod">
          <ac:chgData name="Yaiguili Alvarado García" userId="7060d762a36533a9" providerId="LiveId" clId="{EFD26E8D-4821-4972-A70E-05951C30E24C}" dt="2023-02-25T19:58:42.377" v="854" actId="478"/>
          <ac:spMkLst>
            <pc:docMk/>
            <pc:sldMk cId="3922922663" sldId="264"/>
            <ac:spMk id="8" creationId="{43E0787E-596D-9FDE-181A-45899D9862C9}"/>
          </ac:spMkLst>
        </pc:spChg>
        <pc:spChg chg="add mod">
          <ac:chgData name="Yaiguili Alvarado García" userId="7060d762a36533a9" providerId="LiveId" clId="{EFD26E8D-4821-4972-A70E-05951C30E24C}" dt="2023-02-25T19:59:05.586" v="859" actId="1076"/>
          <ac:spMkLst>
            <pc:docMk/>
            <pc:sldMk cId="3922922663" sldId="264"/>
            <ac:spMk id="10" creationId="{53B3383C-39AA-E520-28D1-D189C3FB016D}"/>
          </ac:spMkLst>
        </pc:spChg>
        <pc:spChg chg="add del mod">
          <ac:chgData name="Yaiguili Alvarado García" userId="7060d762a36533a9" providerId="LiveId" clId="{EFD26E8D-4821-4972-A70E-05951C30E24C}" dt="2023-02-25T19:58:53.885" v="855" actId="478"/>
          <ac:spMkLst>
            <pc:docMk/>
            <pc:sldMk cId="3922922663" sldId="264"/>
            <ac:spMk id="12" creationId="{EED40C23-DA60-1E80-99FE-557B18BB7D52}"/>
          </ac:spMkLst>
        </pc:spChg>
      </pc:sldChg>
      <pc:sldChg chg="addSp delSp modSp new mod modClrScheme chgLayout">
        <pc:chgData name="Yaiguili Alvarado García" userId="7060d762a36533a9" providerId="LiveId" clId="{EFD26E8D-4821-4972-A70E-05951C30E24C}" dt="2023-02-25T20:25:59.600" v="1351" actId="122"/>
        <pc:sldMkLst>
          <pc:docMk/>
          <pc:sldMk cId="2853186074" sldId="265"/>
        </pc:sldMkLst>
        <pc:spChg chg="del mod ord">
          <ac:chgData name="Yaiguili Alvarado García" userId="7060d762a36533a9" providerId="LiveId" clId="{EFD26E8D-4821-4972-A70E-05951C30E24C}" dt="2023-02-25T20:04:53.085" v="875" actId="700"/>
          <ac:spMkLst>
            <pc:docMk/>
            <pc:sldMk cId="2853186074" sldId="265"/>
            <ac:spMk id="2" creationId="{0DD8A71F-3FB8-5FB6-0295-C65817125277}"/>
          </ac:spMkLst>
        </pc:spChg>
        <pc:spChg chg="del mod ord">
          <ac:chgData name="Yaiguili Alvarado García" userId="7060d762a36533a9" providerId="LiveId" clId="{EFD26E8D-4821-4972-A70E-05951C30E24C}" dt="2023-02-25T20:04:53.085" v="875" actId="700"/>
          <ac:spMkLst>
            <pc:docMk/>
            <pc:sldMk cId="2853186074" sldId="265"/>
            <ac:spMk id="3" creationId="{6994524C-09FA-D611-1125-619DB5545360}"/>
          </ac:spMkLst>
        </pc:spChg>
        <pc:spChg chg="del">
          <ac:chgData name="Yaiguili Alvarado García" userId="7060d762a36533a9" providerId="LiveId" clId="{EFD26E8D-4821-4972-A70E-05951C30E24C}" dt="2023-02-25T20:04:53.085" v="875" actId="700"/>
          <ac:spMkLst>
            <pc:docMk/>
            <pc:sldMk cId="2853186074" sldId="265"/>
            <ac:spMk id="4" creationId="{0025D503-3EC4-CAD0-16A1-CF6A5A733506}"/>
          </ac:spMkLst>
        </pc:spChg>
        <pc:spChg chg="add mod ord">
          <ac:chgData name="Yaiguili Alvarado García" userId="7060d762a36533a9" providerId="LiveId" clId="{EFD26E8D-4821-4972-A70E-05951C30E24C}" dt="2023-02-25T20:23:10.292" v="1244" actId="20577"/>
          <ac:spMkLst>
            <pc:docMk/>
            <pc:sldMk cId="2853186074" sldId="265"/>
            <ac:spMk id="5" creationId="{FE326328-B826-5AB4-2CEA-D424618CD218}"/>
          </ac:spMkLst>
        </pc:spChg>
        <pc:spChg chg="add mod ord">
          <ac:chgData name="Yaiguili Alvarado García" userId="7060d762a36533a9" providerId="LiveId" clId="{EFD26E8D-4821-4972-A70E-05951C30E24C}" dt="2023-02-25T20:23:26.399" v="1274" actId="1036"/>
          <ac:spMkLst>
            <pc:docMk/>
            <pc:sldMk cId="2853186074" sldId="265"/>
            <ac:spMk id="6" creationId="{E558A4F3-697D-B7E6-1ACA-F5B439F3496B}"/>
          </ac:spMkLst>
        </pc:spChg>
        <pc:graphicFrameChg chg="add mod modGraphic">
          <ac:chgData name="Yaiguili Alvarado García" userId="7060d762a36533a9" providerId="LiveId" clId="{EFD26E8D-4821-4972-A70E-05951C30E24C}" dt="2023-02-25T20:25:59.600" v="1351" actId="122"/>
          <ac:graphicFrameMkLst>
            <pc:docMk/>
            <pc:sldMk cId="2853186074" sldId="265"/>
            <ac:graphicFrameMk id="7" creationId="{D4292D2E-0245-6921-CC6F-5304D07AC708}"/>
          </ac:graphicFrameMkLst>
        </pc:graphicFrameChg>
        <pc:picChg chg="add del mod">
          <ac:chgData name="Yaiguili Alvarado García" userId="7060d762a36533a9" providerId="LiveId" clId="{EFD26E8D-4821-4972-A70E-05951C30E24C}" dt="2023-02-25T20:12:46.910" v="1059" actId="478"/>
          <ac:picMkLst>
            <pc:docMk/>
            <pc:sldMk cId="2853186074" sldId="265"/>
            <ac:picMk id="9" creationId="{87C22A38-3B1A-4682-5429-484D47D49B60}"/>
          </ac:picMkLst>
        </pc:picChg>
      </pc:sldChg>
      <pc:sldChg chg="addSp delSp modSp new mod modClrScheme modAnim chgLayout">
        <pc:chgData name="Yaiguili Alvarado García" userId="7060d762a36533a9" providerId="LiveId" clId="{EFD26E8D-4821-4972-A70E-05951C30E24C}" dt="2023-02-25T21:48:02.042" v="2143"/>
        <pc:sldMkLst>
          <pc:docMk/>
          <pc:sldMk cId="2578009397" sldId="266"/>
        </pc:sldMkLst>
        <pc:spChg chg="del mod ord">
          <ac:chgData name="Yaiguili Alvarado García" userId="7060d762a36533a9" providerId="LiveId" clId="{EFD26E8D-4821-4972-A70E-05951C30E24C}" dt="2023-02-25T20:35:30.323" v="1353" actId="700"/>
          <ac:spMkLst>
            <pc:docMk/>
            <pc:sldMk cId="2578009397" sldId="266"/>
            <ac:spMk id="2" creationId="{843F9D8C-43DB-8B7F-78F8-7B7E82BEBAF8}"/>
          </ac:spMkLst>
        </pc:spChg>
        <pc:spChg chg="del mod ord">
          <ac:chgData name="Yaiguili Alvarado García" userId="7060d762a36533a9" providerId="LiveId" clId="{EFD26E8D-4821-4972-A70E-05951C30E24C}" dt="2023-02-25T20:35:30.323" v="1353" actId="700"/>
          <ac:spMkLst>
            <pc:docMk/>
            <pc:sldMk cId="2578009397" sldId="266"/>
            <ac:spMk id="3" creationId="{0D7C3940-28B1-9AA8-03D3-769F2394239F}"/>
          </ac:spMkLst>
        </pc:spChg>
        <pc:spChg chg="add del mod ord">
          <ac:chgData name="Yaiguili Alvarado García" userId="7060d762a36533a9" providerId="LiveId" clId="{EFD26E8D-4821-4972-A70E-05951C30E24C}" dt="2023-02-25T20:35:38.410" v="1354" actId="700"/>
          <ac:spMkLst>
            <pc:docMk/>
            <pc:sldMk cId="2578009397" sldId="266"/>
            <ac:spMk id="4" creationId="{399FCB0D-826C-E49F-4ACE-7EB59EA1546B}"/>
          </ac:spMkLst>
        </pc:spChg>
        <pc:spChg chg="add del mod ord">
          <ac:chgData name="Yaiguili Alvarado García" userId="7060d762a36533a9" providerId="LiveId" clId="{EFD26E8D-4821-4972-A70E-05951C30E24C}" dt="2023-02-25T20:35:38.410" v="1354" actId="700"/>
          <ac:spMkLst>
            <pc:docMk/>
            <pc:sldMk cId="2578009397" sldId="266"/>
            <ac:spMk id="5" creationId="{3ED9EC1C-8FE6-AA86-3AC2-0439C42923E8}"/>
          </ac:spMkLst>
        </pc:spChg>
        <pc:spChg chg="add del mod ord">
          <ac:chgData name="Yaiguili Alvarado García" userId="7060d762a36533a9" providerId="LiveId" clId="{EFD26E8D-4821-4972-A70E-05951C30E24C}" dt="2023-02-25T20:35:38.410" v="1354" actId="700"/>
          <ac:spMkLst>
            <pc:docMk/>
            <pc:sldMk cId="2578009397" sldId="266"/>
            <ac:spMk id="6" creationId="{7DD76043-4B54-A946-AEFF-152CB5B4A522}"/>
          </ac:spMkLst>
        </pc:spChg>
        <pc:spChg chg="add del mod">
          <ac:chgData name="Yaiguili Alvarado García" userId="7060d762a36533a9" providerId="LiveId" clId="{EFD26E8D-4821-4972-A70E-05951C30E24C}" dt="2023-02-25T20:39:41.166" v="1500" actId="478"/>
          <ac:spMkLst>
            <pc:docMk/>
            <pc:sldMk cId="2578009397" sldId="266"/>
            <ac:spMk id="7" creationId="{0D8077B9-47D5-202C-0F57-A743E7FCCDD8}"/>
          </ac:spMkLst>
        </pc:spChg>
        <pc:spChg chg="add del mod">
          <ac:chgData name="Yaiguili Alvarado García" userId="7060d762a36533a9" providerId="LiveId" clId="{EFD26E8D-4821-4972-A70E-05951C30E24C}" dt="2023-02-25T20:39:04.442" v="1461" actId="700"/>
          <ac:spMkLst>
            <pc:docMk/>
            <pc:sldMk cId="2578009397" sldId="266"/>
            <ac:spMk id="8" creationId="{699152CF-783D-24D4-E89C-CC732A2BE1CE}"/>
          </ac:spMkLst>
        </pc:spChg>
        <pc:spChg chg="add del mod">
          <ac:chgData name="Yaiguili Alvarado García" userId="7060d762a36533a9" providerId="LiveId" clId="{EFD26E8D-4821-4972-A70E-05951C30E24C}" dt="2023-02-25T20:39:04.442" v="1461" actId="700"/>
          <ac:spMkLst>
            <pc:docMk/>
            <pc:sldMk cId="2578009397" sldId="266"/>
            <ac:spMk id="9" creationId="{7D584213-42F3-1149-DFF8-2C262625AE63}"/>
          </ac:spMkLst>
        </pc:spChg>
        <pc:spChg chg="add del mod">
          <ac:chgData name="Yaiguili Alvarado García" userId="7060d762a36533a9" providerId="LiveId" clId="{EFD26E8D-4821-4972-A70E-05951C30E24C}" dt="2023-02-25T20:40:25.092" v="1507" actId="478"/>
          <ac:spMkLst>
            <pc:docMk/>
            <pc:sldMk cId="2578009397" sldId="266"/>
            <ac:spMk id="10" creationId="{E7A82B2C-312A-B203-29A3-F3B4E17CF9A6}"/>
          </ac:spMkLst>
        </pc:spChg>
        <pc:spChg chg="add mod">
          <ac:chgData name="Yaiguili Alvarado García" userId="7060d762a36533a9" providerId="LiveId" clId="{EFD26E8D-4821-4972-A70E-05951C30E24C}" dt="2023-02-25T20:51:19.133" v="1632" actId="1076"/>
          <ac:spMkLst>
            <pc:docMk/>
            <pc:sldMk cId="2578009397" sldId="266"/>
            <ac:spMk id="11" creationId="{DAD3645C-AF37-D566-B26B-58889C870D31}"/>
          </ac:spMkLst>
        </pc:spChg>
        <pc:spChg chg="add mod">
          <ac:chgData name="Yaiguili Alvarado García" userId="7060d762a36533a9" providerId="LiveId" clId="{EFD26E8D-4821-4972-A70E-05951C30E24C}" dt="2023-02-25T20:52:25.591" v="1642" actId="14100"/>
          <ac:spMkLst>
            <pc:docMk/>
            <pc:sldMk cId="2578009397" sldId="266"/>
            <ac:spMk id="12" creationId="{CFB4E4D2-43DB-016E-471D-E5A591508C3D}"/>
          </ac:spMkLst>
        </pc:spChg>
        <pc:spChg chg="add del mod ord">
          <ac:chgData name="Yaiguili Alvarado García" userId="7060d762a36533a9" providerId="LiveId" clId="{EFD26E8D-4821-4972-A70E-05951C30E24C}" dt="2023-02-25T20:40:35.119" v="1508" actId="700"/>
          <ac:spMkLst>
            <pc:docMk/>
            <pc:sldMk cId="2578009397" sldId="266"/>
            <ac:spMk id="13" creationId="{22C98425-68A4-5ED3-C55E-5F2039A229C9}"/>
          </ac:spMkLst>
        </pc:spChg>
        <pc:spChg chg="add del mod ord">
          <ac:chgData name="Yaiguili Alvarado García" userId="7060d762a36533a9" providerId="LiveId" clId="{EFD26E8D-4821-4972-A70E-05951C30E24C}" dt="2023-02-25T20:40:35.119" v="1508" actId="700"/>
          <ac:spMkLst>
            <pc:docMk/>
            <pc:sldMk cId="2578009397" sldId="266"/>
            <ac:spMk id="14" creationId="{FC31617F-126E-141A-7607-880F70FEE093}"/>
          </ac:spMkLst>
        </pc:spChg>
        <pc:spChg chg="add mod ord">
          <ac:chgData name="Yaiguili Alvarado García" userId="7060d762a36533a9" providerId="LiveId" clId="{EFD26E8D-4821-4972-A70E-05951C30E24C}" dt="2023-02-25T20:45:14.093" v="1594" actId="20577"/>
          <ac:spMkLst>
            <pc:docMk/>
            <pc:sldMk cId="2578009397" sldId="266"/>
            <ac:spMk id="15" creationId="{5C1BD99E-5DC2-2DDD-4CCB-ABE914AFECF1}"/>
          </ac:spMkLst>
        </pc:spChg>
        <pc:spChg chg="add mod ord">
          <ac:chgData name="Yaiguili Alvarado García" userId="7060d762a36533a9" providerId="LiveId" clId="{EFD26E8D-4821-4972-A70E-05951C30E24C}" dt="2023-02-25T20:58:53.923" v="1768" actId="27636"/>
          <ac:spMkLst>
            <pc:docMk/>
            <pc:sldMk cId="2578009397" sldId="266"/>
            <ac:spMk id="16" creationId="{3F16F1EE-FF0F-8EF7-2993-4A4DA3B797DC}"/>
          </ac:spMkLst>
        </pc:spChg>
        <pc:spChg chg="add mod">
          <ac:chgData name="Yaiguili Alvarado García" userId="7060d762a36533a9" providerId="LiveId" clId="{EFD26E8D-4821-4972-A70E-05951C30E24C}" dt="2023-02-25T20:52:01.094" v="1640" actId="1076"/>
          <ac:spMkLst>
            <pc:docMk/>
            <pc:sldMk cId="2578009397" sldId="266"/>
            <ac:spMk id="17" creationId="{C4170067-527D-9F42-D72D-B10C843E8D7E}"/>
          </ac:spMkLst>
        </pc:spChg>
        <pc:spChg chg="add mod">
          <ac:chgData name="Yaiguili Alvarado García" userId="7060d762a36533a9" providerId="LiveId" clId="{EFD26E8D-4821-4972-A70E-05951C30E24C}" dt="2023-02-25T20:51:48.543" v="1639" actId="1076"/>
          <ac:spMkLst>
            <pc:docMk/>
            <pc:sldMk cId="2578009397" sldId="266"/>
            <ac:spMk id="19" creationId="{6FB04342-B80C-BE92-331A-70C898D02989}"/>
          </ac:spMkLst>
        </pc:spChg>
        <pc:spChg chg="add mod">
          <ac:chgData name="Yaiguili Alvarado García" userId="7060d762a36533a9" providerId="LiveId" clId="{EFD26E8D-4821-4972-A70E-05951C30E24C}" dt="2023-02-25T21:47:11.585" v="2137" actId="1076"/>
          <ac:spMkLst>
            <pc:docMk/>
            <pc:sldMk cId="2578009397" sldId="266"/>
            <ac:spMk id="20" creationId="{959D0E48-BB9E-6F51-4F96-400AD42B8B2B}"/>
          </ac:spMkLst>
        </pc:spChg>
        <pc:spChg chg="add mod">
          <ac:chgData name="Yaiguili Alvarado García" userId="7060d762a36533a9" providerId="LiveId" clId="{EFD26E8D-4821-4972-A70E-05951C30E24C}" dt="2023-02-25T21:41:53.613" v="2093" actId="164"/>
          <ac:spMkLst>
            <pc:docMk/>
            <pc:sldMk cId="2578009397" sldId="266"/>
            <ac:spMk id="23" creationId="{2C190692-A409-EA7B-7BBE-2CB505DA7E52}"/>
          </ac:spMkLst>
        </pc:spChg>
        <pc:spChg chg="mod">
          <ac:chgData name="Yaiguili Alvarado García" userId="7060d762a36533a9" providerId="LiveId" clId="{EFD26E8D-4821-4972-A70E-05951C30E24C}" dt="2023-02-25T21:46:55.776" v="2133"/>
          <ac:spMkLst>
            <pc:docMk/>
            <pc:sldMk cId="2578009397" sldId="266"/>
            <ac:spMk id="27" creationId="{995CAAFB-5006-CD31-6CD0-0331246E5E81}"/>
          </ac:spMkLst>
        </pc:spChg>
        <pc:grpChg chg="add del mod">
          <ac:chgData name="Yaiguili Alvarado García" userId="7060d762a36533a9" providerId="LiveId" clId="{EFD26E8D-4821-4972-A70E-05951C30E24C}" dt="2023-02-25T21:46:46.432" v="2132" actId="21"/>
          <ac:grpSpMkLst>
            <pc:docMk/>
            <pc:sldMk cId="2578009397" sldId="266"/>
            <ac:grpSpMk id="24" creationId="{51A54457-D037-86BE-FF5F-2A5C20C8459F}"/>
          </ac:grpSpMkLst>
        </pc:grpChg>
        <pc:grpChg chg="add mod">
          <ac:chgData name="Yaiguili Alvarado García" userId="7060d762a36533a9" providerId="LiveId" clId="{EFD26E8D-4821-4972-A70E-05951C30E24C}" dt="2023-02-25T21:47:01.616" v="2135" actId="1076"/>
          <ac:grpSpMkLst>
            <pc:docMk/>
            <pc:sldMk cId="2578009397" sldId="266"/>
            <ac:grpSpMk id="26" creationId="{353D5369-C262-BC87-B636-1D6C6E9C1DC6}"/>
          </ac:grpSpMkLst>
        </pc:grpChg>
        <pc:picChg chg="add del mod">
          <ac:chgData name="Yaiguili Alvarado García" userId="7060d762a36533a9" providerId="LiveId" clId="{EFD26E8D-4821-4972-A70E-05951C30E24C}" dt="2023-02-25T21:46:10.721" v="2124" actId="478"/>
          <ac:picMkLst>
            <pc:docMk/>
            <pc:sldMk cId="2578009397" sldId="266"/>
            <ac:picMk id="21" creationId="{3957FB03-D652-E7F4-8E24-ECAD0D3B0B35}"/>
          </ac:picMkLst>
        </pc:picChg>
        <pc:picChg chg="add mod ord">
          <ac:chgData name="Yaiguili Alvarado García" userId="7060d762a36533a9" providerId="LiveId" clId="{EFD26E8D-4821-4972-A70E-05951C30E24C}" dt="2023-02-25T21:42:17.245" v="2102" actId="1076"/>
          <ac:picMkLst>
            <pc:docMk/>
            <pc:sldMk cId="2578009397" sldId="266"/>
            <ac:picMk id="22" creationId="{4D4424E4-A1BE-2900-7569-57CBCB407473}"/>
          </ac:picMkLst>
        </pc:picChg>
        <pc:picChg chg="add mod">
          <ac:chgData name="Yaiguili Alvarado García" userId="7060d762a36533a9" providerId="LiveId" clId="{EFD26E8D-4821-4972-A70E-05951C30E24C}" dt="2023-02-25T21:47:09.271" v="2136" actId="14100"/>
          <ac:picMkLst>
            <pc:docMk/>
            <pc:sldMk cId="2578009397" sldId="266"/>
            <ac:picMk id="25" creationId="{3E5DD258-E8EE-1A06-8FFC-1E63DC2F7541}"/>
          </ac:picMkLst>
        </pc:picChg>
        <pc:picChg chg="mod">
          <ac:chgData name="Yaiguili Alvarado García" userId="7060d762a36533a9" providerId="LiveId" clId="{EFD26E8D-4821-4972-A70E-05951C30E24C}" dt="2023-02-25T21:46:55.776" v="2133"/>
          <ac:picMkLst>
            <pc:docMk/>
            <pc:sldMk cId="2578009397" sldId="266"/>
            <ac:picMk id="28" creationId="{6BB5BDB9-C536-5DDD-E1F0-B77F16203262}"/>
          </ac:picMkLst>
        </pc:picChg>
      </pc:sldChg>
      <pc:sldChg chg="addSp delSp modSp add mod delAnim modAnim">
        <pc:chgData name="Yaiguili Alvarado García" userId="7060d762a36533a9" providerId="LiveId" clId="{EFD26E8D-4821-4972-A70E-05951C30E24C}" dt="2023-02-27T01:50:06.801" v="5406" actId="478"/>
        <pc:sldMkLst>
          <pc:docMk/>
          <pc:sldMk cId="4034548337" sldId="267"/>
        </pc:sldMkLst>
        <pc:spChg chg="add del mod">
          <ac:chgData name="Yaiguili Alvarado García" userId="7060d762a36533a9" providerId="LiveId" clId="{EFD26E8D-4821-4972-A70E-05951C30E24C}" dt="2023-02-25T20:54:33.053" v="1660"/>
          <ac:spMkLst>
            <pc:docMk/>
            <pc:sldMk cId="4034548337" sldId="267"/>
            <ac:spMk id="2" creationId="{E557ED41-AA6A-C1BF-BD37-0AE90EDD1480}"/>
          </ac:spMkLst>
        </pc:spChg>
        <pc:spChg chg="add del mod">
          <ac:chgData name="Yaiguili Alvarado García" userId="7060d762a36533a9" providerId="LiveId" clId="{EFD26E8D-4821-4972-A70E-05951C30E24C}" dt="2023-02-25T20:55:16.444" v="1665"/>
          <ac:spMkLst>
            <pc:docMk/>
            <pc:sldMk cId="4034548337" sldId="267"/>
            <ac:spMk id="3" creationId="{A33F12E2-0EE9-FAF1-E519-F75C06A8F7CA}"/>
          </ac:spMkLst>
        </pc:spChg>
        <pc:spChg chg="mod">
          <ac:chgData name="Yaiguili Alvarado García" userId="7060d762a36533a9" providerId="LiveId" clId="{EFD26E8D-4821-4972-A70E-05951C30E24C}" dt="2023-02-25T20:56:40.973" v="1730" actId="14100"/>
          <ac:spMkLst>
            <pc:docMk/>
            <pc:sldMk cId="4034548337" sldId="267"/>
            <ac:spMk id="11" creationId="{DAD3645C-AF37-D566-B26B-58889C870D31}"/>
          </ac:spMkLst>
        </pc:spChg>
        <pc:spChg chg="mod">
          <ac:chgData name="Yaiguili Alvarado García" userId="7060d762a36533a9" providerId="LiveId" clId="{EFD26E8D-4821-4972-A70E-05951C30E24C}" dt="2023-02-25T20:56:48.343" v="1734" actId="20577"/>
          <ac:spMkLst>
            <pc:docMk/>
            <pc:sldMk cId="4034548337" sldId="267"/>
            <ac:spMk id="12" creationId="{CFB4E4D2-43DB-016E-471D-E5A591508C3D}"/>
          </ac:spMkLst>
        </pc:spChg>
        <pc:spChg chg="mod">
          <ac:chgData name="Yaiguili Alvarado García" userId="7060d762a36533a9" providerId="LiveId" clId="{EFD26E8D-4821-4972-A70E-05951C30E24C}" dt="2023-02-25T20:58:56.883" v="1769" actId="27636"/>
          <ac:spMkLst>
            <pc:docMk/>
            <pc:sldMk cId="4034548337" sldId="267"/>
            <ac:spMk id="16" creationId="{3F16F1EE-FF0F-8EF7-2993-4A4DA3B797DC}"/>
          </ac:spMkLst>
        </pc:spChg>
        <pc:spChg chg="del">
          <ac:chgData name="Yaiguili Alvarado García" userId="7060d762a36533a9" providerId="LiveId" clId="{EFD26E8D-4821-4972-A70E-05951C30E24C}" dt="2023-02-25T20:53:46.883" v="1650" actId="478"/>
          <ac:spMkLst>
            <pc:docMk/>
            <pc:sldMk cId="4034548337" sldId="267"/>
            <ac:spMk id="17" creationId="{C4170067-527D-9F42-D72D-B10C843E8D7E}"/>
          </ac:spMkLst>
        </pc:spChg>
        <pc:spChg chg="del">
          <ac:chgData name="Yaiguili Alvarado García" userId="7060d762a36533a9" providerId="LiveId" clId="{EFD26E8D-4821-4972-A70E-05951C30E24C}" dt="2023-02-25T20:53:43.405" v="1648" actId="478"/>
          <ac:spMkLst>
            <pc:docMk/>
            <pc:sldMk cId="4034548337" sldId="267"/>
            <ac:spMk id="19" creationId="{6FB04342-B80C-BE92-331A-70C898D02989}"/>
          </ac:spMkLst>
        </pc:spChg>
        <pc:spChg chg="del">
          <ac:chgData name="Yaiguili Alvarado García" userId="7060d762a36533a9" providerId="LiveId" clId="{EFD26E8D-4821-4972-A70E-05951C30E24C}" dt="2023-02-25T20:53:45.676" v="1649" actId="478"/>
          <ac:spMkLst>
            <pc:docMk/>
            <pc:sldMk cId="4034548337" sldId="267"/>
            <ac:spMk id="20" creationId="{959D0E48-BB9E-6F51-4F96-400AD42B8B2B}"/>
          </ac:spMkLst>
        </pc:spChg>
        <pc:picChg chg="add del mod">
          <ac:chgData name="Yaiguili Alvarado García" userId="7060d762a36533a9" providerId="LiveId" clId="{EFD26E8D-4821-4972-A70E-05951C30E24C}" dt="2023-02-27T01:50:06.071" v="5405" actId="478"/>
          <ac:picMkLst>
            <pc:docMk/>
            <pc:sldMk cId="4034548337" sldId="267"/>
            <ac:picMk id="4" creationId="{F2C8FEB9-2D50-0E63-7266-D888AAB32EB7}"/>
          </ac:picMkLst>
        </pc:picChg>
        <pc:picChg chg="add del mod">
          <ac:chgData name="Yaiguili Alvarado García" userId="7060d762a36533a9" providerId="LiveId" clId="{EFD26E8D-4821-4972-A70E-05951C30E24C}" dt="2023-02-27T01:50:06.801" v="5406" actId="478"/>
          <ac:picMkLst>
            <pc:docMk/>
            <pc:sldMk cId="4034548337" sldId="267"/>
            <ac:picMk id="5" creationId="{D75E4BA2-1566-CE30-8107-DB1617ECDC4F}"/>
          </ac:picMkLst>
        </pc:picChg>
      </pc:sldChg>
      <pc:sldChg chg="addSp delSp modSp new mod modClrScheme modAnim chgLayout">
        <pc:chgData name="Yaiguili Alvarado García" userId="7060d762a36533a9" providerId="LiveId" clId="{EFD26E8D-4821-4972-A70E-05951C30E24C}" dt="2023-02-25T21:48:59.627" v="2150" actId="255"/>
        <pc:sldMkLst>
          <pc:docMk/>
          <pc:sldMk cId="2685732871" sldId="268"/>
        </pc:sldMkLst>
        <pc:spChg chg="mod ord">
          <ac:chgData name="Yaiguili Alvarado García" userId="7060d762a36533a9" providerId="LiveId" clId="{EFD26E8D-4821-4972-A70E-05951C30E24C}" dt="2023-02-25T20:59:55.189" v="1773" actId="700"/>
          <ac:spMkLst>
            <pc:docMk/>
            <pc:sldMk cId="2685732871" sldId="268"/>
            <ac:spMk id="2" creationId="{183BC427-1C99-5A17-3786-67E6D28DB303}"/>
          </ac:spMkLst>
        </pc:spChg>
        <pc:spChg chg="add del mod ord">
          <ac:chgData name="Yaiguili Alvarado García" userId="7060d762a36533a9" providerId="LiveId" clId="{EFD26E8D-4821-4972-A70E-05951C30E24C}" dt="2023-02-25T20:59:55.189" v="1773" actId="700"/>
          <ac:spMkLst>
            <pc:docMk/>
            <pc:sldMk cId="2685732871" sldId="268"/>
            <ac:spMk id="3" creationId="{9CDA6326-0716-DBE9-57B7-1FD1EFC51C59}"/>
          </ac:spMkLst>
        </pc:spChg>
        <pc:spChg chg="add mod ord">
          <ac:chgData name="Yaiguili Alvarado García" userId="7060d762a36533a9" providerId="LiveId" clId="{EFD26E8D-4821-4972-A70E-05951C30E24C}" dt="2023-02-25T20:59:55.189" v="1773" actId="700"/>
          <ac:spMkLst>
            <pc:docMk/>
            <pc:sldMk cId="2685732871" sldId="268"/>
            <ac:spMk id="4" creationId="{CCF88ED0-E187-6E34-84FF-C3771E343EAC}"/>
          </ac:spMkLst>
        </pc:spChg>
        <pc:spChg chg="add del mod">
          <ac:chgData name="Yaiguili Alvarado García" userId="7060d762a36533a9" providerId="LiveId" clId="{EFD26E8D-4821-4972-A70E-05951C30E24C}" dt="2023-02-25T21:06:35.934" v="1872"/>
          <ac:spMkLst>
            <pc:docMk/>
            <pc:sldMk cId="2685732871" sldId="268"/>
            <ac:spMk id="8" creationId="{A7A62651-2215-6B00-D6F8-ED4CC49D2E2C}"/>
          </ac:spMkLst>
        </pc:spChg>
        <pc:spChg chg="add del mod">
          <ac:chgData name="Yaiguili Alvarado García" userId="7060d762a36533a9" providerId="LiveId" clId="{EFD26E8D-4821-4972-A70E-05951C30E24C}" dt="2023-02-25T21:48:47.627" v="2148" actId="255"/>
          <ac:spMkLst>
            <pc:docMk/>
            <pc:sldMk cId="2685732871" sldId="268"/>
            <ac:spMk id="9" creationId="{D1A7215C-EE55-42B4-5557-1E552F7F974D}"/>
          </ac:spMkLst>
        </pc:spChg>
        <pc:spChg chg="add mod">
          <ac:chgData name="Yaiguili Alvarado García" userId="7060d762a36533a9" providerId="LiveId" clId="{EFD26E8D-4821-4972-A70E-05951C30E24C}" dt="2023-02-25T21:48:53.853" v="2149" actId="255"/>
          <ac:spMkLst>
            <pc:docMk/>
            <pc:sldMk cId="2685732871" sldId="268"/>
            <ac:spMk id="10" creationId="{4B58559C-3311-334F-BE2F-FA3744D43400}"/>
          </ac:spMkLst>
        </pc:spChg>
        <pc:spChg chg="add mod">
          <ac:chgData name="Yaiguili Alvarado García" userId="7060d762a36533a9" providerId="LiveId" clId="{EFD26E8D-4821-4972-A70E-05951C30E24C}" dt="2023-02-25T21:48:59.627" v="2150" actId="255"/>
          <ac:spMkLst>
            <pc:docMk/>
            <pc:sldMk cId="2685732871" sldId="268"/>
            <ac:spMk id="11" creationId="{3264EA91-F2EA-E5E9-D257-6235363FDA28}"/>
          </ac:spMkLst>
        </pc:spChg>
        <pc:spChg chg="add del mod ord">
          <ac:chgData name="Yaiguili Alvarado García" userId="7060d762a36533a9" providerId="LiveId" clId="{EFD26E8D-4821-4972-A70E-05951C30E24C}" dt="2023-02-25T21:18:34.308" v="1911" actId="478"/>
          <ac:spMkLst>
            <pc:docMk/>
            <pc:sldMk cId="2685732871" sldId="268"/>
            <ac:spMk id="12" creationId="{397ECFBA-3132-284F-DFB4-FD0C32519BD0}"/>
          </ac:spMkLst>
        </pc:spChg>
        <pc:spChg chg="add del mod ord">
          <ac:chgData name="Yaiguili Alvarado García" userId="7060d762a36533a9" providerId="LiveId" clId="{EFD26E8D-4821-4972-A70E-05951C30E24C}" dt="2023-02-25T21:18:28.522" v="1908" actId="478"/>
          <ac:spMkLst>
            <pc:docMk/>
            <pc:sldMk cId="2685732871" sldId="268"/>
            <ac:spMk id="13" creationId="{C5E16D71-6EBC-2AA7-A7B0-18A0C8C41A05}"/>
          </ac:spMkLst>
        </pc:spChg>
        <pc:picChg chg="add mod ord modCrop">
          <ac:chgData name="Yaiguili Alvarado García" userId="7060d762a36533a9" providerId="LiveId" clId="{EFD26E8D-4821-4972-A70E-05951C30E24C}" dt="2023-02-25T21:34:32.941" v="2047" actId="1036"/>
          <ac:picMkLst>
            <pc:docMk/>
            <pc:sldMk cId="2685732871" sldId="268"/>
            <ac:picMk id="5" creationId="{0D3FFD8B-216B-5724-2B8A-5CC3EFA5884E}"/>
          </ac:picMkLst>
        </pc:picChg>
        <pc:picChg chg="add mod">
          <ac:chgData name="Yaiguili Alvarado García" userId="7060d762a36533a9" providerId="LiveId" clId="{EFD26E8D-4821-4972-A70E-05951C30E24C}" dt="2023-02-25T21:34:32.941" v="2047" actId="1036"/>
          <ac:picMkLst>
            <pc:docMk/>
            <pc:sldMk cId="2685732871" sldId="268"/>
            <ac:picMk id="6" creationId="{8CCE40A9-E928-83A8-1CB3-4347F9BD98FC}"/>
          </ac:picMkLst>
        </pc:picChg>
        <pc:picChg chg="add mod modCrop">
          <ac:chgData name="Yaiguili Alvarado García" userId="7060d762a36533a9" providerId="LiveId" clId="{EFD26E8D-4821-4972-A70E-05951C30E24C}" dt="2023-02-25T21:34:32.941" v="2047" actId="1036"/>
          <ac:picMkLst>
            <pc:docMk/>
            <pc:sldMk cId="2685732871" sldId="268"/>
            <ac:picMk id="7" creationId="{A2F78A64-0030-3A03-4C6F-2C533B354AE5}"/>
          </ac:picMkLst>
        </pc:picChg>
        <pc:cxnChg chg="add del mod">
          <ac:chgData name="Yaiguili Alvarado García" userId="7060d762a36533a9" providerId="LiveId" clId="{EFD26E8D-4821-4972-A70E-05951C30E24C}" dt="2023-02-25T21:31:08.240" v="2026" actId="478"/>
          <ac:cxnSpMkLst>
            <pc:docMk/>
            <pc:sldMk cId="2685732871" sldId="268"/>
            <ac:cxnSpMk id="15" creationId="{385E5F2C-79BF-31C0-E4D9-0BA7821B36CE}"/>
          </ac:cxnSpMkLst>
        </pc:cxnChg>
        <pc:cxnChg chg="add del mod">
          <ac:chgData name="Yaiguili Alvarado García" userId="7060d762a36533a9" providerId="LiveId" clId="{EFD26E8D-4821-4972-A70E-05951C30E24C}" dt="2023-02-25T21:31:07.020" v="2025" actId="478"/>
          <ac:cxnSpMkLst>
            <pc:docMk/>
            <pc:sldMk cId="2685732871" sldId="268"/>
            <ac:cxnSpMk id="17" creationId="{B2DE6AEF-0B79-2B78-9B3A-74C84B44E82D}"/>
          </ac:cxnSpMkLst>
        </pc:cxnChg>
        <pc:cxnChg chg="add del mod">
          <ac:chgData name="Yaiguili Alvarado García" userId="7060d762a36533a9" providerId="LiveId" clId="{EFD26E8D-4821-4972-A70E-05951C30E24C}" dt="2023-02-25T21:30:59.180" v="2021"/>
          <ac:cxnSpMkLst>
            <pc:docMk/>
            <pc:sldMk cId="2685732871" sldId="268"/>
            <ac:cxnSpMk id="18" creationId="{8D72239C-0DD5-E111-976C-DF6B0901FA98}"/>
          </ac:cxnSpMkLst>
        </pc:cxnChg>
      </pc:sldChg>
      <pc:sldChg chg="addSp delSp modSp new mod modClrScheme delAnim modAnim chgLayout">
        <pc:chgData name="Yaiguili Alvarado García" userId="7060d762a36533a9" providerId="LiveId" clId="{EFD26E8D-4821-4972-A70E-05951C30E24C}" dt="2023-02-25T23:27:47.059" v="2291" actId="478"/>
        <pc:sldMkLst>
          <pc:docMk/>
          <pc:sldMk cId="2361178707" sldId="269"/>
        </pc:sldMkLst>
        <pc:spChg chg="del">
          <ac:chgData name="Yaiguili Alvarado García" userId="7060d762a36533a9" providerId="LiveId" clId="{EFD26E8D-4821-4972-A70E-05951C30E24C}" dt="2023-02-25T21:49:34.287" v="2151" actId="700"/>
          <ac:spMkLst>
            <pc:docMk/>
            <pc:sldMk cId="2361178707" sldId="269"/>
            <ac:spMk id="2" creationId="{DCAA4FDC-8904-2161-9C4B-D69547036DD1}"/>
          </ac:spMkLst>
        </pc:spChg>
        <pc:spChg chg="del">
          <ac:chgData name="Yaiguili Alvarado García" userId="7060d762a36533a9" providerId="LiveId" clId="{EFD26E8D-4821-4972-A70E-05951C30E24C}" dt="2023-02-25T21:49:34.287" v="2151" actId="700"/>
          <ac:spMkLst>
            <pc:docMk/>
            <pc:sldMk cId="2361178707" sldId="269"/>
            <ac:spMk id="3" creationId="{5C1D10FF-8CCD-79AF-A33C-98D56A79216B}"/>
          </ac:spMkLst>
        </pc:spChg>
        <pc:spChg chg="add del mod ord">
          <ac:chgData name="Yaiguili Alvarado García" userId="7060d762a36533a9" providerId="LiveId" clId="{EFD26E8D-4821-4972-A70E-05951C30E24C}" dt="2023-02-25T21:51:27.647" v="2173" actId="700"/>
          <ac:spMkLst>
            <pc:docMk/>
            <pc:sldMk cId="2361178707" sldId="269"/>
            <ac:spMk id="6" creationId="{349059FC-45D4-D2EE-CD63-C6220F7BBCE4}"/>
          </ac:spMkLst>
        </pc:spChg>
        <pc:spChg chg="add del mod ord">
          <ac:chgData name="Yaiguili Alvarado García" userId="7060d762a36533a9" providerId="LiveId" clId="{EFD26E8D-4821-4972-A70E-05951C30E24C}" dt="2023-02-25T21:51:27.647" v="2173" actId="700"/>
          <ac:spMkLst>
            <pc:docMk/>
            <pc:sldMk cId="2361178707" sldId="269"/>
            <ac:spMk id="7" creationId="{08C7E93F-E1F3-F97E-95ED-EB7CE5264ED1}"/>
          </ac:spMkLst>
        </pc:spChg>
        <pc:spChg chg="add del mod">
          <ac:chgData name="Yaiguili Alvarado García" userId="7060d762a36533a9" providerId="LiveId" clId="{EFD26E8D-4821-4972-A70E-05951C30E24C}" dt="2023-02-25T21:51:20.239" v="2172" actId="21"/>
          <ac:spMkLst>
            <pc:docMk/>
            <pc:sldMk cId="2361178707" sldId="269"/>
            <ac:spMk id="8" creationId="{D5BC1B30-6950-0001-82A5-C5C689F60A89}"/>
          </ac:spMkLst>
        </pc:spChg>
        <pc:spChg chg="add del mod">
          <ac:chgData name="Yaiguili Alvarado García" userId="7060d762a36533a9" providerId="LiveId" clId="{EFD26E8D-4821-4972-A70E-05951C30E24C}" dt="2023-02-25T21:51:20.239" v="2172" actId="21"/>
          <ac:spMkLst>
            <pc:docMk/>
            <pc:sldMk cId="2361178707" sldId="269"/>
            <ac:spMk id="9" creationId="{2FC01E76-7037-B7A1-DF2F-D7F04925688E}"/>
          </ac:spMkLst>
        </pc:spChg>
        <pc:spChg chg="add del mod ord">
          <ac:chgData name="Yaiguili Alvarado García" userId="7060d762a36533a9" providerId="LiveId" clId="{EFD26E8D-4821-4972-A70E-05951C30E24C}" dt="2023-02-25T21:51:44.762" v="2182" actId="478"/>
          <ac:spMkLst>
            <pc:docMk/>
            <pc:sldMk cId="2361178707" sldId="269"/>
            <ac:spMk id="10" creationId="{C066D3B7-5C45-7D96-C33F-C3AA9203526F}"/>
          </ac:spMkLst>
        </pc:spChg>
        <pc:spChg chg="add del mod ord">
          <ac:chgData name="Yaiguili Alvarado García" userId="7060d762a36533a9" providerId="LiveId" clId="{EFD26E8D-4821-4972-A70E-05951C30E24C}" dt="2023-02-25T21:51:43.216" v="2181" actId="478"/>
          <ac:spMkLst>
            <pc:docMk/>
            <pc:sldMk cId="2361178707" sldId="269"/>
            <ac:spMk id="11" creationId="{8D37F194-67FD-00C5-2656-E37DBB4D8D84}"/>
          </ac:spMkLst>
        </pc:spChg>
        <pc:spChg chg="add del mod ord">
          <ac:chgData name="Yaiguili Alvarado García" userId="7060d762a36533a9" providerId="LiveId" clId="{EFD26E8D-4821-4972-A70E-05951C30E24C}" dt="2023-02-25T21:51:42.472" v="2180" actId="478"/>
          <ac:spMkLst>
            <pc:docMk/>
            <pc:sldMk cId="2361178707" sldId="269"/>
            <ac:spMk id="12" creationId="{AF5EDACC-824B-9205-F6D8-7D56071822F0}"/>
          </ac:spMkLst>
        </pc:spChg>
        <pc:spChg chg="add mod">
          <ac:chgData name="Yaiguili Alvarado García" userId="7060d762a36533a9" providerId="LiveId" clId="{EFD26E8D-4821-4972-A70E-05951C30E24C}" dt="2023-02-25T21:52:37.872" v="2184" actId="207"/>
          <ac:spMkLst>
            <pc:docMk/>
            <pc:sldMk cId="2361178707" sldId="269"/>
            <ac:spMk id="13" creationId="{51FBAB48-3BE5-E330-07E0-52B0B6C1181F}"/>
          </ac:spMkLst>
        </pc:spChg>
        <pc:spChg chg="add mod">
          <ac:chgData name="Yaiguili Alvarado García" userId="7060d762a36533a9" providerId="LiveId" clId="{EFD26E8D-4821-4972-A70E-05951C30E24C}" dt="2023-02-25T21:52:35.772" v="2183" actId="207"/>
          <ac:spMkLst>
            <pc:docMk/>
            <pc:sldMk cId="2361178707" sldId="269"/>
            <ac:spMk id="14" creationId="{3B4BCD30-3B1B-0570-3C54-A14260E9CC1A}"/>
          </ac:spMkLst>
        </pc:spChg>
        <pc:spChg chg="add del mod">
          <ac:chgData name="Yaiguili Alvarado García" userId="7060d762a36533a9" providerId="LiveId" clId="{EFD26E8D-4821-4972-A70E-05951C30E24C}" dt="2023-02-25T23:27:47.059" v="2291" actId="478"/>
          <ac:spMkLst>
            <pc:docMk/>
            <pc:sldMk cId="2361178707" sldId="269"/>
            <ac:spMk id="16" creationId="{BEEDD2D2-1418-D5C5-DB0D-A37FD028FDCB}"/>
          </ac:spMkLst>
        </pc:spChg>
        <pc:picChg chg="add del mod">
          <ac:chgData name="Yaiguili Alvarado García" userId="7060d762a36533a9" providerId="LiveId" clId="{EFD26E8D-4821-4972-A70E-05951C30E24C}" dt="2023-02-25T21:35:06.302" v="2055" actId="21"/>
          <ac:picMkLst>
            <pc:docMk/>
            <pc:sldMk cId="2361178707" sldId="269"/>
            <ac:picMk id="5" creationId="{0002694D-A3F5-2ECD-39D8-F80070B529FE}"/>
          </ac:picMkLst>
        </pc:picChg>
        <pc:picChg chg="add del mod">
          <ac:chgData name="Yaiguili Alvarado García" userId="7060d762a36533a9" providerId="LiveId" clId="{EFD26E8D-4821-4972-A70E-05951C30E24C}" dt="2023-02-25T23:27:47.059" v="2291" actId="478"/>
          <ac:picMkLst>
            <pc:docMk/>
            <pc:sldMk cId="2361178707" sldId="269"/>
            <ac:picMk id="15" creationId="{FFBD70D6-96BF-2560-504F-DFE0CE71A842}"/>
          </ac:picMkLst>
        </pc:picChg>
      </pc:sldChg>
      <pc:sldChg chg="addSp delSp modSp new mod modTransition modClrScheme chgLayout">
        <pc:chgData name="Yaiguili Alvarado García" userId="7060d762a36533a9" providerId="LiveId" clId="{EFD26E8D-4821-4972-A70E-05951C30E24C}" dt="2023-02-27T01:49:23.611" v="5399" actId="2711"/>
        <pc:sldMkLst>
          <pc:docMk/>
          <pc:sldMk cId="596445208" sldId="270"/>
        </pc:sldMkLst>
        <pc:spChg chg="del mod ord">
          <ac:chgData name="Yaiguili Alvarado García" userId="7060d762a36533a9" providerId="LiveId" clId="{EFD26E8D-4821-4972-A70E-05951C30E24C}" dt="2023-02-25T21:57:44.641" v="2186" actId="700"/>
          <ac:spMkLst>
            <pc:docMk/>
            <pc:sldMk cId="596445208" sldId="270"/>
            <ac:spMk id="2" creationId="{DA17EE36-1C30-DCA7-1E9A-08C3730AD84B}"/>
          </ac:spMkLst>
        </pc:spChg>
        <pc:spChg chg="del mod ord">
          <ac:chgData name="Yaiguili Alvarado García" userId="7060d762a36533a9" providerId="LiveId" clId="{EFD26E8D-4821-4972-A70E-05951C30E24C}" dt="2023-02-25T21:57:44.641" v="2186" actId="700"/>
          <ac:spMkLst>
            <pc:docMk/>
            <pc:sldMk cId="596445208" sldId="270"/>
            <ac:spMk id="3" creationId="{27AF2DCE-FA48-78A1-3BA3-5FF0FD99AB86}"/>
          </ac:spMkLst>
        </pc:spChg>
        <pc:spChg chg="del">
          <ac:chgData name="Yaiguili Alvarado García" userId="7060d762a36533a9" providerId="LiveId" clId="{EFD26E8D-4821-4972-A70E-05951C30E24C}" dt="2023-02-25T21:57:44.641" v="2186" actId="700"/>
          <ac:spMkLst>
            <pc:docMk/>
            <pc:sldMk cId="596445208" sldId="270"/>
            <ac:spMk id="4" creationId="{BC20DA8C-4446-122C-9ABB-D150EBD96326}"/>
          </ac:spMkLst>
        </pc:spChg>
        <pc:spChg chg="add del mod ord">
          <ac:chgData name="Yaiguili Alvarado García" userId="7060d762a36533a9" providerId="LiveId" clId="{EFD26E8D-4821-4972-A70E-05951C30E24C}" dt="2023-02-25T21:59:28.811" v="2199" actId="700"/>
          <ac:spMkLst>
            <pc:docMk/>
            <pc:sldMk cId="596445208" sldId="270"/>
            <ac:spMk id="5" creationId="{FC58C74B-B7FA-9EB8-130C-4B17CF0254F8}"/>
          </ac:spMkLst>
        </pc:spChg>
        <pc:spChg chg="add del mod ord">
          <ac:chgData name="Yaiguili Alvarado García" userId="7060d762a36533a9" providerId="LiveId" clId="{EFD26E8D-4821-4972-A70E-05951C30E24C}" dt="2023-02-25T21:59:28.811" v="2199" actId="700"/>
          <ac:spMkLst>
            <pc:docMk/>
            <pc:sldMk cId="596445208" sldId="270"/>
            <ac:spMk id="6" creationId="{694F7D04-F891-ABF8-EE60-2FD34C0DA520}"/>
          </ac:spMkLst>
        </pc:spChg>
        <pc:spChg chg="add mod ord">
          <ac:chgData name="Yaiguili Alvarado García" userId="7060d762a36533a9" providerId="LiveId" clId="{EFD26E8D-4821-4972-A70E-05951C30E24C}" dt="2023-02-25T22:00:07.363" v="2246" actId="20577"/>
          <ac:spMkLst>
            <pc:docMk/>
            <pc:sldMk cId="596445208" sldId="270"/>
            <ac:spMk id="7" creationId="{1FE89F9B-A9A8-157D-DD36-3CDF753C678B}"/>
          </ac:spMkLst>
        </pc:spChg>
        <pc:spChg chg="add mod ord">
          <ac:chgData name="Yaiguili Alvarado García" userId="7060d762a36533a9" providerId="LiveId" clId="{EFD26E8D-4821-4972-A70E-05951C30E24C}" dt="2023-02-25T21:59:28.811" v="2199" actId="700"/>
          <ac:spMkLst>
            <pc:docMk/>
            <pc:sldMk cId="596445208" sldId="270"/>
            <ac:spMk id="8" creationId="{FEC9BFFF-DA41-C67E-6ECB-585571F1FB79}"/>
          </ac:spMkLst>
        </pc:spChg>
        <pc:spChg chg="add mod ord">
          <ac:chgData name="Yaiguili Alvarado García" userId="7060d762a36533a9" providerId="LiveId" clId="{EFD26E8D-4821-4972-A70E-05951C30E24C}" dt="2023-02-27T01:49:23.611" v="5399" actId="2711"/>
          <ac:spMkLst>
            <pc:docMk/>
            <pc:sldMk cId="596445208" sldId="270"/>
            <ac:spMk id="9" creationId="{1F601696-A1F7-1030-FD87-270A096A4B75}"/>
          </ac:spMkLst>
        </pc:spChg>
        <pc:spChg chg="add del mod">
          <ac:chgData name="Yaiguili Alvarado García" userId="7060d762a36533a9" providerId="LiveId" clId="{EFD26E8D-4821-4972-A70E-05951C30E24C}" dt="2023-02-25T22:01:01.463" v="2254" actId="478"/>
          <ac:spMkLst>
            <pc:docMk/>
            <pc:sldMk cId="596445208" sldId="270"/>
            <ac:spMk id="11" creationId="{FFF76D6C-2F9D-8F76-71A2-C0C79B33432B}"/>
          </ac:spMkLst>
        </pc:spChg>
        <pc:spChg chg="add mod">
          <ac:chgData name="Yaiguili Alvarado García" userId="7060d762a36533a9" providerId="LiveId" clId="{EFD26E8D-4821-4972-A70E-05951C30E24C}" dt="2023-02-25T23:31:12.644" v="2334" actId="1076"/>
          <ac:spMkLst>
            <pc:docMk/>
            <pc:sldMk cId="596445208" sldId="270"/>
            <ac:spMk id="12" creationId="{9F030038-AC5C-3235-E144-A7A050DCA039}"/>
          </ac:spMkLst>
        </pc:spChg>
        <pc:spChg chg="add del mod">
          <ac:chgData name="Yaiguili Alvarado García" userId="7060d762a36533a9" providerId="LiveId" clId="{EFD26E8D-4821-4972-A70E-05951C30E24C}" dt="2023-02-25T23:28:11.085" v="2292" actId="478"/>
          <ac:spMkLst>
            <pc:docMk/>
            <pc:sldMk cId="596445208" sldId="270"/>
            <ac:spMk id="19" creationId="{3474232C-FCA3-3D06-C7CC-447B8B1D17B6}"/>
          </ac:spMkLst>
        </pc:spChg>
        <pc:picChg chg="add del">
          <ac:chgData name="Yaiguili Alvarado García" userId="7060d762a36533a9" providerId="LiveId" clId="{EFD26E8D-4821-4972-A70E-05951C30E24C}" dt="2023-02-25T23:22:24.179" v="2275" actId="478"/>
          <ac:picMkLst>
            <pc:docMk/>
            <pc:sldMk cId="596445208" sldId="270"/>
            <ac:picMk id="14" creationId="{A8428FDE-B9CD-B896-A358-9F6700F6440B}"/>
          </ac:picMkLst>
        </pc:picChg>
        <pc:picChg chg="add del mod">
          <ac:chgData name="Yaiguili Alvarado García" userId="7060d762a36533a9" providerId="LiveId" clId="{EFD26E8D-4821-4972-A70E-05951C30E24C}" dt="2023-02-25T23:30:32.174" v="2328" actId="21"/>
          <ac:picMkLst>
            <pc:docMk/>
            <pc:sldMk cId="596445208" sldId="270"/>
            <ac:picMk id="16" creationId="{0A756077-3493-5253-FDA6-C6EF02D0035C}"/>
          </ac:picMkLst>
        </pc:picChg>
        <pc:picChg chg="add del mod">
          <ac:chgData name="Yaiguili Alvarado García" userId="7060d762a36533a9" providerId="LiveId" clId="{EFD26E8D-4821-4972-A70E-05951C30E24C}" dt="2023-02-25T23:30:32.174" v="2328" actId="21"/>
          <ac:picMkLst>
            <pc:docMk/>
            <pc:sldMk cId="596445208" sldId="270"/>
            <ac:picMk id="18" creationId="{28C7C0E3-3F08-17A4-F3BE-BE77ECCAAA5C}"/>
          </ac:picMkLst>
        </pc:picChg>
        <pc:picChg chg="add mod">
          <ac:chgData name="Yaiguili Alvarado García" userId="7060d762a36533a9" providerId="LiveId" clId="{EFD26E8D-4821-4972-A70E-05951C30E24C}" dt="2023-02-25T23:31:12.644" v="2334" actId="1076"/>
          <ac:picMkLst>
            <pc:docMk/>
            <pc:sldMk cId="596445208" sldId="270"/>
            <ac:picMk id="21" creationId="{E0AF1553-B4E5-899E-1230-05CC3943E4E7}"/>
          </ac:picMkLst>
        </pc:picChg>
      </pc:sldChg>
      <pc:sldChg chg="new del">
        <pc:chgData name="Yaiguili Alvarado García" userId="7060d762a36533a9" providerId="LiveId" clId="{EFD26E8D-4821-4972-A70E-05951C30E24C}" dt="2023-02-25T22:02:01.943" v="2269" actId="680"/>
        <pc:sldMkLst>
          <pc:docMk/>
          <pc:sldMk cId="1025466725" sldId="271"/>
        </pc:sldMkLst>
      </pc:sldChg>
      <pc:sldChg chg="delSp modSp add del mod">
        <pc:chgData name="Yaiguili Alvarado García" userId="7060d762a36533a9" providerId="LiveId" clId="{EFD26E8D-4821-4972-A70E-05951C30E24C}" dt="2023-02-25T23:31:01.274" v="2332" actId="47"/>
        <pc:sldMkLst>
          <pc:docMk/>
          <pc:sldMk cId="1058484206" sldId="271"/>
        </pc:sldMkLst>
        <pc:spChg chg="mod">
          <ac:chgData name="Yaiguili Alvarado García" userId="7060d762a36533a9" providerId="LiveId" clId="{EFD26E8D-4821-4972-A70E-05951C30E24C}" dt="2023-02-25T23:29:57.139" v="2326" actId="1076"/>
          <ac:spMkLst>
            <pc:docMk/>
            <pc:sldMk cId="1058484206" sldId="271"/>
            <ac:spMk id="9" creationId="{1F601696-A1F7-1030-FD87-270A096A4B75}"/>
          </ac:spMkLst>
        </pc:spChg>
        <pc:spChg chg="mod">
          <ac:chgData name="Yaiguili Alvarado García" userId="7060d762a36533a9" providerId="LiveId" clId="{EFD26E8D-4821-4972-A70E-05951C30E24C}" dt="2023-02-25T23:29:57.139" v="2326" actId="1076"/>
          <ac:spMkLst>
            <pc:docMk/>
            <pc:sldMk cId="1058484206" sldId="271"/>
            <ac:spMk id="12" creationId="{9F030038-AC5C-3235-E144-A7A050DCA039}"/>
          </ac:spMkLst>
        </pc:spChg>
        <pc:picChg chg="del">
          <ac:chgData name="Yaiguili Alvarado García" userId="7060d762a36533a9" providerId="LiveId" clId="{EFD26E8D-4821-4972-A70E-05951C30E24C}" dt="2023-02-25T23:30:40.660" v="2331" actId="478"/>
          <ac:picMkLst>
            <pc:docMk/>
            <pc:sldMk cId="1058484206" sldId="271"/>
            <ac:picMk id="16" creationId="{0A756077-3493-5253-FDA6-C6EF02D0035C}"/>
          </ac:picMkLst>
        </pc:picChg>
        <pc:picChg chg="del">
          <ac:chgData name="Yaiguili Alvarado García" userId="7060d762a36533a9" providerId="LiveId" clId="{EFD26E8D-4821-4972-A70E-05951C30E24C}" dt="2023-02-25T23:30:39.665" v="2330" actId="478"/>
          <ac:picMkLst>
            <pc:docMk/>
            <pc:sldMk cId="1058484206" sldId="271"/>
            <ac:picMk id="18" creationId="{28C7C0E3-3F08-17A4-F3BE-BE77ECCAAA5C}"/>
          </ac:picMkLst>
        </pc:picChg>
        <pc:picChg chg="mod">
          <ac:chgData name="Yaiguili Alvarado García" userId="7060d762a36533a9" providerId="LiveId" clId="{EFD26E8D-4821-4972-A70E-05951C30E24C}" dt="2023-02-25T23:30:02.654" v="2327" actId="1076"/>
          <ac:picMkLst>
            <pc:docMk/>
            <pc:sldMk cId="1058484206" sldId="271"/>
            <ac:picMk id="21" creationId="{E0AF1553-B4E5-899E-1230-05CC3943E4E7}"/>
          </ac:picMkLst>
        </pc:picChg>
      </pc:sldChg>
      <pc:sldChg chg="new del">
        <pc:chgData name="Yaiguili Alvarado García" userId="7060d762a36533a9" providerId="LiveId" clId="{EFD26E8D-4821-4972-A70E-05951C30E24C}" dt="2023-02-25T23:32:59.866" v="2365" actId="680"/>
        <pc:sldMkLst>
          <pc:docMk/>
          <pc:sldMk cId="1523225217" sldId="271"/>
        </pc:sldMkLst>
      </pc:sldChg>
      <pc:sldChg chg="addSp delSp modSp add del mod modTransition">
        <pc:chgData name="Yaiguili Alvarado García" userId="7060d762a36533a9" providerId="LiveId" clId="{EFD26E8D-4821-4972-A70E-05951C30E24C}" dt="2023-02-25T23:32:41.145" v="2358" actId="2890"/>
        <pc:sldMkLst>
          <pc:docMk/>
          <pc:sldMk cId="3191871346" sldId="271"/>
        </pc:sldMkLst>
        <pc:spChg chg="add del mod">
          <ac:chgData name="Yaiguili Alvarado García" userId="7060d762a36533a9" providerId="LiveId" clId="{EFD26E8D-4821-4972-A70E-05951C30E24C}" dt="2023-02-25T23:32:39.536" v="2353"/>
          <ac:spMkLst>
            <pc:docMk/>
            <pc:sldMk cId="3191871346" sldId="271"/>
            <ac:spMk id="2" creationId="{13D72F7C-59C8-C60E-C69F-0D5BEA8B29AB}"/>
          </ac:spMkLst>
        </pc:spChg>
        <pc:spChg chg="add del mod">
          <ac:chgData name="Yaiguili Alvarado García" userId="7060d762a36533a9" providerId="LiveId" clId="{EFD26E8D-4821-4972-A70E-05951C30E24C}" dt="2023-02-25T23:32:39.536" v="2353"/>
          <ac:spMkLst>
            <pc:docMk/>
            <pc:sldMk cId="3191871346" sldId="271"/>
            <ac:spMk id="3" creationId="{32805A50-B94F-F93E-4EF6-5F1CCBDDFD0A}"/>
          </ac:spMkLst>
        </pc:spChg>
        <pc:spChg chg="mod">
          <ac:chgData name="Yaiguili Alvarado García" userId="7060d762a36533a9" providerId="LiveId" clId="{EFD26E8D-4821-4972-A70E-05951C30E24C}" dt="2023-02-25T23:32:40.774" v="2357" actId="1076"/>
          <ac:spMkLst>
            <pc:docMk/>
            <pc:sldMk cId="3191871346" sldId="271"/>
            <ac:spMk id="9" creationId="{1F601696-A1F7-1030-FD87-270A096A4B75}"/>
          </ac:spMkLst>
        </pc:spChg>
        <pc:spChg chg="add del mod">
          <ac:chgData name="Yaiguili Alvarado García" userId="7060d762a36533a9" providerId="LiveId" clId="{EFD26E8D-4821-4972-A70E-05951C30E24C}" dt="2023-02-25T23:32:40.774" v="2357" actId="1076"/>
          <ac:spMkLst>
            <pc:docMk/>
            <pc:sldMk cId="3191871346" sldId="271"/>
            <ac:spMk id="12" creationId="{9F030038-AC5C-3235-E144-A7A050DCA039}"/>
          </ac:spMkLst>
        </pc:spChg>
        <pc:picChg chg="mod">
          <ac:chgData name="Yaiguili Alvarado García" userId="7060d762a36533a9" providerId="LiveId" clId="{EFD26E8D-4821-4972-A70E-05951C30E24C}" dt="2023-02-25T23:32:40.774" v="2357" actId="1076"/>
          <ac:picMkLst>
            <pc:docMk/>
            <pc:sldMk cId="3191871346" sldId="271"/>
            <ac:picMk id="21" creationId="{E0AF1553-B4E5-899E-1230-05CC3943E4E7}"/>
          </ac:picMkLst>
        </pc:picChg>
      </pc:sldChg>
      <pc:sldChg chg="addSp delSp modSp add mod modTransition">
        <pc:chgData name="Yaiguili Alvarado García" userId="7060d762a36533a9" providerId="LiveId" clId="{EFD26E8D-4821-4972-A70E-05951C30E24C}" dt="2023-02-27T01:49:37.181" v="5401" actId="2711"/>
        <pc:sldMkLst>
          <pc:docMk/>
          <pc:sldMk cId="3865042538" sldId="271"/>
        </pc:sldMkLst>
        <pc:spChg chg="add del mod">
          <ac:chgData name="Yaiguili Alvarado García" userId="7060d762a36533a9" providerId="LiveId" clId="{EFD26E8D-4821-4972-A70E-05951C30E24C}" dt="2023-02-25T23:36:04.314" v="2398"/>
          <ac:spMkLst>
            <pc:docMk/>
            <pc:sldMk cId="3865042538" sldId="271"/>
            <ac:spMk id="2" creationId="{DE7DAE5F-B449-1F76-1C34-8620323B8BD7}"/>
          </ac:spMkLst>
        </pc:spChg>
        <pc:spChg chg="add del mod">
          <ac:chgData name="Yaiguili Alvarado García" userId="7060d762a36533a9" providerId="LiveId" clId="{EFD26E8D-4821-4972-A70E-05951C30E24C}" dt="2023-02-25T23:36:04.314" v="2398"/>
          <ac:spMkLst>
            <pc:docMk/>
            <pc:sldMk cId="3865042538" sldId="271"/>
            <ac:spMk id="3" creationId="{3B3B904B-15C8-E73E-D546-66F030258123}"/>
          </ac:spMkLst>
        </pc:spChg>
        <pc:spChg chg="add mod">
          <ac:chgData name="Yaiguili Alvarado García" userId="7060d762a36533a9" providerId="LiveId" clId="{EFD26E8D-4821-4972-A70E-05951C30E24C}" dt="2023-02-27T01:49:33.111" v="5400" actId="2711"/>
          <ac:spMkLst>
            <pc:docMk/>
            <pc:sldMk cId="3865042538" sldId="271"/>
            <ac:spMk id="4" creationId="{A25AA2BA-9B76-745C-5E0D-709E0CE920F2}"/>
          </ac:spMkLst>
        </pc:spChg>
        <pc:spChg chg="mod">
          <ac:chgData name="Yaiguili Alvarado García" userId="7060d762a36533a9" providerId="LiveId" clId="{EFD26E8D-4821-4972-A70E-05951C30E24C}" dt="2023-02-27T01:49:37.181" v="5401" actId="2711"/>
          <ac:spMkLst>
            <pc:docMk/>
            <pc:sldMk cId="3865042538" sldId="271"/>
            <ac:spMk id="9" creationId="{1F601696-A1F7-1030-FD87-270A096A4B75}"/>
          </ac:spMkLst>
        </pc:spChg>
        <pc:spChg chg="add del mod">
          <ac:chgData name="Yaiguili Alvarado García" userId="7060d762a36533a9" providerId="LiveId" clId="{EFD26E8D-4821-4972-A70E-05951C30E24C}" dt="2023-02-25T23:36:10.599" v="2401" actId="478"/>
          <ac:spMkLst>
            <pc:docMk/>
            <pc:sldMk cId="3865042538" sldId="271"/>
            <ac:spMk id="12" creationId="{9F030038-AC5C-3235-E144-A7A050DCA039}"/>
          </ac:spMkLst>
        </pc:spChg>
        <pc:grpChg chg="add mod">
          <ac:chgData name="Yaiguili Alvarado García" userId="7060d762a36533a9" providerId="LiveId" clId="{EFD26E8D-4821-4972-A70E-05951C30E24C}" dt="2023-02-25T23:39:57.855" v="2428" actId="1076"/>
          <ac:grpSpMkLst>
            <pc:docMk/>
            <pc:sldMk cId="3865042538" sldId="271"/>
            <ac:grpSpMk id="13" creationId="{C745DA7D-6659-2BF8-5A1F-9C926D6997E7}"/>
          </ac:grpSpMkLst>
        </pc:grpChg>
        <pc:picChg chg="add mod">
          <ac:chgData name="Yaiguili Alvarado García" userId="7060d762a36533a9" providerId="LiveId" clId="{EFD26E8D-4821-4972-A70E-05951C30E24C}" dt="2023-02-25T23:39:35.447" v="2424" actId="207"/>
          <ac:picMkLst>
            <pc:docMk/>
            <pc:sldMk cId="3865042538" sldId="271"/>
            <ac:picMk id="6" creationId="{C778CF98-EE80-7D3A-D365-DE9119300C10}"/>
          </ac:picMkLst>
        </pc:picChg>
        <pc:picChg chg="add mod">
          <ac:chgData name="Yaiguili Alvarado García" userId="7060d762a36533a9" providerId="LiveId" clId="{EFD26E8D-4821-4972-A70E-05951C30E24C}" dt="2023-02-25T23:40:15.397" v="2430" actId="1076"/>
          <ac:picMkLst>
            <pc:docMk/>
            <pc:sldMk cId="3865042538" sldId="271"/>
            <ac:picMk id="11" creationId="{EEA6B071-B718-D563-E902-CA7F148FF1F4}"/>
          </ac:picMkLst>
        </pc:picChg>
        <pc:picChg chg="mod">
          <ac:chgData name="Yaiguili Alvarado García" userId="7060d762a36533a9" providerId="LiveId" clId="{EFD26E8D-4821-4972-A70E-05951C30E24C}" dt="2023-02-25T23:36:08.380" v="2400" actId="1076"/>
          <ac:picMkLst>
            <pc:docMk/>
            <pc:sldMk cId="3865042538" sldId="271"/>
            <ac:picMk id="21" creationId="{E0AF1553-B4E5-899E-1230-05CC3943E4E7}"/>
          </ac:picMkLst>
        </pc:picChg>
      </pc:sldChg>
      <pc:sldChg chg="addSp delSp modSp add mod">
        <pc:chgData name="Yaiguili Alvarado García" userId="7060d762a36533a9" providerId="LiveId" clId="{EFD26E8D-4821-4972-A70E-05951C30E24C}" dt="2023-02-27T01:49:49.291" v="5404" actId="2711"/>
        <pc:sldMkLst>
          <pc:docMk/>
          <pc:sldMk cId="4034255475" sldId="272"/>
        </pc:sldMkLst>
        <pc:spChg chg="add mod">
          <ac:chgData name="Yaiguili Alvarado García" userId="7060d762a36533a9" providerId="LiveId" clId="{EFD26E8D-4821-4972-A70E-05951C30E24C}" dt="2023-02-27T01:49:42.131" v="5402" actId="2711"/>
          <ac:spMkLst>
            <pc:docMk/>
            <pc:sldMk cId="4034255475" sldId="272"/>
            <ac:spMk id="2" creationId="{18AF9707-EB3E-23F2-D1B7-22270DADC666}"/>
          </ac:spMkLst>
        </pc:spChg>
        <pc:spChg chg="add mod">
          <ac:chgData name="Yaiguili Alvarado García" userId="7060d762a36533a9" providerId="LiveId" clId="{EFD26E8D-4821-4972-A70E-05951C30E24C}" dt="2023-02-25T23:44:52.185" v="2481" actId="14100"/>
          <ac:spMkLst>
            <pc:docMk/>
            <pc:sldMk cId="4034255475" sldId="272"/>
            <ac:spMk id="3" creationId="{1FCBEE00-BCB5-BA60-A766-A98BA54394A1}"/>
          </ac:spMkLst>
        </pc:spChg>
        <pc:spChg chg="mod">
          <ac:chgData name="Yaiguili Alvarado García" userId="7060d762a36533a9" providerId="LiveId" clId="{EFD26E8D-4821-4972-A70E-05951C30E24C}" dt="2023-02-27T01:49:46.020" v="5403" actId="2711"/>
          <ac:spMkLst>
            <pc:docMk/>
            <pc:sldMk cId="4034255475" sldId="272"/>
            <ac:spMk id="4" creationId="{A25AA2BA-9B76-745C-5E0D-709E0CE920F2}"/>
          </ac:spMkLst>
        </pc:spChg>
        <pc:spChg chg="add del mod">
          <ac:chgData name="Yaiguili Alvarado García" userId="7060d762a36533a9" providerId="LiveId" clId="{EFD26E8D-4821-4972-A70E-05951C30E24C}" dt="2023-02-25T23:43:32.636" v="2468" actId="478"/>
          <ac:spMkLst>
            <pc:docMk/>
            <pc:sldMk cId="4034255475" sldId="272"/>
            <ac:spMk id="5" creationId="{1E73471A-54CB-A11D-C497-7F96D040F227}"/>
          </ac:spMkLst>
        </pc:spChg>
        <pc:spChg chg="mod">
          <ac:chgData name="Yaiguili Alvarado García" userId="7060d762a36533a9" providerId="LiveId" clId="{EFD26E8D-4821-4972-A70E-05951C30E24C}" dt="2023-02-27T01:49:49.291" v="5404" actId="2711"/>
          <ac:spMkLst>
            <pc:docMk/>
            <pc:sldMk cId="4034255475" sldId="272"/>
            <ac:spMk id="9" creationId="{1F601696-A1F7-1030-FD87-270A096A4B75}"/>
          </ac:spMkLst>
        </pc:spChg>
        <pc:grpChg chg="mod">
          <ac:chgData name="Yaiguili Alvarado García" userId="7060d762a36533a9" providerId="LiveId" clId="{EFD26E8D-4821-4972-A70E-05951C30E24C}" dt="2023-02-25T23:40:38.515" v="2435" actId="1076"/>
          <ac:grpSpMkLst>
            <pc:docMk/>
            <pc:sldMk cId="4034255475" sldId="272"/>
            <ac:grpSpMk id="13" creationId="{C745DA7D-6659-2BF8-5A1F-9C926D6997E7}"/>
          </ac:grpSpMkLst>
        </pc:grpChg>
        <pc:picChg chg="add mod">
          <ac:chgData name="Yaiguili Alvarado García" userId="7060d762a36533a9" providerId="LiveId" clId="{EFD26E8D-4821-4972-A70E-05951C30E24C}" dt="2023-02-25T23:44:38.655" v="2478" actId="1076"/>
          <ac:picMkLst>
            <pc:docMk/>
            <pc:sldMk cId="4034255475" sldId="272"/>
            <ac:picMk id="12" creationId="{D78AA763-5594-5FCC-9743-545BBAFB6A2C}"/>
          </ac:picMkLst>
        </pc:picChg>
        <pc:picChg chg="del">
          <ac:chgData name="Yaiguili Alvarado García" userId="7060d762a36533a9" providerId="LiveId" clId="{EFD26E8D-4821-4972-A70E-05951C30E24C}" dt="2023-02-25T23:40:30.766" v="2433" actId="478"/>
          <ac:picMkLst>
            <pc:docMk/>
            <pc:sldMk cId="4034255475" sldId="272"/>
            <ac:picMk id="21" creationId="{E0AF1553-B4E5-899E-1230-05CC3943E4E7}"/>
          </ac:picMkLst>
        </pc:picChg>
      </pc:sldChg>
      <pc:sldChg chg="addSp delSp modSp new mod modClrScheme chgLayout">
        <pc:chgData name="Yaiguili Alvarado García" userId="7060d762a36533a9" providerId="LiveId" clId="{EFD26E8D-4821-4972-A70E-05951C30E24C}" dt="2023-02-26T02:57:50.513" v="2706" actId="14100"/>
        <pc:sldMkLst>
          <pc:docMk/>
          <pc:sldMk cId="1859370939" sldId="273"/>
        </pc:sldMkLst>
        <pc:spChg chg="del mod ord">
          <ac:chgData name="Yaiguili Alvarado García" userId="7060d762a36533a9" providerId="LiveId" clId="{EFD26E8D-4821-4972-A70E-05951C30E24C}" dt="2023-02-25T23:46:46.908" v="2483" actId="700"/>
          <ac:spMkLst>
            <pc:docMk/>
            <pc:sldMk cId="1859370939" sldId="273"/>
            <ac:spMk id="2" creationId="{18617053-CD81-560A-1CF8-0CC9317E6C43}"/>
          </ac:spMkLst>
        </pc:spChg>
        <pc:spChg chg="del mod ord">
          <ac:chgData name="Yaiguili Alvarado García" userId="7060d762a36533a9" providerId="LiveId" clId="{EFD26E8D-4821-4972-A70E-05951C30E24C}" dt="2023-02-25T23:46:46.908" v="2483" actId="700"/>
          <ac:spMkLst>
            <pc:docMk/>
            <pc:sldMk cId="1859370939" sldId="273"/>
            <ac:spMk id="3" creationId="{9CDF4C99-E56D-32CF-265B-F85DDADF5FE1}"/>
          </ac:spMkLst>
        </pc:spChg>
        <pc:spChg chg="del">
          <ac:chgData name="Yaiguili Alvarado García" userId="7060d762a36533a9" providerId="LiveId" clId="{EFD26E8D-4821-4972-A70E-05951C30E24C}" dt="2023-02-25T23:46:46.908" v="2483" actId="700"/>
          <ac:spMkLst>
            <pc:docMk/>
            <pc:sldMk cId="1859370939" sldId="273"/>
            <ac:spMk id="4" creationId="{DCE6639E-B86D-45C0-A850-54A2B52D8934}"/>
          </ac:spMkLst>
        </pc:spChg>
        <pc:spChg chg="add del mod ord">
          <ac:chgData name="Yaiguili Alvarado García" userId="7060d762a36533a9" providerId="LiveId" clId="{EFD26E8D-4821-4972-A70E-05951C30E24C}" dt="2023-02-25T23:46:56.395" v="2484" actId="700"/>
          <ac:spMkLst>
            <pc:docMk/>
            <pc:sldMk cId="1859370939" sldId="273"/>
            <ac:spMk id="5" creationId="{04998C2D-8872-EE35-DA84-3301A85AA408}"/>
          </ac:spMkLst>
        </pc:spChg>
        <pc:spChg chg="add del mod ord">
          <ac:chgData name="Yaiguili Alvarado García" userId="7060d762a36533a9" providerId="LiveId" clId="{EFD26E8D-4821-4972-A70E-05951C30E24C}" dt="2023-02-25T23:46:56.395" v="2484" actId="700"/>
          <ac:spMkLst>
            <pc:docMk/>
            <pc:sldMk cId="1859370939" sldId="273"/>
            <ac:spMk id="6" creationId="{8F92695A-61E2-E3A4-1F34-52982550B4C9}"/>
          </ac:spMkLst>
        </pc:spChg>
        <pc:spChg chg="add mod ord">
          <ac:chgData name="Yaiguili Alvarado García" userId="7060d762a36533a9" providerId="LiveId" clId="{EFD26E8D-4821-4972-A70E-05951C30E24C}" dt="2023-02-25T23:57:16.762" v="2526" actId="700"/>
          <ac:spMkLst>
            <pc:docMk/>
            <pc:sldMk cId="1859370939" sldId="273"/>
            <ac:spMk id="7" creationId="{E770F2DE-780E-8CE5-0E91-48C618B3617C}"/>
          </ac:spMkLst>
        </pc:spChg>
        <pc:spChg chg="add del mod ord">
          <ac:chgData name="Yaiguili Alvarado García" userId="7060d762a36533a9" providerId="LiveId" clId="{EFD26E8D-4821-4972-A70E-05951C30E24C}" dt="2023-02-25T23:57:16.762" v="2526" actId="700"/>
          <ac:spMkLst>
            <pc:docMk/>
            <pc:sldMk cId="1859370939" sldId="273"/>
            <ac:spMk id="8" creationId="{9554072E-F854-5153-3779-93E7559BDE7F}"/>
          </ac:spMkLst>
        </pc:spChg>
        <pc:spChg chg="add del mod">
          <ac:chgData name="Yaiguili Alvarado García" userId="7060d762a36533a9" providerId="LiveId" clId="{EFD26E8D-4821-4972-A70E-05951C30E24C}" dt="2023-02-25T23:57:34.806" v="2531" actId="478"/>
          <ac:spMkLst>
            <pc:docMk/>
            <pc:sldMk cId="1859370939" sldId="273"/>
            <ac:spMk id="9" creationId="{2E98C1AF-A5E9-D7AC-5E75-F32DF6597188}"/>
          </ac:spMkLst>
        </pc:spChg>
        <pc:spChg chg="add mod ord">
          <ac:chgData name="Yaiguili Alvarado García" userId="7060d762a36533a9" providerId="LiveId" clId="{EFD26E8D-4821-4972-A70E-05951C30E24C}" dt="2023-02-25T23:57:16.762" v="2526" actId="700"/>
          <ac:spMkLst>
            <pc:docMk/>
            <pc:sldMk cId="1859370939" sldId="273"/>
            <ac:spMk id="10" creationId="{18599C41-DACB-F577-1805-EF6D58CA3780}"/>
          </ac:spMkLst>
        </pc:spChg>
        <pc:spChg chg="add del mod ord">
          <ac:chgData name="Yaiguili Alvarado García" userId="7060d762a36533a9" providerId="LiveId" clId="{EFD26E8D-4821-4972-A70E-05951C30E24C}" dt="2023-02-25T23:57:19.519" v="2527" actId="478"/>
          <ac:spMkLst>
            <pc:docMk/>
            <pc:sldMk cId="1859370939" sldId="273"/>
            <ac:spMk id="11" creationId="{291EAB46-5E89-D436-1101-38121F8668A1}"/>
          </ac:spMkLst>
        </pc:spChg>
        <pc:spChg chg="add mod">
          <ac:chgData name="Yaiguili Alvarado García" userId="7060d762a36533a9" providerId="LiveId" clId="{EFD26E8D-4821-4972-A70E-05951C30E24C}" dt="2023-02-26T02:55:31.511" v="2605" actId="1076"/>
          <ac:spMkLst>
            <pc:docMk/>
            <pc:sldMk cId="1859370939" sldId="273"/>
            <ac:spMk id="12" creationId="{32056794-458D-155E-88D4-6734B98C1412}"/>
          </ac:spMkLst>
        </pc:spChg>
        <pc:spChg chg="add mod ord">
          <ac:chgData name="Yaiguili Alvarado García" userId="7060d762a36533a9" providerId="LiveId" clId="{EFD26E8D-4821-4972-A70E-05951C30E24C}" dt="2023-02-26T02:55:20.592" v="2602" actId="1076"/>
          <ac:spMkLst>
            <pc:docMk/>
            <pc:sldMk cId="1859370939" sldId="273"/>
            <ac:spMk id="13" creationId="{CA7BAD9F-8BA9-9D53-8056-4083AF731A6B}"/>
          </ac:spMkLst>
        </pc:spChg>
        <pc:spChg chg="add del mod">
          <ac:chgData name="Yaiguili Alvarado García" userId="7060d762a36533a9" providerId="LiveId" clId="{EFD26E8D-4821-4972-A70E-05951C30E24C}" dt="2023-02-26T00:01:31.276" v="2583" actId="478"/>
          <ac:spMkLst>
            <pc:docMk/>
            <pc:sldMk cId="1859370939" sldId="273"/>
            <ac:spMk id="16" creationId="{9EF95740-0873-960C-C4A0-0045211FF613}"/>
          </ac:spMkLst>
        </pc:spChg>
        <pc:spChg chg="mod">
          <ac:chgData name="Yaiguili Alvarado García" userId="7060d762a36533a9" providerId="LiveId" clId="{EFD26E8D-4821-4972-A70E-05951C30E24C}" dt="2023-02-26T02:55:09.991" v="2599" actId="164"/>
          <ac:spMkLst>
            <pc:docMk/>
            <pc:sldMk cId="1859370939" sldId="273"/>
            <ac:spMk id="22" creationId="{F023A184-1EDD-394F-B465-EA042DA3E3C4}"/>
          </ac:spMkLst>
        </pc:spChg>
        <pc:spChg chg="mod">
          <ac:chgData name="Yaiguili Alvarado García" userId="7060d762a36533a9" providerId="LiveId" clId="{EFD26E8D-4821-4972-A70E-05951C30E24C}" dt="2023-02-26T02:55:09.991" v="2599" actId="164"/>
          <ac:spMkLst>
            <pc:docMk/>
            <pc:sldMk cId="1859370939" sldId="273"/>
            <ac:spMk id="23" creationId="{2145039C-A4C6-393C-8A3B-50708CEF3AFA}"/>
          </ac:spMkLst>
        </pc:spChg>
        <pc:spChg chg="mod">
          <ac:chgData name="Yaiguili Alvarado García" userId="7060d762a36533a9" providerId="LiveId" clId="{EFD26E8D-4821-4972-A70E-05951C30E24C}" dt="2023-02-26T02:55:09.991" v="2599" actId="164"/>
          <ac:spMkLst>
            <pc:docMk/>
            <pc:sldMk cId="1859370939" sldId="273"/>
            <ac:spMk id="24" creationId="{A82DA9EE-4DDA-4C1C-B8FC-8AEA5D98D5FC}"/>
          </ac:spMkLst>
        </pc:spChg>
        <pc:spChg chg="mod">
          <ac:chgData name="Yaiguili Alvarado García" userId="7060d762a36533a9" providerId="LiveId" clId="{EFD26E8D-4821-4972-A70E-05951C30E24C}" dt="2023-02-26T02:55:09.991" v="2599" actId="164"/>
          <ac:spMkLst>
            <pc:docMk/>
            <pc:sldMk cId="1859370939" sldId="273"/>
            <ac:spMk id="25" creationId="{8A88146E-47C4-A853-C7CD-1AFA82595322}"/>
          </ac:spMkLst>
        </pc:spChg>
        <pc:spChg chg="mod">
          <ac:chgData name="Yaiguili Alvarado García" userId="7060d762a36533a9" providerId="LiveId" clId="{EFD26E8D-4821-4972-A70E-05951C30E24C}" dt="2023-02-26T02:55:09.991" v="2599" actId="164"/>
          <ac:spMkLst>
            <pc:docMk/>
            <pc:sldMk cId="1859370939" sldId="273"/>
            <ac:spMk id="26" creationId="{FC2F9887-CCE2-31E6-14FE-2754B56B6E70}"/>
          </ac:spMkLst>
        </pc:spChg>
        <pc:spChg chg="mod">
          <ac:chgData name="Yaiguili Alvarado García" userId="7060d762a36533a9" providerId="LiveId" clId="{EFD26E8D-4821-4972-A70E-05951C30E24C}" dt="2023-02-26T02:55:09.991" v="2599" actId="164"/>
          <ac:spMkLst>
            <pc:docMk/>
            <pc:sldMk cId="1859370939" sldId="273"/>
            <ac:spMk id="27" creationId="{E99357BB-91CE-C874-0017-25C3890DEA70}"/>
          </ac:spMkLst>
        </pc:spChg>
        <pc:spChg chg="mod">
          <ac:chgData name="Yaiguili Alvarado García" userId="7060d762a36533a9" providerId="LiveId" clId="{EFD26E8D-4821-4972-A70E-05951C30E24C}" dt="2023-02-26T02:55:09.991" v="2599" actId="164"/>
          <ac:spMkLst>
            <pc:docMk/>
            <pc:sldMk cId="1859370939" sldId="273"/>
            <ac:spMk id="28" creationId="{708070B3-CFC6-5DFF-F5BE-BE37FEC796AB}"/>
          </ac:spMkLst>
        </pc:spChg>
        <pc:spChg chg="mod">
          <ac:chgData name="Yaiguili Alvarado García" userId="7060d762a36533a9" providerId="LiveId" clId="{EFD26E8D-4821-4972-A70E-05951C30E24C}" dt="2023-02-26T02:55:09.991" v="2599" actId="164"/>
          <ac:spMkLst>
            <pc:docMk/>
            <pc:sldMk cId="1859370939" sldId="273"/>
            <ac:spMk id="29" creationId="{1A16FE16-D829-ACE0-B2A3-2853F9D3DC09}"/>
          </ac:spMkLst>
        </pc:spChg>
        <pc:spChg chg="del mod">
          <ac:chgData name="Yaiguili Alvarado García" userId="7060d762a36533a9" providerId="LiveId" clId="{EFD26E8D-4821-4972-A70E-05951C30E24C}" dt="2023-02-26T02:54:56.072" v="2593" actId="478"/>
          <ac:spMkLst>
            <pc:docMk/>
            <pc:sldMk cId="1859370939" sldId="273"/>
            <ac:spMk id="30" creationId="{BC57348D-60F4-276E-DB2B-9541CFB9ED37}"/>
          </ac:spMkLst>
        </pc:spChg>
        <pc:spChg chg="del mod">
          <ac:chgData name="Yaiguili Alvarado García" userId="7060d762a36533a9" providerId="LiveId" clId="{EFD26E8D-4821-4972-A70E-05951C30E24C}" dt="2023-02-26T02:54:54.442" v="2592" actId="478"/>
          <ac:spMkLst>
            <pc:docMk/>
            <pc:sldMk cId="1859370939" sldId="273"/>
            <ac:spMk id="31" creationId="{22D75185-1445-50CA-22CF-4D908D1152C2}"/>
          </ac:spMkLst>
        </pc:spChg>
        <pc:spChg chg="del mod">
          <ac:chgData name="Yaiguili Alvarado García" userId="7060d762a36533a9" providerId="LiveId" clId="{EFD26E8D-4821-4972-A70E-05951C30E24C}" dt="2023-02-26T02:54:52.282" v="2591" actId="478"/>
          <ac:spMkLst>
            <pc:docMk/>
            <pc:sldMk cId="1859370939" sldId="273"/>
            <ac:spMk id="32" creationId="{84BF1DFF-8BCB-1D00-D3E9-7B5BB9526C5C}"/>
          </ac:spMkLst>
        </pc:spChg>
        <pc:spChg chg="del mod">
          <ac:chgData name="Yaiguili Alvarado García" userId="7060d762a36533a9" providerId="LiveId" clId="{EFD26E8D-4821-4972-A70E-05951C30E24C}" dt="2023-02-26T02:54:50.925" v="2590" actId="478"/>
          <ac:spMkLst>
            <pc:docMk/>
            <pc:sldMk cId="1859370939" sldId="273"/>
            <ac:spMk id="33" creationId="{BD9C0C0E-A183-5E32-F696-6607C47819A3}"/>
          </ac:spMkLst>
        </pc:spChg>
        <pc:spChg chg="del mod">
          <ac:chgData name="Yaiguili Alvarado García" userId="7060d762a36533a9" providerId="LiveId" clId="{EFD26E8D-4821-4972-A70E-05951C30E24C}" dt="2023-02-26T02:54:57.001" v="2594" actId="478"/>
          <ac:spMkLst>
            <pc:docMk/>
            <pc:sldMk cId="1859370939" sldId="273"/>
            <ac:spMk id="34" creationId="{E8FC812A-06A1-2B5E-DB0C-20BE0651C46A}"/>
          </ac:spMkLst>
        </pc:spChg>
        <pc:spChg chg="del mod">
          <ac:chgData name="Yaiguili Alvarado García" userId="7060d762a36533a9" providerId="LiveId" clId="{EFD26E8D-4821-4972-A70E-05951C30E24C}" dt="2023-02-26T02:54:58.546" v="2596" actId="478"/>
          <ac:spMkLst>
            <pc:docMk/>
            <pc:sldMk cId="1859370939" sldId="273"/>
            <ac:spMk id="35" creationId="{4DE01834-DBF1-54E8-6147-9170DC87786F}"/>
          </ac:spMkLst>
        </pc:spChg>
        <pc:spChg chg="del mod">
          <ac:chgData name="Yaiguili Alvarado García" userId="7060d762a36533a9" providerId="LiveId" clId="{EFD26E8D-4821-4972-A70E-05951C30E24C}" dt="2023-02-26T02:54:59.794" v="2597" actId="478"/>
          <ac:spMkLst>
            <pc:docMk/>
            <pc:sldMk cId="1859370939" sldId="273"/>
            <ac:spMk id="36" creationId="{DB4475D6-C86E-924C-385A-96E616E3333F}"/>
          </ac:spMkLst>
        </pc:spChg>
        <pc:spChg chg="del mod">
          <ac:chgData name="Yaiguili Alvarado García" userId="7060d762a36533a9" providerId="LiveId" clId="{EFD26E8D-4821-4972-A70E-05951C30E24C}" dt="2023-02-26T02:55:01.113" v="2598" actId="478"/>
          <ac:spMkLst>
            <pc:docMk/>
            <pc:sldMk cId="1859370939" sldId="273"/>
            <ac:spMk id="37" creationId="{395C0527-CBE1-710D-A199-B0DB232846B2}"/>
          </ac:spMkLst>
        </pc:spChg>
        <pc:spChg chg="mod">
          <ac:chgData name="Yaiguili Alvarado García" userId="7060d762a36533a9" providerId="LiveId" clId="{EFD26E8D-4821-4972-A70E-05951C30E24C}" dt="2023-02-26T02:55:09.991" v="2599" actId="164"/>
          <ac:spMkLst>
            <pc:docMk/>
            <pc:sldMk cId="1859370939" sldId="273"/>
            <ac:spMk id="38" creationId="{22CD913E-A4A3-9136-D881-494E6B003E31}"/>
          </ac:spMkLst>
        </pc:spChg>
        <pc:spChg chg="mod">
          <ac:chgData name="Yaiguili Alvarado García" userId="7060d762a36533a9" providerId="LiveId" clId="{EFD26E8D-4821-4972-A70E-05951C30E24C}" dt="2023-02-26T02:55:09.991" v="2599" actId="164"/>
          <ac:spMkLst>
            <pc:docMk/>
            <pc:sldMk cId="1859370939" sldId="273"/>
            <ac:spMk id="39" creationId="{BBDDDD1B-3338-8C77-68DD-9F2BE6898C0D}"/>
          </ac:spMkLst>
        </pc:spChg>
        <pc:spChg chg="mod">
          <ac:chgData name="Yaiguili Alvarado García" userId="7060d762a36533a9" providerId="LiveId" clId="{EFD26E8D-4821-4972-A70E-05951C30E24C}" dt="2023-02-26T02:55:09.991" v="2599" actId="164"/>
          <ac:spMkLst>
            <pc:docMk/>
            <pc:sldMk cId="1859370939" sldId="273"/>
            <ac:spMk id="40" creationId="{F5023F8F-EF47-B4C3-C97B-327F12A2F2C0}"/>
          </ac:spMkLst>
        </pc:spChg>
        <pc:spChg chg="mod">
          <ac:chgData name="Yaiguili Alvarado García" userId="7060d762a36533a9" providerId="LiveId" clId="{EFD26E8D-4821-4972-A70E-05951C30E24C}" dt="2023-02-26T02:55:09.991" v="2599" actId="164"/>
          <ac:spMkLst>
            <pc:docMk/>
            <pc:sldMk cId="1859370939" sldId="273"/>
            <ac:spMk id="41" creationId="{6D68B7D2-1EDA-5A3E-ED0A-54670006BBE9}"/>
          </ac:spMkLst>
        </pc:spChg>
        <pc:spChg chg="add mod">
          <ac:chgData name="Yaiguili Alvarado García" userId="7060d762a36533a9" providerId="LiveId" clId="{EFD26E8D-4821-4972-A70E-05951C30E24C}" dt="2023-02-26T02:57:50.513" v="2706" actId="14100"/>
          <ac:spMkLst>
            <pc:docMk/>
            <pc:sldMk cId="1859370939" sldId="273"/>
            <ac:spMk id="43" creationId="{D6C4F985-7D04-164E-68E9-5AC69595BA9E}"/>
          </ac:spMkLst>
        </pc:spChg>
        <pc:spChg chg="add mod">
          <ac:chgData name="Yaiguili Alvarado García" userId="7060d762a36533a9" providerId="LiveId" clId="{EFD26E8D-4821-4972-A70E-05951C30E24C}" dt="2023-02-26T02:57:21.282" v="2703" actId="207"/>
          <ac:spMkLst>
            <pc:docMk/>
            <pc:sldMk cId="1859370939" sldId="273"/>
            <ac:spMk id="44" creationId="{08AFFD03-83BE-5B87-E086-5C4071DF7797}"/>
          </ac:spMkLst>
        </pc:spChg>
        <pc:spChg chg="add mod">
          <ac:chgData name="Yaiguili Alvarado García" userId="7060d762a36533a9" providerId="LiveId" clId="{EFD26E8D-4821-4972-A70E-05951C30E24C}" dt="2023-02-26T02:57:44.843" v="2704" actId="14100"/>
          <ac:spMkLst>
            <pc:docMk/>
            <pc:sldMk cId="1859370939" sldId="273"/>
            <ac:spMk id="45" creationId="{CBFAD1A8-2BEE-EE84-0B27-2ADC684157AF}"/>
          </ac:spMkLst>
        </pc:spChg>
        <pc:spChg chg="add mod">
          <ac:chgData name="Yaiguili Alvarado García" userId="7060d762a36533a9" providerId="LiveId" clId="{EFD26E8D-4821-4972-A70E-05951C30E24C}" dt="2023-02-26T02:57:47.067" v="2705" actId="14100"/>
          <ac:spMkLst>
            <pc:docMk/>
            <pc:sldMk cId="1859370939" sldId="273"/>
            <ac:spMk id="46" creationId="{F3526D07-2141-33C1-D774-8DF7C34B1E4A}"/>
          </ac:spMkLst>
        </pc:spChg>
        <pc:grpChg chg="del mod">
          <ac:chgData name="Yaiguili Alvarado García" userId="7060d762a36533a9" providerId="LiveId" clId="{EFD26E8D-4821-4972-A70E-05951C30E24C}" dt="2023-02-26T02:54:40.791" v="2589" actId="27803"/>
          <ac:grpSpMkLst>
            <pc:docMk/>
            <pc:sldMk cId="1859370939" sldId="273"/>
            <ac:grpSpMk id="21" creationId="{26B1350E-A621-58F8-5193-8EC70E0D51A3}"/>
          </ac:grpSpMkLst>
        </pc:grpChg>
        <pc:grpChg chg="add mod">
          <ac:chgData name="Yaiguili Alvarado García" userId="7060d762a36533a9" providerId="LiveId" clId="{EFD26E8D-4821-4972-A70E-05951C30E24C}" dt="2023-02-26T02:55:23.682" v="2603" actId="1076"/>
          <ac:grpSpMkLst>
            <pc:docMk/>
            <pc:sldMk cId="1859370939" sldId="273"/>
            <ac:grpSpMk id="42" creationId="{AA8845B0-1F98-1921-D4E4-539F5BA63951}"/>
          </ac:grpSpMkLst>
        </pc:grpChg>
        <pc:picChg chg="add del mod">
          <ac:chgData name="Yaiguili Alvarado García" userId="7060d762a36533a9" providerId="LiveId" clId="{EFD26E8D-4821-4972-A70E-05951C30E24C}" dt="2023-02-26T02:54:30.035" v="2586" actId="478"/>
          <ac:picMkLst>
            <pc:docMk/>
            <pc:sldMk cId="1859370939" sldId="273"/>
            <ac:picMk id="15" creationId="{2BF705DC-0D62-80F0-8ECF-0657B50A5DCD}"/>
          </ac:picMkLst>
        </pc:picChg>
        <pc:picChg chg="add del mod">
          <ac:chgData name="Yaiguili Alvarado García" userId="7060d762a36533a9" providerId="LiveId" clId="{EFD26E8D-4821-4972-A70E-05951C30E24C}" dt="2023-02-26T02:53:56.326" v="2585" actId="478"/>
          <ac:picMkLst>
            <pc:docMk/>
            <pc:sldMk cId="1859370939" sldId="273"/>
            <ac:picMk id="18" creationId="{3C4DA4BB-8603-C0F4-FE54-AAE8309FC4BB}"/>
          </ac:picMkLst>
        </pc:picChg>
        <pc:picChg chg="add del mod">
          <ac:chgData name="Yaiguili Alvarado García" userId="7060d762a36533a9" providerId="LiveId" clId="{EFD26E8D-4821-4972-A70E-05951C30E24C}" dt="2023-02-26T02:54:40.791" v="2589" actId="27803"/>
          <ac:picMkLst>
            <pc:docMk/>
            <pc:sldMk cId="1859370939" sldId="273"/>
            <ac:picMk id="20" creationId="{EEB739E1-120D-4B0C-FAE6-E61F4B921ABE}"/>
          </ac:picMkLst>
        </pc:picChg>
      </pc:sldChg>
      <pc:sldChg chg="addSp delSp modSp new mod modClrScheme modAnim chgLayout">
        <pc:chgData name="Yaiguili Alvarado García" userId="7060d762a36533a9" providerId="LiveId" clId="{EFD26E8D-4821-4972-A70E-05951C30E24C}" dt="2023-02-26T03:00:38.569" v="2744"/>
        <pc:sldMkLst>
          <pc:docMk/>
          <pc:sldMk cId="3848718361" sldId="274"/>
        </pc:sldMkLst>
        <pc:spChg chg="del mod ord">
          <ac:chgData name="Yaiguili Alvarado García" userId="7060d762a36533a9" providerId="LiveId" clId="{EFD26E8D-4821-4972-A70E-05951C30E24C}" dt="2023-02-26T02:58:26.888" v="2708" actId="700"/>
          <ac:spMkLst>
            <pc:docMk/>
            <pc:sldMk cId="3848718361" sldId="274"/>
            <ac:spMk id="2" creationId="{9C1FBFE4-FC91-8DEE-D502-527898E6D7B2}"/>
          </ac:spMkLst>
        </pc:spChg>
        <pc:spChg chg="del mod ord">
          <ac:chgData name="Yaiguili Alvarado García" userId="7060d762a36533a9" providerId="LiveId" clId="{EFD26E8D-4821-4972-A70E-05951C30E24C}" dt="2023-02-26T02:58:26.888" v="2708" actId="700"/>
          <ac:spMkLst>
            <pc:docMk/>
            <pc:sldMk cId="3848718361" sldId="274"/>
            <ac:spMk id="3" creationId="{95D619CA-B21A-0A64-9A17-4B13D7EC68E1}"/>
          </ac:spMkLst>
        </pc:spChg>
        <pc:spChg chg="del mod ord">
          <ac:chgData name="Yaiguili Alvarado García" userId="7060d762a36533a9" providerId="LiveId" clId="{EFD26E8D-4821-4972-A70E-05951C30E24C}" dt="2023-02-26T02:58:26.888" v="2708" actId="700"/>
          <ac:spMkLst>
            <pc:docMk/>
            <pc:sldMk cId="3848718361" sldId="274"/>
            <ac:spMk id="4" creationId="{995851DB-A4E3-4310-C326-10DE202B0721}"/>
          </ac:spMkLst>
        </pc:spChg>
        <pc:spChg chg="add mod ord">
          <ac:chgData name="Yaiguili Alvarado García" userId="7060d762a36533a9" providerId="LiveId" clId="{EFD26E8D-4821-4972-A70E-05951C30E24C}" dt="2023-02-26T03:00:36.442" v="2740" actId="1076"/>
          <ac:spMkLst>
            <pc:docMk/>
            <pc:sldMk cId="3848718361" sldId="274"/>
            <ac:spMk id="5" creationId="{A9EB6D36-12BA-6D33-62E7-D52210B6B249}"/>
          </ac:spMkLst>
        </pc:spChg>
        <pc:spChg chg="add del mod ord">
          <ac:chgData name="Yaiguili Alvarado García" userId="7060d762a36533a9" providerId="LiveId" clId="{EFD26E8D-4821-4972-A70E-05951C30E24C}" dt="2023-02-26T02:59:40.627" v="2731" actId="478"/>
          <ac:spMkLst>
            <pc:docMk/>
            <pc:sldMk cId="3848718361" sldId="274"/>
            <ac:spMk id="6" creationId="{62CFCEC2-452F-8424-0B7B-140650246903}"/>
          </ac:spMkLst>
        </pc:spChg>
        <pc:spChg chg="add del mod ord">
          <ac:chgData name="Yaiguili Alvarado García" userId="7060d762a36533a9" providerId="LiveId" clId="{EFD26E8D-4821-4972-A70E-05951C30E24C}" dt="2023-02-26T02:59:39.820" v="2730" actId="478"/>
          <ac:spMkLst>
            <pc:docMk/>
            <pc:sldMk cId="3848718361" sldId="274"/>
            <ac:spMk id="7" creationId="{04966966-FC0A-CCAC-6309-C17EAC33EEE8}"/>
          </ac:spMkLst>
        </pc:spChg>
        <pc:picChg chg="add del mod modCrop">
          <ac:chgData name="Yaiguili Alvarado García" userId="7060d762a36533a9" providerId="LiveId" clId="{EFD26E8D-4821-4972-A70E-05951C30E24C}" dt="2023-02-26T03:00:38.569" v="2744"/>
          <ac:picMkLst>
            <pc:docMk/>
            <pc:sldMk cId="3848718361" sldId="274"/>
            <ac:picMk id="8" creationId="{D549D143-1E66-7028-E724-852C48781CD4}"/>
          </ac:picMkLst>
        </pc:picChg>
      </pc:sldChg>
      <pc:sldChg chg="addSp delSp modSp new add del mod modClrScheme delAnim modAnim chgLayout">
        <pc:chgData name="Yaiguili Alvarado García" userId="7060d762a36533a9" providerId="LiveId" clId="{EFD26E8D-4821-4972-A70E-05951C30E24C}" dt="2023-02-28T03:07:20.681" v="9215" actId="478"/>
        <pc:sldMkLst>
          <pc:docMk/>
          <pc:sldMk cId="289703209" sldId="275"/>
        </pc:sldMkLst>
        <pc:spChg chg="del mod ord">
          <ac:chgData name="Yaiguili Alvarado García" userId="7060d762a36533a9" providerId="LiveId" clId="{EFD26E8D-4821-4972-A70E-05951C30E24C}" dt="2023-02-26T03:01:14.626" v="2746" actId="700"/>
          <ac:spMkLst>
            <pc:docMk/>
            <pc:sldMk cId="289703209" sldId="275"/>
            <ac:spMk id="2" creationId="{4350D5D3-24CE-E68B-2F63-CA429288F763}"/>
          </ac:spMkLst>
        </pc:spChg>
        <pc:spChg chg="del mod ord">
          <ac:chgData name="Yaiguili Alvarado García" userId="7060d762a36533a9" providerId="LiveId" clId="{EFD26E8D-4821-4972-A70E-05951C30E24C}" dt="2023-02-26T03:01:14.626" v="2746" actId="700"/>
          <ac:spMkLst>
            <pc:docMk/>
            <pc:sldMk cId="289703209" sldId="275"/>
            <ac:spMk id="3" creationId="{80142EA1-5110-A8C8-6FF3-3DA2BA251477}"/>
          </ac:spMkLst>
        </pc:spChg>
        <pc:spChg chg="del mod ord">
          <ac:chgData name="Yaiguili Alvarado García" userId="7060d762a36533a9" providerId="LiveId" clId="{EFD26E8D-4821-4972-A70E-05951C30E24C}" dt="2023-02-26T03:01:14.626" v="2746" actId="700"/>
          <ac:spMkLst>
            <pc:docMk/>
            <pc:sldMk cId="289703209" sldId="275"/>
            <ac:spMk id="4" creationId="{C8409F66-5F4C-EDBB-EE7F-6F9CD5D2C1A4}"/>
          </ac:spMkLst>
        </pc:spChg>
        <pc:spChg chg="add del mod ord">
          <ac:chgData name="Yaiguili Alvarado García" userId="7060d762a36533a9" providerId="LiveId" clId="{EFD26E8D-4821-4972-A70E-05951C30E24C}" dt="2023-02-26T03:02:53.321" v="2834" actId="700"/>
          <ac:spMkLst>
            <pc:docMk/>
            <pc:sldMk cId="289703209" sldId="275"/>
            <ac:spMk id="5" creationId="{1333258D-3971-3C37-7F74-6B4F3159368A}"/>
          </ac:spMkLst>
        </pc:spChg>
        <pc:spChg chg="add del mod ord">
          <ac:chgData name="Yaiguili Alvarado García" userId="7060d762a36533a9" providerId="LiveId" clId="{EFD26E8D-4821-4972-A70E-05951C30E24C}" dt="2023-02-26T03:02:53.321" v="2834" actId="700"/>
          <ac:spMkLst>
            <pc:docMk/>
            <pc:sldMk cId="289703209" sldId="275"/>
            <ac:spMk id="6" creationId="{F59750B1-19D7-D790-935D-40353D1719F9}"/>
          </ac:spMkLst>
        </pc:spChg>
        <pc:spChg chg="add del mod ord">
          <ac:chgData name="Yaiguili Alvarado García" userId="7060d762a36533a9" providerId="LiveId" clId="{EFD26E8D-4821-4972-A70E-05951C30E24C}" dt="2023-02-26T03:01:21.585" v="2749" actId="478"/>
          <ac:spMkLst>
            <pc:docMk/>
            <pc:sldMk cId="289703209" sldId="275"/>
            <ac:spMk id="7" creationId="{B8C11917-2C24-CFB2-80F3-72BBFEEF5F9B}"/>
          </ac:spMkLst>
        </pc:spChg>
        <pc:spChg chg="add mod">
          <ac:chgData name="Yaiguili Alvarado García" userId="7060d762a36533a9" providerId="LiveId" clId="{EFD26E8D-4821-4972-A70E-05951C30E24C}" dt="2023-02-28T02:38:39.716" v="8961" actId="255"/>
          <ac:spMkLst>
            <pc:docMk/>
            <pc:sldMk cId="289703209" sldId="275"/>
            <ac:spMk id="8" creationId="{368231E5-D657-914A-87B8-B783CA10F7EB}"/>
          </ac:spMkLst>
        </pc:spChg>
        <pc:spChg chg="add del mod">
          <ac:chgData name="Yaiguili Alvarado García" userId="7060d762a36533a9" providerId="LiveId" clId="{EFD26E8D-4821-4972-A70E-05951C30E24C}" dt="2023-02-28T03:07:20.681" v="9215" actId="478"/>
          <ac:spMkLst>
            <pc:docMk/>
            <pc:sldMk cId="289703209" sldId="275"/>
            <ac:spMk id="9" creationId="{E297FFA9-AB5E-B7AC-3431-30BEE519B23F}"/>
          </ac:spMkLst>
        </pc:spChg>
        <pc:spChg chg="add del mod ord">
          <ac:chgData name="Yaiguili Alvarado García" userId="7060d762a36533a9" providerId="LiveId" clId="{EFD26E8D-4821-4972-A70E-05951C30E24C}" dt="2023-02-26T03:07:58.262" v="2896" actId="478"/>
          <ac:spMkLst>
            <pc:docMk/>
            <pc:sldMk cId="289703209" sldId="275"/>
            <ac:spMk id="12" creationId="{ADD5A89C-14ED-DA70-848B-AD3FBE69BD1C}"/>
          </ac:spMkLst>
        </pc:spChg>
        <pc:spChg chg="add mod topLvl">
          <ac:chgData name="Yaiguili Alvarado García" userId="7060d762a36533a9" providerId="LiveId" clId="{EFD26E8D-4821-4972-A70E-05951C30E24C}" dt="2023-02-28T02:48:35.664" v="8981" actId="164"/>
          <ac:spMkLst>
            <pc:docMk/>
            <pc:sldMk cId="289703209" sldId="275"/>
            <ac:spMk id="13" creationId="{FEBFD72A-93A6-6C1B-FAD6-43B9E36A925F}"/>
          </ac:spMkLst>
        </pc:spChg>
        <pc:spChg chg="add mod topLvl">
          <ac:chgData name="Yaiguili Alvarado García" userId="7060d762a36533a9" providerId="LiveId" clId="{EFD26E8D-4821-4972-A70E-05951C30E24C}" dt="2023-02-28T02:48:35.664" v="8981" actId="164"/>
          <ac:spMkLst>
            <pc:docMk/>
            <pc:sldMk cId="289703209" sldId="275"/>
            <ac:spMk id="15" creationId="{0F93F818-923D-EA80-5F0B-376B4DBD9B8D}"/>
          </ac:spMkLst>
        </pc:spChg>
        <pc:grpChg chg="add del mod">
          <ac:chgData name="Yaiguili Alvarado García" userId="7060d762a36533a9" providerId="LiveId" clId="{EFD26E8D-4821-4972-A70E-05951C30E24C}" dt="2023-02-28T02:48:18.966" v="8979" actId="165"/>
          <ac:grpSpMkLst>
            <pc:docMk/>
            <pc:sldMk cId="289703209" sldId="275"/>
            <ac:grpSpMk id="2" creationId="{030899AA-A8EF-F02E-093B-DB65C450B16E}"/>
          </ac:grpSpMkLst>
        </pc:grpChg>
        <pc:grpChg chg="add mod">
          <ac:chgData name="Yaiguili Alvarado García" userId="7060d762a36533a9" providerId="LiveId" clId="{EFD26E8D-4821-4972-A70E-05951C30E24C}" dt="2023-02-28T02:48:35.664" v="8981" actId="164"/>
          <ac:grpSpMkLst>
            <pc:docMk/>
            <pc:sldMk cId="289703209" sldId="275"/>
            <ac:grpSpMk id="5" creationId="{1A47CF71-6E7B-7A07-1E03-7EA65EF5D143}"/>
          </ac:grpSpMkLst>
        </pc:grpChg>
        <pc:grpChg chg="add del mod">
          <ac:chgData name="Yaiguili Alvarado García" userId="7060d762a36533a9" providerId="LiveId" clId="{EFD26E8D-4821-4972-A70E-05951C30E24C}" dt="2023-02-28T02:36:32.421" v="8927" actId="165"/>
          <ac:grpSpMkLst>
            <pc:docMk/>
            <pc:sldMk cId="289703209" sldId="275"/>
            <ac:grpSpMk id="16" creationId="{24A2D0EE-F53F-E270-B8E4-8DA7DE8FD0B4}"/>
          </ac:grpSpMkLst>
        </pc:grpChg>
        <pc:picChg chg="add mod">
          <ac:chgData name="Yaiguili Alvarado García" userId="7060d762a36533a9" providerId="LiveId" clId="{EFD26E8D-4821-4972-A70E-05951C30E24C}" dt="2023-02-28T02:47:58.577" v="8972" actId="1076"/>
          <ac:picMkLst>
            <pc:docMk/>
            <pc:sldMk cId="289703209" sldId="275"/>
            <ac:picMk id="4" creationId="{BCA25E4B-D377-F5C1-DA90-D0B360D3C3B1}"/>
          </ac:picMkLst>
        </pc:picChg>
        <pc:picChg chg="add mod">
          <ac:chgData name="Yaiguili Alvarado García" userId="7060d762a36533a9" providerId="LiveId" clId="{EFD26E8D-4821-4972-A70E-05951C30E24C}" dt="2023-02-26T03:03:22.902" v="2836"/>
          <ac:picMkLst>
            <pc:docMk/>
            <pc:sldMk cId="289703209" sldId="275"/>
            <ac:picMk id="10" creationId="{6B462B89-8E4B-8FC3-293E-636F2D19F35C}"/>
          </ac:picMkLst>
        </pc:picChg>
        <pc:picChg chg="add del mod modCrop">
          <ac:chgData name="Yaiguili Alvarado García" userId="7060d762a36533a9" providerId="LiveId" clId="{EFD26E8D-4821-4972-A70E-05951C30E24C}" dt="2023-02-28T02:37:14.243" v="8932" actId="478"/>
          <ac:picMkLst>
            <pc:docMk/>
            <pc:sldMk cId="289703209" sldId="275"/>
            <ac:picMk id="11" creationId="{7B9CB3FB-8043-4CC1-1386-CB54C71DA9C6}"/>
          </ac:picMkLst>
        </pc:picChg>
      </pc:sldChg>
      <pc:sldChg chg="addSp delSp modSp add mod delAnim modAnim">
        <pc:chgData name="Yaiguili Alvarado García" userId="7060d762a36533a9" providerId="LiveId" clId="{EFD26E8D-4821-4972-A70E-05951C30E24C}" dt="2023-02-28T03:13:12.837" v="9262" actId="1076"/>
        <pc:sldMkLst>
          <pc:docMk/>
          <pc:sldMk cId="2534135492" sldId="276"/>
        </pc:sldMkLst>
        <pc:spChg chg="mod">
          <ac:chgData name="Yaiguili Alvarado García" userId="7060d762a36533a9" providerId="LiveId" clId="{EFD26E8D-4821-4972-A70E-05951C30E24C}" dt="2023-02-27T05:22:47.666" v="8874"/>
          <ac:spMkLst>
            <pc:docMk/>
            <pc:sldMk cId="2534135492" sldId="276"/>
            <ac:spMk id="3" creationId="{4870282C-DFA3-C307-3D31-06D58743BC09}"/>
          </ac:spMkLst>
        </pc:spChg>
        <pc:spChg chg="mod">
          <ac:chgData name="Yaiguili Alvarado García" userId="7060d762a36533a9" providerId="LiveId" clId="{EFD26E8D-4821-4972-A70E-05951C30E24C}" dt="2023-02-27T05:22:47.666" v="8874"/>
          <ac:spMkLst>
            <pc:docMk/>
            <pc:sldMk cId="2534135492" sldId="276"/>
            <ac:spMk id="4" creationId="{389AE75E-32AC-E81C-4B5B-F7996DE35117}"/>
          </ac:spMkLst>
        </pc:spChg>
        <pc:spChg chg="mod">
          <ac:chgData name="Yaiguili Alvarado García" userId="7060d762a36533a9" providerId="LiveId" clId="{EFD26E8D-4821-4972-A70E-05951C30E24C}" dt="2023-02-27T05:22:52.866" v="8878"/>
          <ac:spMkLst>
            <pc:docMk/>
            <pc:sldMk cId="2534135492" sldId="276"/>
            <ac:spMk id="6" creationId="{CC96EB39-1FCA-CDA4-B302-5E94A6ED84F8}"/>
          </ac:spMkLst>
        </pc:spChg>
        <pc:spChg chg="mod">
          <ac:chgData name="Yaiguili Alvarado García" userId="7060d762a36533a9" providerId="LiveId" clId="{EFD26E8D-4821-4972-A70E-05951C30E24C}" dt="2023-02-27T05:22:59.211" v="8886" actId="20577"/>
          <ac:spMkLst>
            <pc:docMk/>
            <pc:sldMk cId="2534135492" sldId="276"/>
            <ac:spMk id="7" creationId="{32895DF1-CC06-C89B-0544-5C6C744821BC}"/>
          </ac:spMkLst>
        </pc:spChg>
        <pc:spChg chg="mod">
          <ac:chgData name="Yaiguili Alvarado García" userId="7060d762a36533a9" providerId="LiveId" clId="{EFD26E8D-4821-4972-A70E-05951C30E24C}" dt="2023-02-28T03:13:12.837" v="9262" actId="1076"/>
          <ac:spMkLst>
            <pc:docMk/>
            <pc:sldMk cId="2534135492" sldId="276"/>
            <ac:spMk id="8" creationId="{368231E5-D657-914A-87B8-B783CA10F7EB}"/>
          </ac:spMkLst>
        </pc:spChg>
        <pc:spChg chg="mod">
          <ac:chgData name="Yaiguili Alvarado García" userId="7060d762a36533a9" providerId="LiveId" clId="{EFD26E8D-4821-4972-A70E-05951C30E24C}" dt="2023-02-28T03:13:12.837" v="9262" actId="1076"/>
          <ac:spMkLst>
            <pc:docMk/>
            <pc:sldMk cId="2534135492" sldId="276"/>
            <ac:spMk id="9" creationId="{E297FFA9-AB5E-B7AC-3431-30BEE519B23F}"/>
          </ac:spMkLst>
        </pc:spChg>
        <pc:spChg chg="mod">
          <ac:chgData name="Yaiguili Alvarado García" userId="7060d762a36533a9" providerId="LiveId" clId="{EFD26E8D-4821-4972-A70E-05951C30E24C}" dt="2023-02-27T05:23:22.176" v="8903" actId="20577"/>
          <ac:spMkLst>
            <pc:docMk/>
            <pc:sldMk cId="2534135492" sldId="276"/>
            <ac:spMk id="15" creationId="{0F93F818-923D-EA80-5F0B-376B4DBD9B8D}"/>
          </ac:spMkLst>
        </pc:spChg>
        <pc:grpChg chg="add del mod">
          <ac:chgData name="Yaiguili Alvarado García" userId="7060d762a36533a9" providerId="LiveId" clId="{EFD26E8D-4821-4972-A70E-05951C30E24C}" dt="2023-02-27T05:22:51.486" v="8877" actId="478"/>
          <ac:grpSpMkLst>
            <pc:docMk/>
            <pc:sldMk cId="2534135492" sldId="276"/>
            <ac:grpSpMk id="2" creationId="{0542AC06-7D73-529F-6252-528FD12C993A}"/>
          </ac:grpSpMkLst>
        </pc:grpChg>
        <pc:grpChg chg="add mod">
          <ac:chgData name="Yaiguili Alvarado García" userId="7060d762a36533a9" providerId="LiveId" clId="{EFD26E8D-4821-4972-A70E-05951C30E24C}" dt="2023-02-28T03:13:12.837" v="9262" actId="1076"/>
          <ac:grpSpMkLst>
            <pc:docMk/>
            <pc:sldMk cId="2534135492" sldId="276"/>
            <ac:grpSpMk id="5" creationId="{780D4DDB-0033-F0F8-2335-ACDAB2B3B543}"/>
          </ac:grpSpMkLst>
        </pc:grpChg>
        <pc:grpChg chg="mod">
          <ac:chgData name="Yaiguili Alvarado García" userId="7060d762a36533a9" providerId="LiveId" clId="{EFD26E8D-4821-4972-A70E-05951C30E24C}" dt="2023-02-28T03:13:12.837" v="9262" actId="1076"/>
          <ac:grpSpMkLst>
            <pc:docMk/>
            <pc:sldMk cId="2534135492" sldId="276"/>
            <ac:grpSpMk id="16" creationId="{24A2D0EE-F53F-E270-B8E4-8DA7DE8FD0B4}"/>
          </ac:grpSpMkLst>
        </pc:grpChg>
        <pc:picChg chg="add del mod modCrop">
          <ac:chgData name="Yaiguili Alvarado García" userId="7060d762a36533a9" providerId="LiveId" clId="{EFD26E8D-4821-4972-A70E-05951C30E24C}" dt="2023-02-28T03:11:30.134" v="9248" actId="478"/>
          <ac:picMkLst>
            <pc:docMk/>
            <pc:sldMk cId="2534135492" sldId="276"/>
            <ac:picMk id="3" creationId="{2BFE2E85-82E7-3D86-8832-80451E10477E}"/>
          </ac:picMkLst>
        </pc:picChg>
        <pc:picChg chg="del">
          <ac:chgData name="Yaiguili Alvarado García" userId="7060d762a36533a9" providerId="LiveId" clId="{EFD26E8D-4821-4972-A70E-05951C30E24C}" dt="2023-02-28T03:13:03.149" v="9260" actId="478"/>
          <ac:picMkLst>
            <pc:docMk/>
            <pc:sldMk cId="2534135492" sldId="276"/>
            <ac:picMk id="11" creationId="{7B9CB3FB-8043-4CC1-1386-CB54C71DA9C6}"/>
          </ac:picMkLst>
        </pc:picChg>
        <pc:picChg chg="add mod modCrop">
          <ac:chgData name="Yaiguili Alvarado García" userId="7060d762a36533a9" providerId="LiveId" clId="{EFD26E8D-4821-4972-A70E-05951C30E24C}" dt="2023-02-28T03:13:04.843" v="9261" actId="1076"/>
          <ac:picMkLst>
            <pc:docMk/>
            <pc:sldMk cId="2534135492" sldId="276"/>
            <ac:picMk id="12" creationId="{7D982473-6063-BF04-ABA6-A60FB197A814}"/>
          </ac:picMkLst>
        </pc:picChg>
      </pc:sldChg>
      <pc:sldChg chg="addSp delSp modSp add mod delAnim modAnim">
        <pc:chgData name="Yaiguili Alvarado García" userId="7060d762a36533a9" providerId="LiveId" clId="{EFD26E8D-4821-4972-A70E-05951C30E24C}" dt="2023-02-28T03:07:45.470" v="9219" actId="1076"/>
        <pc:sldMkLst>
          <pc:docMk/>
          <pc:sldMk cId="1993442717" sldId="277"/>
        </pc:sldMkLst>
        <pc:spChg chg="add mod">
          <ac:chgData name="Yaiguili Alvarado García" userId="7060d762a36533a9" providerId="LiveId" clId="{EFD26E8D-4821-4972-A70E-05951C30E24C}" dt="2023-02-28T03:07:45.470" v="9219" actId="1076"/>
          <ac:spMkLst>
            <pc:docMk/>
            <pc:sldMk cId="1993442717" sldId="277"/>
            <ac:spMk id="2" creationId="{69AC28AB-EA16-BE01-9762-CAFAFEDEE7E8}"/>
          </ac:spMkLst>
        </pc:spChg>
        <pc:spChg chg="mod topLvl">
          <ac:chgData name="Yaiguili Alvarado García" userId="7060d762a36533a9" providerId="LiveId" clId="{EFD26E8D-4821-4972-A70E-05951C30E24C}" dt="2023-02-28T03:07:45.470" v="9219" actId="1076"/>
          <ac:spMkLst>
            <pc:docMk/>
            <pc:sldMk cId="1993442717" sldId="277"/>
            <ac:spMk id="4" creationId="{7CA03D47-72CA-7E1B-4DC6-3EA75F9BBBC7}"/>
          </ac:spMkLst>
        </pc:spChg>
        <pc:spChg chg="mod topLvl">
          <ac:chgData name="Yaiguili Alvarado García" userId="7060d762a36533a9" providerId="LiveId" clId="{EFD26E8D-4821-4972-A70E-05951C30E24C}" dt="2023-02-28T03:07:45.470" v="9219" actId="1076"/>
          <ac:spMkLst>
            <pc:docMk/>
            <pc:sldMk cId="1993442717" sldId="277"/>
            <ac:spMk id="5" creationId="{E67E49E0-640E-A547-E180-60FCF49252B7}"/>
          </ac:spMkLst>
        </pc:spChg>
        <pc:spChg chg="mod topLvl">
          <ac:chgData name="Yaiguili Alvarado García" userId="7060d762a36533a9" providerId="LiveId" clId="{EFD26E8D-4821-4972-A70E-05951C30E24C}" dt="2023-02-28T03:07:45.470" v="9219" actId="1076"/>
          <ac:spMkLst>
            <pc:docMk/>
            <pc:sldMk cId="1993442717" sldId="277"/>
            <ac:spMk id="7" creationId="{F286699B-FC84-EFAA-AF81-0A88EFF7666E}"/>
          </ac:spMkLst>
        </pc:spChg>
        <pc:spChg chg="del mod">
          <ac:chgData name="Yaiguili Alvarado García" userId="7060d762a36533a9" providerId="LiveId" clId="{EFD26E8D-4821-4972-A70E-05951C30E24C}" dt="2023-02-28T02:49:23.447" v="8989" actId="478"/>
          <ac:spMkLst>
            <pc:docMk/>
            <pc:sldMk cId="1993442717" sldId="277"/>
            <ac:spMk id="8" creationId="{368231E5-D657-914A-87B8-B783CA10F7EB}"/>
          </ac:spMkLst>
        </pc:spChg>
        <pc:spChg chg="del">
          <ac:chgData name="Yaiguili Alvarado García" userId="7060d762a36533a9" providerId="LiveId" clId="{EFD26E8D-4821-4972-A70E-05951C30E24C}" dt="2023-02-28T02:49:21.778" v="8988" actId="478"/>
          <ac:spMkLst>
            <pc:docMk/>
            <pc:sldMk cId="1993442717" sldId="277"/>
            <ac:spMk id="9" creationId="{E297FFA9-AB5E-B7AC-3431-30BEE519B23F}"/>
          </ac:spMkLst>
        </pc:spChg>
        <pc:spChg chg="mod topLvl">
          <ac:chgData name="Yaiguili Alvarado García" userId="7060d762a36533a9" providerId="LiveId" clId="{EFD26E8D-4821-4972-A70E-05951C30E24C}" dt="2023-02-28T03:07:45.470" v="9219" actId="1076"/>
          <ac:spMkLst>
            <pc:docMk/>
            <pc:sldMk cId="1993442717" sldId="277"/>
            <ac:spMk id="12" creationId="{51B923B1-12F9-EBD9-1979-C18F0ABF731F}"/>
          </ac:spMkLst>
        </pc:spChg>
        <pc:spChg chg="del mod topLvl">
          <ac:chgData name="Yaiguili Alvarado García" userId="7060d762a36533a9" providerId="LiveId" clId="{EFD26E8D-4821-4972-A70E-05951C30E24C}" dt="2023-02-28T02:49:21.778" v="8988" actId="478"/>
          <ac:spMkLst>
            <pc:docMk/>
            <pc:sldMk cId="1993442717" sldId="277"/>
            <ac:spMk id="13" creationId="{FEBFD72A-93A6-6C1B-FAD6-43B9E36A925F}"/>
          </ac:spMkLst>
        </pc:spChg>
        <pc:spChg chg="add mod">
          <ac:chgData name="Yaiguili Alvarado García" userId="7060d762a36533a9" providerId="LiveId" clId="{EFD26E8D-4821-4972-A70E-05951C30E24C}" dt="2023-02-28T03:07:45.470" v="9219" actId="1076"/>
          <ac:spMkLst>
            <pc:docMk/>
            <pc:sldMk cId="1993442717" sldId="277"/>
            <ac:spMk id="14" creationId="{5395A4D6-DDC1-27FF-CF53-C9038C6BA4C0}"/>
          </ac:spMkLst>
        </pc:spChg>
        <pc:spChg chg="del mod topLvl">
          <ac:chgData name="Yaiguili Alvarado García" userId="7060d762a36533a9" providerId="LiveId" clId="{EFD26E8D-4821-4972-A70E-05951C30E24C}" dt="2023-02-28T02:49:21.778" v="8988" actId="478"/>
          <ac:spMkLst>
            <pc:docMk/>
            <pc:sldMk cId="1993442717" sldId="277"/>
            <ac:spMk id="15" creationId="{0F93F818-923D-EA80-5F0B-376B4DBD9B8D}"/>
          </ac:spMkLst>
        </pc:spChg>
        <pc:spChg chg="mod">
          <ac:chgData name="Yaiguili Alvarado García" userId="7060d762a36533a9" providerId="LiveId" clId="{EFD26E8D-4821-4972-A70E-05951C30E24C}" dt="2023-02-28T02:50:06.258" v="9004"/>
          <ac:spMkLst>
            <pc:docMk/>
            <pc:sldMk cId="1993442717" sldId="277"/>
            <ac:spMk id="18" creationId="{98ACE7BA-4C48-6C00-C7B2-CBD5648A12CC}"/>
          </ac:spMkLst>
        </pc:spChg>
        <pc:spChg chg="mod">
          <ac:chgData name="Yaiguili Alvarado García" userId="7060d762a36533a9" providerId="LiveId" clId="{EFD26E8D-4821-4972-A70E-05951C30E24C}" dt="2023-02-28T02:50:06.258" v="9004"/>
          <ac:spMkLst>
            <pc:docMk/>
            <pc:sldMk cId="1993442717" sldId="277"/>
            <ac:spMk id="19" creationId="{3DF46196-BC64-5A46-D366-B269828A849E}"/>
          </ac:spMkLst>
        </pc:spChg>
        <pc:spChg chg="mod">
          <ac:chgData name="Yaiguili Alvarado García" userId="7060d762a36533a9" providerId="LiveId" clId="{EFD26E8D-4821-4972-A70E-05951C30E24C}" dt="2023-02-28T02:50:06.258" v="9004"/>
          <ac:spMkLst>
            <pc:docMk/>
            <pc:sldMk cId="1993442717" sldId="277"/>
            <ac:spMk id="21" creationId="{67C0C4D5-47D7-E8A4-533F-76E49E6090DC}"/>
          </ac:spMkLst>
        </pc:spChg>
        <pc:spChg chg="mod">
          <ac:chgData name="Yaiguili Alvarado García" userId="7060d762a36533a9" providerId="LiveId" clId="{EFD26E8D-4821-4972-A70E-05951C30E24C}" dt="2023-02-28T02:50:06.258" v="9004"/>
          <ac:spMkLst>
            <pc:docMk/>
            <pc:sldMk cId="1993442717" sldId="277"/>
            <ac:spMk id="22" creationId="{EDA00B06-3593-32FE-2AEE-BF71335B5229}"/>
          </ac:spMkLst>
        </pc:spChg>
        <pc:spChg chg="add del mod">
          <ac:chgData name="Yaiguili Alvarado García" userId="7060d762a36533a9" providerId="LiveId" clId="{EFD26E8D-4821-4972-A70E-05951C30E24C}" dt="2023-02-28T03:00:20.751" v="9067"/>
          <ac:spMkLst>
            <pc:docMk/>
            <pc:sldMk cId="1993442717" sldId="277"/>
            <ac:spMk id="27" creationId="{FC49C573-ED9C-1DC3-C4FB-4795E1F2863B}"/>
          </ac:spMkLst>
        </pc:spChg>
        <pc:spChg chg="add del mod">
          <ac:chgData name="Yaiguili Alvarado García" userId="7060d762a36533a9" providerId="LiveId" clId="{EFD26E8D-4821-4972-A70E-05951C30E24C}" dt="2023-02-28T03:00:20.751" v="9067"/>
          <ac:spMkLst>
            <pc:docMk/>
            <pc:sldMk cId="1993442717" sldId="277"/>
            <ac:spMk id="28" creationId="{D064B8C4-B845-1B84-2EE6-AAB48C086569}"/>
          </ac:spMkLst>
        </pc:spChg>
        <pc:spChg chg="add del mod">
          <ac:chgData name="Yaiguili Alvarado García" userId="7060d762a36533a9" providerId="LiveId" clId="{EFD26E8D-4821-4972-A70E-05951C30E24C}" dt="2023-02-28T03:00:20.751" v="9067"/>
          <ac:spMkLst>
            <pc:docMk/>
            <pc:sldMk cId="1993442717" sldId="277"/>
            <ac:spMk id="29" creationId="{1A757A24-4EC3-D0E8-9C91-411A92F39189}"/>
          </ac:spMkLst>
        </pc:spChg>
        <pc:spChg chg="add mod">
          <ac:chgData name="Yaiguili Alvarado García" userId="7060d762a36533a9" providerId="LiveId" clId="{EFD26E8D-4821-4972-A70E-05951C30E24C}" dt="2023-02-28T03:07:45.470" v="9219" actId="1076"/>
          <ac:spMkLst>
            <pc:docMk/>
            <pc:sldMk cId="1993442717" sldId="277"/>
            <ac:spMk id="30" creationId="{96F195B6-C537-5FF6-C2C6-128DEC04FC7A}"/>
          </ac:spMkLst>
        </pc:spChg>
        <pc:spChg chg="add mod">
          <ac:chgData name="Yaiguili Alvarado García" userId="7060d762a36533a9" providerId="LiveId" clId="{EFD26E8D-4821-4972-A70E-05951C30E24C}" dt="2023-02-28T03:07:45.470" v="9219" actId="1076"/>
          <ac:spMkLst>
            <pc:docMk/>
            <pc:sldMk cId="1993442717" sldId="277"/>
            <ac:spMk id="31" creationId="{9FF236B5-DD9E-773B-5E4F-2F47E38969DD}"/>
          </ac:spMkLst>
        </pc:spChg>
        <pc:spChg chg="add mod">
          <ac:chgData name="Yaiguili Alvarado García" userId="7060d762a36533a9" providerId="LiveId" clId="{EFD26E8D-4821-4972-A70E-05951C30E24C}" dt="2023-02-28T03:07:45.470" v="9219" actId="1076"/>
          <ac:spMkLst>
            <pc:docMk/>
            <pc:sldMk cId="1993442717" sldId="277"/>
            <ac:spMk id="32" creationId="{919A79DC-0C3D-0490-952B-54ACB03C086A}"/>
          </ac:spMkLst>
        </pc:spChg>
        <pc:spChg chg="add mod">
          <ac:chgData name="Yaiguili Alvarado García" userId="7060d762a36533a9" providerId="LiveId" clId="{EFD26E8D-4821-4972-A70E-05951C30E24C}" dt="2023-02-28T03:07:45.470" v="9219" actId="1076"/>
          <ac:spMkLst>
            <pc:docMk/>
            <pc:sldMk cId="1993442717" sldId="277"/>
            <ac:spMk id="33" creationId="{91E9ADAB-69AE-4015-449F-75E6921D6C8D}"/>
          </ac:spMkLst>
        </pc:spChg>
        <pc:spChg chg="add mod">
          <ac:chgData name="Yaiguili Alvarado García" userId="7060d762a36533a9" providerId="LiveId" clId="{EFD26E8D-4821-4972-A70E-05951C30E24C}" dt="2023-02-28T03:07:45.470" v="9219" actId="1076"/>
          <ac:spMkLst>
            <pc:docMk/>
            <pc:sldMk cId="1993442717" sldId="277"/>
            <ac:spMk id="36" creationId="{47270D46-B26D-5C21-46E7-4D94786534ED}"/>
          </ac:spMkLst>
        </pc:spChg>
        <pc:spChg chg="add mod">
          <ac:chgData name="Yaiguili Alvarado García" userId="7060d762a36533a9" providerId="LiveId" clId="{EFD26E8D-4821-4972-A70E-05951C30E24C}" dt="2023-02-28T03:07:45.470" v="9219" actId="1076"/>
          <ac:spMkLst>
            <pc:docMk/>
            <pc:sldMk cId="1993442717" sldId="277"/>
            <ac:spMk id="37" creationId="{3DDC75E0-8DAF-1EC8-0ACC-9607796CE81C}"/>
          </ac:spMkLst>
        </pc:spChg>
        <pc:grpChg chg="add del mod">
          <ac:chgData name="Yaiguili Alvarado García" userId="7060d762a36533a9" providerId="LiveId" clId="{EFD26E8D-4821-4972-A70E-05951C30E24C}" dt="2023-02-28T02:59:44.610" v="9056" actId="165"/>
          <ac:grpSpMkLst>
            <pc:docMk/>
            <pc:sldMk cId="1993442717" sldId="277"/>
            <ac:grpSpMk id="3" creationId="{E96A8A35-4843-62C5-3E11-8268C57FAE3B}"/>
          </ac:grpSpMkLst>
        </pc:grpChg>
        <pc:grpChg chg="add del mod">
          <ac:chgData name="Yaiguili Alvarado García" userId="7060d762a36533a9" providerId="LiveId" clId="{EFD26E8D-4821-4972-A70E-05951C30E24C}" dt="2023-02-28T02:59:44.610" v="9056" actId="165"/>
          <ac:grpSpMkLst>
            <pc:docMk/>
            <pc:sldMk cId="1993442717" sldId="277"/>
            <ac:grpSpMk id="6" creationId="{61A66416-39AD-9B6F-6EA7-A1AB8DF4DF24}"/>
          </ac:grpSpMkLst>
        </pc:grpChg>
        <pc:grpChg chg="del mod">
          <ac:chgData name="Yaiguili Alvarado García" userId="7060d762a36533a9" providerId="LiveId" clId="{EFD26E8D-4821-4972-A70E-05951C30E24C}" dt="2023-02-28T02:49:10.868" v="8985" actId="165"/>
          <ac:grpSpMkLst>
            <pc:docMk/>
            <pc:sldMk cId="1993442717" sldId="277"/>
            <ac:grpSpMk id="16" creationId="{24A2D0EE-F53F-E270-B8E4-8DA7DE8FD0B4}"/>
          </ac:grpSpMkLst>
        </pc:grpChg>
        <pc:grpChg chg="add del mod">
          <ac:chgData name="Yaiguili Alvarado García" userId="7060d762a36533a9" providerId="LiveId" clId="{EFD26E8D-4821-4972-A70E-05951C30E24C}" dt="2023-02-28T03:00:14.823" v="9063" actId="478"/>
          <ac:grpSpMkLst>
            <pc:docMk/>
            <pc:sldMk cId="1993442717" sldId="277"/>
            <ac:grpSpMk id="17" creationId="{BA7A2FD8-3602-3B8B-96D2-A9E3554689A1}"/>
          </ac:grpSpMkLst>
        </pc:grpChg>
        <pc:grpChg chg="add del mod">
          <ac:chgData name="Yaiguili Alvarado García" userId="7060d762a36533a9" providerId="LiveId" clId="{EFD26E8D-4821-4972-A70E-05951C30E24C}" dt="2023-02-28T03:00:12.668" v="9062" actId="478"/>
          <ac:grpSpMkLst>
            <pc:docMk/>
            <pc:sldMk cId="1993442717" sldId="277"/>
            <ac:grpSpMk id="20" creationId="{99FBD159-74E0-90C3-622C-728D6D64880E}"/>
          </ac:grpSpMkLst>
        </pc:grpChg>
        <pc:picChg chg="del">
          <ac:chgData name="Yaiguili Alvarado García" userId="7060d762a36533a9" providerId="LiveId" clId="{EFD26E8D-4821-4972-A70E-05951C30E24C}" dt="2023-02-28T02:49:01.943" v="8982" actId="478"/>
          <ac:picMkLst>
            <pc:docMk/>
            <pc:sldMk cId="1993442717" sldId="277"/>
            <ac:picMk id="11" creationId="{7B9CB3FB-8043-4CC1-1386-CB54C71DA9C6}"/>
          </ac:picMkLst>
        </pc:picChg>
        <pc:picChg chg="add mod">
          <ac:chgData name="Yaiguili Alvarado García" userId="7060d762a36533a9" providerId="LiveId" clId="{EFD26E8D-4821-4972-A70E-05951C30E24C}" dt="2023-02-28T03:07:45.470" v="9219" actId="1076"/>
          <ac:picMkLst>
            <pc:docMk/>
            <pc:sldMk cId="1993442717" sldId="277"/>
            <ac:picMk id="24" creationId="{6D9A291F-AE5D-0F88-2FAF-14831D4B32D0}"/>
          </ac:picMkLst>
        </pc:picChg>
        <pc:picChg chg="add mod">
          <ac:chgData name="Yaiguili Alvarado García" userId="7060d762a36533a9" providerId="LiveId" clId="{EFD26E8D-4821-4972-A70E-05951C30E24C}" dt="2023-02-28T03:07:45.470" v="9219" actId="1076"/>
          <ac:picMkLst>
            <pc:docMk/>
            <pc:sldMk cId="1993442717" sldId="277"/>
            <ac:picMk id="26" creationId="{5109C9CA-25D6-0AED-60A4-FB0C7259355F}"/>
          </ac:picMkLst>
        </pc:picChg>
        <pc:picChg chg="add mod">
          <ac:chgData name="Yaiguili Alvarado García" userId="7060d762a36533a9" providerId="LiveId" clId="{EFD26E8D-4821-4972-A70E-05951C30E24C}" dt="2023-02-28T03:07:45.470" v="9219" actId="1076"/>
          <ac:picMkLst>
            <pc:docMk/>
            <pc:sldMk cId="1993442717" sldId="277"/>
            <ac:picMk id="35" creationId="{DC14B65A-09D4-965F-7604-7ECAC4794E2D}"/>
          </ac:picMkLst>
        </pc:picChg>
      </pc:sldChg>
      <pc:sldChg chg="addSp delSp modSp new mod modClrScheme modAnim chgLayout">
        <pc:chgData name="Yaiguili Alvarado García" userId="7060d762a36533a9" providerId="LiveId" clId="{EFD26E8D-4821-4972-A70E-05951C30E24C}" dt="2023-02-28T03:08:14.993" v="9225" actId="1038"/>
        <pc:sldMkLst>
          <pc:docMk/>
          <pc:sldMk cId="1258173533" sldId="278"/>
        </pc:sldMkLst>
        <pc:spChg chg="add del mod ord">
          <ac:chgData name="Yaiguili Alvarado García" userId="7060d762a36533a9" providerId="LiveId" clId="{EFD26E8D-4821-4972-A70E-05951C30E24C}" dt="2023-02-26T03:17:05.210" v="2998" actId="700"/>
          <ac:spMkLst>
            <pc:docMk/>
            <pc:sldMk cId="1258173533" sldId="278"/>
            <ac:spMk id="2" creationId="{0A028C66-49F8-852B-E0A3-9D4519A6FBC8}"/>
          </ac:spMkLst>
        </pc:spChg>
        <pc:spChg chg="add del mod ord">
          <ac:chgData name="Yaiguili Alvarado García" userId="7060d762a36533a9" providerId="LiveId" clId="{EFD26E8D-4821-4972-A70E-05951C30E24C}" dt="2023-02-26T03:17:05.210" v="2998" actId="700"/>
          <ac:spMkLst>
            <pc:docMk/>
            <pc:sldMk cId="1258173533" sldId="278"/>
            <ac:spMk id="3" creationId="{605AFA4B-742D-B447-BE90-00DA9A3B3296}"/>
          </ac:spMkLst>
        </pc:spChg>
        <pc:spChg chg="add mod ord">
          <ac:chgData name="Yaiguili Alvarado García" userId="7060d762a36533a9" providerId="LiveId" clId="{EFD26E8D-4821-4972-A70E-05951C30E24C}" dt="2023-02-28T03:08:14.993" v="9225" actId="1038"/>
          <ac:spMkLst>
            <pc:docMk/>
            <pc:sldMk cId="1258173533" sldId="278"/>
            <ac:spMk id="4" creationId="{AE8F6564-39C6-C57C-4E6B-BD107114D893}"/>
          </ac:spMkLst>
        </pc:spChg>
        <pc:spChg chg="add del mod ord">
          <ac:chgData name="Yaiguili Alvarado García" userId="7060d762a36533a9" providerId="LiveId" clId="{EFD26E8D-4821-4972-A70E-05951C30E24C}" dt="2023-02-26T03:18:37.343" v="3078" actId="478"/>
          <ac:spMkLst>
            <pc:docMk/>
            <pc:sldMk cId="1258173533" sldId="278"/>
            <ac:spMk id="5" creationId="{BD9F3BD4-3D44-D9A6-B7E9-0C16F28D5927}"/>
          </ac:spMkLst>
        </pc:spChg>
        <pc:spChg chg="add del mod ord">
          <ac:chgData name="Yaiguili Alvarado García" userId="7060d762a36533a9" providerId="LiveId" clId="{EFD26E8D-4821-4972-A70E-05951C30E24C}" dt="2023-02-26T03:17:47.924" v="2999" actId="478"/>
          <ac:spMkLst>
            <pc:docMk/>
            <pc:sldMk cId="1258173533" sldId="278"/>
            <ac:spMk id="6" creationId="{AB2DC30E-6FC5-75D4-1945-EB49A508F00E}"/>
          </ac:spMkLst>
        </pc:spChg>
        <pc:spChg chg="add del mod">
          <ac:chgData name="Yaiguili Alvarado García" userId="7060d762a36533a9" providerId="LiveId" clId="{EFD26E8D-4821-4972-A70E-05951C30E24C}" dt="2023-02-26T03:17:52.833" v="3003"/>
          <ac:spMkLst>
            <pc:docMk/>
            <pc:sldMk cId="1258173533" sldId="278"/>
            <ac:spMk id="7" creationId="{9531BCE2-7078-FA45-7C2D-8F996CD23DF5}"/>
          </ac:spMkLst>
        </pc:spChg>
        <pc:spChg chg="mod">
          <ac:chgData name="Yaiguili Alvarado García" userId="7060d762a36533a9" providerId="LiveId" clId="{EFD26E8D-4821-4972-A70E-05951C30E24C}" dt="2023-02-26T03:17:48.805" v="3000"/>
          <ac:spMkLst>
            <pc:docMk/>
            <pc:sldMk cId="1258173533" sldId="278"/>
            <ac:spMk id="9" creationId="{341665B6-2DF0-FD4B-73A5-127A875BD015}"/>
          </ac:spMkLst>
        </pc:spChg>
        <pc:spChg chg="mod">
          <ac:chgData name="Yaiguili Alvarado García" userId="7060d762a36533a9" providerId="LiveId" clId="{EFD26E8D-4821-4972-A70E-05951C30E24C}" dt="2023-02-26T03:17:48.805" v="3000"/>
          <ac:spMkLst>
            <pc:docMk/>
            <pc:sldMk cId="1258173533" sldId="278"/>
            <ac:spMk id="10" creationId="{02CBAC3E-6200-DFAE-1531-C2BB3B7891FA}"/>
          </ac:spMkLst>
        </pc:spChg>
        <pc:spChg chg="mod">
          <ac:chgData name="Yaiguili Alvarado García" userId="7060d762a36533a9" providerId="LiveId" clId="{EFD26E8D-4821-4972-A70E-05951C30E24C}" dt="2023-02-26T03:17:48.805" v="3000"/>
          <ac:spMkLst>
            <pc:docMk/>
            <pc:sldMk cId="1258173533" sldId="278"/>
            <ac:spMk id="11" creationId="{34FB4E0E-87D8-2BBE-93B0-8FFA3FFA9F95}"/>
          </ac:spMkLst>
        </pc:spChg>
        <pc:spChg chg="mod">
          <ac:chgData name="Yaiguili Alvarado García" userId="7060d762a36533a9" providerId="LiveId" clId="{EFD26E8D-4821-4972-A70E-05951C30E24C}" dt="2023-02-26T03:17:48.805" v="3000"/>
          <ac:spMkLst>
            <pc:docMk/>
            <pc:sldMk cId="1258173533" sldId="278"/>
            <ac:spMk id="12" creationId="{79F10B72-1A6C-EE84-E7E7-1C712828F56F}"/>
          </ac:spMkLst>
        </pc:spChg>
        <pc:spChg chg="mod">
          <ac:chgData name="Yaiguili Alvarado García" userId="7060d762a36533a9" providerId="LiveId" clId="{EFD26E8D-4821-4972-A70E-05951C30E24C}" dt="2023-02-26T03:17:48.805" v="3000"/>
          <ac:spMkLst>
            <pc:docMk/>
            <pc:sldMk cId="1258173533" sldId="278"/>
            <ac:spMk id="13" creationId="{48ECA762-50FB-EF27-B3D8-9827C5960561}"/>
          </ac:spMkLst>
        </pc:spChg>
        <pc:spChg chg="mod">
          <ac:chgData name="Yaiguili Alvarado García" userId="7060d762a36533a9" providerId="LiveId" clId="{EFD26E8D-4821-4972-A70E-05951C30E24C}" dt="2023-02-26T03:17:48.805" v="3000"/>
          <ac:spMkLst>
            <pc:docMk/>
            <pc:sldMk cId="1258173533" sldId="278"/>
            <ac:spMk id="14" creationId="{3B6D9399-5B18-AC4A-90EA-DE047174614C}"/>
          </ac:spMkLst>
        </pc:spChg>
        <pc:spChg chg="mod">
          <ac:chgData name="Yaiguili Alvarado García" userId="7060d762a36533a9" providerId="LiveId" clId="{EFD26E8D-4821-4972-A70E-05951C30E24C}" dt="2023-02-26T03:17:48.805" v="3000"/>
          <ac:spMkLst>
            <pc:docMk/>
            <pc:sldMk cId="1258173533" sldId="278"/>
            <ac:spMk id="15" creationId="{87B0257D-58E3-57BA-988E-F9307D383280}"/>
          </ac:spMkLst>
        </pc:spChg>
        <pc:spChg chg="mod">
          <ac:chgData name="Yaiguili Alvarado García" userId="7060d762a36533a9" providerId="LiveId" clId="{EFD26E8D-4821-4972-A70E-05951C30E24C}" dt="2023-02-26T03:17:48.805" v="3000"/>
          <ac:spMkLst>
            <pc:docMk/>
            <pc:sldMk cId="1258173533" sldId="278"/>
            <ac:spMk id="16" creationId="{AA76D055-D8DF-4691-3D30-BB2DA60ECE93}"/>
          </ac:spMkLst>
        </pc:spChg>
        <pc:spChg chg="mod">
          <ac:chgData name="Yaiguili Alvarado García" userId="7060d762a36533a9" providerId="LiveId" clId="{EFD26E8D-4821-4972-A70E-05951C30E24C}" dt="2023-02-26T03:17:48.805" v="3000"/>
          <ac:spMkLst>
            <pc:docMk/>
            <pc:sldMk cId="1258173533" sldId="278"/>
            <ac:spMk id="17" creationId="{6C0893F6-03A3-7B27-55B2-50F03B0AFCB6}"/>
          </ac:spMkLst>
        </pc:spChg>
        <pc:spChg chg="mod">
          <ac:chgData name="Yaiguili Alvarado García" userId="7060d762a36533a9" providerId="LiveId" clId="{EFD26E8D-4821-4972-A70E-05951C30E24C}" dt="2023-02-26T03:17:48.805" v="3000"/>
          <ac:spMkLst>
            <pc:docMk/>
            <pc:sldMk cId="1258173533" sldId="278"/>
            <ac:spMk id="18" creationId="{2DEA4C48-E8C0-383A-9231-BDCFCF42461B}"/>
          </ac:spMkLst>
        </pc:spChg>
        <pc:spChg chg="mod">
          <ac:chgData name="Yaiguili Alvarado García" userId="7060d762a36533a9" providerId="LiveId" clId="{EFD26E8D-4821-4972-A70E-05951C30E24C}" dt="2023-02-26T03:17:48.805" v="3000"/>
          <ac:spMkLst>
            <pc:docMk/>
            <pc:sldMk cId="1258173533" sldId="278"/>
            <ac:spMk id="19" creationId="{7CBD393F-5252-475C-2C3A-27A626B00D8D}"/>
          </ac:spMkLst>
        </pc:spChg>
        <pc:spChg chg="mod">
          <ac:chgData name="Yaiguili Alvarado García" userId="7060d762a36533a9" providerId="LiveId" clId="{EFD26E8D-4821-4972-A70E-05951C30E24C}" dt="2023-02-26T03:17:48.805" v="3000"/>
          <ac:spMkLst>
            <pc:docMk/>
            <pc:sldMk cId="1258173533" sldId="278"/>
            <ac:spMk id="20" creationId="{28BE7621-BFBE-5043-9E04-1FBC26A844E4}"/>
          </ac:spMkLst>
        </pc:spChg>
        <pc:spChg chg="add del mod">
          <ac:chgData name="Yaiguili Alvarado García" userId="7060d762a36533a9" providerId="LiveId" clId="{EFD26E8D-4821-4972-A70E-05951C30E24C}" dt="2023-02-26T03:23:22.786" v="3198" actId="478"/>
          <ac:spMkLst>
            <pc:docMk/>
            <pc:sldMk cId="1258173533" sldId="278"/>
            <ac:spMk id="22" creationId="{8EBC0E01-7976-A6B5-5883-FEA817BB59C9}"/>
          </ac:spMkLst>
        </pc:spChg>
        <pc:spChg chg="mod">
          <ac:chgData name="Yaiguili Alvarado García" userId="7060d762a36533a9" providerId="LiveId" clId="{EFD26E8D-4821-4972-A70E-05951C30E24C}" dt="2023-02-26T03:17:58.978" v="3004"/>
          <ac:spMkLst>
            <pc:docMk/>
            <pc:sldMk cId="1258173533" sldId="278"/>
            <ac:spMk id="24" creationId="{C0C4F13E-77A6-D8F7-6945-E322234DC5F1}"/>
          </ac:spMkLst>
        </pc:spChg>
        <pc:spChg chg="mod">
          <ac:chgData name="Yaiguili Alvarado García" userId="7060d762a36533a9" providerId="LiveId" clId="{EFD26E8D-4821-4972-A70E-05951C30E24C}" dt="2023-02-26T03:17:58.978" v="3004"/>
          <ac:spMkLst>
            <pc:docMk/>
            <pc:sldMk cId="1258173533" sldId="278"/>
            <ac:spMk id="25" creationId="{5B2D67AC-062E-AC69-0511-B8AF40C03C96}"/>
          </ac:spMkLst>
        </pc:spChg>
        <pc:spChg chg="mod">
          <ac:chgData name="Yaiguili Alvarado García" userId="7060d762a36533a9" providerId="LiveId" clId="{EFD26E8D-4821-4972-A70E-05951C30E24C}" dt="2023-02-26T03:17:58.978" v="3004"/>
          <ac:spMkLst>
            <pc:docMk/>
            <pc:sldMk cId="1258173533" sldId="278"/>
            <ac:spMk id="26" creationId="{E8D9B5BE-2A21-9F98-9421-7BE656228010}"/>
          </ac:spMkLst>
        </pc:spChg>
        <pc:spChg chg="mod">
          <ac:chgData name="Yaiguili Alvarado García" userId="7060d762a36533a9" providerId="LiveId" clId="{EFD26E8D-4821-4972-A70E-05951C30E24C}" dt="2023-02-26T03:17:58.978" v="3004"/>
          <ac:spMkLst>
            <pc:docMk/>
            <pc:sldMk cId="1258173533" sldId="278"/>
            <ac:spMk id="27" creationId="{EDBA8729-F8F0-3D20-4470-74CF527E9F41}"/>
          </ac:spMkLst>
        </pc:spChg>
        <pc:spChg chg="mod">
          <ac:chgData name="Yaiguili Alvarado García" userId="7060d762a36533a9" providerId="LiveId" clId="{EFD26E8D-4821-4972-A70E-05951C30E24C}" dt="2023-02-26T03:17:58.978" v="3004"/>
          <ac:spMkLst>
            <pc:docMk/>
            <pc:sldMk cId="1258173533" sldId="278"/>
            <ac:spMk id="28" creationId="{15E7B177-5FAB-5358-A2FC-462AC8B79D8C}"/>
          </ac:spMkLst>
        </pc:spChg>
        <pc:spChg chg="mod">
          <ac:chgData name="Yaiguili Alvarado García" userId="7060d762a36533a9" providerId="LiveId" clId="{EFD26E8D-4821-4972-A70E-05951C30E24C}" dt="2023-02-26T03:17:58.978" v="3004"/>
          <ac:spMkLst>
            <pc:docMk/>
            <pc:sldMk cId="1258173533" sldId="278"/>
            <ac:spMk id="29" creationId="{B1704182-48FC-5A8B-C332-E2BBAFEC2F6E}"/>
          </ac:spMkLst>
        </pc:spChg>
        <pc:spChg chg="mod">
          <ac:chgData name="Yaiguili Alvarado García" userId="7060d762a36533a9" providerId="LiveId" clId="{EFD26E8D-4821-4972-A70E-05951C30E24C}" dt="2023-02-26T03:17:58.978" v="3004"/>
          <ac:spMkLst>
            <pc:docMk/>
            <pc:sldMk cId="1258173533" sldId="278"/>
            <ac:spMk id="30" creationId="{3620EF4F-27BA-8BF8-EA9E-0264D7BA8CD9}"/>
          </ac:spMkLst>
        </pc:spChg>
        <pc:spChg chg="mod">
          <ac:chgData name="Yaiguili Alvarado García" userId="7060d762a36533a9" providerId="LiveId" clId="{EFD26E8D-4821-4972-A70E-05951C30E24C}" dt="2023-02-26T03:17:58.978" v="3004"/>
          <ac:spMkLst>
            <pc:docMk/>
            <pc:sldMk cId="1258173533" sldId="278"/>
            <ac:spMk id="31" creationId="{ED154505-075C-BA4E-68EE-1D8ADADA4E9C}"/>
          </ac:spMkLst>
        </pc:spChg>
        <pc:spChg chg="mod">
          <ac:chgData name="Yaiguili Alvarado García" userId="7060d762a36533a9" providerId="LiveId" clId="{EFD26E8D-4821-4972-A70E-05951C30E24C}" dt="2023-02-26T03:17:58.978" v="3004"/>
          <ac:spMkLst>
            <pc:docMk/>
            <pc:sldMk cId="1258173533" sldId="278"/>
            <ac:spMk id="32" creationId="{470C7218-7B5E-DADA-8AD4-AD01725D74F3}"/>
          </ac:spMkLst>
        </pc:spChg>
        <pc:spChg chg="mod">
          <ac:chgData name="Yaiguili Alvarado García" userId="7060d762a36533a9" providerId="LiveId" clId="{EFD26E8D-4821-4972-A70E-05951C30E24C}" dt="2023-02-26T03:17:58.978" v="3004"/>
          <ac:spMkLst>
            <pc:docMk/>
            <pc:sldMk cId="1258173533" sldId="278"/>
            <ac:spMk id="33" creationId="{3855F77B-AE79-2F82-5B5B-9EF7936005BD}"/>
          </ac:spMkLst>
        </pc:spChg>
        <pc:spChg chg="mod">
          <ac:chgData name="Yaiguili Alvarado García" userId="7060d762a36533a9" providerId="LiveId" clId="{EFD26E8D-4821-4972-A70E-05951C30E24C}" dt="2023-02-26T03:17:58.978" v="3004"/>
          <ac:spMkLst>
            <pc:docMk/>
            <pc:sldMk cId="1258173533" sldId="278"/>
            <ac:spMk id="34" creationId="{B87D0BD0-2874-9970-CA68-401AA8A46BB9}"/>
          </ac:spMkLst>
        </pc:spChg>
        <pc:spChg chg="mod">
          <ac:chgData name="Yaiguili Alvarado García" userId="7060d762a36533a9" providerId="LiveId" clId="{EFD26E8D-4821-4972-A70E-05951C30E24C}" dt="2023-02-26T03:17:58.978" v="3004"/>
          <ac:spMkLst>
            <pc:docMk/>
            <pc:sldMk cId="1258173533" sldId="278"/>
            <ac:spMk id="35" creationId="{AD96E459-6DDD-C72D-2B7F-95A6D85D2F28}"/>
          </ac:spMkLst>
        </pc:spChg>
        <pc:spChg chg="add mod">
          <ac:chgData name="Yaiguili Alvarado García" userId="7060d762a36533a9" providerId="LiveId" clId="{EFD26E8D-4821-4972-A70E-05951C30E24C}" dt="2023-02-26T03:21:50.454" v="3164" actId="2711"/>
          <ac:spMkLst>
            <pc:docMk/>
            <pc:sldMk cId="1258173533" sldId="278"/>
            <ac:spMk id="40" creationId="{3D9EBC67-E216-D13A-0D74-67E2B4E80DCC}"/>
          </ac:spMkLst>
        </pc:spChg>
        <pc:spChg chg="add mod">
          <ac:chgData name="Yaiguili Alvarado García" userId="7060d762a36533a9" providerId="LiveId" clId="{EFD26E8D-4821-4972-A70E-05951C30E24C}" dt="2023-02-26T03:21:50.454" v="3164" actId="2711"/>
          <ac:spMkLst>
            <pc:docMk/>
            <pc:sldMk cId="1258173533" sldId="278"/>
            <ac:spMk id="41" creationId="{91F936ED-DA2B-26FA-D3AD-96CB95F624D1}"/>
          </ac:spMkLst>
        </pc:spChg>
        <pc:spChg chg="add del mod topLvl">
          <ac:chgData name="Yaiguili Alvarado García" userId="7060d762a36533a9" providerId="LiveId" clId="{EFD26E8D-4821-4972-A70E-05951C30E24C}" dt="2023-02-26T03:31:24.374" v="3277" actId="6549"/>
          <ac:spMkLst>
            <pc:docMk/>
            <pc:sldMk cId="1258173533" sldId="278"/>
            <ac:spMk id="45" creationId="{E9389C78-BB5C-7D6F-BC34-173BCF14F5FA}"/>
          </ac:spMkLst>
        </pc:spChg>
        <pc:spChg chg="add mod topLvl">
          <ac:chgData name="Yaiguili Alvarado García" userId="7060d762a36533a9" providerId="LiveId" clId="{EFD26E8D-4821-4972-A70E-05951C30E24C}" dt="2023-02-26T03:31:13.310" v="3271" actId="478"/>
          <ac:spMkLst>
            <pc:docMk/>
            <pc:sldMk cId="1258173533" sldId="278"/>
            <ac:spMk id="46" creationId="{4F723BBC-67FC-6CF9-3EC7-61F866C91D82}"/>
          </ac:spMkLst>
        </pc:spChg>
        <pc:spChg chg="add del mod">
          <ac:chgData name="Yaiguili Alvarado García" userId="7060d762a36533a9" providerId="LiveId" clId="{EFD26E8D-4821-4972-A70E-05951C30E24C}" dt="2023-02-26T03:43:40.186" v="3474" actId="478"/>
          <ac:spMkLst>
            <pc:docMk/>
            <pc:sldMk cId="1258173533" sldId="278"/>
            <ac:spMk id="50" creationId="{00DED5E1-DFE4-DF1C-D90A-C99432433DD8}"/>
          </ac:spMkLst>
        </pc:spChg>
        <pc:grpChg chg="add del mod">
          <ac:chgData name="Yaiguili Alvarado García" userId="7060d762a36533a9" providerId="LiveId" clId="{EFD26E8D-4821-4972-A70E-05951C30E24C}" dt="2023-02-26T03:17:52.833" v="3003"/>
          <ac:grpSpMkLst>
            <pc:docMk/>
            <pc:sldMk cId="1258173533" sldId="278"/>
            <ac:grpSpMk id="8" creationId="{BD07C348-1E9C-21BC-E69F-210ED7ADFF53}"/>
          </ac:grpSpMkLst>
        </pc:grpChg>
        <pc:grpChg chg="add del mod">
          <ac:chgData name="Yaiguili Alvarado García" userId="7060d762a36533a9" providerId="LiveId" clId="{EFD26E8D-4821-4972-A70E-05951C30E24C}" dt="2023-02-26T03:23:24.416" v="3199" actId="478"/>
          <ac:grpSpMkLst>
            <pc:docMk/>
            <pc:sldMk cId="1258173533" sldId="278"/>
            <ac:grpSpMk id="23" creationId="{69DB209D-7998-A09D-3A98-D47F6FC48CFC}"/>
          </ac:grpSpMkLst>
        </pc:grpChg>
        <pc:grpChg chg="add del mod">
          <ac:chgData name="Yaiguili Alvarado García" userId="7060d762a36533a9" providerId="LiveId" clId="{EFD26E8D-4821-4972-A70E-05951C30E24C}" dt="2023-02-26T03:21:52.556" v="3166" actId="478"/>
          <ac:grpSpMkLst>
            <pc:docMk/>
            <pc:sldMk cId="1258173533" sldId="278"/>
            <ac:grpSpMk id="37" creationId="{5FF9A006-952D-BCD7-5C72-BA033AB212A1}"/>
          </ac:grpSpMkLst>
        </pc:grpChg>
        <pc:grpChg chg="add mod topLvl">
          <ac:chgData name="Yaiguili Alvarado García" userId="7060d762a36533a9" providerId="LiveId" clId="{EFD26E8D-4821-4972-A70E-05951C30E24C}" dt="2023-02-26T03:21:48.104" v="3160" actId="165"/>
          <ac:grpSpMkLst>
            <pc:docMk/>
            <pc:sldMk cId="1258173533" sldId="278"/>
            <ac:grpSpMk id="39" creationId="{B2A8FE89-59E2-161C-FB45-38682722A148}"/>
          </ac:grpSpMkLst>
        </pc:grpChg>
        <pc:grpChg chg="add del mod">
          <ac:chgData name="Yaiguili Alvarado García" userId="7060d762a36533a9" providerId="LiveId" clId="{EFD26E8D-4821-4972-A70E-05951C30E24C}" dt="2023-02-26T03:22:12.450" v="3170" actId="165"/>
          <ac:grpSpMkLst>
            <pc:docMk/>
            <pc:sldMk cId="1258173533" sldId="278"/>
            <ac:grpSpMk id="42" creationId="{23CEFE22-F7E3-BA60-8DF1-ADD4C1BE6722}"/>
          </ac:grpSpMkLst>
        </pc:grpChg>
        <pc:grpChg chg="add del mod topLvl">
          <ac:chgData name="Yaiguili Alvarado García" userId="7060d762a36533a9" providerId="LiveId" clId="{EFD26E8D-4821-4972-A70E-05951C30E24C}" dt="2023-02-26T03:31:49.343" v="3278" actId="164"/>
          <ac:grpSpMkLst>
            <pc:docMk/>
            <pc:sldMk cId="1258173533" sldId="278"/>
            <ac:grpSpMk id="44" creationId="{56989469-989F-D804-7474-7989280D3AE6}"/>
          </ac:grpSpMkLst>
        </pc:grpChg>
        <pc:grpChg chg="add mod">
          <ac:chgData name="Yaiguili Alvarado García" userId="7060d762a36533a9" providerId="LiveId" clId="{EFD26E8D-4821-4972-A70E-05951C30E24C}" dt="2023-02-26T23:57:36.403" v="4015" actId="1076"/>
          <ac:grpSpMkLst>
            <pc:docMk/>
            <pc:sldMk cId="1258173533" sldId="278"/>
            <ac:grpSpMk id="49" creationId="{8D883E9A-3471-7CA8-160B-52B1EDE018CD}"/>
          </ac:grpSpMkLst>
        </pc:grpChg>
        <pc:graphicFrameChg chg="add del mod">
          <ac:chgData name="Yaiguili Alvarado García" userId="7060d762a36533a9" providerId="LiveId" clId="{EFD26E8D-4821-4972-A70E-05951C30E24C}" dt="2023-02-26T03:23:42.524" v="3203" actId="478"/>
          <ac:graphicFrameMkLst>
            <pc:docMk/>
            <pc:sldMk cId="1258173533" sldId="278"/>
            <ac:graphicFrameMk id="47" creationId="{E06D9CA2-9190-E7EA-64ED-E269F31F6035}"/>
          </ac:graphicFrameMkLst>
        </pc:graphicFrameChg>
        <pc:graphicFrameChg chg="add mod modGraphic">
          <ac:chgData name="Yaiguili Alvarado García" userId="7060d762a36533a9" providerId="LiveId" clId="{EFD26E8D-4821-4972-A70E-05951C30E24C}" dt="2023-02-26T23:57:39.280" v="4016" actId="1076"/>
          <ac:graphicFrameMkLst>
            <pc:docMk/>
            <pc:sldMk cId="1258173533" sldId="278"/>
            <ac:graphicFrameMk id="48" creationId="{09E6E5E1-28D0-A7AF-9C3B-1EB61D83FB14}"/>
          </ac:graphicFrameMkLst>
        </pc:graphicFrameChg>
        <pc:picChg chg="add del mod">
          <ac:chgData name="Yaiguili Alvarado García" userId="7060d762a36533a9" providerId="LiveId" clId="{EFD26E8D-4821-4972-A70E-05951C30E24C}" dt="2023-02-26T03:17:52.833" v="3003"/>
          <ac:picMkLst>
            <pc:docMk/>
            <pc:sldMk cId="1258173533" sldId="278"/>
            <ac:picMk id="21" creationId="{B003A265-E8EE-EDA2-AEC4-1B4A88971A43}"/>
          </ac:picMkLst>
        </pc:picChg>
        <pc:picChg chg="add del mod">
          <ac:chgData name="Yaiguili Alvarado García" userId="7060d762a36533a9" providerId="LiveId" clId="{EFD26E8D-4821-4972-A70E-05951C30E24C}" dt="2023-02-26T03:20:31.217" v="3092" actId="478"/>
          <ac:picMkLst>
            <pc:docMk/>
            <pc:sldMk cId="1258173533" sldId="278"/>
            <ac:picMk id="36" creationId="{104ED89E-FCDB-FC48-0D18-14C59C93F5A2}"/>
          </ac:picMkLst>
        </pc:picChg>
        <pc:picChg chg="add mod topLvl">
          <ac:chgData name="Yaiguili Alvarado García" userId="7060d762a36533a9" providerId="LiveId" clId="{EFD26E8D-4821-4972-A70E-05951C30E24C}" dt="2023-02-26T03:21:48.104" v="3160" actId="165"/>
          <ac:picMkLst>
            <pc:docMk/>
            <pc:sldMk cId="1258173533" sldId="278"/>
            <ac:picMk id="38" creationId="{FD2853D0-4BF1-609C-E1A5-A01AC3E59B8D}"/>
          </ac:picMkLst>
        </pc:picChg>
        <pc:picChg chg="add mod topLvl">
          <ac:chgData name="Yaiguili Alvarado García" userId="7060d762a36533a9" providerId="LiveId" clId="{EFD26E8D-4821-4972-A70E-05951C30E24C}" dt="2023-02-26T03:31:49.343" v="3278" actId="164"/>
          <ac:picMkLst>
            <pc:docMk/>
            <pc:sldMk cId="1258173533" sldId="278"/>
            <ac:picMk id="43" creationId="{E9BC832C-225F-679A-CB7D-7CB8B81677F6}"/>
          </ac:picMkLst>
        </pc:picChg>
      </pc:sldChg>
      <pc:sldChg chg="addSp delSp modSp add mod modAnim">
        <pc:chgData name="Yaiguili Alvarado García" userId="7060d762a36533a9" providerId="LiveId" clId="{EFD26E8D-4821-4972-A70E-05951C30E24C}" dt="2023-02-26T23:57:59.990" v="4018"/>
        <pc:sldMkLst>
          <pc:docMk/>
          <pc:sldMk cId="3431495289" sldId="279"/>
        </pc:sldMkLst>
        <pc:spChg chg="add del mod">
          <ac:chgData name="Yaiguili Alvarado García" userId="7060d762a36533a9" providerId="LiveId" clId="{EFD26E8D-4821-4972-A70E-05951C30E24C}" dt="2023-02-26T03:38:13.085" v="3348" actId="478"/>
          <ac:spMkLst>
            <pc:docMk/>
            <pc:sldMk cId="3431495289" sldId="279"/>
            <ac:spMk id="2" creationId="{C4449031-8659-5B49-863A-BC4BC95DD1BE}"/>
          </ac:spMkLst>
        </pc:spChg>
        <pc:spChg chg="add mod">
          <ac:chgData name="Yaiguili Alvarado García" userId="7060d762a36533a9" providerId="LiveId" clId="{EFD26E8D-4821-4972-A70E-05951C30E24C}" dt="2023-02-26T03:38:19.805" v="3350" actId="1076"/>
          <ac:spMkLst>
            <pc:docMk/>
            <pc:sldMk cId="3431495289" sldId="279"/>
            <ac:spMk id="3" creationId="{349C6013-0879-0C05-77EE-061BAD681BC0}"/>
          </ac:spMkLst>
        </pc:spChg>
        <pc:spChg chg="del mod">
          <ac:chgData name="Yaiguili Alvarado García" userId="7060d762a36533a9" providerId="LiveId" clId="{EFD26E8D-4821-4972-A70E-05951C30E24C}" dt="2023-02-26T03:44:02.076" v="3479" actId="478"/>
          <ac:spMkLst>
            <pc:docMk/>
            <pc:sldMk cId="3431495289" sldId="279"/>
            <ac:spMk id="4" creationId="{AE8F6564-39C6-C57C-4E6B-BD107114D893}"/>
          </ac:spMkLst>
        </pc:spChg>
        <pc:spChg chg="add mod ord">
          <ac:chgData name="Yaiguili Alvarado García" userId="7060d762a36533a9" providerId="LiveId" clId="{EFD26E8D-4821-4972-A70E-05951C30E24C}" dt="2023-02-26T03:34:44.495" v="3313" actId="1076"/>
          <ac:spMkLst>
            <pc:docMk/>
            <pc:sldMk cId="3431495289" sldId="279"/>
            <ac:spMk id="5" creationId="{E20AE7C9-3061-D533-FF8B-14115E611A45}"/>
          </ac:spMkLst>
        </pc:spChg>
        <pc:spChg chg="add del mod">
          <ac:chgData name="Yaiguili Alvarado García" userId="7060d762a36533a9" providerId="LiveId" clId="{EFD26E8D-4821-4972-A70E-05951C30E24C}" dt="2023-02-26T03:38:11.308" v="3347"/>
          <ac:spMkLst>
            <pc:docMk/>
            <pc:sldMk cId="3431495289" sldId="279"/>
            <ac:spMk id="6" creationId="{D7AAFD6A-3ABF-8AC0-DB4C-988E68B5E4DE}"/>
          </ac:spMkLst>
        </pc:spChg>
        <pc:spChg chg="mod">
          <ac:chgData name="Yaiguili Alvarado García" userId="7060d762a36533a9" providerId="LiveId" clId="{EFD26E8D-4821-4972-A70E-05951C30E24C}" dt="2023-02-26T03:38:09.555" v="3346"/>
          <ac:spMkLst>
            <pc:docMk/>
            <pc:sldMk cId="3431495289" sldId="279"/>
            <ac:spMk id="8" creationId="{EBE479EF-3862-34AD-C878-756075379CF0}"/>
          </ac:spMkLst>
        </pc:spChg>
        <pc:spChg chg="mod">
          <ac:chgData name="Yaiguili Alvarado García" userId="7060d762a36533a9" providerId="LiveId" clId="{EFD26E8D-4821-4972-A70E-05951C30E24C}" dt="2023-02-26T03:38:09.555" v="3346"/>
          <ac:spMkLst>
            <pc:docMk/>
            <pc:sldMk cId="3431495289" sldId="279"/>
            <ac:spMk id="9" creationId="{69F025B1-E9DB-67DF-21FF-0C35940D095E}"/>
          </ac:spMkLst>
        </pc:spChg>
        <pc:spChg chg="mod">
          <ac:chgData name="Yaiguili Alvarado García" userId="7060d762a36533a9" providerId="LiveId" clId="{EFD26E8D-4821-4972-A70E-05951C30E24C}" dt="2023-02-26T03:38:09.555" v="3346"/>
          <ac:spMkLst>
            <pc:docMk/>
            <pc:sldMk cId="3431495289" sldId="279"/>
            <ac:spMk id="10" creationId="{BBA24502-AE21-7936-A11D-3AE191B53526}"/>
          </ac:spMkLst>
        </pc:spChg>
        <pc:spChg chg="add mod">
          <ac:chgData name="Yaiguili Alvarado García" userId="7060d762a36533a9" providerId="LiveId" clId="{EFD26E8D-4821-4972-A70E-05951C30E24C}" dt="2023-02-26T03:38:14.040" v="3349"/>
          <ac:spMkLst>
            <pc:docMk/>
            <pc:sldMk cId="3431495289" sldId="279"/>
            <ac:spMk id="11" creationId="{418D401D-590C-ABE4-9AA7-2316571ED5C1}"/>
          </ac:spMkLst>
        </pc:spChg>
        <pc:spChg chg="mod">
          <ac:chgData name="Yaiguili Alvarado García" userId="7060d762a36533a9" providerId="LiveId" clId="{EFD26E8D-4821-4972-A70E-05951C30E24C}" dt="2023-02-26T03:38:14.040" v="3349"/>
          <ac:spMkLst>
            <pc:docMk/>
            <pc:sldMk cId="3431495289" sldId="279"/>
            <ac:spMk id="13" creationId="{4D9169B9-12F9-2E61-7AFA-B90B4990A0AC}"/>
          </ac:spMkLst>
        </pc:spChg>
        <pc:spChg chg="mod">
          <ac:chgData name="Yaiguili Alvarado García" userId="7060d762a36533a9" providerId="LiveId" clId="{EFD26E8D-4821-4972-A70E-05951C30E24C}" dt="2023-02-26T03:38:14.040" v="3349"/>
          <ac:spMkLst>
            <pc:docMk/>
            <pc:sldMk cId="3431495289" sldId="279"/>
            <ac:spMk id="14" creationId="{96A9DF8A-AAFB-179C-87C6-48D26848808B}"/>
          </ac:spMkLst>
        </pc:spChg>
        <pc:spChg chg="mod">
          <ac:chgData name="Yaiguili Alvarado García" userId="7060d762a36533a9" providerId="LiveId" clId="{EFD26E8D-4821-4972-A70E-05951C30E24C}" dt="2023-02-26T03:38:14.040" v="3349"/>
          <ac:spMkLst>
            <pc:docMk/>
            <pc:sldMk cId="3431495289" sldId="279"/>
            <ac:spMk id="15" creationId="{5F6373C1-2CDB-9589-E76F-4DDA53DEB067}"/>
          </ac:spMkLst>
        </pc:spChg>
        <pc:spChg chg="add del mod">
          <ac:chgData name="Yaiguili Alvarado García" userId="7060d762a36533a9" providerId="LiveId" clId="{EFD26E8D-4821-4972-A70E-05951C30E24C}" dt="2023-02-26T03:44:03.976" v="3480" actId="478"/>
          <ac:spMkLst>
            <pc:docMk/>
            <pc:sldMk cId="3431495289" sldId="279"/>
            <ac:spMk id="17" creationId="{81D37D37-E503-2B2E-1809-1E02F6F325A7}"/>
          </ac:spMkLst>
        </pc:spChg>
        <pc:spChg chg="add mod">
          <ac:chgData name="Yaiguili Alvarado García" userId="7060d762a36533a9" providerId="LiveId" clId="{EFD26E8D-4821-4972-A70E-05951C30E24C}" dt="2023-02-26T03:49:14.576" v="3627" actId="113"/>
          <ac:spMkLst>
            <pc:docMk/>
            <pc:sldMk cId="3431495289" sldId="279"/>
            <ac:spMk id="18" creationId="{3B1FCD3A-A4CA-AA58-4B52-1738BE00E895}"/>
          </ac:spMkLst>
        </pc:spChg>
        <pc:grpChg chg="add del mod">
          <ac:chgData name="Yaiguili Alvarado García" userId="7060d762a36533a9" providerId="LiveId" clId="{EFD26E8D-4821-4972-A70E-05951C30E24C}" dt="2023-02-26T03:38:11.308" v="3347"/>
          <ac:grpSpMkLst>
            <pc:docMk/>
            <pc:sldMk cId="3431495289" sldId="279"/>
            <ac:grpSpMk id="7" creationId="{CD4FA592-1F18-F098-9FB6-6DEB2B71B46B}"/>
          </ac:grpSpMkLst>
        </pc:grpChg>
        <pc:grpChg chg="add mod">
          <ac:chgData name="Yaiguili Alvarado García" userId="7060d762a36533a9" providerId="LiveId" clId="{EFD26E8D-4821-4972-A70E-05951C30E24C}" dt="2023-02-26T03:38:14.040" v="3349"/>
          <ac:grpSpMkLst>
            <pc:docMk/>
            <pc:sldMk cId="3431495289" sldId="279"/>
            <ac:grpSpMk id="12" creationId="{9B601E61-60B1-06B1-EA8A-3B465DE98E0D}"/>
          </ac:grpSpMkLst>
        </pc:grpChg>
        <pc:grpChg chg="del">
          <ac:chgData name="Yaiguili Alvarado García" userId="7060d762a36533a9" providerId="LiveId" clId="{EFD26E8D-4821-4972-A70E-05951C30E24C}" dt="2023-02-26T03:32:41.497" v="3282" actId="478"/>
          <ac:grpSpMkLst>
            <pc:docMk/>
            <pc:sldMk cId="3431495289" sldId="279"/>
            <ac:grpSpMk id="49" creationId="{8D883E9A-3471-7CA8-160B-52B1EDE018CD}"/>
          </ac:grpSpMkLst>
        </pc:grpChg>
        <pc:graphicFrameChg chg="add mod">
          <ac:chgData name="Yaiguili Alvarado García" userId="7060d762a36533a9" providerId="LiveId" clId="{EFD26E8D-4821-4972-A70E-05951C30E24C}" dt="2023-02-26T23:57:59.990" v="4018"/>
          <ac:graphicFrameMkLst>
            <pc:docMk/>
            <pc:sldMk cId="3431495289" sldId="279"/>
            <ac:graphicFrameMk id="2" creationId="{2F673613-B8B7-AE72-0457-A25A2CCE45A8}"/>
          </ac:graphicFrameMkLst>
        </pc:graphicFrameChg>
        <pc:graphicFrameChg chg="del mod">
          <ac:chgData name="Yaiguili Alvarado García" userId="7060d762a36533a9" providerId="LiveId" clId="{EFD26E8D-4821-4972-A70E-05951C30E24C}" dt="2023-02-26T23:57:58.678" v="4017" actId="478"/>
          <ac:graphicFrameMkLst>
            <pc:docMk/>
            <pc:sldMk cId="3431495289" sldId="279"/>
            <ac:graphicFrameMk id="48" creationId="{09E6E5E1-28D0-A7AF-9C3B-1EB61D83FB14}"/>
          </ac:graphicFrameMkLst>
        </pc:graphicFrameChg>
      </pc:sldChg>
      <pc:sldChg chg="addSp delSp modSp add mod">
        <pc:chgData name="Yaiguili Alvarado García" userId="7060d762a36533a9" providerId="LiveId" clId="{EFD26E8D-4821-4972-A70E-05951C30E24C}" dt="2023-02-26T23:58:05.063" v="4020"/>
        <pc:sldMkLst>
          <pc:docMk/>
          <pc:sldMk cId="1921466950" sldId="280"/>
        </pc:sldMkLst>
        <pc:spChg chg="mod">
          <ac:chgData name="Yaiguili Alvarado García" userId="7060d762a36533a9" providerId="LiveId" clId="{EFD26E8D-4821-4972-A70E-05951C30E24C}" dt="2023-02-26T03:37:57.730" v="3344" actId="14100"/>
          <ac:spMkLst>
            <pc:docMk/>
            <pc:sldMk cId="1921466950" sldId="280"/>
            <ac:spMk id="2" creationId="{C4449031-8659-5B49-863A-BC4BC95DD1BE}"/>
          </ac:spMkLst>
        </pc:spChg>
        <pc:spChg chg="mod">
          <ac:chgData name="Yaiguili Alvarado García" userId="7060d762a36533a9" providerId="LiveId" clId="{EFD26E8D-4821-4972-A70E-05951C30E24C}" dt="2023-02-26T03:38:28.748" v="3354" actId="14100"/>
          <ac:spMkLst>
            <pc:docMk/>
            <pc:sldMk cId="1921466950" sldId="280"/>
            <ac:spMk id="3" creationId="{349C6013-0879-0C05-77EE-061BAD681BC0}"/>
          </ac:spMkLst>
        </pc:spChg>
        <pc:spChg chg="del">
          <ac:chgData name="Yaiguili Alvarado García" userId="7060d762a36533a9" providerId="LiveId" clId="{EFD26E8D-4821-4972-A70E-05951C30E24C}" dt="2023-02-26T03:44:08.700" v="3482" actId="478"/>
          <ac:spMkLst>
            <pc:docMk/>
            <pc:sldMk cId="1921466950" sldId="280"/>
            <ac:spMk id="4" creationId="{AE8F6564-39C6-C57C-4E6B-BD107114D893}"/>
          </ac:spMkLst>
        </pc:spChg>
        <pc:spChg chg="mod">
          <ac:chgData name="Yaiguili Alvarado García" userId="7060d762a36533a9" providerId="LiveId" clId="{EFD26E8D-4821-4972-A70E-05951C30E24C}" dt="2023-02-26T03:38:23.886" v="3352" actId="1076"/>
          <ac:spMkLst>
            <pc:docMk/>
            <pc:sldMk cId="1921466950" sldId="280"/>
            <ac:spMk id="5" creationId="{E20AE7C9-3061-D533-FF8B-14115E611A45}"/>
          </ac:spMkLst>
        </pc:spChg>
        <pc:spChg chg="add mod">
          <ac:chgData name="Yaiguili Alvarado García" userId="7060d762a36533a9" providerId="LiveId" clId="{EFD26E8D-4821-4972-A70E-05951C30E24C}" dt="2023-02-26T03:37:15.927" v="3333" actId="2085"/>
          <ac:spMkLst>
            <pc:docMk/>
            <pc:sldMk cId="1921466950" sldId="280"/>
            <ac:spMk id="6" creationId="{2DD0CE8D-6E13-7071-6839-8A3D015FBAF6}"/>
          </ac:spMkLst>
        </pc:spChg>
        <pc:spChg chg="add mod">
          <ac:chgData name="Yaiguili Alvarado García" userId="7060d762a36533a9" providerId="LiveId" clId="{EFD26E8D-4821-4972-A70E-05951C30E24C}" dt="2023-02-26T03:37:15.927" v="3333" actId="2085"/>
          <ac:spMkLst>
            <pc:docMk/>
            <pc:sldMk cId="1921466950" sldId="280"/>
            <ac:spMk id="7" creationId="{64AC8654-F9C3-E065-2DB3-CF25AF480EA1}"/>
          </ac:spMkLst>
        </pc:spChg>
        <pc:spChg chg="add mod">
          <ac:chgData name="Yaiguili Alvarado García" userId="7060d762a36533a9" providerId="LiveId" clId="{EFD26E8D-4821-4972-A70E-05951C30E24C}" dt="2023-02-26T03:37:15.927" v="3333" actId="2085"/>
          <ac:spMkLst>
            <pc:docMk/>
            <pc:sldMk cId="1921466950" sldId="280"/>
            <ac:spMk id="8" creationId="{DB388951-3932-5C9C-5013-13623BB7E7C1}"/>
          </ac:spMkLst>
        </pc:spChg>
        <pc:spChg chg="add del mod">
          <ac:chgData name="Yaiguili Alvarado García" userId="7060d762a36533a9" providerId="LiveId" clId="{EFD26E8D-4821-4972-A70E-05951C30E24C}" dt="2023-02-26T03:44:10.898" v="3483" actId="478"/>
          <ac:spMkLst>
            <pc:docMk/>
            <pc:sldMk cId="1921466950" sldId="280"/>
            <ac:spMk id="11" creationId="{CDD5EF7F-3FE1-0BA1-51C4-B5EABE2C155D}"/>
          </ac:spMkLst>
        </pc:spChg>
        <pc:spChg chg="add mod">
          <ac:chgData name="Yaiguili Alvarado García" userId="7060d762a36533a9" providerId="LiveId" clId="{EFD26E8D-4821-4972-A70E-05951C30E24C}" dt="2023-02-26T03:49:22.266" v="3629" actId="113"/>
          <ac:spMkLst>
            <pc:docMk/>
            <pc:sldMk cId="1921466950" sldId="280"/>
            <ac:spMk id="12" creationId="{7B3FF62E-D095-5121-C2B7-0987DB52FDE6}"/>
          </ac:spMkLst>
        </pc:spChg>
        <pc:grpChg chg="add mod">
          <ac:chgData name="Yaiguili Alvarado García" userId="7060d762a36533a9" providerId="LiveId" clId="{EFD26E8D-4821-4972-A70E-05951C30E24C}" dt="2023-02-26T03:37:45.160" v="3342" actId="14100"/>
          <ac:grpSpMkLst>
            <pc:docMk/>
            <pc:sldMk cId="1921466950" sldId="280"/>
            <ac:grpSpMk id="9" creationId="{D579ADC3-043F-B7B0-ED81-2BFE98F1072F}"/>
          </ac:grpSpMkLst>
        </pc:grpChg>
        <pc:graphicFrameChg chg="add mod">
          <ac:chgData name="Yaiguili Alvarado García" userId="7060d762a36533a9" providerId="LiveId" clId="{EFD26E8D-4821-4972-A70E-05951C30E24C}" dt="2023-02-26T23:58:05.063" v="4020"/>
          <ac:graphicFrameMkLst>
            <pc:docMk/>
            <pc:sldMk cId="1921466950" sldId="280"/>
            <ac:graphicFrameMk id="4" creationId="{F732F8DB-C12F-1FAE-3283-E3C4AC59A8D4}"/>
          </ac:graphicFrameMkLst>
        </pc:graphicFrameChg>
        <pc:graphicFrameChg chg="del">
          <ac:chgData name="Yaiguili Alvarado García" userId="7060d762a36533a9" providerId="LiveId" clId="{EFD26E8D-4821-4972-A70E-05951C30E24C}" dt="2023-02-26T23:58:04.048" v="4019" actId="478"/>
          <ac:graphicFrameMkLst>
            <pc:docMk/>
            <pc:sldMk cId="1921466950" sldId="280"/>
            <ac:graphicFrameMk id="48" creationId="{09E6E5E1-28D0-A7AF-9C3B-1EB61D83FB14}"/>
          </ac:graphicFrameMkLst>
        </pc:graphicFrameChg>
      </pc:sldChg>
      <pc:sldChg chg="addSp delSp modSp new mod modClrScheme chgLayout">
        <pc:chgData name="Yaiguili Alvarado García" userId="7060d762a36533a9" providerId="LiveId" clId="{EFD26E8D-4821-4972-A70E-05951C30E24C}" dt="2023-02-26T03:41:22.381" v="3383" actId="1076"/>
        <pc:sldMkLst>
          <pc:docMk/>
          <pc:sldMk cId="1901192883" sldId="281"/>
        </pc:sldMkLst>
        <pc:spChg chg="del mod ord">
          <ac:chgData name="Yaiguili Alvarado García" userId="7060d762a36533a9" providerId="LiveId" clId="{EFD26E8D-4821-4972-A70E-05951C30E24C}" dt="2023-02-26T03:41:12.089" v="3356" actId="700"/>
          <ac:spMkLst>
            <pc:docMk/>
            <pc:sldMk cId="1901192883" sldId="281"/>
            <ac:spMk id="2" creationId="{8EE6B806-6D3A-E53A-8A59-6556857CB369}"/>
          </ac:spMkLst>
        </pc:spChg>
        <pc:spChg chg="del mod ord">
          <ac:chgData name="Yaiguili Alvarado García" userId="7060d762a36533a9" providerId="LiveId" clId="{EFD26E8D-4821-4972-A70E-05951C30E24C}" dt="2023-02-26T03:41:12.089" v="3356" actId="700"/>
          <ac:spMkLst>
            <pc:docMk/>
            <pc:sldMk cId="1901192883" sldId="281"/>
            <ac:spMk id="3" creationId="{24DAB577-29F9-8DF8-6308-FBF62B73F678}"/>
          </ac:spMkLst>
        </pc:spChg>
        <pc:spChg chg="del mod ord">
          <ac:chgData name="Yaiguili Alvarado García" userId="7060d762a36533a9" providerId="LiveId" clId="{EFD26E8D-4821-4972-A70E-05951C30E24C}" dt="2023-02-26T03:41:12.089" v="3356" actId="700"/>
          <ac:spMkLst>
            <pc:docMk/>
            <pc:sldMk cId="1901192883" sldId="281"/>
            <ac:spMk id="4" creationId="{E72BEB23-164D-4498-6D71-CA6B72E38AEA}"/>
          </ac:spMkLst>
        </pc:spChg>
        <pc:spChg chg="add mod ord">
          <ac:chgData name="Yaiguili Alvarado García" userId="7060d762a36533a9" providerId="LiveId" clId="{EFD26E8D-4821-4972-A70E-05951C30E24C}" dt="2023-02-26T03:41:22.381" v="3383" actId="1076"/>
          <ac:spMkLst>
            <pc:docMk/>
            <pc:sldMk cId="1901192883" sldId="281"/>
            <ac:spMk id="5" creationId="{24D56DEE-275E-AABD-C4DA-0AD91C408AB1}"/>
          </ac:spMkLst>
        </pc:spChg>
        <pc:spChg chg="add del mod ord">
          <ac:chgData name="Yaiguili Alvarado García" userId="7060d762a36533a9" providerId="LiveId" clId="{EFD26E8D-4821-4972-A70E-05951C30E24C}" dt="2023-02-26T03:41:14.666" v="3358" actId="478"/>
          <ac:spMkLst>
            <pc:docMk/>
            <pc:sldMk cId="1901192883" sldId="281"/>
            <ac:spMk id="6" creationId="{18F30074-7685-992A-3F05-132B328603E6}"/>
          </ac:spMkLst>
        </pc:spChg>
        <pc:spChg chg="add del mod ord">
          <ac:chgData name="Yaiguili Alvarado García" userId="7060d762a36533a9" providerId="LiveId" clId="{EFD26E8D-4821-4972-A70E-05951C30E24C}" dt="2023-02-26T03:41:15.517" v="3359" actId="478"/>
          <ac:spMkLst>
            <pc:docMk/>
            <pc:sldMk cId="1901192883" sldId="281"/>
            <ac:spMk id="7" creationId="{3096E148-8112-5095-0E50-D08D2A25A055}"/>
          </ac:spMkLst>
        </pc:spChg>
      </pc:sldChg>
      <pc:sldChg chg="addSp delSp modSp new mod modClrScheme chgLayout">
        <pc:chgData name="Yaiguili Alvarado García" userId="7060d762a36533a9" providerId="LiveId" clId="{EFD26E8D-4821-4972-A70E-05951C30E24C}" dt="2023-02-27T00:36:47.099" v="4403" actId="478"/>
        <pc:sldMkLst>
          <pc:docMk/>
          <pc:sldMk cId="2965835447" sldId="282"/>
        </pc:sldMkLst>
        <pc:spChg chg="del mod ord">
          <ac:chgData name="Yaiguili Alvarado García" userId="7060d762a36533a9" providerId="LiveId" clId="{EFD26E8D-4821-4972-A70E-05951C30E24C}" dt="2023-02-26T03:41:30.559" v="3385" actId="700"/>
          <ac:spMkLst>
            <pc:docMk/>
            <pc:sldMk cId="2965835447" sldId="282"/>
            <ac:spMk id="2" creationId="{84AF80AC-788C-A3EB-756A-1F42F1C9A474}"/>
          </ac:spMkLst>
        </pc:spChg>
        <pc:spChg chg="del mod ord">
          <ac:chgData name="Yaiguili Alvarado García" userId="7060d762a36533a9" providerId="LiveId" clId="{EFD26E8D-4821-4972-A70E-05951C30E24C}" dt="2023-02-26T03:41:30.559" v="3385" actId="700"/>
          <ac:spMkLst>
            <pc:docMk/>
            <pc:sldMk cId="2965835447" sldId="282"/>
            <ac:spMk id="3" creationId="{DA5E7BA1-9177-528F-97E2-0EAA134F4C24}"/>
          </ac:spMkLst>
        </pc:spChg>
        <pc:spChg chg="del mod ord">
          <ac:chgData name="Yaiguili Alvarado García" userId="7060d762a36533a9" providerId="LiveId" clId="{EFD26E8D-4821-4972-A70E-05951C30E24C}" dt="2023-02-26T03:41:30.559" v="3385" actId="700"/>
          <ac:spMkLst>
            <pc:docMk/>
            <pc:sldMk cId="2965835447" sldId="282"/>
            <ac:spMk id="4" creationId="{A945BDEF-8FB1-369C-845C-8766868F4D1F}"/>
          </ac:spMkLst>
        </pc:spChg>
        <pc:spChg chg="add del mod ord">
          <ac:chgData name="Yaiguili Alvarado García" userId="7060d762a36533a9" providerId="LiveId" clId="{EFD26E8D-4821-4972-A70E-05951C30E24C}" dt="2023-02-26T03:44:20.925" v="3485" actId="478"/>
          <ac:spMkLst>
            <pc:docMk/>
            <pc:sldMk cId="2965835447" sldId="282"/>
            <ac:spMk id="5" creationId="{5F53498F-530E-B1BD-3461-749185181032}"/>
          </ac:spMkLst>
        </pc:spChg>
        <pc:spChg chg="add del mod ord">
          <ac:chgData name="Yaiguili Alvarado García" userId="7060d762a36533a9" providerId="LiveId" clId="{EFD26E8D-4821-4972-A70E-05951C30E24C}" dt="2023-02-26T03:44:21.586" v="3486" actId="478"/>
          <ac:spMkLst>
            <pc:docMk/>
            <pc:sldMk cId="2965835447" sldId="282"/>
            <ac:spMk id="6" creationId="{45CC4E06-A641-C8DA-AAAE-8C0C5DED7693}"/>
          </ac:spMkLst>
        </pc:spChg>
        <pc:spChg chg="add del mod ord">
          <ac:chgData name="Yaiguili Alvarado García" userId="7060d762a36533a9" providerId="LiveId" clId="{EFD26E8D-4821-4972-A70E-05951C30E24C}" dt="2023-02-26T03:44:24.376" v="3488" actId="478"/>
          <ac:spMkLst>
            <pc:docMk/>
            <pc:sldMk cId="2965835447" sldId="282"/>
            <ac:spMk id="7" creationId="{F632230F-507B-93E3-501D-9784FD1D282B}"/>
          </ac:spMkLst>
        </pc:spChg>
        <pc:spChg chg="add mod ord">
          <ac:chgData name="Yaiguili Alvarado García" userId="7060d762a36533a9" providerId="LiveId" clId="{EFD26E8D-4821-4972-A70E-05951C30E24C}" dt="2023-02-26T03:52:04.281" v="3722" actId="1076"/>
          <ac:spMkLst>
            <pc:docMk/>
            <pc:sldMk cId="2965835447" sldId="282"/>
            <ac:spMk id="8" creationId="{9DF3DFAD-16CA-D3CD-4F55-7D194F8986C0}"/>
          </ac:spMkLst>
        </pc:spChg>
        <pc:spChg chg="add del mod">
          <ac:chgData name="Yaiguili Alvarado García" userId="7060d762a36533a9" providerId="LiveId" clId="{EFD26E8D-4821-4972-A70E-05951C30E24C}" dt="2023-02-26T03:44:26.506" v="3489" actId="478"/>
          <ac:spMkLst>
            <pc:docMk/>
            <pc:sldMk cId="2965835447" sldId="282"/>
            <ac:spMk id="10" creationId="{05C06EA0-A103-388A-A2D8-C2E44255A21B}"/>
          </ac:spMkLst>
        </pc:spChg>
        <pc:spChg chg="add mod">
          <ac:chgData name="Yaiguili Alvarado García" userId="7060d762a36533a9" providerId="LiveId" clId="{EFD26E8D-4821-4972-A70E-05951C30E24C}" dt="2023-02-26T03:45:11.731" v="3497"/>
          <ac:spMkLst>
            <pc:docMk/>
            <pc:sldMk cId="2965835447" sldId="282"/>
            <ac:spMk id="12" creationId="{A9C937A4-DD42-8DE7-30D7-C2CA9E943C6D}"/>
          </ac:spMkLst>
        </pc:spChg>
        <pc:spChg chg="add mod">
          <ac:chgData name="Yaiguili Alvarado García" userId="7060d762a36533a9" providerId="LiveId" clId="{EFD26E8D-4821-4972-A70E-05951C30E24C}" dt="2023-02-26T03:45:19.571" v="3499"/>
          <ac:spMkLst>
            <pc:docMk/>
            <pc:sldMk cId="2965835447" sldId="282"/>
            <ac:spMk id="15" creationId="{6CB65F6F-14F0-D7CF-0B30-709B745BC3AC}"/>
          </ac:spMkLst>
        </pc:spChg>
        <pc:spChg chg="add mod">
          <ac:chgData name="Yaiguili Alvarado García" userId="7060d762a36533a9" providerId="LiveId" clId="{EFD26E8D-4821-4972-A70E-05951C30E24C}" dt="2023-02-26T03:45:26.046" v="3501"/>
          <ac:spMkLst>
            <pc:docMk/>
            <pc:sldMk cId="2965835447" sldId="282"/>
            <ac:spMk id="18" creationId="{2ABC6C65-D5AF-89DA-1908-C4D6E5D28F82}"/>
          </ac:spMkLst>
        </pc:spChg>
        <pc:spChg chg="add del mod">
          <ac:chgData name="Yaiguili Alvarado García" userId="7060d762a36533a9" providerId="LiveId" clId="{EFD26E8D-4821-4972-A70E-05951C30E24C}" dt="2023-02-26T03:46:32.306" v="3520"/>
          <ac:spMkLst>
            <pc:docMk/>
            <pc:sldMk cId="2965835447" sldId="282"/>
            <ac:spMk id="20" creationId="{3B0DDED1-6E62-C2D7-6213-66B07D1D31EA}"/>
          </ac:spMkLst>
        </pc:spChg>
        <pc:spChg chg="add del mod">
          <ac:chgData name="Yaiguili Alvarado García" userId="7060d762a36533a9" providerId="LiveId" clId="{EFD26E8D-4821-4972-A70E-05951C30E24C}" dt="2023-02-26T03:46:39.026" v="3525"/>
          <ac:spMkLst>
            <pc:docMk/>
            <pc:sldMk cId="2965835447" sldId="282"/>
            <ac:spMk id="22" creationId="{51C151DC-48B6-4C57-47CC-3F73A041BA47}"/>
          </ac:spMkLst>
        </pc:spChg>
        <pc:spChg chg="add mod">
          <ac:chgData name="Yaiguili Alvarado García" userId="7060d762a36533a9" providerId="LiveId" clId="{EFD26E8D-4821-4972-A70E-05951C30E24C}" dt="2023-02-26T03:47:28.446" v="3566" actId="1076"/>
          <ac:spMkLst>
            <pc:docMk/>
            <pc:sldMk cId="2965835447" sldId="282"/>
            <ac:spMk id="24" creationId="{0D9C4EB3-F2C8-ABA0-BA62-59E9473D9C53}"/>
          </ac:spMkLst>
        </pc:spChg>
        <pc:spChg chg="add mod">
          <ac:chgData name="Yaiguili Alvarado García" userId="7060d762a36533a9" providerId="LiveId" clId="{EFD26E8D-4821-4972-A70E-05951C30E24C}" dt="2023-02-26T03:48:25.716" v="3596" actId="20577"/>
          <ac:spMkLst>
            <pc:docMk/>
            <pc:sldMk cId="2965835447" sldId="282"/>
            <ac:spMk id="25" creationId="{48002F6B-908D-7AFF-D53F-8153314B39FA}"/>
          </ac:spMkLst>
        </pc:spChg>
        <pc:spChg chg="add mod">
          <ac:chgData name="Yaiguili Alvarado García" userId="7060d762a36533a9" providerId="LiveId" clId="{EFD26E8D-4821-4972-A70E-05951C30E24C}" dt="2023-02-26T03:48:41.656" v="3618" actId="20577"/>
          <ac:spMkLst>
            <pc:docMk/>
            <pc:sldMk cId="2965835447" sldId="282"/>
            <ac:spMk id="26" creationId="{6F0496A9-31C0-0587-EC44-DA6EDAA0C773}"/>
          </ac:spMkLst>
        </pc:spChg>
        <pc:spChg chg="add del mod ord">
          <ac:chgData name="Yaiguili Alvarado García" userId="7060d762a36533a9" providerId="LiveId" clId="{EFD26E8D-4821-4972-A70E-05951C30E24C}" dt="2023-02-26T03:51:32.516" v="3717" actId="478"/>
          <ac:spMkLst>
            <pc:docMk/>
            <pc:sldMk cId="2965835447" sldId="282"/>
            <ac:spMk id="27" creationId="{87541A38-77F5-68D2-C723-6BA31C9974F7}"/>
          </ac:spMkLst>
        </pc:spChg>
        <pc:spChg chg="add del mod ord">
          <ac:chgData name="Yaiguili Alvarado García" userId="7060d762a36533a9" providerId="LiveId" clId="{EFD26E8D-4821-4972-A70E-05951C30E24C}" dt="2023-02-26T03:50:52.696" v="3686" actId="478"/>
          <ac:spMkLst>
            <pc:docMk/>
            <pc:sldMk cId="2965835447" sldId="282"/>
            <ac:spMk id="28" creationId="{9213FFCE-0110-5FCB-A63A-3B68FCF59864}"/>
          </ac:spMkLst>
        </pc:spChg>
        <pc:spChg chg="add mod">
          <ac:chgData name="Yaiguili Alvarado García" userId="7060d762a36533a9" providerId="LiveId" clId="{EFD26E8D-4821-4972-A70E-05951C30E24C}" dt="2023-02-26T03:51:35.296" v="3718" actId="1076"/>
          <ac:spMkLst>
            <pc:docMk/>
            <pc:sldMk cId="2965835447" sldId="282"/>
            <ac:spMk id="29" creationId="{BCFCCBCE-D643-72A9-7B79-9EF371EBDE7A}"/>
          </ac:spMkLst>
        </pc:spChg>
        <pc:spChg chg="add del mod">
          <ac:chgData name="Yaiguili Alvarado García" userId="7060d762a36533a9" providerId="LiveId" clId="{EFD26E8D-4821-4972-A70E-05951C30E24C}" dt="2023-02-27T00:36:47.099" v="4403" actId="478"/>
          <ac:spMkLst>
            <pc:docMk/>
            <pc:sldMk cId="2965835447" sldId="282"/>
            <ac:spMk id="31" creationId="{D42D3806-99BA-4A0C-A655-7482EF5F1177}"/>
          </ac:spMkLst>
        </pc:spChg>
        <pc:grpChg chg="add mod">
          <ac:chgData name="Yaiguili Alvarado García" userId="7060d762a36533a9" providerId="LiveId" clId="{EFD26E8D-4821-4972-A70E-05951C30E24C}" dt="2023-02-26T03:46:18.150" v="3515" actId="1076"/>
          <ac:grpSpMkLst>
            <pc:docMk/>
            <pc:sldMk cId="2965835447" sldId="282"/>
            <ac:grpSpMk id="11" creationId="{5F73E361-427E-6F30-6D1A-14875A11052D}"/>
          </ac:grpSpMkLst>
        </pc:grpChg>
        <pc:grpChg chg="add mod">
          <ac:chgData name="Yaiguili Alvarado García" userId="7060d762a36533a9" providerId="LiveId" clId="{EFD26E8D-4821-4972-A70E-05951C30E24C}" dt="2023-02-26T03:48:08.690" v="3577" actId="408"/>
          <ac:grpSpMkLst>
            <pc:docMk/>
            <pc:sldMk cId="2965835447" sldId="282"/>
            <ac:grpSpMk id="14" creationId="{6351C8E0-D89A-00ED-8C75-5D10FA38CBE5}"/>
          </ac:grpSpMkLst>
        </pc:grpChg>
        <pc:grpChg chg="add mod">
          <ac:chgData name="Yaiguili Alvarado García" userId="7060d762a36533a9" providerId="LiveId" clId="{EFD26E8D-4821-4972-A70E-05951C30E24C}" dt="2023-02-26T03:47:58.919" v="3576" actId="1076"/>
          <ac:grpSpMkLst>
            <pc:docMk/>
            <pc:sldMk cId="2965835447" sldId="282"/>
            <ac:grpSpMk id="17" creationId="{7D20791F-F649-09E3-22FF-2CDE7DB8CED6}"/>
          </ac:grpSpMkLst>
        </pc:grpChg>
        <pc:graphicFrameChg chg="add del mod">
          <ac:chgData name="Yaiguili Alvarado García" userId="7060d762a36533a9" providerId="LiveId" clId="{EFD26E8D-4821-4972-A70E-05951C30E24C}" dt="2023-02-26T03:46:32.300" v="3518"/>
          <ac:graphicFrameMkLst>
            <pc:docMk/>
            <pc:sldMk cId="2965835447" sldId="282"/>
            <ac:graphicFrameMk id="21" creationId="{960D1A62-4877-0183-1391-2883167152B0}"/>
          </ac:graphicFrameMkLst>
        </pc:graphicFrameChg>
        <pc:graphicFrameChg chg="add del mod">
          <ac:chgData name="Yaiguili Alvarado García" userId="7060d762a36533a9" providerId="LiveId" clId="{EFD26E8D-4821-4972-A70E-05951C30E24C}" dt="2023-02-26T03:46:39.026" v="3523"/>
          <ac:graphicFrameMkLst>
            <pc:docMk/>
            <pc:sldMk cId="2965835447" sldId="282"/>
            <ac:graphicFrameMk id="23" creationId="{241B0A5D-8AFB-D82D-21A5-B8D50F88B746}"/>
          </ac:graphicFrameMkLst>
        </pc:graphicFrameChg>
        <pc:picChg chg="add mod">
          <ac:chgData name="Yaiguili Alvarado García" userId="7060d762a36533a9" providerId="LiveId" clId="{EFD26E8D-4821-4972-A70E-05951C30E24C}" dt="2023-02-26T03:45:11.731" v="3497"/>
          <ac:picMkLst>
            <pc:docMk/>
            <pc:sldMk cId="2965835447" sldId="282"/>
            <ac:picMk id="13" creationId="{17544C43-A09D-40EB-ABA3-9A892AAEF475}"/>
          </ac:picMkLst>
        </pc:picChg>
        <pc:picChg chg="add mod">
          <ac:chgData name="Yaiguili Alvarado García" userId="7060d762a36533a9" providerId="LiveId" clId="{EFD26E8D-4821-4972-A70E-05951C30E24C}" dt="2023-02-26T03:45:19.571" v="3499"/>
          <ac:picMkLst>
            <pc:docMk/>
            <pc:sldMk cId="2965835447" sldId="282"/>
            <ac:picMk id="16" creationId="{87149E32-923B-7A53-7B6D-90A783E1C031}"/>
          </ac:picMkLst>
        </pc:picChg>
        <pc:picChg chg="add mod">
          <ac:chgData name="Yaiguili Alvarado García" userId="7060d762a36533a9" providerId="LiveId" clId="{EFD26E8D-4821-4972-A70E-05951C30E24C}" dt="2023-02-26T03:45:26.046" v="3501"/>
          <ac:picMkLst>
            <pc:docMk/>
            <pc:sldMk cId="2965835447" sldId="282"/>
            <ac:picMk id="19" creationId="{5B7A3431-773D-CCFB-B0A3-96CD7571DB62}"/>
          </ac:picMkLst>
        </pc:picChg>
      </pc:sldChg>
      <pc:sldChg chg="addSp delSp modSp new del mod modClrScheme chgLayout">
        <pc:chgData name="Yaiguili Alvarado García" userId="7060d762a36533a9" providerId="LiveId" clId="{EFD26E8D-4821-4972-A70E-05951C30E24C}" dt="2023-02-26T23:55:30.138" v="4005" actId="2696"/>
        <pc:sldMkLst>
          <pc:docMk/>
          <pc:sldMk cId="3923201534" sldId="283"/>
        </pc:sldMkLst>
        <pc:spChg chg="add mod">
          <ac:chgData name="Yaiguili Alvarado García" userId="7060d762a36533a9" providerId="LiveId" clId="{EFD26E8D-4821-4972-A70E-05951C30E24C}" dt="2023-02-26T03:50:34.443" v="3682" actId="20577"/>
          <ac:spMkLst>
            <pc:docMk/>
            <pc:sldMk cId="3923201534" sldId="283"/>
            <ac:spMk id="2" creationId="{7F5D9AC8-2159-FB96-C947-87B72F531EA5}"/>
          </ac:spMkLst>
        </pc:spChg>
        <pc:spChg chg="add mod">
          <ac:chgData name="Yaiguili Alvarado García" userId="7060d762a36533a9" providerId="LiveId" clId="{EFD26E8D-4821-4972-A70E-05951C30E24C}" dt="2023-02-26T03:50:27.816" v="3659" actId="20577"/>
          <ac:spMkLst>
            <pc:docMk/>
            <pc:sldMk cId="3923201534" sldId="283"/>
            <ac:spMk id="3" creationId="{88409D35-E766-579C-0BB7-757A99641428}"/>
          </ac:spMkLst>
        </pc:spChg>
        <pc:spChg chg="add del mod">
          <ac:chgData name="Yaiguili Alvarado García" userId="7060d762a36533a9" providerId="LiveId" clId="{EFD26E8D-4821-4972-A70E-05951C30E24C}" dt="2023-02-26T23:53:47.128" v="3988" actId="21"/>
          <ac:spMkLst>
            <pc:docMk/>
            <pc:sldMk cId="3923201534" sldId="283"/>
            <ac:spMk id="4" creationId="{25E04C2A-BA71-66DF-C90B-8640F9CAAAED}"/>
          </ac:spMkLst>
        </pc:spChg>
        <pc:spChg chg="mod">
          <ac:chgData name="Yaiguili Alvarado García" userId="7060d762a36533a9" providerId="LiveId" clId="{EFD26E8D-4821-4972-A70E-05951C30E24C}" dt="2023-02-26T03:52:17.637" v="3723"/>
          <ac:spMkLst>
            <pc:docMk/>
            <pc:sldMk cId="3923201534" sldId="283"/>
            <ac:spMk id="6" creationId="{CED4BE1B-A869-9EAB-6842-ABAB7E5949E4}"/>
          </ac:spMkLst>
        </pc:spChg>
        <pc:spChg chg="add mod">
          <ac:chgData name="Yaiguili Alvarado García" userId="7060d762a36533a9" providerId="LiveId" clId="{EFD26E8D-4821-4972-A70E-05951C30E24C}" dt="2023-02-26T23:53:47.128" v="3988" actId="21"/>
          <ac:spMkLst>
            <pc:docMk/>
            <pc:sldMk cId="3923201534" sldId="283"/>
            <ac:spMk id="6" creationId="{E0D8F2FC-1147-11C3-A0EA-5C45948E905F}"/>
          </ac:spMkLst>
        </pc:spChg>
        <pc:spChg chg="mod">
          <ac:chgData name="Yaiguili Alvarado García" userId="7060d762a36533a9" providerId="LiveId" clId="{EFD26E8D-4821-4972-A70E-05951C30E24C}" dt="2023-02-26T03:52:39.979" v="3732"/>
          <ac:spMkLst>
            <pc:docMk/>
            <pc:sldMk cId="3923201534" sldId="283"/>
            <ac:spMk id="9" creationId="{5B6D24C6-F0D9-DC08-FADF-050FD4382239}"/>
          </ac:spMkLst>
        </pc:spChg>
        <pc:spChg chg="add mod">
          <ac:chgData name="Yaiguili Alvarado García" userId="7060d762a36533a9" providerId="LiveId" clId="{EFD26E8D-4821-4972-A70E-05951C30E24C}" dt="2023-02-26T03:56:17.847" v="3823" actId="1076"/>
          <ac:spMkLst>
            <pc:docMk/>
            <pc:sldMk cId="3923201534" sldId="283"/>
            <ac:spMk id="11" creationId="{2649E647-DCB2-7E0E-0E11-52CDC433D230}"/>
          </ac:spMkLst>
        </pc:spChg>
        <pc:spChg chg="add mod ord">
          <ac:chgData name="Yaiguili Alvarado García" userId="7060d762a36533a9" providerId="LiveId" clId="{EFD26E8D-4821-4972-A70E-05951C30E24C}" dt="2023-02-26T03:56:17.847" v="3823" actId="1076"/>
          <ac:spMkLst>
            <pc:docMk/>
            <pc:sldMk cId="3923201534" sldId="283"/>
            <ac:spMk id="12" creationId="{94147730-3B45-BEB7-0D3F-810156211E2D}"/>
          </ac:spMkLst>
        </pc:spChg>
        <pc:grpChg chg="add del mod">
          <ac:chgData name="Yaiguili Alvarado García" userId="7060d762a36533a9" providerId="LiveId" clId="{EFD26E8D-4821-4972-A70E-05951C30E24C}" dt="2023-02-26T03:52:39.697" v="3731" actId="478"/>
          <ac:grpSpMkLst>
            <pc:docMk/>
            <pc:sldMk cId="3923201534" sldId="283"/>
            <ac:grpSpMk id="5" creationId="{FF6B1A2B-8CEA-37BB-966E-D1042FCE8B7F}"/>
          </ac:grpSpMkLst>
        </pc:grpChg>
        <pc:grpChg chg="add mod">
          <ac:chgData name="Yaiguili Alvarado García" userId="7060d762a36533a9" providerId="LiveId" clId="{EFD26E8D-4821-4972-A70E-05951C30E24C}" dt="2023-02-26T03:56:17.847" v="3823" actId="1076"/>
          <ac:grpSpMkLst>
            <pc:docMk/>
            <pc:sldMk cId="3923201534" sldId="283"/>
            <ac:grpSpMk id="8" creationId="{356EEC31-3B3F-2A55-9A3E-C836B9BA9A13}"/>
          </ac:grpSpMkLst>
        </pc:grpChg>
        <pc:picChg chg="mod">
          <ac:chgData name="Yaiguili Alvarado García" userId="7060d762a36533a9" providerId="LiveId" clId="{EFD26E8D-4821-4972-A70E-05951C30E24C}" dt="2023-02-26T03:52:17.637" v="3723"/>
          <ac:picMkLst>
            <pc:docMk/>
            <pc:sldMk cId="3923201534" sldId="283"/>
            <ac:picMk id="7" creationId="{B387E38F-598E-964B-7A1D-5F286CF5DDE5}"/>
          </ac:picMkLst>
        </pc:picChg>
        <pc:picChg chg="mod">
          <ac:chgData name="Yaiguili Alvarado García" userId="7060d762a36533a9" providerId="LiveId" clId="{EFD26E8D-4821-4972-A70E-05951C30E24C}" dt="2023-02-26T03:52:39.979" v="3732"/>
          <ac:picMkLst>
            <pc:docMk/>
            <pc:sldMk cId="3923201534" sldId="283"/>
            <ac:picMk id="10" creationId="{A5AFE07F-0404-EB62-CB31-B87296D26F3A}"/>
          </ac:picMkLst>
        </pc:picChg>
      </pc:sldChg>
      <pc:sldChg chg="addSp delSp modSp add del mod modTransition">
        <pc:chgData name="Yaiguili Alvarado García" userId="7060d762a36533a9" providerId="LiveId" clId="{EFD26E8D-4821-4972-A70E-05951C30E24C}" dt="2023-02-27T00:37:33.274" v="4412" actId="47"/>
        <pc:sldMkLst>
          <pc:docMk/>
          <pc:sldMk cId="1572108575" sldId="284"/>
        </pc:sldMkLst>
        <pc:spChg chg="mod">
          <ac:chgData name="Yaiguili Alvarado García" userId="7060d762a36533a9" providerId="LiveId" clId="{EFD26E8D-4821-4972-A70E-05951C30E24C}" dt="2023-02-27T00:35:34.214" v="4397" actId="1076"/>
          <ac:spMkLst>
            <pc:docMk/>
            <pc:sldMk cId="1572108575" sldId="284"/>
            <ac:spMk id="4" creationId="{25E04C2A-BA71-66DF-C90B-8640F9CAAAED}"/>
          </ac:spMkLst>
        </pc:spChg>
        <pc:spChg chg="add del">
          <ac:chgData name="Yaiguili Alvarado García" userId="7060d762a36533a9" providerId="LiveId" clId="{EFD26E8D-4821-4972-A70E-05951C30E24C}" dt="2023-02-26T03:56:55.267" v="3827"/>
          <ac:spMkLst>
            <pc:docMk/>
            <pc:sldMk cId="1572108575" sldId="284"/>
            <ac:spMk id="5" creationId="{2F234F64-FE62-1A3C-8E2A-FDE2796FDB9D}"/>
          </ac:spMkLst>
        </pc:spChg>
        <pc:spChg chg="mod">
          <ac:chgData name="Yaiguili Alvarado García" userId="7060d762a36533a9" providerId="LiveId" clId="{EFD26E8D-4821-4972-A70E-05951C30E24C}" dt="2023-02-27T00:31:30.989" v="4369"/>
          <ac:spMkLst>
            <pc:docMk/>
            <pc:sldMk cId="1572108575" sldId="284"/>
            <ac:spMk id="6" creationId="{03BC1767-8D52-7CF9-86D0-D92A7CB79473}"/>
          </ac:spMkLst>
        </pc:spChg>
        <pc:spChg chg="del">
          <ac:chgData name="Yaiguili Alvarado García" userId="7060d762a36533a9" providerId="LiveId" clId="{EFD26E8D-4821-4972-A70E-05951C30E24C}" dt="2023-02-26T04:00:55.108" v="3923" actId="478"/>
          <ac:spMkLst>
            <pc:docMk/>
            <pc:sldMk cId="1572108575" sldId="284"/>
            <ac:spMk id="11" creationId="{2649E647-DCB2-7E0E-0E11-52CDC433D230}"/>
          </ac:spMkLst>
        </pc:spChg>
        <pc:spChg chg="mod">
          <ac:chgData name="Yaiguili Alvarado García" userId="7060d762a36533a9" providerId="LiveId" clId="{EFD26E8D-4821-4972-A70E-05951C30E24C}" dt="2023-02-27T00:31:30.989" v="4369"/>
          <ac:spMkLst>
            <pc:docMk/>
            <pc:sldMk cId="1572108575" sldId="284"/>
            <ac:spMk id="12" creationId="{236F679F-B5EF-BF12-7D29-15C74C760EF0}"/>
          </ac:spMkLst>
        </pc:spChg>
        <pc:spChg chg="del">
          <ac:chgData name="Yaiguili Alvarado García" userId="7060d762a36533a9" providerId="LiveId" clId="{EFD26E8D-4821-4972-A70E-05951C30E24C}" dt="2023-02-26T04:00:54.087" v="3922" actId="478"/>
          <ac:spMkLst>
            <pc:docMk/>
            <pc:sldMk cId="1572108575" sldId="284"/>
            <ac:spMk id="12" creationId="{94147730-3B45-BEB7-0D3F-810156211E2D}"/>
          </ac:spMkLst>
        </pc:spChg>
        <pc:spChg chg="add del">
          <ac:chgData name="Yaiguili Alvarado García" userId="7060d762a36533a9" providerId="LiveId" clId="{EFD26E8D-4821-4972-A70E-05951C30E24C}" dt="2023-02-26T03:56:55.267" v="3827"/>
          <ac:spMkLst>
            <pc:docMk/>
            <pc:sldMk cId="1572108575" sldId="284"/>
            <ac:spMk id="14" creationId="{79C46D63-1BFF-82BF-99BE-A694BACE2EAE}"/>
          </ac:spMkLst>
        </pc:spChg>
        <pc:spChg chg="add del">
          <ac:chgData name="Yaiguili Alvarado García" userId="7060d762a36533a9" providerId="LiveId" clId="{EFD26E8D-4821-4972-A70E-05951C30E24C}" dt="2023-02-26T03:56:59.376" v="3829"/>
          <ac:spMkLst>
            <pc:docMk/>
            <pc:sldMk cId="1572108575" sldId="284"/>
            <ac:spMk id="15" creationId="{D9A19E63-D1F2-CD84-8A83-0AA5B247158E}"/>
          </ac:spMkLst>
        </pc:spChg>
        <pc:spChg chg="mod">
          <ac:chgData name="Yaiguili Alvarado García" userId="7060d762a36533a9" providerId="LiveId" clId="{EFD26E8D-4821-4972-A70E-05951C30E24C}" dt="2023-02-27T00:31:30.989" v="4369"/>
          <ac:spMkLst>
            <pc:docMk/>
            <pc:sldMk cId="1572108575" sldId="284"/>
            <ac:spMk id="15" creationId="{E51CE921-A13E-5F0A-5DE8-4751325C6E1C}"/>
          </ac:spMkLst>
        </pc:spChg>
        <pc:spChg chg="mod">
          <ac:chgData name="Yaiguili Alvarado García" userId="7060d762a36533a9" providerId="LiveId" clId="{EFD26E8D-4821-4972-A70E-05951C30E24C}" dt="2023-02-27T00:34:05.009" v="4386"/>
          <ac:spMkLst>
            <pc:docMk/>
            <pc:sldMk cId="1572108575" sldId="284"/>
            <ac:spMk id="18" creationId="{9260953D-3487-49DC-424F-F50C6E6BC9BF}"/>
          </ac:spMkLst>
        </pc:spChg>
        <pc:spChg chg="add del">
          <ac:chgData name="Yaiguili Alvarado García" userId="7060d762a36533a9" providerId="LiveId" clId="{EFD26E8D-4821-4972-A70E-05951C30E24C}" dt="2023-02-26T03:56:59.376" v="3829"/>
          <ac:spMkLst>
            <pc:docMk/>
            <pc:sldMk cId="1572108575" sldId="284"/>
            <ac:spMk id="19" creationId="{11602342-C139-1BBF-FDF1-6724CEB8995A}"/>
          </ac:spMkLst>
        </pc:spChg>
        <pc:spChg chg="add mod">
          <ac:chgData name="Yaiguili Alvarado García" userId="7060d762a36533a9" providerId="LiveId" clId="{EFD26E8D-4821-4972-A70E-05951C30E24C}" dt="2023-02-27T00:35:34.214" v="4397" actId="1076"/>
          <ac:spMkLst>
            <pc:docMk/>
            <pc:sldMk cId="1572108575" sldId="284"/>
            <ac:spMk id="20" creationId="{3EA76652-C033-619B-E3A6-2D06B212B125}"/>
          </ac:spMkLst>
        </pc:spChg>
        <pc:spChg chg="add del mod">
          <ac:chgData name="Yaiguili Alvarado García" userId="7060d762a36533a9" providerId="LiveId" clId="{EFD26E8D-4821-4972-A70E-05951C30E24C}" dt="2023-02-27T00:31:37.129" v="4370" actId="478"/>
          <ac:spMkLst>
            <pc:docMk/>
            <pc:sldMk cId="1572108575" sldId="284"/>
            <ac:spMk id="21" creationId="{4B933979-EEB1-1EFF-E375-8EF2830EE1E3}"/>
          </ac:spMkLst>
        </pc:spChg>
        <pc:spChg chg="mod">
          <ac:chgData name="Yaiguili Alvarado García" userId="7060d762a36533a9" providerId="LiveId" clId="{EFD26E8D-4821-4972-A70E-05951C30E24C}" dt="2023-02-27T00:34:05.009" v="4386"/>
          <ac:spMkLst>
            <pc:docMk/>
            <pc:sldMk cId="1572108575" sldId="284"/>
            <ac:spMk id="23" creationId="{CCFCBE18-8FE9-E213-4A35-817517B8FEAC}"/>
          </ac:spMkLst>
        </pc:spChg>
        <pc:spChg chg="mod">
          <ac:chgData name="Yaiguili Alvarado García" userId="7060d762a36533a9" providerId="LiveId" clId="{EFD26E8D-4821-4972-A70E-05951C30E24C}" dt="2023-02-27T00:34:05.009" v="4386"/>
          <ac:spMkLst>
            <pc:docMk/>
            <pc:sldMk cId="1572108575" sldId="284"/>
            <ac:spMk id="26" creationId="{BBD6F770-678C-8E2E-82FB-31246331550F}"/>
          </ac:spMkLst>
        </pc:spChg>
        <pc:spChg chg="add mod">
          <ac:chgData name="Yaiguili Alvarado García" userId="7060d762a36533a9" providerId="LiveId" clId="{EFD26E8D-4821-4972-A70E-05951C30E24C}" dt="2023-02-27T00:35:43.289" v="4402" actId="404"/>
          <ac:spMkLst>
            <pc:docMk/>
            <pc:sldMk cId="1572108575" sldId="284"/>
            <ac:spMk id="28" creationId="{EFCDF929-6DDE-1F87-B93D-EEA610AD9EB3}"/>
          </ac:spMkLst>
        </pc:spChg>
        <pc:grpChg chg="add del mod">
          <ac:chgData name="Yaiguili Alvarado García" userId="7060d762a36533a9" providerId="LiveId" clId="{EFD26E8D-4821-4972-A70E-05951C30E24C}" dt="2023-02-27T00:34:04.139" v="4385" actId="478"/>
          <ac:grpSpMkLst>
            <pc:docMk/>
            <pc:sldMk cId="1572108575" sldId="284"/>
            <ac:grpSpMk id="5" creationId="{D5F39EC3-1409-AF92-C332-F8786E35909F}"/>
          </ac:grpSpMkLst>
        </pc:grpChg>
        <pc:grpChg chg="add del">
          <ac:chgData name="Yaiguili Alvarado García" userId="7060d762a36533a9" providerId="LiveId" clId="{EFD26E8D-4821-4972-A70E-05951C30E24C}" dt="2023-02-26T03:56:55.267" v="3827"/>
          <ac:grpSpMkLst>
            <pc:docMk/>
            <pc:sldMk cId="1572108575" sldId="284"/>
            <ac:grpSpMk id="6" creationId="{BF040432-B72B-AB92-32A9-87D2C26E576E}"/>
          </ac:grpSpMkLst>
        </pc:grpChg>
        <pc:grpChg chg="del mod">
          <ac:chgData name="Yaiguili Alvarado García" userId="7060d762a36533a9" providerId="LiveId" clId="{EFD26E8D-4821-4972-A70E-05951C30E24C}" dt="2023-02-27T00:31:30.619" v="4368" actId="478"/>
          <ac:grpSpMkLst>
            <pc:docMk/>
            <pc:sldMk cId="1572108575" sldId="284"/>
            <ac:grpSpMk id="8" creationId="{356EEC31-3B3F-2A55-9A3E-C836B9BA9A13}"/>
          </ac:grpSpMkLst>
        </pc:grpChg>
        <pc:grpChg chg="add del mod">
          <ac:chgData name="Yaiguili Alvarado García" userId="7060d762a36533a9" providerId="LiveId" clId="{EFD26E8D-4821-4972-A70E-05951C30E24C}" dt="2023-02-27T00:34:04.139" v="4385" actId="478"/>
          <ac:grpSpMkLst>
            <pc:docMk/>
            <pc:sldMk cId="1572108575" sldId="284"/>
            <ac:grpSpMk id="11" creationId="{8BC94448-0725-AAA0-9D49-A32E7519D51D}"/>
          </ac:grpSpMkLst>
        </pc:grpChg>
        <pc:grpChg chg="add del mod">
          <ac:chgData name="Yaiguili Alvarado García" userId="7060d762a36533a9" providerId="LiveId" clId="{EFD26E8D-4821-4972-A70E-05951C30E24C}" dt="2023-02-27T00:34:04.139" v="4385" actId="478"/>
          <ac:grpSpMkLst>
            <pc:docMk/>
            <pc:sldMk cId="1572108575" sldId="284"/>
            <ac:grpSpMk id="14" creationId="{43589A31-711A-C06E-0ED8-DAEE38FC4257}"/>
          </ac:grpSpMkLst>
        </pc:grpChg>
        <pc:grpChg chg="add del">
          <ac:chgData name="Yaiguili Alvarado García" userId="7060d762a36533a9" providerId="LiveId" clId="{EFD26E8D-4821-4972-A70E-05951C30E24C}" dt="2023-02-26T03:56:59.376" v="3829"/>
          <ac:grpSpMkLst>
            <pc:docMk/>
            <pc:sldMk cId="1572108575" sldId="284"/>
            <ac:grpSpMk id="16" creationId="{E90102D5-374D-5AFF-156E-2E88D6AD7C0C}"/>
          </ac:grpSpMkLst>
        </pc:grpChg>
        <pc:grpChg chg="add mod">
          <ac:chgData name="Yaiguili Alvarado García" userId="7060d762a36533a9" providerId="LiveId" clId="{EFD26E8D-4821-4972-A70E-05951C30E24C}" dt="2023-02-27T00:34:05.009" v="4386"/>
          <ac:grpSpMkLst>
            <pc:docMk/>
            <pc:sldMk cId="1572108575" sldId="284"/>
            <ac:grpSpMk id="17" creationId="{08448BC1-AE76-A1BB-5322-790F8FBB2E44}"/>
          </ac:grpSpMkLst>
        </pc:grpChg>
        <pc:grpChg chg="add mod">
          <ac:chgData name="Yaiguili Alvarado García" userId="7060d762a36533a9" providerId="LiveId" clId="{EFD26E8D-4821-4972-A70E-05951C30E24C}" dt="2023-02-27T00:34:05.009" v="4386"/>
          <ac:grpSpMkLst>
            <pc:docMk/>
            <pc:sldMk cId="1572108575" sldId="284"/>
            <ac:grpSpMk id="22" creationId="{0BAE7FFC-9528-D32D-94D7-C6A577AE1D32}"/>
          </ac:grpSpMkLst>
        </pc:grpChg>
        <pc:grpChg chg="add mod">
          <ac:chgData name="Yaiguili Alvarado García" userId="7060d762a36533a9" providerId="LiveId" clId="{EFD26E8D-4821-4972-A70E-05951C30E24C}" dt="2023-02-27T00:34:05.009" v="4386"/>
          <ac:grpSpMkLst>
            <pc:docMk/>
            <pc:sldMk cId="1572108575" sldId="284"/>
            <ac:grpSpMk id="25" creationId="{5040FB59-0655-952B-1BC1-0E0CFAFA1770}"/>
          </ac:grpSpMkLst>
        </pc:grpChg>
        <pc:picChg chg="mod">
          <ac:chgData name="Yaiguili Alvarado García" userId="7060d762a36533a9" providerId="LiveId" clId="{EFD26E8D-4821-4972-A70E-05951C30E24C}" dt="2023-02-27T00:31:30.989" v="4369"/>
          <ac:picMkLst>
            <pc:docMk/>
            <pc:sldMk cId="1572108575" sldId="284"/>
            <ac:picMk id="7" creationId="{560FCC10-69E6-EE2A-8DBA-DFC0AF382FD1}"/>
          </ac:picMkLst>
        </pc:picChg>
        <pc:picChg chg="mod">
          <ac:chgData name="Yaiguili Alvarado García" userId="7060d762a36533a9" providerId="LiveId" clId="{EFD26E8D-4821-4972-A70E-05951C30E24C}" dt="2023-02-27T00:31:30.989" v="4369"/>
          <ac:picMkLst>
            <pc:docMk/>
            <pc:sldMk cId="1572108575" sldId="284"/>
            <ac:picMk id="13" creationId="{BA7D1F51-6F0D-4F98-EA89-5F0CD012A003}"/>
          </ac:picMkLst>
        </pc:picChg>
        <pc:picChg chg="mod">
          <ac:chgData name="Yaiguili Alvarado García" userId="7060d762a36533a9" providerId="LiveId" clId="{EFD26E8D-4821-4972-A70E-05951C30E24C}" dt="2023-02-27T00:31:30.989" v="4369"/>
          <ac:picMkLst>
            <pc:docMk/>
            <pc:sldMk cId="1572108575" sldId="284"/>
            <ac:picMk id="16" creationId="{A148A791-CB7F-DB6D-AC5F-1B26ED81664C}"/>
          </ac:picMkLst>
        </pc:picChg>
        <pc:picChg chg="mod">
          <ac:chgData name="Yaiguili Alvarado García" userId="7060d762a36533a9" providerId="LiveId" clId="{EFD26E8D-4821-4972-A70E-05951C30E24C}" dt="2023-02-27T00:34:05.009" v="4386"/>
          <ac:picMkLst>
            <pc:docMk/>
            <pc:sldMk cId="1572108575" sldId="284"/>
            <ac:picMk id="19" creationId="{7B199301-53BF-02D2-B36A-1D4E6FC72D7F}"/>
          </ac:picMkLst>
        </pc:picChg>
        <pc:picChg chg="mod">
          <ac:chgData name="Yaiguili Alvarado García" userId="7060d762a36533a9" providerId="LiveId" clId="{EFD26E8D-4821-4972-A70E-05951C30E24C}" dt="2023-02-27T00:34:05.009" v="4386"/>
          <ac:picMkLst>
            <pc:docMk/>
            <pc:sldMk cId="1572108575" sldId="284"/>
            <ac:picMk id="24" creationId="{23CB7AC6-07FA-EED5-CABE-51C47524E0AC}"/>
          </ac:picMkLst>
        </pc:picChg>
        <pc:picChg chg="mod">
          <ac:chgData name="Yaiguili Alvarado García" userId="7060d762a36533a9" providerId="LiveId" clId="{EFD26E8D-4821-4972-A70E-05951C30E24C}" dt="2023-02-27T00:34:05.009" v="4386"/>
          <ac:picMkLst>
            <pc:docMk/>
            <pc:sldMk cId="1572108575" sldId="284"/>
            <ac:picMk id="27" creationId="{579E3B22-D38F-3FDD-A8A3-330580E6A668}"/>
          </ac:picMkLst>
        </pc:picChg>
      </pc:sldChg>
      <pc:sldChg chg="addSp delSp modSp new del mod">
        <pc:chgData name="Yaiguili Alvarado García" userId="7060d762a36533a9" providerId="LiveId" clId="{EFD26E8D-4821-4972-A70E-05951C30E24C}" dt="2023-02-27T00:35:14.504" v="4393" actId="47"/>
        <pc:sldMkLst>
          <pc:docMk/>
          <pc:sldMk cId="2877937682" sldId="285"/>
        </pc:sldMkLst>
        <pc:spChg chg="del mod">
          <ac:chgData name="Yaiguili Alvarado García" userId="7060d762a36533a9" providerId="LiveId" clId="{EFD26E8D-4821-4972-A70E-05951C30E24C}" dt="2023-02-26T23:59:55.498" v="4025"/>
          <ac:spMkLst>
            <pc:docMk/>
            <pc:sldMk cId="2877937682" sldId="285"/>
            <ac:spMk id="4" creationId="{FDE53EFA-E11C-5AD1-DCA9-3CD9F5C22836}"/>
          </ac:spMkLst>
        </pc:spChg>
        <pc:spChg chg="add del mod">
          <ac:chgData name="Yaiguili Alvarado García" userId="7060d762a36533a9" providerId="LiveId" clId="{EFD26E8D-4821-4972-A70E-05951C30E24C}" dt="2023-02-27T00:01:18.734" v="4041" actId="478"/>
          <ac:spMkLst>
            <pc:docMk/>
            <pc:sldMk cId="2877937682" sldId="285"/>
            <ac:spMk id="5" creationId="{D97259D2-DCFE-8321-22C4-C8CBF4CB8ACE}"/>
          </ac:spMkLst>
        </pc:spChg>
        <pc:spChg chg="add mod">
          <ac:chgData name="Yaiguili Alvarado García" userId="7060d762a36533a9" providerId="LiveId" clId="{EFD26E8D-4821-4972-A70E-05951C30E24C}" dt="2023-02-26T04:02:26.752" v="3972" actId="1076"/>
          <ac:spMkLst>
            <pc:docMk/>
            <pc:sldMk cId="2877937682" sldId="285"/>
            <ac:spMk id="6" creationId="{2F151EAA-F07E-5D18-5DAD-4B9998541558}"/>
          </ac:spMkLst>
        </pc:spChg>
        <pc:spChg chg="add mod">
          <ac:chgData name="Yaiguili Alvarado García" userId="7060d762a36533a9" providerId="LiveId" clId="{EFD26E8D-4821-4972-A70E-05951C30E24C}" dt="2023-02-26T04:03:05.781" v="3981" actId="1076"/>
          <ac:spMkLst>
            <pc:docMk/>
            <pc:sldMk cId="2877937682" sldId="285"/>
            <ac:spMk id="7" creationId="{9A8E9A8B-A13D-94B0-A538-AA97ED4BB888}"/>
          </ac:spMkLst>
        </pc:spChg>
        <pc:spChg chg="add mod">
          <ac:chgData name="Yaiguili Alvarado García" userId="7060d762a36533a9" providerId="LiveId" clId="{EFD26E8D-4821-4972-A70E-05951C30E24C}" dt="2023-02-26T04:03:05.781" v="3981" actId="1076"/>
          <ac:spMkLst>
            <pc:docMk/>
            <pc:sldMk cId="2877937682" sldId="285"/>
            <ac:spMk id="8" creationId="{AEC0C48A-DD72-657A-41D6-E7CE70CFB9F8}"/>
          </ac:spMkLst>
        </pc:spChg>
        <pc:spChg chg="mod">
          <ac:chgData name="Yaiguili Alvarado García" userId="7060d762a36533a9" providerId="LiveId" clId="{EFD26E8D-4821-4972-A70E-05951C30E24C}" dt="2023-02-26T04:02:24.687" v="3971"/>
          <ac:spMkLst>
            <pc:docMk/>
            <pc:sldMk cId="2877937682" sldId="285"/>
            <ac:spMk id="10" creationId="{84FA35EF-79AD-D319-BC11-1D0152F54F8C}"/>
          </ac:spMkLst>
        </pc:spChg>
        <pc:spChg chg="mod">
          <ac:chgData name="Yaiguili Alvarado García" userId="7060d762a36533a9" providerId="LiveId" clId="{EFD26E8D-4821-4972-A70E-05951C30E24C}" dt="2023-02-26T04:02:24.687" v="3971"/>
          <ac:spMkLst>
            <pc:docMk/>
            <pc:sldMk cId="2877937682" sldId="285"/>
            <ac:spMk id="11" creationId="{49FAEB00-C343-3DDE-8291-7E58D4572CCD}"/>
          </ac:spMkLst>
        </pc:spChg>
        <pc:spChg chg="mod">
          <ac:chgData name="Yaiguili Alvarado García" userId="7060d762a36533a9" providerId="LiveId" clId="{EFD26E8D-4821-4972-A70E-05951C30E24C}" dt="2023-02-26T04:02:24.687" v="3971"/>
          <ac:spMkLst>
            <pc:docMk/>
            <pc:sldMk cId="2877937682" sldId="285"/>
            <ac:spMk id="12" creationId="{11833478-2BAC-E7EC-C40D-5DAFCB43ABC5}"/>
          </ac:spMkLst>
        </pc:spChg>
        <pc:spChg chg="add del mod">
          <ac:chgData name="Yaiguili Alvarado García" userId="7060d762a36533a9" providerId="LiveId" clId="{EFD26E8D-4821-4972-A70E-05951C30E24C}" dt="2023-02-27T00:01:30.318" v="4043" actId="478"/>
          <ac:spMkLst>
            <pc:docMk/>
            <pc:sldMk cId="2877937682" sldId="285"/>
            <ac:spMk id="14" creationId="{95BA1175-948C-797F-B341-A9566A19444C}"/>
          </ac:spMkLst>
        </pc:spChg>
        <pc:grpChg chg="add mod">
          <ac:chgData name="Yaiguili Alvarado García" userId="7060d762a36533a9" providerId="LiveId" clId="{EFD26E8D-4821-4972-A70E-05951C30E24C}" dt="2023-02-26T04:03:05.781" v="3981" actId="1076"/>
          <ac:grpSpMkLst>
            <pc:docMk/>
            <pc:sldMk cId="2877937682" sldId="285"/>
            <ac:grpSpMk id="9" creationId="{742F9244-A016-2880-2187-EEF901A13D7F}"/>
          </ac:grpSpMkLst>
        </pc:grpChg>
        <pc:picChg chg="add del">
          <ac:chgData name="Yaiguili Alvarado García" userId="7060d762a36533a9" providerId="LiveId" clId="{EFD26E8D-4821-4972-A70E-05951C30E24C}" dt="2023-02-26T04:02:20.487" v="3970"/>
          <ac:picMkLst>
            <pc:docMk/>
            <pc:sldMk cId="2877937682" sldId="285"/>
            <ac:picMk id="5" creationId="{A9EA20F8-0A1A-7623-3067-FFA397276294}"/>
          </ac:picMkLst>
        </pc:picChg>
      </pc:sldChg>
      <pc:sldChg chg="addSp delSp modSp add mod modTransition">
        <pc:chgData name="Yaiguili Alvarado García" userId="7060d762a36533a9" providerId="LiveId" clId="{EFD26E8D-4821-4972-A70E-05951C30E24C}" dt="2023-02-27T00:37:25.495" v="4410"/>
        <pc:sldMkLst>
          <pc:docMk/>
          <pc:sldMk cId="2756307592" sldId="286"/>
        </pc:sldMkLst>
        <pc:spChg chg="add mod">
          <ac:chgData name="Yaiguili Alvarado García" userId="7060d762a36533a9" providerId="LiveId" clId="{EFD26E8D-4821-4972-A70E-05951C30E24C}" dt="2023-02-27T00:37:05.679" v="4407" actId="1076"/>
          <ac:spMkLst>
            <pc:docMk/>
            <pc:sldMk cId="2756307592" sldId="286"/>
            <ac:spMk id="2" creationId="{0E022F62-6693-578B-5985-0736A7E5FB62}"/>
          </ac:spMkLst>
        </pc:spChg>
        <pc:spChg chg="mod topLvl">
          <ac:chgData name="Yaiguili Alvarado García" userId="7060d762a36533a9" providerId="LiveId" clId="{EFD26E8D-4821-4972-A70E-05951C30E24C}" dt="2023-02-27T00:16:00.818" v="4196" actId="165"/>
          <ac:spMkLst>
            <pc:docMk/>
            <pc:sldMk cId="2756307592" sldId="286"/>
            <ac:spMk id="4" creationId="{E4A6A74B-812E-A31A-2A95-8B373D00C50E}"/>
          </ac:spMkLst>
        </pc:spChg>
        <pc:spChg chg="mod topLvl">
          <ac:chgData name="Yaiguili Alvarado García" userId="7060d762a36533a9" providerId="LiveId" clId="{EFD26E8D-4821-4972-A70E-05951C30E24C}" dt="2023-02-27T00:16:04.345" v="4197" actId="165"/>
          <ac:spMkLst>
            <pc:docMk/>
            <pc:sldMk cId="2756307592" sldId="286"/>
            <ac:spMk id="7" creationId="{CAD4F6F0-4BCE-0168-3427-91A7626B36C1}"/>
          </ac:spMkLst>
        </pc:spChg>
        <pc:spChg chg="add del mod topLvl">
          <ac:chgData name="Yaiguili Alvarado García" userId="7060d762a36533a9" providerId="LiveId" clId="{EFD26E8D-4821-4972-A70E-05951C30E24C}" dt="2023-02-27T00:25:17.239" v="4290" actId="478"/>
          <ac:spMkLst>
            <pc:docMk/>
            <pc:sldMk cId="2756307592" sldId="286"/>
            <ac:spMk id="10" creationId="{2B0A8163-6334-7060-D015-88C956BAE555}"/>
          </ac:spMkLst>
        </pc:spChg>
        <pc:spChg chg="add del mod topLvl">
          <ac:chgData name="Yaiguili Alvarado García" userId="7060d762a36533a9" providerId="LiveId" clId="{EFD26E8D-4821-4972-A70E-05951C30E24C}" dt="2023-02-27T00:25:15.951" v="4289" actId="478"/>
          <ac:spMkLst>
            <pc:docMk/>
            <pc:sldMk cId="2756307592" sldId="286"/>
            <ac:spMk id="20" creationId="{620E185E-441B-5FB7-AE2D-3BCB4BBCED78}"/>
          </ac:spMkLst>
        </pc:spChg>
        <pc:spChg chg="del mod">
          <ac:chgData name="Yaiguili Alvarado García" userId="7060d762a36533a9" providerId="LiveId" clId="{EFD26E8D-4821-4972-A70E-05951C30E24C}" dt="2023-02-27T00:30:42.279" v="4334" actId="478"/>
          <ac:spMkLst>
            <pc:docMk/>
            <pc:sldMk cId="2756307592" sldId="286"/>
            <ac:spMk id="24" creationId="{0D9C4EB3-F2C8-ABA0-BA62-59E9473D9C53}"/>
          </ac:spMkLst>
        </pc:spChg>
        <pc:spChg chg="del">
          <ac:chgData name="Yaiguili Alvarado García" userId="7060d762a36533a9" providerId="LiveId" clId="{EFD26E8D-4821-4972-A70E-05951C30E24C}" dt="2023-02-26T23:53:39.558" v="3984" actId="478"/>
          <ac:spMkLst>
            <pc:docMk/>
            <pc:sldMk cId="2756307592" sldId="286"/>
            <ac:spMk id="25" creationId="{48002F6B-908D-7AFF-D53F-8153314B39FA}"/>
          </ac:spMkLst>
        </pc:spChg>
        <pc:spChg chg="del mod">
          <ac:chgData name="Yaiguili Alvarado García" userId="7060d762a36533a9" providerId="LiveId" clId="{EFD26E8D-4821-4972-A70E-05951C30E24C}" dt="2023-02-26T23:53:42.518" v="3987" actId="478"/>
          <ac:spMkLst>
            <pc:docMk/>
            <pc:sldMk cId="2756307592" sldId="286"/>
            <ac:spMk id="26" creationId="{6F0496A9-31C0-0587-EC44-DA6EDAA0C773}"/>
          </ac:spMkLst>
        </pc:spChg>
        <pc:spChg chg="del mod">
          <ac:chgData name="Yaiguili Alvarado García" userId="7060d762a36533a9" providerId="LiveId" clId="{EFD26E8D-4821-4972-A70E-05951C30E24C}" dt="2023-02-27T00:30:55.359" v="4338" actId="478"/>
          <ac:spMkLst>
            <pc:docMk/>
            <pc:sldMk cId="2756307592" sldId="286"/>
            <ac:spMk id="29" creationId="{BCFCCBCE-D643-72A9-7B79-9EF371EBDE7A}"/>
          </ac:spMkLst>
        </pc:spChg>
        <pc:spChg chg="mod">
          <ac:chgData name="Yaiguili Alvarado García" userId="7060d762a36533a9" providerId="LiveId" clId="{EFD26E8D-4821-4972-A70E-05951C30E24C}" dt="2023-02-27T00:25:07.779" v="4286"/>
          <ac:spMkLst>
            <pc:docMk/>
            <pc:sldMk cId="2756307592" sldId="286"/>
            <ac:spMk id="30" creationId="{26BEF81F-D276-27FF-F384-CDE5E0A6A3AF}"/>
          </ac:spMkLst>
        </pc:spChg>
        <pc:spChg chg="mod">
          <ac:chgData name="Yaiguili Alvarado García" userId="7060d762a36533a9" providerId="LiveId" clId="{EFD26E8D-4821-4972-A70E-05951C30E24C}" dt="2023-02-27T00:31:01.229" v="4365" actId="20577"/>
          <ac:spMkLst>
            <pc:docMk/>
            <pc:sldMk cId="2756307592" sldId="286"/>
            <ac:spMk id="31" creationId="{D42D3806-99BA-4A0C-A655-7482EF5F1177}"/>
          </ac:spMkLst>
        </pc:spChg>
        <pc:spChg chg="add del mod">
          <ac:chgData name="Yaiguili Alvarado García" userId="7060d762a36533a9" providerId="LiveId" clId="{EFD26E8D-4821-4972-A70E-05951C30E24C}" dt="2023-02-27T00:33:22.739" v="4380" actId="478"/>
          <ac:spMkLst>
            <pc:docMk/>
            <pc:sldMk cId="2756307592" sldId="286"/>
            <ac:spMk id="33" creationId="{A14566DA-D383-1AF9-3BB9-DCB0CFEAF28C}"/>
          </ac:spMkLst>
        </pc:spChg>
        <pc:spChg chg="mod">
          <ac:chgData name="Yaiguili Alvarado García" userId="7060d762a36533a9" providerId="LiveId" clId="{EFD26E8D-4821-4972-A70E-05951C30E24C}" dt="2023-02-27T00:25:07.779" v="4286"/>
          <ac:spMkLst>
            <pc:docMk/>
            <pc:sldMk cId="2756307592" sldId="286"/>
            <ac:spMk id="35" creationId="{A3259BB5-4A07-EA29-DDB1-6DDB7C8E5297}"/>
          </ac:spMkLst>
        </pc:spChg>
        <pc:spChg chg="add del mod">
          <ac:chgData name="Yaiguili Alvarado García" userId="7060d762a36533a9" providerId="LiveId" clId="{EFD26E8D-4821-4972-A70E-05951C30E24C}" dt="2023-02-27T00:33:22.739" v="4380" actId="478"/>
          <ac:spMkLst>
            <pc:docMk/>
            <pc:sldMk cId="2756307592" sldId="286"/>
            <ac:spMk id="37" creationId="{4D45E45A-C809-5E9F-3854-EAEA8294EBF2}"/>
          </ac:spMkLst>
        </pc:spChg>
        <pc:spChg chg="mod">
          <ac:chgData name="Yaiguili Alvarado García" userId="7060d762a36533a9" providerId="LiveId" clId="{EFD26E8D-4821-4972-A70E-05951C30E24C}" dt="2023-02-27T00:30:16.784" v="4330"/>
          <ac:spMkLst>
            <pc:docMk/>
            <pc:sldMk cId="2756307592" sldId="286"/>
            <ac:spMk id="39" creationId="{7260D7B2-5BFB-F704-94E4-369EC5FA1579}"/>
          </ac:spMkLst>
        </pc:spChg>
        <pc:spChg chg="mod">
          <ac:chgData name="Yaiguili Alvarado García" userId="7060d762a36533a9" providerId="LiveId" clId="{EFD26E8D-4821-4972-A70E-05951C30E24C}" dt="2023-02-27T00:30:16.784" v="4330"/>
          <ac:spMkLst>
            <pc:docMk/>
            <pc:sldMk cId="2756307592" sldId="286"/>
            <ac:spMk id="42" creationId="{0B42F07E-90EB-227F-2E8E-AF8DB3420033}"/>
          </ac:spMkLst>
        </pc:spChg>
        <pc:spChg chg="mod">
          <ac:chgData name="Yaiguili Alvarado García" userId="7060d762a36533a9" providerId="LiveId" clId="{EFD26E8D-4821-4972-A70E-05951C30E24C}" dt="2023-02-27T00:30:16.784" v="4330"/>
          <ac:spMkLst>
            <pc:docMk/>
            <pc:sldMk cId="2756307592" sldId="286"/>
            <ac:spMk id="45" creationId="{928B522F-E1F8-40C2-5FEE-F09A3272666F}"/>
          </ac:spMkLst>
        </pc:spChg>
        <pc:spChg chg="add del mod">
          <ac:chgData name="Yaiguili Alvarado García" userId="7060d762a36533a9" providerId="LiveId" clId="{EFD26E8D-4821-4972-A70E-05951C30E24C}" dt="2023-02-27T00:31:04.359" v="4366" actId="478"/>
          <ac:spMkLst>
            <pc:docMk/>
            <pc:sldMk cId="2756307592" sldId="286"/>
            <ac:spMk id="47" creationId="{C8AD8205-363F-FBB6-D57D-C467374D3DD4}"/>
          </ac:spMkLst>
        </pc:spChg>
        <pc:spChg chg="add del mod">
          <ac:chgData name="Yaiguili Alvarado García" userId="7060d762a36533a9" providerId="LiveId" clId="{EFD26E8D-4821-4972-A70E-05951C30E24C}" dt="2023-02-27T00:31:04.359" v="4366" actId="478"/>
          <ac:spMkLst>
            <pc:docMk/>
            <pc:sldMk cId="2756307592" sldId="286"/>
            <ac:spMk id="48" creationId="{86927776-35B8-3355-322F-7FBE7F831236}"/>
          </ac:spMkLst>
        </pc:spChg>
        <pc:spChg chg="add del mod">
          <ac:chgData name="Yaiguili Alvarado García" userId="7060d762a36533a9" providerId="LiveId" clId="{EFD26E8D-4821-4972-A70E-05951C30E24C}" dt="2023-02-27T00:37:25.495" v="4410"/>
          <ac:spMkLst>
            <pc:docMk/>
            <pc:sldMk cId="2756307592" sldId="286"/>
            <ac:spMk id="49" creationId="{C6AB57E0-2FFD-124F-D4DD-C70185D90C40}"/>
          </ac:spMkLst>
        </pc:spChg>
        <pc:spChg chg="add del mod">
          <ac:chgData name="Yaiguili Alvarado García" userId="7060d762a36533a9" providerId="LiveId" clId="{EFD26E8D-4821-4972-A70E-05951C30E24C}" dt="2023-02-27T00:37:25.495" v="4410"/>
          <ac:spMkLst>
            <pc:docMk/>
            <pc:sldMk cId="2756307592" sldId="286"/>
            <ac:spMk id="50" creationId="{F4F037B9-44C6-22E5-F05A-5EC03AD27382}"/>
          </ac:spMkLst>
        </pc:spChg>
        <pc:grpChg chg="add del mod">
          <ac:chgData name="Yaiguili Alvarado García" userId="7060d762a36533a9" providerId="LiveId" clId="{EFD26E8D-4821-4972-A70E-05951C30E24C}" dt="2023-02-27T00:12:12.394" v="4153" actId="165"/>
          <ac:grpSpMkLst>
            <pc:docMk/>
            <pc:sldMk cId="2756307592" sldId="286"/>
            <ac:grpSpMk id="3" creationId="{EF8A7960-10B5-0E3D-743D-5C65D39BBE91}"/>
          </ac:grpSpMkLst>
        </pc:grpChg>
        <pc:grpChg chg="add del mod">
          <ac:chgData name="Yaiguili Alvarado García" userId="7060d762a36533a9" providerId="LiveId" clId="{EFD26E8D-4821-4972-A70E-05951C30E24C}" dt="2023-02-27T00:12:12.394" v="4153" actId="165"/>
          <ac:grpSpMkLst>
            <pc:docMk/>
            <pc:sldMk cId="2756307592" sldId="286"/>
            <ac:grpSpMk id="6" creationId="{1EBA1A6E-D1D9-A292-A3FA-E13CC0DAAABE}"/>
          </ac:grpSpMkLst>
        </pc:grpChg>
        <pc:grpChg chg="del mod">
          <ac:chgData name="Yaiguili Alvarado García" userId="7060d762a36533a9" providerId="LiveId" clId="{EFD26E8D-4821-4972-A70E-05951C30E24C}" dt="2023-02-27T00:30:36.484" v="4333" actId="478"/>
          <ac:grpSpMkLst>
            <pc:docMk/>
            <pc:sldMk cId="2756307592" sldId="286"/>
            <ac:grpSpMk id="11" creationId="{5F73E361-427E-6F30-6D1A-14875A11052D}"/>
          </ac:grpSpMkLst>
        </pc:grpChg>
        <pc:grpChg chg="del">
          <ac:chgData name="Yaiguili Alvarado García" userId="7060d762a36533a9" providerId="LiveId" clId="{EFD26E8D-4821-4972-A70E-05951C30E24C}" dt="2023-02-26T23:53:37.868" v="3983" actId="478"/>
          <ac:grpSpMkLst>
            <pc:docMk/>
            <pc:sldMk cId="2756307592" sldId="286"/>
            <ac:grpSpMk id="14" creationId="{6351C8E0-D89A-00ED-8C75-5D10FA38CBE5}"/>
          </ac:grpSpMkLst>
        </pc:grpChg>
        <pc:grpChg chg="del">
          <ac:chgData name="Yaiguili Alvarado García" userId="7060d762a36533a9" providerId="LiveId" clId="{EFD26E8D-4821-4972-A70E-05951C30E24C}" dt="2023-02-26T23:53:40.208" v="3985" actId="478"/>
          <ac:grpSpMkLst>
            <pc:docMk/>
            <pc:sldMk cId="2756307592" sldId="286"/>
            <ac:grpSpMk id="17" creationId="{7D20791F-F649-09E3-22FF-2CDE7DB8CED6}"/>
          </ac:grpSpMkLst>
        </pc:grpChg>
        <pc:grpChg chg="add del mod topLvl">
          <ac:chgData name="Yaiguili Alvarado García" userId="7060d762a36533a9" providerId="LiveId" clId="{EFD26E8D-4821-4972-A70E-05951C30E24C}" dt="2023-02-27T00:30:36.484" v="4333" actId="478"/>
          <ac:grpSpMkLst>
            <pc:docMk/>
            <pc:sldMk cId="2756307592" sldId="286"/>
            <ac:grpSpMk id="21" creationId="{1FFA4581-DF13-A2C7-935F-5EF6FC524A24}"/>
          </ac:grpSpMkLst>
        </pc:grpChg>
        <pc:grpChg chg="add del mod topLvl">
          <ac:chgData name="Yaiguili Alvarado García" userId="7060d762a36533a9" providerId="LiveId" clId="{EFD26E8D-4821-4972-A70E-05951C30E24C}" dt="2023-02-27T00:30:36.484" v="4333" actId="478"/>
          <ac:grpSpMkLst>
            <pc:docMk/>
            <pc:sldMk cId="2756307592" sldId="286"/>
            <ac:grpSpMk id="22" creationId="{DB4C53F8-8C92-3176-91F9-84FCD6A38AAF}"/>
          </ac:grpSpMkLst>
        </pc:grpChg>
        <pc:grpChg chg="add del mod">
          <ac:chgData name="Yaiguili Alvarado García" userId="7060d762a36533a9" providerId="LiveId" clId="{EFD26E8D-4821-4972-A70E-05951C30E24C}" dt="2023-02-27T00:16:00.818" v="4196" actId="165"/>
          <ac:grpSpMkLst>
            <pc:docMk/>
            <pc:sldMk cId="2756307592" sldId="286"/>
            <ac:grpSpMk id="23" creationId="{40667153-AD1B-82B6-42B5-28A0B295DA33}"/>
          </ac:grpSpMkLst>
        </pc:grpChg>
        <pc:grpChg chg="add del mod">
          <ac:chgData name="Yaiguili Alvarado García" userId="7060d762a36533a9" providerId="LiveId" clId="{EFD26E8D-4821-4972-A70E-05951C30E24C}" dt="2023-02-27T00:16:04.345" v="4197" actId="165"/>
          <ac:grpSpMkLst>
            <pc:docMk/>
            <pc:sldMk cId="2756307592" sldId="286"/>
            <ac:grpSpMk id="27" creationId="{31648F54-A1D9-5094-D5A2-4699E705E325}"/>
          </ac:grpSpMkLst>
        </pc:grpChg>
        <pc:grpChg chg="add del mod">
          <ac:chgData name="Yaiguili Alvarado García" userId="7060d762a36533a9" providerId="LiveId" clId="{EFD26E8D-4821-4972-A70E-05951C30E24C}" dt="2023-02-27T00:33:22.739" v="4380" actId="478"/>
          <ac:grpSpMkLst>
            <pc:docMk/>
            <pc:sldMk cId="2756307592" sldId="286"/>
            <ac:grpSpMk id="28" creationId="{7CAECEA1-00C7-CDAC-681B-60FB5B511EDA}"/>
          </ac:grpSpMkLst>
        </pc:grpChg>
        <pc:grpChg chg="add del mod">
          <ac:chgData name="Yaiguili Alvarado García" userId="7060d762a36533a9" providerId="LiveId" clId="{EFD26E8D-4821-4972-A70E-05951C30E24C}" dt="2023-02-27T00:33:22.739" v="4380" actId="478"/>
          <ac:grpSpMkLst>
            <pc:docMk/>
            <pc:sldMk cId="2756307592" sldId="286"/>
            <ac:grpSpMk id="34" creationId="{542F1BA0-AD92-9E4B-762E-296F96F5A226}"/>
          </ac:grpSpMkLst>
        </pc:grpChg>
        <pc:grpChg chg="add mod">
          <ac:chgData name="Yaiguili Alvarado García" userId="7060d762a36533a9" providerId="LiveId" clId="{EFD26E8D-4821-4972-A70E-05951C30E24C}" dt="2023-02-27T00:30:20.109" v="4332" actId="1076"/>
          <ac:grpSpMkLst>
            <pc:docMk/>
            <pc:sldMk cId="2756307592" sldId="286"/>
            <ac:grpSpMk id="38" creationId="{D126D3CB-A335-E2AC-36EC-8E6F68CA1242}"/>
          </ac:grpSpMkLst>
        </pc:grpChg>
        <pc:grpChg chg="add mod">
          <ac:chgData name="Yaiguili Alvarado García" userId="7060d762a36533a9" providerId="LiveId" clId="{EFD26E8D-4821-4972-A70E-05951C30E24C}" dt="2023-02-27T00:30:20.109" v="4332" actId="1076"/>
          <ac:grpSpMkLst>
            <pc:docMk/>
            <pc:sldMk cId="2756307592" sldId="286"/>
            <ac:grpSpMk id="41" creationId="{44A9F4AD-87DC-24FC-A95E-FD21D17C8111}"/>
          </ac:grpSpMkLst>
        </pc:grpChg>
        <pc:grpChg chg="add mod">
          <ac:chgData name="Yaiguili Alvarado García" userId="7060d762a36533a9" providerId="LiveId" clId="{EFD26E8D-4821-4972-A70E-05951C30E24C}" dt="2023-02-27T00:33:55.949" v="4384" actId="1076"/>
          <ac:grpSpMkLst>
            <pc:docMk/>
            <pc:sldMk cId="2756307592" sldId="286"/>
            <ac:grpSpMk id="44" creationId="{26EF2CB9-FD58-2324-5F7D-039771A71317}"/>
          </ac:grpSpMkLst>
        </pc:grpChg>
        <pc:picChg chg="mod topLvl">
          <ac:chgData name="Yaiguili Alvarado García" userId="7060d762a36533a9" providerId="LiveId" clId="{EFD26E8D-4821-4972-A70E-05951C30E24C}" dt="2023-02-27T00:16:00.818" v="4196" actId="165"/>
          <ac:picMkLst>
            <pc:docMk/>
            <pc:sldMk cId="2756307592" sldId="286"/>
            <ac:picMk id="5" creationId="{DD59C798-34CB-B706-2FAA-3DB3477A3E41}"/>
          </ac:picMkLst>
        </pc:picChg>
        <pc:picChg chg="mod topLvl">
          <ac:chgData name="Yaiguili Alvarado García" userId="7060d762a36533a9" providerId="LiveId" clId="{EFD26E8D-4821-4972-A70E-05951C30E24C}" dt="2023-02-27T00:16:04.345" v="4197" actId="165"/>
          <ac:picMkLst>
            <pc:docMk/>
            <pc:sldMk cId="2756307592" sldId="286"/>
            <ac:picMk id="9" creationId="{229AAF3C-9C5C-8C89-C6F1-34A1C549B082}"/>
          </ac:picMkLst>
        </pc:picChg>
        <pc:picChg chg="mod">
          <ac:chgData name="Yaiguili Alvarado García" userId="7060d762a36533a9" providerId="LiveId" clId="{EFD26E8D-4821-4972-A70E-05951C30E24C}" dt="2023-02-27T00:25:07.779" v="4286"/>
          <ac:picMkLst>
            <pc:docMk/>
            <pc:sldMk cId="2756307592" sldId="286"/>
            <ac:picMk id="32" creationId="{C6DD4A2C-EDF2-4698-7EE6-5A5FB510F9E7}"/>
          </ac:picMkLst>
        </pc:picChg>
        <pc:picChg chg="mod">
          <ac:chgData name="Yaiguili Alvarado García" userId="7060d762a36533a9" providerId="LiveId" clId="{EFD26E8D-4821-4972-A70E-05951C30E24C}" dt="2023-02-27T00:25:07.779" v="4286"/>
          <ac:picMkLst>
            <pc:docMk/>
            <pc:sldMk cId="2756307592" sldId="286"/>
            <ac:picMk id="36" creationId="{F5BEDD76-5A1F-BC3F-8EAA-5F393C7C6441}"/>
          </ac:picMkLst>
        </pc:picChg>
        <pc:picChg chg="mod">
          <ac:chgData name="Yaiguili Alvarado García" userId="7060d762a36533a9" providerId="LiveId" clId="{EFD26E8D-4821-4972-A70E-05951C30E24C}" dt="2023-02-27T00:30:16.784" v="4330"/>
          <ac:picMkLst>
            <pc:docMk/>
            <pc:sldMk cId="2756307592" sldId="286"/>
            <ac:picMk id="40" creationId="{49369B07-2DF5-866D-CE3B-751DE6C69D4B}"/>
          </ac:picMkLst>
        </pc:picChg>
        <pc:picChg chg="mod">
          <ac:chgData name="Yaiguili Alvarado García" userId="7060d762a36533a9" providerId="LiveId" clId="{EFD26E8D-4821-4972-A70E-05951C30E24C}" dt="2023-02-27T00:30:16.784" v="4330"/>
          <ac:picMkLst>
            <pc:docMk/>
            <pc:sldMk cId="2756307592" sldId="286"/>
            <ac:picMk id="43" creationId="{0D02B3CE-0EB6-BE70-E04A-70E42086D4CB}"/>
          </ac:picMkLst>
        </pc:picChg>
        <pc:picChg chg="mod">
          <ac:chgData name="Yaiguili Alvarado García" userId="7060d762a36533a9" providerId="LiveId" clId="{EFD26E8D-4821-4972-A70E-05951C30E24C}" dt="2023-02-27T00:30:16.784" v="4330"/>
          <ac:picMkLst>
            <pc:docMk/>
            <pc:sldMk cId="2756307592" sldId="286"/>
            <ac:picMk id="46" creationId="{20E7F622-2786-F866-BC8A-8AABFA75DA01}"/>
          </ac:picMkLst>
        </pc:picChg>
      </pc:sldChg>
      <pc:sldChg chg="addSp delSp modSp add del mod">
        <pc:chgData name="Yaiguili Alvarado García" userId="7060d762a36533a9" providerId="LiveId" clId="{EFD26E8D-4821-4972-A70E-05951C30E24C}" dt="2023-02-27T00:35:12.879" v="4392" actId="47"/>
        <pc:sldMkLst>
          <pc:docMk/>
          <pc:sldMk cId="928625965" sldId="287"/>
        </pc:sldMkLst>
        <pc:spChg chg="mod">
          <ac:chgData name="Yaiguili Alvarado García" userId="7060d762a36533a9" providerId="LiveId" clId="{EFD26E8D-4821-4972-A70E-05951C30E24C}" dt="2023-02-27T00:29:45.355" v="4327" actId="1076"/>
          <ac:spMkLst>
            <pc:docMk/>
            <pc:sldMk cId="928625965" sldId="287"/>
            <ac:spMk id="3" creationId="{88409D35-E766-579C-0BB7-757A99641428}"/>
          </ac:spMkLst>
        </pc:spChg>
        <pc:spChg chg="del mod">
          <ac:chgData name="Yaiguili Alvarado García" userId="7060d762a36533a9" providerId="LiveId" clId="{EFD26E8D-4821-4972-A70E-05951C30E24C}" dt="2023-02-27T00:32:14.389" v="4376" actId="478"/>
          <ac:spMkLst>
            <pc:docMk/>
            <pc:sldMk cId="928625965" sldId="287"/>
            <ac:spMk id="4" creationId="{25E04C2A-BA71-66DF-C90B-8640F9CAAAED}"/>
          </ac:spMkLst>
        </pc:spChg>
        <pc:spChg chg="add mod">
          <ac:chgData name="Yaiguili Alvarado García" userId="7060d762a36533a9" providerId="LiveId" clId="{EFD26E8D-4821-4972-A70E-05951C30E24C}" dt="2023-02-27T00:04:07.388" v="4090" actId="1076"/>
          <ac:spMkLst>
            <pc:docMk/>
            <pc:sldMk cId="928625965" sldId="287"/>
            <ac:spMk id="5" creationId="{959EBA77-D761-FF53-04C6-6044E6209A8C}"/>
          </ac:spMkLst>
        </pc:spChg>
        <pc:spChg chg="add mod">
          <ac:chgData name="Yaiguili Alvarado García" userId="7060d762a36533a9" providerId="LiveId" clId="{EFD26E8D-4821-4972-A70E-05951C30E24C}" dt="2023-02-27T00:04:10.768" v="4091" actId="14100"/>
          <ac:spMkLst>
            <pc:docMk/>
            <pc:sldMk cId="928625965" sldId="287"/>
            <ac:spMk id="6" creationId="{AD0E6546-AEB9-1FB7-1F53-38ACCDC31EAE}"/>
          </ac:spMkLst>
        </pc:spChg>
        <pc:spChg chg="add mod">
          <ac:chgData name="Yaiguili Alvarado García" userId="7060d762a36533a9" providerId="LiveId" clId="{EFD26E8D-4821-4972-A70E-05951C30E24C}" dt="2023-02-27T00:03:52.718" v="4083" actId="1076"/>
          <ac:spMkLst>
            <pc:docMk/>
            <pc:sldMk cId="928625965" sldId="287"/>
            <ac:spMk id="7" creationId="{049B2777-BC26-7734-0720-49BBF68585C0}"/>
          </ac:spMkLst>
        </pc:spChg>
        <pc:spChg chg="mod">
          <ac:chgData name="Yaiguili Alvarado García" userId="7060d762a36533a9" providerId="LiveId" clId="{EFD26E8D-4821-4972-A70E-05951C30E24C}" dt="2023-02-27T00:03:24.568" v="4078"/>
          <ac:spMkLst>
            <pc:docMk/>
            <pc:sldMk cId="928625965" sldId="287"/>
            <ac:spMk id="12" creationId="{7707F866-1E25-B0F1-51BA-530481EAA042}"/>
          </ac:spMkLst>
        </pc:spChg>
        <pc:spChg chg="mod">
          <ac:chgData name="Yaiguili Alvarado García" userId="7060d762a36533a9" providerId="LiveId" clId="{EFD26E8D-4821-4972-A70E-05951C30E24C}" dt="2023-02-27T00:03:24.568" v="4078"/>
          <ac:spMkLst>
            <pc:docMk/>
            <pc:sldMk cId="928625965" sldId="287"/>
            <ac:spMk id="13" creationId="{7B004712-57BE-20FF-6667-15C00F276390}"/>
          </ac:spMkLst>
        </pc:spChg>
        <pc:spChg chg="mod">
          <ac:chgData name="Yaiguili Alvarado García" userId="7060d762a36533a9" providerId="LiveId" clId="{EFD26E8D-4821-4972-A70E-05951C30E24C}" dt="2023-02-27T00:03:24.568" v="4078"/>
          <ac:spMkLst>
            <pc:docMk/>
            <pc:sldMk cId="928625965" sldId="287"/>
            <ac:spMk id="14" creationId="{104D4FAB-3083-38F3-925D-A440BF01D21F}"/>
          </ac:spMkLst>
        </pc:spChg>
        <pc:spChg chg="mod">
          <ac:chgData name="Yaiguili Alvarado García" userId="7060d762a36533a9" providerId="LiveId" clId="{EFD26E8D-4821-4972-A70E-05951C30E24C}" dt="2023-02-27T00:24:03.269" v="4278"/>
          <ac:spMkLst>
            <pc:docMk/>
            <pc:sldMk cId="928625965" sldId="287"/>
            <ac:spMk id="16" creationId="{73D7ACF8-E1C7-9643-3E53-53DC8C502F26}"/>
          </ac:spMkLst>
        </pc:spChg>
        <pc:spChg chg="add del mod">
          <ac:chgData name="Yaiguili Alvarado García" userId="7060d762a36533a9" providerId="LiveId" clId="{EFD26E8D-4821-4972-A70E-05951C30E24C}" dt="2023-02-27T00:24:27.819" v="4281"/>
          <ac:spMkLst>
            <pc:docMk/>
            <pc:sldMk cId="928625965" sldId="287"/>
            <ac:spMk id="18" creationId="{68FA289F-E855-1AC3-D001-28782C59F656}"/>
          </ac:spMkLst>
        </pc:spChg>
        <pc:spChg chg="del mod">
          <ac:chgData name="Yaiguili Alvarado García" userId="7060d762a36533a9" providerId="LiveId" clId="{EFD26E8D-4821-4972-A70E-05951C30E24C}" dt="2023-02-27T00:32:13.559" v="4375" actId="478"/>
          <ac:spMkLst>
            <pc:docMk/>
            <pc:sldMk cId="928625965" sldId="287"/>
            <ac:spMk id="20" creationId="{3EA76652-C033-619B-E3A6-2D06B212B125}"/>
          </ac:spMkLst>
        </pc:spChg>
        <pc:spChg chg="del mod">
          <ac:chgData name="Yaiguili Alvarado García" userId="7060d762a36533a9" providerId="LiveId" clId="{EFD26E8D-4821-4972-A70E-05951C30E24C}" dt="2023-02-27T00:32:12.089" v="4373" actId="478"/>
          <ac:spMkLst>
            <pc:docMk/>
            <pc:sldMk cId="928625965" sldId="287"/>
            <ac:spMk id="21" creationId="{4B933979-EEB1-1EFF-E375-8EF2830EE1E3}"/>
          </ac:spMkLst>
        </pc:spChg>
        <pc:spChg chg="mod">
          <ac:chgData name="Yaiguili Alvarado García" userId="7060d762a36533a9" providerId="LiveId" clId="{EFD26E8D-4821-4972-A70E-05951C30E24C}" dt="2023-02-27T00:24:03.269" v="4278"/>
          <ac:spMkLst>
            <pc:docMk/>
            <pc:sldMk cId="928625965" sldId="287"/>
            <ac:spMk id="22" creationId="{D55C1034-1F71-0502-F52C-58CAF8C8AE16}"/>
          </ac:spMkLst>
        </pc:spChg>
        <pc:spChg chg="add del mod">
          <ac:chgData name="Yaiguili Alvarado García" userId="7060d762a36533a9" providerId="LiveId" clId="{EFD26E8D-4821-4972-A70E-05951C30E24C}" dt="2023-02-27T00:24:27.819" v="4281"/>
          <ac:spMkLst>
            <pc:docMk/>
            <pc:sldMk cId="928625965" sldId="287"/>
            <ac:spMk id="24" creationId="{36E6AA2D-CDF4-5055-4460-AD8238D02277}"/>
          </ac:spMkLst>
        </pc:spChg>
        <pc:spChg chg="mod">
          <ac:chgData name="Yaiguili Alvarado García" userId="7060d762a36533a9" providerId="LiveId" clId="{EFD26E8D-4821-4972-A70E-05951C30E24C}" dt="2023-02-27T00:25:57.779" v="4297"/>
          <ac:spMkLst>
            <pc:docMk/>
            <pc:sldMk cId="928625965" sldId="287"/>
            <ac:spMk id="26" creationId="{B2FD1A60-8CE8-67BE-2820-E839814FA89C}"/>
          </ac:spMkLst>
        </pc:spChg>
        <pc:spChg chg="mod">
          <ac:chgData name="Yaiguili Alvarado García" userId="7060d762a36533a9" providerId="LiveId" clId="{EFD26E8D-4821-4972-A70E-05951C30E24C}" dt="2023-02-27T00:25:57.779" v="4297"/>
          <ac:spMkLst>
            <pc:docMk/>
            <pc:sldMk cId="928625965" sldId="287"/>
            <ac:spMk id="29" creationId="{EEC857D6-685B-0ED6-D8A8-D44C86FE4F99}"/>
          </ac:spMkLst>
        </pc:spChg>
        <pc:spChg chg="add del mod">
          <ac:chgData name="Yaiguili Alvarado García" userId="7060d762a36533a9" providerId="LiveId" clId="{EFD26E8D-4821-4972-A70E-05951C30E24C}" dt="2023-02-27T00:32:22.029" v="4378" actId="478"/>
          <ac:spMkLst>
            <pc:docMk/>
            <pc:sldMk cId="928625965" sldId="287"/>
            <ac:spMk id="32" creationId="{E9BE3AAD-0C58-13B8-B154-785571458BF4}"/>
          </ac:spMkLst>
        </pc:spChg>
        <pc:spChg chg="add mod">
          <ac:chgData name="Yaiguili Alvarado García" userId="7060d762a36533a9" providerId="LiveId" clId="{EFD26E8D-4821-4972-A70E-05951C30E24C}" dt="2023-02-27T00:32:30.879" v="4379" actId="14100"/>
          <ac:spMkLst>
            <pc:docMk/>
            <pc:sldMk cId="928625965" sldId="287"/>
            <ac:spMk id="33" creationId="{5048AE54-1E2C-C9A2-B43F-CC12C7280B9A}"/>
          </ac:spMkLst>
        </pc:spChg>
        <pc:spChg chg="add mod">
          <ac:chgData name="Yaiguili Alvarado García" userId="7060d762a36533a9" providerId="LiveId" clId="{EFD26E8D-4821-4972-A70E-05951C30E24C}" dt="2023-02-27T00:32:16.979" v="4377"/>
          <ac:spMkLst>
            <pc:docMk/>
            <pc:sldMk cId="928625965" sldId="287"/>
            <ac:spMk id="34" creationId="{2BC869E4-1429-5827-AD55-48DCAE9F2E94}"/>
          </ac:spMkLst>
        </pc:spChg>
        <pc:grpChg chg="mod">
          <ac:chgData name="Yaiguili Alvarado García" userId="7060d762a36533a9" providerId="LiveId" clId="{EFD26E8D-4821-4972-A70E-05951C30E24C}" dt="2023-02-27T00:29:38.869" v="4325" actId="1076"/>
          <ac:grpSpMkLst>
            <pc:docMk/>
            <pc:sldMk cId="928625965" sldId="287"/>
            <ac:grpSpMk id="8" creationId="{356EEC31-3B3F-2A55-9A3E-C836B9BA9A13}"/>
          </ac:grpSpMkLst>
        </pc:grpChg>
        <pc:grpChg chg="add mod">
          <ac:chgData name="Yaiguili Alvarado García" userId="7060d762a36533a9" providerId="LiveId" clId="{EFD26E8D-4821-4972-A70E-05951C30E24C}" dt="2023-02-27T00:03:52.718" v="4083" actId="1076"/>
          <ac:grpSpMkLst>
            <pc:docMk/>
            <pc:sldMk cId="928625965" sldId="287"/>
            <ac:grpSpMk id="11" creationId="{AAFBDB68-A6B4-B12B-D78D-BAC08CE44A48}"/>
          </ac:grpSpMkLst>
        </pc:grpChg>
        <pc:grpChg chg="add del mod">
          <ac:chgData name="Yaiguili Alvarado García" userId="7060d762a36533a9" providerId="LiveId" clId="{EFD26E8D-4821-4972-A70E-05951C30E24C}" dt="2023-02-27T00:24:27.819" v="4281"/>
          <ac:grpSpMkLst>
            <pc:docMk/>
            <pc:sldMk cId="928625965" sldId="287"/>
            <ac:grpSpMk id="15" creationId="{48F7E1E0-0578-5EBE-7DB4-4C4047B6E09B}"/>
          </ac:grpSpMkLst>
        </pc:grpChg>
        <pc:grpChg chg="add del mod">
          <ac:chgData name="Yaiguili Alvarado García" userId="7060d762a36533a9" providerId="LiveId" clId="{EFD26E8D-4821-4972-A70E-05951C30E24C}" dt="2023-02-27T00:24:27.819" v="4281"/>
          <ac:grpSpMkLst>
            <pc:docMk/>
            <pc:sldMk cId="928625965" sldId="287"/>
            <ac:grpSpMk id="19" creationId="{B6D84D6E-3EB4-F9D0-4827-D215580E4B1B}"/>
          </ac:grpSpMkLst>
        </pc:grpChg>
        <pc:grpChg chg="add mod">
          <ac:chgData name="Yaiguili Alvarado García" userId="7060d762a36533a9" providerId="LiveId" clId="{EFD26E8D-4821-4972-A70E-05951C30E24C}" dt="2023-02-27T00:29:38.869" v="4325" actId="1076"/>
          <ac:grpSpMkLst>
            <pc:docMk/>
            <pc:sldMk cId="928625965" sldId="287"/>
            <ac:grpSpMk id="25" creationId="{CFD01558-2DB9-B036-D8F5-5AD54155C105}"/>
          </ac:grpSpMkLst>
        </pc:grpChg>
        <pc:grpChg chg="add mod">
          <ac:chgData name="Yaiguili Alvarado García" userId="7060d762a36533a9" providerId="LiveId" clId="{EFD26E8D-4821-4972-A70E-05951C30E24C}" dt="2023-02-27T00:29:38.869" v="4325" actId="1076"/>
          <ac:grpSpMkLst>
            <pc:docMk/>
            <pc:sldMk cId="928625965" sldId="287"/>
            <ac:grpSpMk id="28" creationId="{E5078179-1532-F230-DCA9-4037C01E1C6D}"/>
          </ac:grpSpMkLst>
        </pc:grpChg>
        <pc:picChg chg="mod">
          <ac:chgData name="Yaiguili Alvarado García" userId="7060d762a36533a9" providerId="LiveId" clId="{EFD26E8D-4821-4972-A70E-05951C30E24C}" dt="2023-02-27T00:24:03.269" v="4278"/>
          <ac:picMkLst>
            <pc:docMk/>
            <pc:sldMk cId="928625965" sldId="287"/>
            <ac:picMk id="17" creationId="{2FF876A8-DDF3-84FD-6FC1-116132783713}"/>
          </ac:picMkLst>
        </pc:picChg>
        <pc:picChg chg="mod">
          <ac:chgData name="Yaiguili Alvarado García" userId="7060d762a36533a9" providerId="LiveId" clId="{EFD26E8D-4821-4972-A70E-05951C30E24C}" dt="2023-02-27T00:24:03.269" v="4278"/>
          <ac:picMkLst>
            <pc:docMk/>
            <pc:sldMk cId="928625965" sldId="287"/>
            <ac:picMk id="23" creationId="{40E28BE4-3F91-3144-50E5-76A5B779D8A0}"/>
          </ac:picMkLst>
        </pc:picChg>
        <pc:picChg chg="mod">
          <ac:chgData name="Yaiguili Alvarado García" userId="7060d762a36533a9" providerId="LiveId" clId="{EFD26E8D-4821-4972-A70E-05951C30E24C}" dt="2023-02-27T00:25:57.779" v="4297"/>
          <ac:picMkLst>
            <pc:docMk/>
            <pc:sldMk cId="928625965" sldId="287"/>
            <ac:picMk id="27" creationId="{8FEF03D4-A5C3-00CC-FF98-477187A07D73}"/>
          </ac:picMkLst>
        </pc:picChg>
        <pc:picChg chg="mod">
          <ac:chgData name="Yaiguili Alvarado García" userId="7060d762a36533a9" providerId="LiveId" clId="{EFD26E8D-4821-4972-A70E-05951C30E24C}" dt="2023-02-27T00:25:57.779" v="4297"/>
          <ac:picMkLst>
            <pc:docMk/>
            <pc:sldMk cId="928625965" sldId="287"/>
            <ac:picMk id="30" creationId="{D3C4E513-87AA-043A-589C-77B373E714A8}"/>
          </ac:picMkLst>
        </pc:picChg>
      </pc:sldChg>
      <pc:sldChg chg="addSp delSp modSp add del mod">
        <pc:chgData name="Yaiguili Alvarado García" userId="7060d762a36533a9" providerId="LiveId" clId="{EFD26E8D-4821-4972-A70E-05951C30E24C}" dt="2023-02-27T00:02:50.613" v="4070" actId="47"/>
        <pc:sldMkLst>
          <pc:docMk/>
          <pc:sldMk cId="4024878887" sldId="287"/>
        </pc:sldMkLst>
        <pc:spChg chg="mod">
          <ac:chgData name="Yaiguili Alvarado García" userId="7060d762a36533a9" providerId="LiveId" clId="{EFD26E8D-4821-4972-A70E-05951C30E24C}" dt="2023-02-27T00:02:48.969" v="4069" actId="14100"/>
          <ac:spMkLst>
            <pc:docMk/>
            <pc:sldMk cId="4024878887" sldId="287"/>
            <ac:spMk id="4" creationId="{25E04C2A-BA71-66DF-C90B-8640F9CAAAED}"/>
          </ac:spMkLst>
        </pc:spChg>
        <pc:spChg chg="add del mod">
          <ac:chgData name="Yaiguili Alvarado García" userId="7060d762a36533a9" providerId="LiveId" clId="{EFD26E8D-4821-4972-A70E-05951C30E24C}" dt="2023-02-27T00:02:36.430" v="4063"/>
          <ac:spMkLst>
            <pc:docMk/>
            <pc:sldMk cId="4024878887" sldId="287"/>
            <ac:spMk id="5" creationId="{FFFEFC5D-43E7-797F-812A-0149EEBE310D}"/>
          </ac:spMkLst>
        </pc:spChg>
        <pc:spChg chg="add del mod">
          <ac:chgData name="Yaiguili Alvarado García" userId="7060d762a36533a9" providerId="LiveId" clId="{EFD26E8D-4821-4972-A70E-05951C30E24C}" dt="2023-02-27T00:02:36.430" v="4063"/>
          <ac:spMkLst>
            <pc:docMk/>
            <pc:sldMk cId="4024878887" sldId="287"/>
            <ac:spMk id="6" creationId="{15F70149-FACD-C58D-3167-8F780BC47D8D}"/>
          </ac:spMkLst>
        </pc:spChg>
        <pc:spChg chg="add del mod">
          <ac:chgData name="Yaiguili Alvarado García" userId="7060d762a36533a9" providerId="LiveId" clId="{EFD26E8D-4821-4972-A70E-05951C30E24C}" dt="2023-02-27T00:02:36.430" v="4063"/>
          <ac:spMkLst>
            <pc:docMk/>
            <pc:sldMk cId="4024878887" sldId="287"/>
            <ac:spMk id="7" creationId="{9579568C-5FDE-F18D-7361-5A78265BE1BE}"/>
          </ac:spMkLst>
        </pc:spChg>
        <pc:spChg chg="mod">
          <ac:chgData name="Yaiguili Alvarado García" userId="7060d762a36533a9" providerId="LiveId" clId="{EFD26E8D-4821-4972-A70E-05951C30E24C}" dt="2023-02-27T00:01:40.358" v="4045"/>
          <ac:spMkLst>
            <pc:docMk/>
            <pc:sldMk cId="4024878887" sldId="287"/>
            <ac:spMk id="12" creationId="{F49160DF-A936-F808-0971-D583D401B997}"/>
          </ac:spMkLst>
        </pc:spChg>
        <pc:spChg chg="mod">
          <ac:chgData name="Yaiguili Alvarado García" userId="7060d762a36533a9" providerId="LiveId" clId="{EFD26E8D-4821-4972-A70E-05951C30E24C}" dt="2023-02-27T00:01:40.358" v="4045"/>
          <ac:spMkLst>
            <pc:docMk/>
            <pc:sldMk cId="4024878887" sldId="287"/>
            <ac:spMk id="13" creationId="{F3A9B299-F348-A8B1-1726-5C669CEDD8BF}"/>
          </ac:spMkLst>
        </pc:spChg>
        <pc:spChg chg="mod">
          <ac:chgData name="Yaiguili Alvarado García" userId="7060d762a36533a9" providerId="LiveId" clId="{EFD26E8D-4821-4972-A70E-05951C30E24C}" dt="2023-02-27T00:01:40.358" v="4045"/>
          <ac:spMkLst>
            <pc:docMk/>
            <pc:sldMk cId="4024878887" sldId="287"/>
            <ac:spMk id="14" creationId="{061F1F5A-26C7-E751-791A-77F1CF5A13BD}"/>
          </ac:spMkLst>
        </pc:spChg>
        <pc:spChg chg="mod">
          <ac:chgData name="Yaiguili Alvarado García" userId="7060d762a36533a9" providerId="LiveId" clId="{EFD26E8D-4821-4972-A70E-05951C30E24C}" dt="2023-02-27T00:02:37.828" v="4064" actId="1076"/>
          <ac:spMkLst>
            <pc:docMk/>
            <pc:sldMk cId="4024878887" sldId="287"/>
            <ac:spMk id="20" creationId="{3EA76652-C033-619B-E3A6-2D06B212B125}"/>
          </ac:spMkLst>
        </pc:spChg>
        <pc:spChg chg="mod">
          <ac:chgData name="Yaiguili Alvarado García" userId="7060d762a36533a9" providerId="LiveId" clId="{EFD26E8D-4821-4972-A70E-05951C30E24C}" dt="2023-02-27T00:02:37.828" v="4064" actId="1076"/>
          <ac:spMkLst>
            <pc:docMk/>
            <pc:sldMk cId="4024878887" sldId="287"/>
            <ac:spMk id="21" creationId="{4B933979-EEB1-1EFF-E375-8EF2830EE1E3}"/>
          </ac:spMkLst>
        </pc:spChg>
        <pc:grpChg chg="mod">
          <ac:chgData name="Yaiguili Alvarado García" userId="7060d762a36533a9" providerId="LiveId" clId="{EFD26E8D-4821-4972-A70E-05951C30E24C}" dt="2023-02-27T00:02:37.828" v="4064" actId="1076"/>
          <ac:grpSpMkLst>
            <pc:docMk/>
            <pc:sldMk cId="4024878887" sldId="287"/>
            <ac:grpSpMk id="8" creationId="{356EEC31-3B3F-2A55-9A3E-C836B9BA9A13}"/>
          </ac:grpSpMkLst>
        </pc:grpChg>
        <pc:grpChg chg="add del mod">
          <ac:chgData name="Yaiguili Alvarado García" userId="7060d762a36533a9" providerId="LiveId" clId="{EFD26E8D-4821-4972-A70E-05951C30E24C}" dt="2023-02-27T00:02:36.430" v="4063"/>
          <ac:grpSpMkLst>
            <pc:docMk/>
            <pc:sldMk cId="4024878887" sldId="287"/>
            <ac:grpSpMk id="11" creationId="{84D22619-B259-0809-CFB6-573F92583590}"/>
          </ac:grpSpMkLst>
        </pc:grpChg>
      </pc:sldChg>
      <pc:sldChg chg="addSp modSp add del">
        <pc:chgData name="Yaiguili Alvarado García" userId="7060d762a36533a9" providerId="LiveId" clId="{EFD26E8D-4821-4972-A70E-05951C30E24C}" dt="2023-02-27T00:38:02.859" v="4419" actId="47"/>
        <pc:sldMkLst>
          <pc:docMk/>
          <pc:sldMk cId="43753668" sldId="288"/>
        </pc:sldMkLst>
        <pc:spChg chg="add mod">
          <ac:chgData name="Yaiguili Alvarado García" userId="7060d762a36533a9" providerId="LiveId" clId="{EFD26E8D-4821-4972-A70E-05951C30E24C}" dt="2023-02-27T00:34:33.939" v="4390"/>
          <ac:spMkLst>
            <pc:docMk/>
            <pc:sldMk cId="43753668" sldId="288"/>
            <ac:spMk id="5" creationId="{3454A1A4-E6B2-8336-9AC8-A35A7511CF7E}"/>
          </ac:spMkLst>
        </pc:spChg>
        <pc:spChg chg="add mod">
          <ac:chgData name="Yaiguili Alvarado García" userId="7060d762a36533a9" providerId="LiveId" clId="{EFD26E8D-4821-4972-A70E-05951C30E24C}" dt="2023-02-27T00:34:33.939" v="4390"/>
          <ac:spMkLst>
            <pc:docMk/>
            <pc:sldMk cId="43753668" sldId="288"/>
            <ac:spMk id="6" creationId="{B28CE7B3-6931-BF15-A107-7DE36D3A79A3}"/>
          </ac:spMkLst>
        </pc:spChg>
        <pc:spChg chg="add mod">
          <ac:chgData name="Yaiguili Alvarado García" userId="7060d762a36533a9" providerId="LiveId" clId="{EFD26E8D-4821-4972-A70E-05951C30E24C}" dt="2023-02-27T00:34:33.939" v="4390"/>
          <ac:spMkLst>
            <pc:docMk/>
            <pc:sldMk cId="43753668" sldId="288"/>
            <ac:spMk id="7" creationId="{27FCA175-CCF3-FA19-4758-2001061296E5}"/>
          </ac:spMkLst>
        </pc:spChg>
        <pc:spChg chg="mod">
          <ac:chgData name="Yaiguili Alvarado García" userId="7060d762a36533a9" providerId="LiveId" clId="{EFD26E8D-4821-4972-A70E-05951C30E24C}" dt="2023-02-27T00:34:33.939" v="4390"/>
          <ac:spMkLst>
            <pc:docMk/>
            <pc:sldMk cId="43753668" sldId="288"/>
            <ac:spMk id="9" creationId="{947AD796-2BA7-EF37-2D64-BD29E2E0B976}"/>
          </ac:spMkLst>
        </pc:spChg>
        <pc:spChg chg="mod">
          <ac:chgData name="Yaiguili Alvarado García" userId="7060d762a36533a9" providerId="LiveId" clId="{EFD26E8D-4821-4972-A70E-05951C30E24C}" dt="2023-02-27T00:34:33.939" v="4390"/>
          <ac:spMkLst>
            <pc:docMk/>
            <pc:sldMk cId="43753668" sldId="288"/>
            <ac:spMk id="10" creationId="{68379C76-6EF4-B021-8667-71D070806265}"/>
          </ac:spMkLst>
        </pc:spChg>
        <pc:spChg chg="mod">
          <ac:chgData name="Yaiguili Alvarado García" userId="7060d762a36533a9" providerId="LiveId" clId="{EFD26E8D-4821-4972-A70E-05951C30E24C}" dt="2023-02-27T00:34:33.939" v="4390"/>
          <ac:spMkLst>
            <pc:docMk/>
            <pc:sldMk cId="43753668" sldId="288"/>
            <ac:spMk id="11" creationId="{8203E93F-7585-00BD-522B-A092327AE128}"/>
          </ac:spMkLst>
        </pc:spChg>
        <pc:grpChg chg="add mod">
          <ac:chgData name="Yaiguili Alvarado García" userId="7060d762a36533a9" providerId="LiveId" clId="{EFD26E8D-4821-4972-A70E-05951C30E24C}" dt="2023-02-27T00:34:33.939" v="4390"/>
          <ac:grpSpMkLst>
            <pc:docMk/>
            <pc:sldMk cId="43753668" sldId="288"/>
            <ac:grpSpMk id="8" creationId="{67D11DB9-F552-7FB8-0148-BA01276011E9}"/>
          </ac:grpSpMkLst>
        </pc:grpChg>
      </pc:sldChg>
      <pc:sldChg chg="new del">
        <pc:chgData name="Yaiguili Alvarado García" userId="7060d762a36533a9" providerId="LiveId" clId="{EFD26E8D-4821-4972-A70E-05951C30E24C}" dt="2023-02-27T00:05:58.173" v="4100" actId="680"/>
        <pc:sldMkLst>
          <pc:docMk/>
          <pc:sldMk cId="2599180841" sldId="288"/>
        </pc:sldMkLst>
      </pc:sldChg>
      <pc:sldChg chg="addSp delSp modSp add del mod">
        <pc:chgData name="Yaiguili Alvarado García" userId="7060d762a36533a9" providerId="LiveId" clId="{EFD26E8D-4821-4972-A70E-05951C30E24C}" dt="2023-02-27T00:29:03.919" v="4314" actId="47"/>
        <pc:sldMkLst>
          <pc:docMk/>
          <pc:sldMk cId="3031783208" sldId="288"/>
        </pc:sldMkLst>
        <pc:spChg chg="del">
          <ac:chgData name="Yaiguili Alvarado García" userId="7060d762a36533a9" providerId="LiveId" clId="{EFD26E8D-4821-4972-A70E-05951C30E24C}" dt="2023-02-27T00:09:21.238" v="4117" actId="478"/>
          <ac:spMkLst>
            <pc:docMk/>
            <pc:sldMk cId="3031783208" sldId="288"/>
            <ac:spMk id="2" creationId="{0E022F62-6693-578B-5985-0736A7E5FB62}"/>
          </ac:spMkLst>
        </pc:spChg>
        <pc:spChg chg="add del mod">
          <ac:chgData name="Yaiguili Alvarado García" userId="7060d762a36533a9" providerId="LiveId" clId="{EFD26E8D-4821-4972-A70E-05951C30E24C}" dt="2023-02-27T00:09:23.649" v="4118" actId="478"/>
          <ac:spMkLst>
            <pc:docMk/>
            <pc:sldMk cId="3031783208" sldId="288"/>
            <ac:spMk id="4" creationId="{168980F3-D884-A705-A17F-144E325001FB}"/>
          </ac:spMkLst>
        </pc:spChg>
        <pc:spChg chg="add mod">
          <ac:chgData name="Yaiguili Alvarado García" userId="7060d762a36533a9" providerId="LiveId" clId="{EFD26E8D-4821-4972-A70E-05951C30E24C}" dt="2023-02-27T00:10:25.758" v="4134" actId="14100"/>
          <ac:spMkLst>
            <pc:docMk/>
            <pc:sldMk cId="3031783208" sldId="288"/>
            <ac:spMk id="5" creationId="{DCEF69E0-D06E-64E1-3637-51BA349B1C74}"/>
          </ac:spMkLst>
        </pc:spChg>
        <pc:spChg chg="add mod">
          <ac:chgData name="Yaiguili Alvarado García" userId="7060d762a36533a9" providerId="LiveId" clId="{EFD26E8D-4821-4972-A70E-05951C30E24C}" dt="2023-02-27T00:10:22.248" v="4133" actId="1076"/>
          <ac:spMkLst>
            <pc:docMk/>
            <pc:sldMk cId="3031783208" sldId="288"/>
            <ac:spMk id="6" creationId="{EE4220CD-731F-5890-9F9F-102363259FD8}"/>
          </ac:spMkLst>
        </pc:spChg>
        <pc:spChg chg="mod">
          <ac:chgData name="Yaiguili Alvarado García" userId="7060d762a36533a9" providerId="LiveId" clId="{EFD26E8D-4821-4972-A70E-05951C30E24C}" dt="2023-02-27T00:23:21.594" v="4274"/>
          <ac:spMkLst>
            <pc:docMk/>
            <pc:sldMk cId="3031783208" sldId="288"/>
            <ac:spMk id="9" creationId="{ED290EE1-4004-F4E7-E8F1-258FF5C04B39}"/>
          </ac:spMkLst>
        </pc:spChg>
        <pc:spChg chg="add del mod">
          <ac:chgData name="Yaiguili Alvarado García" userId="7060d762a36533a9" providerId="LiveId" clId="{EFD26E8D-4821-4972-A70E-05951C30E24C}" dt="2023-02-27T00:27:18.081" v="4303" actId="478"/>
          <ac:spMkLst>
            <pc:docMk/>
            <pc:sldMk cId="3031783208" sldId="288"/>
            <ac:spMk id="14" creationId="{835A15CE-BD15-31EC-78F3-52A188ADE0E7}"/>
          </ac:spMkLst>
        </pc:spChg>
        <pc:spChg chg="mod">
          <ac:chgData name="Yaiguili Alvarado García" userId="7060d762a36533a9" providerId="LiveId" clId="{EFD26E8D-4821-4972-A70E-05951C30E24C}" dt="2023-02-27T00:23:21.594" v="4274"/>
          <ac:spMkLst>
            <pc:docMk/>
            <pc:sldMk cId="3031783208" sldId="288"/>
            <ac:spMk id="16" creationId="{E69E6FE1-C557-3893-A418-27712F4E4D14}"/>
          </ac:spMkLst>
        </pc:spChg>
        <pc:spChg chg="add del mod">
          <ac:chgData name="Yaiguili Alvarado García" userId="7060d762a36533a9" providerId="LiveId" clId="{EFD26E8D-4821-4972-A70E-05951C30E24C}" dt="2023-02-27T00:27:18.081" v="4303" actId="478"/>
          <ac:spMkLst>
            <pc:docMk/>
            <pc:sldMk cId="3031783208" sldId="288"/>
            <ac:spMk id="18" creationId="{0E7BC78E-C1F7-872C-0BC3-A84DA04527F5}"/>
          </ac:spMkLst>
        </pc:spChg>
        <pc:spChg chg="mod">
          <ac:chgData name="Yaiguili Alvarado García" userId="7060d762a36533a9" providerId="LiveId" clId="{EFD26E8D-4821-4972-A70E-05951C30E24C}" dt="2023-02-27T00:24:50.259" v="4282"/>
          <ac:spMkLst>
            <pc:docMk/>
            <pc:sldMk cId="3031783208" sldId="288"/>
            <ac:spMk id="20" creationId="{1D50091B-08C2-DD10-7846-FA5D8F0AD96A}"/>
          </ac:spMkLst>
        </pc:spChg>
        <pc:spChg chg="add del mod">
          <ac:chgData name="Yaiguili Alvarado García" userId="7060d762a36533a9" providerId="LiveId" clId="{EFD26E8D-4821-4972-A70E-05951C30E24C}" dt="2023-02-27T00:24:51.269" v="4283"/>
          <ac:spMkLst>
            <pc:docMk/>
            <pc:sldMk cId="3031783208" sldId="288"/>
            <ac:spMk id="22" creationId="{82EE8262-AA5C-D531-7E6C-5B7B6A47D388}"/>
          </ac:spMkLst>
        </pc:spChg>
        <pc:spChg chg="del mod">
          <ac:chgData name="Yaiguili Alvarado García" userId="7060d762a36533a9" providerId="LiveId" clId="{EFD26E8D-4821-4972-A70E-05951C30E24C}" dt="2023-02-27T00:28:51.679" v="4312" actId="478"/>
          <ac:spMkLst>
            <pc:docMk/>
            <pc:sldMk cId="3031783208" sldId="288"/>
            <ac:spMk id="24" creationId="{0D9C4EB3-F2C8-ABA0-BA62-59E9473D9C53}"/>
          </ac:spMkLst>
        </pc:spChg>
        <pc:spChg chg="mod">
          <ac:chgData name="Yaiguili Alvarado García" userId="7060d762a36533a9" providerId="LiveId" clId="{EFD26E8D-4821-4972-A70E-05951C30E24C}" dt="2023-02-27T00:24:50.259" v="4282"/>
          <ac:spMkLst>
            <pc:docMk/>
            <pc:sldMk cId="3031783208" sldId="288"/>
            <ac:spMk id="25" creationId="{F68F5CAB-99F1-6106-4BAB-956B0AB0234C}"/>
          </ac:spMkLst>
        </pc:spChg>
        <pc:spChg chg="add del mod">
          <ac:chgData name="Yaiguili Alvarado García" userId="7060d762a36533a9" providerId="LiveId" clId="{EFD26E8D-4821-4972-A70E-05951C30E24C}" dt="2023-02-27T00:24:51.269" v="4283"/>
          <ac:spMkLst>
            <pc:docMk/>
            <pc:sldMk cId="3031783208" sldId="288"/>
            <ac:spMk id="27" creationId="{FC23B320-E33C-F736-39C4-C9556901AE33}"/>
          </ac:spMkLst>
        </pc:spChg>
        <pc:spChg chg="del">
          <ac:chgData name="Yaiguili Alvarado García" userId="7060d762a36533a9" providerId="LiveId" clId="{EFD26E8D-4821-4972-A70E-05951C30E24C}" dt="2023-02-27T00:09:25.959" v="4119" actId="478"/>
          <ac:spMkLst>
            <pc:docMk/>
            <pc:sldMk cId="3031783208" sldId="288"/>
            <ac:spMk id="29" creationId="{BCFCCBCE-D643-72A9-7B79-9EF371EBDE7A}"/>
          </ac:spMkLst>
        </pc:spChg>
        <pc:spChg chg="mod">
          <ac:chgData name="Yaiguili Alvarado García" userId="7060d762a36533a9" providerId="LiveId" clId="{EFD26E8D-4821-4972-A70E-05951C30E24C}" dt="2023-02-27T00:24:57.239" v="4284"/>
          <ac:spMkLst>
            <pc:docMk/>
            <pc:sldMk cId="3031783208" sldId="288"/>
            <ac:spMk id="30" creationId="{6E989CAB-2764-2ADC-FA16-36111DD6DB06}"/>
          </ac:spMkLst>
        </pc:spChg>
        <pc:spChg chg="add del mod">
          <ac:chgData name="Yaiguili Alvarado García" userId="7060d762a36533a9" providerId="LiveId" clId="{EFD26E8D-4821-4972-A70E-05951C30E24C}" dt="2023-02-27T00:24:59.459" v="4285"/>
          <ac:spMkLst>
            <pc:docMk/>
            <pc:sldMk cId="3031783208" sldId="288"/>
            <ac:spMk id="33" creationId="{2B857C16-BA61-5C11-5C70-EADE7961618F}"/>
          </ac:spMkLst>
        </pc:spChg>
        <pc:spChg chg="mod">
          <ac:chgData name="Yaiguili Alvarado García" userId="7060d762a36533a9" providerId="LiveId" clId="{EFD26E8D-4821-4972-A70E-05951C30E24C}" dt="2023-02-27T00:24:57.239" v="4284"/>
          <ac:spMkLst>
            <pc:docMk/>
            <pc:sldMk cId="3031783208" sldId="288"/>
            <ac:spMk id="35" creationId="{70FCEC07-68C6-31B4-4875-4621867D0948}"/>
          </ac:spMkLst>
        </pc:spChg>
        <pc:spChg chg="add del mod">
          <ac:chgData name="Yaiguili Alvarado García" userId="7060d762a36533a9" providerId="LiveId" clId="{EFD26E8D-4821-4972-A70E-05951C30E24C}" dt="2023-02-27T00:24:59.459" v="4285"/>
          <ac:spMkLst>
            <pc:docMk/>
            <pc:sldMk cId="3031783208" sldId="288"/>
            <ac:spMk id="37" creationId="{356461D1-973D-DD50-01DE-D002A3BCF611}"/>
          </ac:spMkLst>
        </pc:spChg>
        <pc:spChg chg="mod">
          <ac:chgData name="Yaiguili Alvarado García" userId="7060d762a36533a9" providerId="LiveId" clId="{EFD26E8D-4821-4972-A70E-05951C30E24C}" dt="2023-02-27T00:25:33.044" v="4293"/>
          <ac:spMkLst>
            <pc:docMk/>
            <pc:sldMk cId="3031783208" sldId="288"/>
            <ac:spMk id="39" creationId="{139D488D-BB93-2A68-B2E7-DB31EAEF4CBB}"/>
          </ac:spMkLst>
        </pc:spChg>
        <pc:spChg chg="mod">
          <ac:chgData name="Yaiguili Alvarado García" userId="7060d762a36533a9" providerId="LiveId" clId="{EFD26E8D-4821-4972-A70E-05951C30E24C}" dt="2023-02-27T00:25:33.044" v="4293"/>
          <ac:spMkLst>
            <pc:docMk/>
            <pc:sldMk cId="3031783208" sldId="288"/>
            <ac:spMk id="42" creationId="{D263FDB6-4063-0A39-4B0E-215AE371878D}"/>
          </ac:spMkLst>
        </pc:spChg>
        <pc:grpChg chg="add del mod">
          <ac:chgData name="Yaiguili Alvarado García" userId="7060d762a36533a9" providerId="LiveId" clId="{EFD26E8D-4821-4972-A70E-05951C30E24C}" dt="2023-02-27T00:27:18.081" v="4303" actId="478"/>
          <ac:grpSpMkLst>
            <pc:docMk/>
            <pc:sldMk cId="3031783208" sldId="288"/>
            <ac:grpSpMk id="7" creationId="{DB3250F6-DC13-91B6-C881-8F92051A00C0}"/>
          </ac:grpSpMkLst>
        </pc:grpChg>
        <pc:grpChg chg="mod">
          <ac:chgData name="Yaiguili Alvarado García" userId="7060d762a36533a9" providerId="LiveId" clId="{EFD26E8D-4821-4972-A70E-05951C30E24C}" dt="2023-02-27T00:28:47.649" v="4311" actId="1076"/>
          <ac:grpSpMkLst>
            <pc:docMk/>
            <pc:sldMk cId="3031783208" sldId="288"/>
            <ac:grpSpMk id="11" creationId="{5F73E361-427E-6F30-6D1A-14875A11052D}"/>
          </ac:grpSpMkLst>
        </pc:grpChg>
        <pc:grpChg chg="add del mod">
          <ac:chgData name="Yaiguili Alvarado García" userId="7060d762a36533a9" providerId="LiveId" clId="{EFD26E8D-4821-4972-A70E-05951C30E24C}" dt="2023-02-27T00:27:18.081" v="4303" actId="478"/>
          <ac:grpSpMkLst>
            <pc:docMk/>
            <pc:sldMk cId="3031783208" sldId="288"/>
            <ac:grpSpMk id="15" creationId="{45689C27-DB8E-9F87-CE58-29FFAD20CDFB}"/>
          </ac:grpSpMkLst>
        </pc:grpChg>
        <pc:grpChg chg="add del mod">
          <ac:chgData name="Yaiguili Alvarado García" userId="7060d762a36533a9" providerId="LiveId" clId="{EFD26E8D-4821-4972-A70E-05951C30E24C}" dt="2023-02-27T00:24:51.269" v="4283"/>
          <ac:grpSpMkLst>
            <pc:docMk/>
            <pc:sldMk cId="3031783208" sldId="288"/>
            <ac:grpSpMk id="19" creationId="{983650C2-F8F4-5515-4264-76FDB68DBC7E}"/>
          </ac:grpSpMkLst>
        </pc:grpChg>
        <pc:grpChg chg="add del mod">
          <ac:chgData name="Yaiguili Alvarado García" userId="7060d762a36533a9" providerId="LiveId" clId="{EFD26E8D-4821-4972-A70E-05951C30E24C}" dt="2023-02-27T00:24:51.269" v="4283"/>
          <ac:grpSpMkLst>
            <pc:docMk/>
            <pc:sldMk cId="3031783208" sldId="288"/>
            <ac:grpSpMk id="23" creationId="{C42580B0-17A0-50F9-5075-04E967A774B1}"/>
          </ac:grpSpMkLst>
        </pc:grpChg>
        <pc:grpChg chg="add del mod">
          <ac:chgData name="Yaiguili Alvarado García" userId="7060d762a36533a9" providerId="LiveId" clId="{EFD26E8D-4821-4972-A70E-05951C30E24C}" dt="2023-02-27T00:24:59.459" v="4285"/>
          <ac:grpSpMkLst>
            <pc:docMk/>
            <pc:sldMk cId="3031783208" sldId="288"/>
            <ac:grpSpMk id="28" creationId="{64EDA429-02DC-D54A-9E51-751F8467A363}"/>
          </ac:grpSpMkLst>
        </pc:grpChg>
        <pc:grpChg chg="add del mod">
          <ac:chgData name="Yaiguili Alvarado García" userId="7060d762a36533a9" providerId="LiveId" clId="{EFD26E8D-4821-4972-A70E-05951C30E24C}" dt="2023-02-27T00:24:59.459" v="4285"/>
          <ac:grpSpMkLst>
            <pc:docMk/>
            <pc:sldMk cId="3031783208" sldId="288"/>
            <ac:grpSpMk id="34" creationId="{0A674F8A-5018-2FFE-3D9C-65DE6EA2338A}"/>
          </ac:grpSpMkLst>
        </pc:grpChg>
        <pc:grpChg chg="add mod">
          <ac:chgData name="Yaiguili Alvarado García" userId="7060d762a36533a9" providerId="LiveId" clId="{EFD26E8D-4821-4972-A70E-05951C30E24C}" dt="2023-02-27T00:28:55.019" v="4313" actId="1076"/>
          <ac:grpSpMkLst>
            <pc:docMk/>
            <pc:sldMk cId="3031783208" sldId="288"/>
            <ac:grpSpMk id="38" creationId="{A074F494-9A6C-F7F7-C548-FE2900BAFDFC}"/>
          </ac:grpSpMkLst>
        </pc:grpChg>
        <pc:grpChg chg="add mod">
          <ac:chgData name="Yaiguili Alvarado García" userId="7060d762a36533a9" providerId="LiveId" clId="{EFD26E8D-4821-4972-A70E-05951C30E24C}" dt="2023-02-27T00:28:55.019" v="4313" actId="1076"/>
          <ac:grpSpMkLst>
            <pc:docMk/>
            <pc:sldMk cId="3031783208" sldId="288"/>
            <ac:grpSpMk id="41" creationId="{569F8CD7-065F-FFD1-2EA8-766C78DC93AA}"/>
          </ac:grpSpMkLst>
        </pc:grpChg>
        <pc:picChg chg="mod">
          <ac:chgData name="Yaiguili Alvarado García" userId="7060d762a36533a9" providerId="LiveId" clId="{EFD26E8D-4821-4972-A70E-05951C30E24C}" dt="2023-02-27T00:23:21.594" v="4274"/>
          <ac:picMkLst>
            <pc:docMk/>
            <pc:sldMk cId="3031783208" sldId="288"/>
            <ac:picMk id="10" creationId="{9FDB8D7D-47F8-5289-C132-C4BB7430DA4B}"/>
          </ac:picMkLst>
        </pc:picChg>
        <pc:picChg chg="mod">
          <ac:chgData name="Yaiguili Alvarado García" userId="7060d762a36533a9" providerId="LiveId" clId="{EFD26E8D-4821-4972-A70E-05951C30E24C}" dt="2023-02-27T00:23:21.594" v="4274"/>
          <ac:picMkLst>
            <pc:docMk/>
            <pc:sldMk cId="3031783208" sldId="288"/>
            <ac:picMk id="17" creationId="{E0CB023B-0CCA-8A86-659F-877C91E07F6F}"/>
          </ac:picMkLst>
        </pc:picChg>
        <pc:picChg chg="mod">
          <ac:chgData name="Yaiguili Alvarado García" userId="7060d762a36533a9" providerId="LiveId" clId="{EFD26E8D-4821-4972-A70E-05951C30E24C}" dt="2023-02-27T00:24:50.259" v="4282"/>
          <ac:picMkLst>
            <pc:docMk/>
            <pc:sldMk cId="3031783208" sldId="288"/>
            <ac:picMk id="21" creationId="{C38DDB9A-9C15-B412-F266-4615B419A30D}"/>
          </ac:picMkLst>
        </pc:picChg>
        <pc:picChg chg="mod">
          <ac:chgData name="Yaiguili Alvarado García" userId="7060d762a36533a9" providerId="LiveId" clId="{EFD26E8D-4821-4972-A70E-05951C30E24C}" dt="2023-02-27T00:24:50.259" v="4282"/>
          <ac:picMkLst>
            <pc:docMk/>
            <pc:sldMk cId="3031783208" sldId="288"/>
            <ac:picMk id="26" creationId="{5A88B9F2-6C2B-E4E7-7EE5-46B8B14D1BA9}"/>
          </ac:picMkLst>
        </pc:picChg>
        <pc:picChg chg="mod">
          <ac:chgData name="Yaiguili Alvarado García" userId="7060d762a36533a9" providerId="LiveId" clId="{EFD26E8D-4821-4972-A70E-05951C30E24C}" dt="2023-02-27T00:24:57.239" v="4284"/>
          <ac:picMkLst>
            <pc:docMk/>
            <pc:sldMk cId="3031783208" sldId="288"/>
            <ac:picMk id="32" creationId="{29D05513-B204-94F9-43E1-EE2E508748A0}"/>
          </ac:picMkLst>
        </pc:picChg>
        <pc:picChg chg="mod">
          <ac:chgData name="Yaiguili Alvarado García" userId="7060d762a36533a9" providerId="LiveId" clId="{EFD26E8D-4821-4972-A70E-05951C30E24C}" dt="2023-02-27T00:24:57.239" v="4284"/>
          <ac:picMkLst>
            <pc:docMk/>
            <pc:sldMk cId="3031783208" sldId="288"/>
            <ac:picMk id="36" creationId="{71AFDD5B-5926-D40F-BE42-91D80BF1118E}"/>
          </ac:picMkLst>
        </pc:picChg>
        <pc:picChg chg="mod">
          <ac:chgData name="Yaiguili Alvarado García" userId="7060d762a36533a9" providerId="LiveId" clId="{EFD26E8D-4821-4972-A70E-05951C30E24C}" dt="2023-02-27T00:25:33.044" v="4293"/>
          <ac:picMkLst>
            <pc:docMk/>
            <pc:sldMk cId="3031783208" sldId="288"/>
            <ac:picMk id="40" creationId="{C6DB4D47-D2F6-3FCE-4D35-543AA2E4D4BB}"/>
          </ac:picMkLst>
        </pc:picChg>
        <pc:picChg chg="mod">
          <ac:chgData name="Yaiguili Alvarado García" userId="7060d762a36533a9" providerId="LiveId" clId="{EFD26E8D-4821-4972-A70E-05951C30E24C}" dt="2023-02-27T00:25:33.044" v="4293"/>
          <ac:picMkLst>
            <pc:docMk/>
            <pc:sldMk cId="3031783208" sldId="288"/>
            <ac:picMk id="43" creationId="{5DD8F984-614D-D01B-DBF2-2033C504286A}"/>
          </ac:picMkLst>
        </pc:picChg>
      </pc:sldChg>
      <pc:sldChg chg="addSp modSp add del mod">
        <pc:chgData name="Yaiguili Alvarado García" userId="7060d762a36533a9" providerId="LiveId" clId="{EFD26E8D-4821-4972-A70E-05951C30E24C}" dt="2023-02-27T00:07:17.368" v="4106" actId="47"/>
        <pc:sldMkLst>
          <pc:docMk/>
          <pc:sldMk cId="4137793148" sldId="288"/>
        </pc:sldMkLst>
        <pc:spChg chg="mod">
          <ac:chgData name="Yaiguili Alvarado García" userId="7060d762a36533a9" providerId="LiveId" clId="{EFD26E8D-4821-4972-A70E-05951C30E24C}" dt="2023-02-27T00:07:04.125" v="4105" actId="14100"/>
          <ac:spMkLst>
            <pc:docMk/>
            <pc:sldMk cId="4137793148" sldId="288"/>
            <ac:spMk id="4" creationId="{25E04C2A-BA71-66DF-C90B-8640F9CAAAED}"/>
          </ac:spMkLst>
        </pc:spChg>
        <pc:spChg chg="add mod">
          <ac:chgData name="Yaiguili Alvarado García" userId="7060d762a36533a9" providerId="LiveId" clId="{EFD26E8D-4821-4972-A70E-05951C30E24C}" dt="2023-02-27T00:06:12.718" v="4102"/>
          <ac:spMkLst>
            <pc:docMk/>
            <pc:sldMk cId="4137793148" sldId="288"/>
            <ac:spMk id="5" creationId="{A3968B86-1E48-2492-4A88-5F8562D6F98E}"/>
          </ac:spMkLst>
        </pc:spChg>
        <pc:spChg chg="add mod">
          <ac:chgData name="Yaiguili Alvarado García" userId="7060d762a36533a9" providerId="LiveId" clId="{EFD26E8D-4821-4972-A70E-05951C30E24C}" dt="2023-02-27T00:06:12.718" v="4102"/>
          <ac:spMkLst>
            <pc:docMk/>
            <pc:sldMk cId="4137793148" sldId="288"/>
            <ac:spMk id="6" creationId="{1B6B52B5-57B4-93DF-123A-340D5EF7A3E4}"/>
          </ac:spMkLst>
        </pc:spChg>
        <pc:spChg chg="add mod">
          <ac:chgData name="Yaiguili Alvarado García" userId="7060d762a36533a9" providerId="LiveId" clId="{EFD26E8D-4821-4972-A70E-05951C30E24C}" dt="2023-02-27T00:06:12.718" v="4102"/>
          <ac:spMkLst>
            <pc:docMk/>
            <pc:sldMk cId="4137793148" sldId="288"/>
            <ac:spMk id="7" creationId="{4EEB35B9-BCCA-A8DE-4795-D510C10BF43D}"/>
          </ac:spMkLst>
        </pc:spChg>
        <pc:spChg chg="mod">
          <ac:chgData name="Yaiguili Alvarado García" userId="7060d762a36533a9" providerId="LiveId" clId="{EFD26E8D-4821-4972-A70E-05951C30E24C}" dt="2023-02-27T00:06:12.718" v="4102"/>
          <ac:spMkLst>
            <pc:docMk/>
            <pc:sldMk cId="4137793148" sldId="288"/>
            <ac:spMk id="12" creationId="{6CDD75C1-E96E-376E-A9A4-4CE76E4683BF}"/>
          </ac:spMkLst>
        </pc:spChg>
        <pc:spChg chg="mod">
          <ac:chgData name="Yaiguili Alvarado García" userId="7060d762a36533a9" providerId="LiveId" clId="{EFD26E8D-4821-4972-A70E-05951C30E24C}" dt="2023-02-27T00:06:12.718" v="4102"/>
          <ac:spMkLst>
            <pc:docMk/>
            <pc:sldMk cId="4137793148" sldId="288"/>
            <ac:spMk id="13" creationId="{834CA0EA-CEA5-E5F3-9347-380766E12CFC}"/>
          </ac:spMkLst>
        </pc:spChg>
        <pc:spChg chg="mod">
          <ac:chgData name="Yaiguili Alvarado García" userId="7060d762a36533a9" providerId="LiveId" clId="{EFD26E8D-4821-4972-A70E-05951C30E24C}" dt="2023-02-27T00:06:12.718" v="4102"/>
          <ac:spMkLst>
            <pc:docMk/>
            <pc:sldMk cId="4137793148" sldId="288"/>
            <ac:spMk id="14" creationId="{9504CF65-3663-C992-EE77-393F890DC213}"/>
          </ac:spMkLst>
        </pc:spChg>
        <pc:grpChg chg="add mod">
          <ac:chgData name="Yaiguili Alvarado García" userId="7060d762a36533a9" providerId="LiveId" clId="{EFD26E8D-4821-4972-A70E-05951C30E24C}" dt="2023-02-27T00:06:12.718" v="4102"/>
          <ac:grpSpMkLst>
            <pc:docMk/>
            <pc:sldMk cId="4137793148" sldId="288"/>
            <ac:grpSpMk id="11" creationId="{66B0CF49-9F6C-60E6-0821-D5EEBABE5375}"/>
          </ac:grpSpMkLst>
        </pc:grpChg>
      </pc:sldChg>
      <pc:sldChg chg="addSp modSp add mod">
        <pc:chgData name="Yaiguili Alvarado García" userId="7060d762a36533a9" providerId="LiveId" clId="{EFD26E8D-4821-4972-A70E-05951C30E24C}" dt="2023-02-27T00:57:09.535" v="4765" actId="1035"/>
        <pc:sldMkLst>
          <pc:docMk/>
          <pc:sldMk cId="594110749" sldId="289"/>
        </pc:sldMkLst>
        <pc:spChg chg="add mod">
          <ac:chgData name="Yaiguili Alvarado García" userId="7060d762a36533a9" providerId="LiveId" clId="{EFD26E8D-4821-4972-A70E-05951C30E24C}" dt="2023-02-27T00:57:09.535" v="4765" actId="1035"/>
          <ac:spMkLst>
            <pc:docMk/>
            <pc:sldMk cId="594110749" sldId="289"/>
            <ac:spMk id="3" creationId="{0EAD29D9-D8B4-895E-A0C1-37B0E54752B7}"/>
          </ac:spMkLst>
        </pc:spChg>
        <pc:spChg chg="add mod">
          <ac:chgData name="Yaiguili Alvarado García" userId="7060d762a36533a9" providerId="LiveId" clId="{EFD26E8D-4821-4972-A70E-05951C30E24C}" dt="2023-02-27T00:57:09.535" v="4765" actId="1035"/>
          <ac:spMkLst>
            <pc:docMk/>
            <pc:sldMk cId="594110749" sldId="289"/>
            <ac:spMk id="4" creationId="{82E7B72C-5986-00C2-0A02-2BF4FB6DA76B}"/>
          </ac:spMkLst>
        </pc:spChg>
      </pc:sldChg>
      <pc:sldChg chg="addSp modSp add del mod modTransition">
        <pc:chgData name="Yaiguili Alvarado García" userId="7060d762a36533a9" providerId="LiveId" clId="{EFD26E8D-4821-4972-A70E-05951C30E24C}" dt="2023-02-27T00:21:52.370" v="4269" actId="2696"/>
        <pc:sldMkLst>
          <pc:docMk/>
          <pc:sldMk cId="4204692241" sldId="289"/>
        </pc:sldMkLst>
        <pc:spChg chg="add mod">
          <ac:chgData name="Yaiguili Alvarado García" userId="7060d762a36533a9" providerId="LiveId" clId="{EFD26E8D-4821-4972-A70E-05951C30E24C}" dt="2023-02-27T00:20:22.309" v="4254" actId="1076"/>
          <ac:spMkLst>
            <pc:docMk/>
            <pc:sldMk cId="4204692241" sldId="289"/>
            <ac:spMk id="2" creationId="{8EA47AB0-6D4A-E752-0C47-A3903AE07623}"/>
          </ac:spMkLst>
        </pc:spChg>
        <pc:spChg chg="mod">
          <ac:chgData name="Yaiguili Alvarado García" userId="7060d762a36533a9" providerId="LiveId" clId="{EFD26E8D-4821-4972-A70E-05951C30E24C}" dt="2023-02-27T00:16:58.958" v="4203" actId="207"/>
          <ac:spMkLst>
            <pc:docMk/>
            <pc:sldMk cId="4204692241" sldId="289"/>
            <ac:spMk id="15" creationId="{6CB65F6F-14F0-D7CF-0B30-709B745BC3AC}"/>
          </ac:spMkLst>
        </pc:spChg>
        <pc:spChg chg="mod">
          <ac:chgData name="Yaiguili Alvarado García" userId="7060d762a36533a9" providerId="LiveId" clId="{EFD26E8D-4821-4972-A70E-05951C30E24C}" dt="2023-02-27T00:17:12.201" v="4205" actId="207"/>
          <ac:spMkLst>
            <pc:docMk/>
            <pc:sldMk cId="4204692241" sldId="289"/>
            <ac:spMk id="18" creationId="{2ABC6C65-D5AF-89DA-1908-C4D6E5D28F82}"/>
          </ac:spMkLst>
        </pc:spChg>
        <pc:spChg chg="mod">
          <ac:chgData name="Yaiguili Alvarado García" userId="7060d762a36533a9" providerId="LiveId" clId="{EFD26E8D-4821-4972-A70E-05951C30E24C}" dt="2023-02-27T00:20:24.149" v="4258" actId="14100"/>
          <ac:spMkLst>
            <pc:docMk/>
            <pc:sldMk cId="4204692241" sldId="289"/>
            <ac:spMk id="24" creationId="{0D9C4EB3-F2C8-ABA0-BA62-59E9473D9C53}"/>
          </ac:spMkLst>
        </pc:spChg>
        <pc:spChg chg="mod">
          <ac:chgData name="Yaiguili Alvarado García" userId="7060d762a36533a9" providerId="LiveId" clId="{EFD26E8D-4821-4972-A70E-05951C30E24C}" dt="2023-02-27T00:21:12.089" v="4268" actId="1076"/>
          <ac:spMkLst>
            <pc:docMk/>
            <pc:sldMk cId="4204692241" sldId="289"/>
            <ac:spMk id="25" creationId="{48002F6B-908D-7AFF-D53F-8153314B39FA}"/>
          </ac:spMkLst>
        </pc:spChg>
        <pc:spChg chg="mod">
          <ac:chgData name="Yaiguili Alvarado García" userId="7060d762a36533a9" providerId="LiveId" clId="{EFD26E8D-4821-4972-A70E-05951C30E24C}" dt="2023-02-27T00:21:12.089" v="4268" actId="1076"/>
          <ac:spMkLst>
            <pc:docMk/>
            <pc:sldMk cId="4204692241" sldId="289"/>
            <ac:spMk id="26" creationId="{6F0496A9-31C0-0587-EC44-DA6EDAA0C773}"/>
          </ac:spMkLst>
        </pc:spChg>
        <pc:grpChg chg="mod">
          <ac:chgData name="Yaiguili Alvarado García" userId="7060d762a36533a9" providerId="LiveId" clId="{EFD26E8D-4821-4972-A70E-05951C30E24C}" dt="2023-02-27T00:20:24.149" v="4258" actId="14100"/>
          <ac:grpSpMkLst>
            <pc:docMk/>
            <pc:sldMk cId="4204692241" sldId="289"/>
            <ac:grpSpMk id="11" creationId="{5F73E361-427E-6F30-6D1A-14875A11052D}"/>
          </ac:grpSpMkLst>
        </pc:grpChg>
        <pc:grpChg chg="mod">
          <ac:chgData name="Yaiguili Alvarado García" userId="7060d762a36533a9" providerId="LiveId" clId="{EFD26E8D-4821-4972-A70E-05951C30E24C}" dt="2023-02-27T00:21:12.089" v="4268" actId="1076"/>
          <ac:grpSpMkLst>
            <pc:docMk/>
            <pc:sldMk cId="4204692241" sldId="289"/>
            <ac:grpSpMk id="14" creationId="{6351C8E0-D89A-00ED-8C75-5D10FA38CBE5}"/>
          </ac:grpSpMkLst>
        </pc:grpChg>
        <pc:grpChg chg="mod">
          <ac:chgData name="Yaiguili Alvarado García" userId="7060d762a36533a9" providerId="LiveId" clId="{EFD26E8D-4821-4972-A70E-05951C30E24C}" dt="2023-02-27T00:21:12.089" v="4268" actId="1076"/>
          <ac:grpSpMkLst>
            <pc:docMk/>
            <pc:sldMk cId="4204692241" sldId="289"/>
            <ac:grpSpMk id="17" creationId="{7D20791F-F649-09E3-22FF-2CDE7DB8CED6}"/>
          </ac:grpSpMkLst>
        </pc:grpChg>
        <pc:picChg chg="mod">
          <ac:chgData name="Yaiguili Alvarado García" userId="7060d762a36533a9" providerId="LiveId" clId="{EFD26E8D-4821-4972-A70E-05951C30E24C}" dt="2023-02-27T00:16:51.278" v="4202" actId="207"/>
          <ac:picMkLst>
            <pc:docMk/>
            <pc:sldMk cId="4204692241" sldId="289"/>
            <ac:picMk id="16" creationId="{87149E32-923B-7A53-7B6D-90A783E1C031}"/>
          </ac:picMkLst>
        </pc:picChg>
        <pc:picChg chg="mod">
          <ac:chgData name="Yaiguili Alvarado García" userId="7060d762a36533a9" providerId="LiveId" clId="{EFD26E8D-4821-4972-A70E-05951C30E24C}" dt="2023-02-27T00:17:06.847" v="4204" actId="207"/>
          <ac:picMkLst>
            <pc:docMk/>
            <pc:sldMk cId="4204692241" sldId="289"/>
            <ac:picMk id="19" creationId="{5B7A3431-773D-CCFB-B0A3-96CD7571DB62}"/>
          </ac:picMkLst>
        </pc:picChg>
      </pc:sldChg>
      <pc:sldChg chg="addSp modSp add mod modTransition">
        <pc:chgData name="Yaiguili Alvarado García" userId="7060d762a36533a9" providerId="LiveId" clId="{EFD26E8D-4821-4972-A70E-05951C30E24C}" dt="2023-02-27T00:57:00.320" v="4758" actId="1035"/>
        <pc:sldMkLst>
          <pc:docMk/>
          <pc:sldMk cId="1414226208" sldId="290"/>
        </pc:sldMkLst>
        <pc:spChg chg="mod">
          <ac:chgData name="Yaiguili Alvarado García" userId="7060d762a36533a9" providerId="LiveId" clId="{EFD26E8D-4821-4972-A70E-05951C30E24C}" dt="2023-02-27T00:37:54.339" v="4418" actId="20577"/>
          <ac:spMkLst>
            <pc:docMk/>
            <pc:sldMk cId="1414226208" sldId="290"/>
            <ac:spMk id="2" creationId="{0E022F62-6693-578B-5985-0736A7E5FB62}"/>
          </ac:spMkLst>
        </pc:spChg>
        <pc:spChg chg="mod">
          <ac:chgData name="Yaiguili Alvarado García" userId="7060d762a36533a9" providerId="LiveId" clId="{EFD26E8D-4821-4972-A70E-05951C30E24C}" dt="2023-02-27T00:57:00.320" v="4758" actId="1035"/>
          <ac:spMkLst>
            <pc:docMk/>
            <pc:sldMk cId="1414226208" sldId="290"/>
            <ac:spMk id="3" creationId="{0EAD29D9-D8B4-895E-A0C1-37B0E54752B7}"/>
          </ac:spMkLst>
        </pc:spChg>
        <pc:spChg chg="mod">
          <ac:chgData name="Yaiguili Alvarado García" userId="7060d762a36533a9" providerId="LiveId" clId="{EFD26E8D-4821-4972-A70E-05951C30E24C}" dt="2023-02-27T00:57:00.320" v="4758" actId="1035"/>
          <ac:spMkLst>
            <pc:docMk/>
            <pc:sldMk cId="1414226208" sldId="290"/>
            <ac:spMk id="4" creationId="{82E7B72C-5986-00C2-0A02-2BF4FB6DA76B}"/>
          </ac:spMkLst>
        </pc:spChg>
        <pc:spChg chg="add mod">
          <ac:chgData name="Yaiguili Alvarado García" userId="7060d762a36533a9" providerId="LiveId" clId="{EFD26E8D-4821-4972-A70E-05951C30E24C}" dt="2023-02-27T00:40:20.749" v="4446" actId="1076"/>
          <ac:spMkLst>
            <pc:docMk/>
            <pc:sldMk cId="1414226208" sldId="290"/>
            <ac:spMk id="5" creationId="{7D33EAA4-96BE-5705-302F-F52D188BF036}"/>
          </ac:spMkLst>
        </pc:spChg>
        <pc:spChg chg="add mod">
          <ac:chgData name="Yaiguili Alvarado García" userId="7060d762a36533a9" providerId="LiveId" clId="{EFD26E8D-4821-4972-A70E-05951C30E24C}" dt="2023-02-27T00:40:24.829" v="4447" actId="1076"/>
          <ac:spMkLst>
            <pc:docMk/>
            <pc:sldMk cId="1414226208" sldId="290"/>
            <ac:spMk id="6" creationId="{96A783D5-A480-5F3D-4C4B-16BEDB5D5B9D}"/>
          </ac:spMkLst>
        </pc:spChg>
        <pc:spChg chg="add mod">
          <ac:chgData name="Yaiguili Alvarado García" userId="7060d762a36533a9" providerId="LiveId" clId="{EFD26E8D-4821-4972-A70E-05951C30E24C}" dt="2023-02-27T00:40:24.829" v="4447" actId="1076"/>
          <ac:spMkLst>
            <pc:docMk/>
            <pc:sldMk cId="1414226208" sldId="290"/>
            <ac:spMk id="7" creationId="{BD03447F-A849-EE3D-09CD-3914376ACDD7}"/>
          </ac:spMkLst>
        </pc:spChg>
        <pc:spChg chg="mod">
          <ac:chgData name="Yaiguili Alvarado García" userId="7060d762a36533a9" providerId="LiveId" clId="{EFD26E8D-4821-4972-A70E-05951C30E24C}" dt="2023-02-27T00:37:49.779" v="4414"/>
          <ac:spMkLst>
            <pc:docMk/>
            <pc:sldMk cId="1414226208" sldId="290"/>
            <ac:spMk id="10" creationId="{4C3DAD75-12BA-5D0E-3B10-C6CE0160E0F2}"/>
          </ac:spMkLst>
        </pc:spChg>
        <pc:spChg chg="mod">
          <ac:chgData name="Yaiguili Alvarado García" userId="7060d762a36533a9" providerId="LiveId" clId="{EFD26E8D-4821-4972-A70E-05951C30E24C}" dt="2023-02-27T00:37:49.779" v="4414"/>
          <ac:spMkLst>
            <pc:docMk/>
            <pc:sldMk cId="1414226208" sldId="290"/>
            <ac:spMk id="11" creationId="{A418362B-EBE2-E0E7-CE7E-479FED22D21A}"/>
          </ac:spMkLst>
        </pc:spChg>
        <pc:spChg chg="mod">
          <ac:chgData name="Yaiguili Alvarado García" userId="7060d762a36533a9" providerId="LiveId" clId="{EFD26E8D-4821-4972-A70E-05951C30E24C}" dt="2023-02-27T00:37:49.779" v="4414"/>
          <ac:spMkLst>
            <pc:docMk/>
            <pc:sldMk cId="1414226208" sldId="290"/>
            <ac:spMk id="12" creationId="{8759002A-9DB4-A311-9787-C52C101C2621}"/>
          </ac:spMkLst>
        </pc:spChg>
        <pc:spChg chg="add mod">
          <ac:chgData name="Yaiguili Alvarado García" userId="7060d762a36533a9" providerId="LiveId" clId="{EFD26E8D-4821-4972-A70E-05951C30E24C}" dt="2023-02-27T00:40:24.829" v="4447" actId="1076"/>
          <ac:spMkLst>
            <pc:docMk/>
            <pc:sldMk cId="1414226208" sldId="290"/>
            <ac:spMk id="13" creationId="{7EF71F56-10E4-A9D5-501E-F63120138AE1}"/>
          </ac:spMkLst>
        </pc:spChg>
        <pc:grpChg chg="add mod">
          <ac:chgData name="Yaiguili Alvarado García" userId="7060d762a36533a9" providerId="LiveId" clId="{EFD26E8D-4821-4972-A70E-05951C30E24C}" dt="2023-02-27T00:40:24.829" v="4447" actId="1076"/>
          <ac:grpSpMkLst>
            <pc:docMk/>
            <pc:sldMk cId="1414226208" sldId="290"/>
            <ac:grpSpMk id="9" creationId="{75B607EB-4519-D7F0-06E7-DF7FD2824A62}"/>
          </ac:grpSpMkLst>
        </pc:grpChg>
      </pc:sldChg>
      <pc:sldChg chg="addSp modSp add mod">
        <pc:chgData name="Yaiguili Alvarado García" userId="7060d762a36533a9" providerId="LiveId" clId="{EFD26E8D-4821-4972-A70E-05951C30E24C}" dt="2023-02-27T00:56:51.497" v="4751" actId="1035"/>
        <pc:sldMkLst>
          <pc:docMk/>
          <pc:sldMk cId="2975547833" sldId="291"/>
        </pc:sldMkLst>
        <pc:spChg chg="mod">
          <ac:chgData name="Yaiguili Alvarado García" userId="7060d762a36533a9" providerId="LiveId" clId="{EFD26E8D-4821-4972-A70E-05951C30E24C}" dt="2023-02-27T00:56:51.497" v="4751" actId="1035"/>
          <ac:spMkLst>
            <pc:docMk/>
            <pc:sldMk cId="2975547833" sldId="291"/>
            <ac:spMk id="3" creationId="{0EAD29D9-D8B4-895E-A0C1-37B0E54752B7}"/>
          </ac:spMkLst>
        </pc:spChg>
        <pc:spChg chg="mod">
          <ac:chgData name="Yaiguili Alvarado García" userId="7060d762a36533a9" providerId="LiveId" clId="{EFD26E8D-4821-4972-A70E-05951C30E24C}" dt="2023-02-27T00:56:51.497" v="4751" actId="1035"/>
          <ac:spMkLst>
            <pc:docMk/>
            <pc:sldMk cId="2975547833" sldId="291"/>
            <ac:spMk id="4" creationId="{82E7B72C-5986-00C2-0A02-2BF4FB6DA76B}"/>
          </ac:spMkLst>
        </pc:spChg>
        <pc:spChg chg="add mod ord">
          <ac:chgData name="Yaiguili Alvarado García" userId="7060d762a36533a9" providerId="LiveId" clId="{EFD26E8D-4821-4972-A70E-05951C30E24C}" dt="2023-02-27T00:56:51.497" v="4751" actId="1035"/>
          <ac:spMkLst>
            <pc:docMk/>
            <pc:sldMk cId="2975547833" sldId="291"/>
            <ac:spMk id="14" creationId="{890FA192-7AAB-DFB9-738A-FEF54ED04601}"/>
          </ac:spMkLst>
        </pc:spChg>
      </pc:sldChg>
      <pc:sldChg chg="add del">
        <pc:chgData name="Yaiguili Alvarado García" userId="7060d762a36533a9" providerId="LiveId" clId="{EFD26E8D-4821-4972-A70E-05951C30E24C}" dt="2023-02-27T00:39:07.149" v="4423" actId="47"/>
        <pc:sldMkLst>
          <pc:docMk/>
          <pc:sldMk cId="4260335010" sldId="291"/>
        </pc:sldMkLst>
      </pc:sldChg>
      <pc:sldChg chg="delSp modSp add mod">
        <pc:chgData name="Yaiguili Alvarado García" userId="7060d762a36533a9" providerId="LiveId" clId="{EFD26E8D-4821-4972-A70E-05951C30E24C}" dt="2023-02-27T00:56:42.010" v="4744" actId="1035"/>
        <pc:sldMkLst>
          <pc:docMk/>
          <pc:sldMk cId="3304040383" sldId="292"/>
        </pc:sldMkLst>
        <pc:spChg chg="mod">
          <ac:chgData name="Yaiguili Alvarado García" userId="7060d762a36533a9" providerId="LiveId" clId="{EFD26E8D-4821-4972-A70E-05951C30E24C}" dt="2023-02-27T00:56:42.010" v="4744" actId="1035"/>
          <ac:spMkLst>
            <pc:docMk/>
            <pc:sldMk cId="3304040383" sldId="292"/>
            <ac:spMk id="3" creationId="{0EAD29D9-D8B4-895E-A0C1-37B0E54752B7}"/>
          </ac:spMkLst>
        </pc:spChg>
        <pc:spChg chg="mod">
          <ac:chgData name="Yaiguili Alvarado García" userId="7060d762a36533a9" providerId="LiveId" clId="{EFD26E8D-4821-4972-A70E-05951C30E24C}" dt="2023-02-27T00:56:42.010" v="4744" actId="1035"/>
          <ac:spMkLst>
            <pc:docMk/>
            <pc:sldMk cId="3304040383" sldId="292"/>
            <ac:spMk id="4" creationId="{82E7B72C-5986-00C2-0A02-2BF4FB6DA76B}"/>
          </ac:spMkLst>
        </pc:spChg>
        <pc:spChg chg="mod">
          <ac:chgData name="Yaiguili Alvarado García" userId="7060d762a36533a9" providerId="LiveId" clId="{EFD26E8D-4821-4972-A70E-05951C30E24C}" dt="2023-02-27T00:42:27.809" v="4480" actId="20577"/>
          <ac:spMkLst>
            <pc:docMk/>
            <pc:sldMk cId="3304040383" sldId="292"/>
            <ac:spMk id="6" creationId="{96A783D5-A480-5F3D-4C4B-16BEDB5D5B9D}"/>
          </ac:spMkLst>
        </pc:spChg>
        <pc:spChg chg="mod">
          <ac:chgData name="Yaiguili Alvarado García" userId="7060d762a36533a9" providerId="LiveId" clId="{EFD26E8D-4821-4972-A70E-05951C30E24C}" dt="2023-02-27T00:42:09.179" v="4462" actId="20577"/>
          <ac:spMkLst>
            <pc:docMk/>
            <pc:sldMk cId="3304040383" sldId="292"/>
            <ac:spMk id="13" creationId="{7EF71F56-10E4-A9D5-501E-F63120138AE1}"/>
          </ac:spMkLst>
        </pc:spChg>
        <pc:spChg chg="del">
          <ac:chgData name="Yaiguili Alvarado García" userId="7060d762a36533a9" providerId="LiveId" clId="{EFD26E8D-4821-4972-A70E-05951C30E24C}" dt="2023-02-27T00:42:06.059" v="4461" actId="478"/>
          <ac:spMkLst>
            <pc:docMk/>
            <pc:sldMk cId="3304040383" sldId="292"/>
            <ac:spMk id="14" creationId="{890FA192-7AAB-DFB9-738A-FEF54ED04601}"/>
          </ac:spMkLst>
        </pc:spChg>
      </pc:sldChg>
      <pc:sldChg chg="new del">
        <pc:chgData name="Yaiguili Alvarado García" userId="7060d762a36533a9" providerId="LiveId" clId="{EFD26E8D-4821-4972-A70E-05951C30E24C}" dt="2023-02-27T00:42:45.339" v="4484" actId="680"/>
        <pc:sldMkLst>
          <pc:docMk/>
          <pc:sldMk cId="2115129915" sldId="293"/>
        </pc:sldMkLst>
      </pc:sldChg>
      <pc:sldChg chg="addSp modSp add mod">
        <pc:chgData name="Yaiguili Alvarado García" userId="7060d762a36533a9" providerId="LiveId" clId="{EFD26E8D-4821-4972-A70E-05951C30E24C}" dt="2023-02-27T00:56:31.919" v="4737" actId="1035"/>
        <pc:sldMkLst>
          <pc:docMk/>
          <pc:sldMk cId="2263645555" sldId="293"/>
        </pc:sldMkLst>
        <pc:spChg chg="mod">
          <ac:chgData name="Yaiguili Alvarado García" userId="7060d762a36533a9" providerId="LiveId" clId="{EFD26E8D-4821-4972-A70E-05951C30E24C}" dt="2023-02-27T00:56:31.919" v="4737" actId="1035"/>
          <ac:spMkLst>
            <pc:docMk/>
            <pc:sldMk cId="2263645555" sldId="293"/>
            <ac:spMk id="3" creationId="{0EAD29D9-D8B4-895E-A0C1-37B0E54752B7}"/>
          </ac:spMkLst>
        </pc:spChg>
        <pc:spChg chg="mod">
          <ac:chgData name="Yaiguili Alvarado García" userId="7060d762a36533a9" providerId="LiveId" clId="{EFD26E8D-4821-4972-A70E-05951C30E24C}" dt="2023-02-27T00:56:31.919" v="4737" actId="1035"/>
          <ac:spMkLst>
            <pc:docMk/>
            <pc:sldMk cId="2263645555" sldId="293"/>
            <ac:spMk id="4" creationId="{82E7B72C-5986-00C2-0A02-2BF4FB6DA76B}"/>
          </ac:spMkLst>
        </pc:spChg>
        <pc:spChg chg="add mod ord">
          <ac:chgData name="Yaiguili Alvarado García" userId="7060d762a36533a9" providerId="LiveId" clId="{EFD26E8D-4821-4972-A70E-05951C30E24C}" dt="2023-02-27T00:56:31.919" v="4737" actId="1035"/>
          <ac:spMkLst>
            <pc:docMk/>
            <pc:sldMk cId="2263645555" sldId="293"/>
            <ac:spMk id="14" creationId="{514162C9-0E08-B89D-ECF9-AF2D5CED055C}"/>
          </ac:spMkLst>
        </pc:spChg>
      </pc:sldChg>
      <pc:sldChg chg="new del">
        <pc:chgData name="Yaiguili Alvarado García" userId="7060d762a36533a9" providerId="LiveId" clId="{EFD26E8D-4821-4972-A70E-05951C30E24C}" dt="2023-02-27T00:42:37.944" v="4482" actId="47"/>
        <pc:sldMkLst>
          <pc:docMk/>
          <pc:sldMk cId="3979169439" sldId="293"/>
        </pc:sldMkLst>
      </pc:sldChg>
      <pc:sldChg chg="new del">
        <pc:chgData name="Yaiguili Alvarado García" userId="7060d762a36533a9" providerId="LiveId" clId="{EFD26E8D-4821-4972-A70E-05951C30E24C}" dt="2023-02-27T00:43:33.671" v="4495" actId="680"/>
        <pc:sldMkLst>
          <pc:docMk/>
          <pc:sldMk cId="871017033" sldId="294"/>
        </pc:sldMkLst>
      </pc:sldChg>
      <pc:sldChg chg="modSp add mod ord">
        <pc:chgData name="Yaiguili Alvarado García" userId="7060d762a36533a9" providerId="LiveId" clId="{EFD26E8D-4821-4972-A70E-05951C30E24C}" dt="2023-02-27T00:56:21.640" v="4730" actId="1035"/>
        <pc:sldMkLst>
          <pc:docMk/>
          <pc:sldMk cId="3734097549" sldId="294"/>
        </pc:sldMkLst>
        <pc:spChg chg="mod">
          <ac:chgData name="Yaiguili Alvarado García" userId="7060d762a36533a9" providerId="LiveId" clId="{EFD26E8D-4821-4972-A70E-05951C30E24C}" dt="2023-02-27T00:56:21.640" v="4730" actId="1035"/>
          <ac:spMkLst>
            <pc:docMk/>
            <pc:sldMk cId="3734097549" sldId="294"/>
            <ac:spMk id="3" creationId="{0EAD29D9-D8B4-895E-A0C1-37B0E54752B7}"/>
          </ac:spMkLst>
        </pc:spChg>
        <pc:spChg chg="mod">
          <ac:chgData name="Yaiguili Alvarado García" userId="7060d762a36533a9" providerId="LiveId" clId="{EFD26E8D-4821-4972-A70E-05951C30E24C}" dt="2023-02-27T00:56:21.640" v="4730" actId="1035"/>
          <ac:spMkLst>
            <pc:docMk/>
            <pc:sldMk cId="3734097549" sldId="294"/>
            <ac:spMk id="4" creationId="{82E7B72C-5986-00C2-0A02-2BF4FB6DA76B}"/>
          </ac:spMkLst>
        </pc:spChg>
        <pc:spChg chg="mod">
          <ac:chgData name="Yaiguili Alvarado García" userId="7060d762a36533a9" providerId="LiveId" clId="{EFD26E8D-4821-4972-A70E-05951C30E24C}" dt="2023-02-27T00:44:27.159" v="4511" actId="14100"/>
          <ac:spMkLst>
            <pc:docMk/>
            <pc:sldMk cId="3734097549" sldId="294"/>
            <ac:spMk id="6" creationId="{96A783D5-A480-5F3D-4C4B-16BEDB5D5B9D}"/>
          </ac:spMkLst>
        </pc:spChg>
        <pc:spChg chg="mod">
          <ac:chgData name="Yaiguili Alvarado García" userId="7060d762a36533a9" providerId="LiveId" clId="{EFD26E8D-4821-4972-A70E-05951C30E24C}" dt="2023-02-27T00:43:43.715" v="4499" actId="20577"/>
          <ac:spMkLst>
            <pc:docMk/>
            <pc:sldMk cId="3734097549" sldId="294"/>
            <ac:spMk id="13" creationId="{7EF71F56-10E4-A9D5-501E-F63120138AE1}"/>
          </ac:spMkLst>
        </pc:spChg>
      </pc:sldChg>
      <pc:sldChg chg="addSp modSp add mod">
        <pc:chgData name="Yaiguili Alvarado García" userId="7060d762a36533a9" providerId="LiveId" clId="{EFD26E8D-4821-4972-A70E-05951C30E24C}" dt="2023-02-27T00:56:12.335" v="4723" actId="1035"/>
        <pc:sldMkLst>
          <pc:docMk/>
          <pc:sldMk cId="3115708227" sldId="295"/>
        </pc:sldMkLst>
        <pc:spChg chg="mod">
          <ac:chgData name="Yaiguili Alvarado García" userId="7060d762a36533a9" providerId="LiveId" clId="{EFD26E8D-4821-4972-A70E-05951C30E24C}" dt="2023-02-27T00:56:12.335" v="4723" actId="1035"/>
          <ac:spMkLst>
            <pc:docMk/>
            <pc:sldMk cId="3115708227" sldId="295"/>
            <ac:spMk id="3" creationId="{0EAD29D9-D8B4-895E-A0C1-37B0E54752B7}"/>
          </ac:spMkLst>
        </pc:spChg>
        <pc:spChg chg="mod">
          <ac:chgData name="Yaiguili Alvarado García" userId="7060d762a36533a9" providerId="LiveId" clId="{EFD26E8D-4821-4972-A70E-05951C30E24C}" dt="2023-02-27T00:56:12.335" v="4723" actId="1035"/>
          <ac:spMkLst>
            <pc:docMk/>
            <pc:sldMk cId="3115708227" sldId="295"/>
            <ac:spMk id="4" creationId="{82E7B72C-5986-00C2-0A02-2BF4FB6DA76B}"/>
          </ac:spMkLst>
        </pc:spChg>
        <pc:spChg chg="add mod ord">
          <ac:chgData name="Yaiguili Alvarado García" userId="7060d762a36533a9" providerId="LiveId" clId="{EFD26E8D-4821-4972-A70E-05951C30E24C}" dt="2023-02-27T00:56:12.335" v="4723" actId="1035"/>
          <ac:spMkLst>
            <pc:docMk/>
            <pc:sldMk cId="3115708227" sldId="295"/>
            <ac:spMk id="14" creationId="{2C6C1DA6-C161-3CFE-A98B-AFC0C8454A1A}"/>
          </ac:spMkLst>
        </pc:spChg>
      </pc:sldChg>
      <pc:sldChg chg="add del">
        <pc:chgData name="Yaiguili Alvarado García" userId="7060d762a36533a9" providerId="LiveId" clId="{EFD26E8D-4821-4972-A70E-05951C30E24C}" dt="2023-02-27T00:43:52.999" v="4501" actId="2890"/>
        <pc:sldMkLst>
          <pc:docMk/>
          <pc:sldMk cId="3374991662" sldId="295"/>
        </pc:sldMkLst>
      </pc:sldChg>
      <pc:sldChg chg="addSp delSp modSp add mod ord">
        <pc:chgData name="Yaiguili Alvarado García" userId="7060d762a36533a9" providerId="LiveId" clId="{EFD26E8D-4821-4972-A70E-05951C30E24C}" dt="2023-02-27T00:56:01.649" v="4716" actId="1035"/>
        <pc:sldMkLst>
          <pc:docMk/>
          <pc:sldMk cId="2223310308" sldId="296"/>
        </pc:sldMkLst>
        <pc:spChg chg="mod">
          <ac:chgData name="Yaiguili Alvarado García" userId="7060d762a36533a9" providerId="LiveId" clId="{EFD26E8D-4821-4972-A70E-05951C30E24C}" dt="2023-02-27T00:47:32.449" v="4551" actId="20577"/>
          <ac:spMkLst>
            <pc:docMk/>
            <pc:sldMk cId="2223310308" sldId="296"/>
            <ac:spMk id="2" creationId="{0E022F62-6693-578B-5985-0736A7E5FB62}"/>
          </ac:spMkLst>
        </pc:spChg>
        <pc:spChg chg="mod">
          <ac:chgData name="Yaiguili Alvarado García" userId="7060d762a36533a9" providerId="LiveId" clId="{EFD26E8D-4821-4972-A70E-05951C30E24C}" dt="2023-02-27T00:56:01.649" v="4716" actId="1035"/>
          <ac:spMkLst>
            <pc:docMk/>
            <pc:sldMk cId="2223310308" sldId="296"/>
            <ac:spMk id="3" creationId="{0EAD29D9-D8B4-895E-A0C1-37B0E54752B7}"/>
          </ac:spMkLst>
        </pc:spChg>
        <pc:spChg chg="mod">
          <ac:chgData name="Yaiguili Alvarado García" userId="7060d762a36533a9" providerId="LiveId" clId="{EFD26E8D-4821-4972-A70E-05951C30E24C}" dt="2023-02-27T00:56:01.649" v="4716" actId="1035"/>
          <ac:spMkLst>
            <pc:docMk/>
            <pc:sldMk cId="2223310308" sldId="296"/>
            <ac:spMk id="4" creationId="{82E7B72C-5986-00C2-0A02-2BF4FB6DA76B}"/>
          </ac:spMkLst>
        </pc:spChg>
        <pc:spChg chg="mod">
          <ac:chgData name="Yaiguili Alvarado García" userId="7060d762a36533a9" providerId="LiveId" clId="{EFD26E8D-4821-4972-A70E-05951C30E24C}" dt="2023-02-27T00:55:18.529" v="4692" actId="1036"/>
          <ac:spMkLst>
            <pc:docMk/>
            <pc:sldMk cId="2223310308" sldId="296"/>
            <ac:spMk id="6" creationId="{96A783D5-A480-5F3D-4C4B-16BEDB5D5B9D}"/>
          </ac:spMkLst>
        </pc:spChg>
        <pc:spChg chg="del">
          <ac:chgData name="Yaiguili Alvarado García" userId="7060d762a36533a9" providerId="LiveId" clId="{EFD26E8D-4821-4972-A70E-05951C30E24C}" dt="2023-02-27T00:47:05.351" v="4524" actId="478"/>
          <ac:spMkLst>
            <pc:docMk/>
            <pc:sldMk cId="2223310308" sldId="296"/>
            <ac:spMk id="7" creationId="{BD03447F-A849-EE3D-09CD-3914376ACDD7}"/>
          </ac:spMkLst>
        </pc:spChg>
        <pc:spChg chg="del">
          <ac:chgData name="Yaiguili Alvarado García" userId="7060d762a36533a9" providerId="LiveId" clId="{EFD26E8D-4821-4972-A70E-05951C30E24C}" dt="2023-02-27T00:47:55.119" v="4604" actId="478"/>
          <ac:spMkLst>
            <pc:docMk/>
            <pc:sldMk cId="2223310308" sldId="296"/>
            <ac:spMk id="13" creationId="{7EF71F56-10E4-A9D5-501E-F63120138AE1}"/>
          </ac:spMkLst>
        </pc:spChg>
        <pc:grpChg chg="del">
          <ac:chgData name="Yaiguili Alvarado García" userId="7060d762a36533a9" providerId="LiveId" clId="{EFD26E8D-4821-4972-A70E-05951C30E24C}" dt="2023-02-27T00:47:06.109" v="4525" actId="478"/>
          <ac:grpSpMkLst>
            <pc:docMk/>
            <pc:sldMk cId="2223310308" sldId="296"/>
            <ac:grpSpMk id="9" creationId="{75B607EB-4519-D7F0-06E7-DF7FD2824A62}"/>
          </ac:grpSpMkLst>
        </pc:grpChg>
        <pc:picChg chg="add mod">
          <ac:chgData name="Yaiguili Alvarado García" userId="7060d762a36533a9" providerId="LiveId" clId="{EFD26E8D-4821-4972-A70E-05951C30E24C}" dt="2023-02-27T00:55:18.529" v="4692" actId="1036"/>
          <ac:picMkLst>
            <pc:docMk/>
            <pc:sldMk cId="2223310308" sldId="296"/>
            <ac:picMk id="15" creationId="{0DA58FD1-B2C4-5F27-8D74-F2E776B7A36F}"/>
          </ac:picMkLst>
        </pc:picChg>
        <pc:picChg chg="add del mod">
          <ac:chgData name="Yaiguili Alvarado García" userId="7060d762a36533a9" providerId="LiveId" clId="{EFD26E8D-4821-4972-A70E-05951C30E24C}" dt="2023-02-27T00:53:20.939" v="4673" actId="21"/>
          <ac:picMkLst>
            <pc:docMk/>
            <pc:sldMk cId="2223310308" sldId="296"/>
            <ac:picMk id="17" creationId="{5AC60125-6943-DD89-863D-63ADACE2815A}"/>
          </ac:picMkLst>
        </pc:picChg>
      </pc:sldChg>
      <pc:sldChg chg="addSp modSp add mod">
        <pc:chgData name="Yaiguili Alvarado García" userId="7060d762a36533a9" providerId="LiveId" clId="{EFD26E8D-4821-4972-A70E-05951C30E24C}" dt="2023-02-27T00:55:52.140" v="4709" actId="1035"/>
        <pc:sldMkLst>
          <pc:docMk/>
          <pc:sldMk cId="3376085280" sldId="297"/>
        </pc:sldMkLst>
        <pc:spChg chg="mod">
          <ac:chgData name="Yaiguili Alvarado García" userId="7060d762a36533a9" providerId="LiveId" clId="{EFD26E8D-4821-4972-A70E-05951C30E24C}" dt="2023-02-27T00:55:52.140" v="4709" actId="1035"/>
          <ac:spMkLst>
            <pc:docMk/>
            <pc:sldMk cId="3376085280" sldId="297"/>
            <ac:spMk id="3" creationId="{0EAD29D9-D8B4-895E-A0C1-37B0E54752B7}"/>
          </ac:spMkLst>
        </pc:spChg>
        <pc:spChg chg="mod">
          <ac:chgData name="Yaiguili Alvarado García" userId="7060d762a36533a9" providerId="LiveId" clId="{EFD26E8D-4821-4972-A70E-05951C30E24C}" dt="2023-02-27T00:55:52.140" v="4709" actId="1035"/>
          <ac:spMkLst>
            <pc:docMk/>
            <pc:sldMk cId="3376085280" sldId="297"/>
            <ac:spMk id="4" creationId="{82E7B72C-5986-00C2-0A02-2BF4FB6DA76B}"/>
          </ac:spMkLst>
        </pc:spChg>
        <pc:spChg chg="mod">
          <ac:chgData name="Yaiguili Alvarado García" userId="7060d762a36533a9" providerId="LiveId" clId="{EFD26E8D-4821-4972-A70E-05951C30E24C}" dt="2023-02-27T00:55:29.700" v="4702" actId="1036"/>
          <ac:spMkLst>
            <pc:docMk/>
            <pc:sldMk cId="3376085280" sldId="297"/>
            <ac:spMk id="6" creationId="{96A783D5-A480-5F3D-4C4B-16BEDB5D5B9D}"/>
          </ac:spMkLst>
        </pc:spChg>
        <pc:spChg chg="add mod ord">
          <ac:chgData name="Yaiguili Alvarado García" userId="7060d762a36533a9" providerId="LiveId" clId="{EFD26E8D-4821-4972-A70E-05951C30E24C}" dt="2023-02-27T00:55:52.140" v="4709" actId="1035"/>
          <ac:spMkLst>
            <pc:docMk/>
            <pc:sldMk cId="3376085280" sldId="297"/>
            <ac:spMk id="9" creationId="{B468ED2D-0B2D-972A-8024-5CAF49589374}"/>
          </ac:spMkLst>
        </pc:spChg>
        <pc:picChg chg="add mod">
          <ac:chgData name="Yaiguili Alvarado García" userId="7060d762a36533a9" providerId="LiveId" clId="{EFD26E8D-4821-4972-A70E-05951C30E24C}" dt="2023-02-27T00:55:29.700" v="4702" actId="1036"/>
          <ac:picMkLst>
            <pc:docMk/>
            <pc:sldMk cId="3376085280" sldId="297"/>
            <ac:picMk id="7" creationId="{E0CAD83D-6830-5622-5218-8E9349E5D9AE}"/>
          </ac:picMkLst>
        </pc:picChg>
        <pc:picChg chg="mod">
          <ac:chgData name="Yaiguili Alvarado García" userId="7060d762a36533a9" providerId="LiveId" clId="{EFD26E8D-4821-4972-A70E-05951C30E24C}" dt="2023-02-27T00:55:29.700" v="4702" actId="1036"/>
          <ac:picMkLst>
            <pc:docMk/>
            <pc:sldMk cId="3376085280" sldId="297"/>
            <ac:picMk id="15" creationId="{0DA58FD1-B2C4-5F27-8D74-F2E776B7A36F}"/>
          </ac:picMkLst>
        </pc:picChg>
      </pc:sldChg>
      <pc:sldChg chg="add del ord">
        <pc:chgData name="Yaiguili Alvarado García" userId="7060d762a36533a9" providerId="LiveId" clId="{EFD26E8D-4821-4972-A70E-05951C30E24C}" dt="2023-02-27T01:21:16.920" v="5195" actId="47"/>
        <pc:sldMkLst>
          <pc:docMk/>
          <pc:sldMk cId="3196994233" sldId="298"/>
        </pc:sldMkLst>
      </pc:sldChg>
      <pc:sldChg chg="addSp delSp modSp add mod ord delAnim modAnim">
        <pc:chgData name="Yaiguili Alvarado García" userId="7060d762a36533a9" providerId="LiveId" clId="{EFD26E8D-4821-4972-A70E-05951C30E24C}" dt="2023-02-27T01:17:11.923" v="5152" actId="1035"/>
        <pc:sldMkLst>
          <pc:docMk/>
          <pc:sldMk cId="2837941596" sldId="299"/>
        </pc:sldMkLst>
        <pc:spChg chg="del mod">
          <ac:chgData name="Yaiguili Alvarado García" userId="7060d762a36533a9" providerId="LiveId" clId="{EFD26E8D-4821-4972-A70E-05951C30E24C}" dt="2023-02-27T01:06:05.810" v="4999" actId="478"/>
          <ac:spMkLst>
            <pc:docMk/>
            <pc:sldMk cId="2837941596" sldId="299"/>
            <ac:spMk id="2" creationId="{0E022F62-6693-578B-5985-0736A7E5FB62}"/>
          </ac:spMkLst>
        </pc:spChg>
        <pc:spChg chg="mod">
          <ac:chgData name="Yaiguili Alvarado García" userId="7060d762a36533a9" providerId="LiveId" clId="{EFD26E8D-4821-4972-A70E-05951C30E24C}" dt="2023-02-27T00:59:11.285" v="4772"/>
          <ac:spMkLst>
            <pc:docMk/>
            <pc:sldMk cId="2837941596" sldId="299"/>
            <ac:spMk id="4" creationId="{7207AA26-66EB-3BDD-BA8B-82F0CA6310A3}"/>
          </ac:spMkLst>
        </pc:spChg>
        <pc:spChg chg="add del mod">
          <ac:chgData name="Yaiguili Alvarado García" userId="7060d762a36533a9" providerId="LiveId" clId="{EFD26E8D-4821-4972-A70E-05951C30E24C}" dt="2023-02-27T01:14:56.441" v="5116" actId="478"/>
          <ac:spMkLst>
            <pc:docMk/>
            <pc:sldMk cId="2837941596" sldId="299"/>
            <ac:spMk id="6" creationId="{C7FD6AB6-534A-8142-9AE7-BBE78BC30070}"/>
          </ac:spMkLst>
        </pc:spChg>
        <pc:spChg chg="add del mod">
          <ac:chgData name="Yaiguili Alvarado García" userId="7060d762a36533a9" providerId="LiveId" clId="{EFD26E8D-4821-4972-A70E-05951C30E24C}" dt="2023-02-27T01:14:58.870" v="5117" actId="478"/>
          <ac:spMkLst>
            <pc:docMk/>
            <pc:sldMk cId="2837941596" sldId="299"/>
            <ac:spMk id="7" creationId="{E074CC29-EAC8-5C70-B460-220C39EDD2BA}"/>
          </ac:spMkLst>
        </pc:spChg>
        <pc:spChg chg="add del mod">
          <ac:chgData name="Yaiguili Alvarado García" userId="7060d762a36533a9" providerId="LiveId" clId="{EFD26E8D-4821-4972-A70E-05951C30E24C}" dt="2023-02-27T01:06:07.935" v="5000" actId="478"/>
          <ac:spMkLst>
            <pc:docMk/>
            <pc:sldMk cId="2837941596" sldId="299"/>
            <ac:spMk id="10" creationId="{05DCE599-102D-F19A-9CF3-30D63C2513A3}"/>
          </ac:spMkLst>
        </pc:spChg>
        <pc:spChg chg="add del mod">
          <ac:chgData name="Yaiguili Alvarado García" userId="7060d762a36533a9" providerId="LiveId" clId="{EFD26E8D-4821-4972-A70E-05951C30E24C}" dt="2023-02-27T01:14:51.062" v="5113" actId="478"/>
          <ac:spMkLst>
            <pc:docMk/>
            <pc:sldMk cId="2837941596" sldId="299"/>
            <ac:spMk id="11" creationId="{EB344824-7308-27B8-0D0A-B1FAAFF035FC}"/>
          </ac:spMkLst>
        </pc:spChg>
        <pc:spChg chg="add del mod">
          <ac:chgData name="Yaiguili Alvarado García" userId="7060d762a36533a9" providerId="LiveId" clId="{EFD26E8D-4821-4972-A70E-05951C30E24C}" dt="2023-02-27T01:14:52.590" v="5114" actId="478"/>
          <ac:spMkLst>
            <pc:docMk/>
            <pc:sldMk cId="2837941596" sldId="299"/>
            <ac:spMk id="12" creationId="{67231E45-B0DD-5F83-9277-B8DEFFC1ECF0}"/>
          </ac:spMkLst>
        </pc:spChg>
        <pc:spChg chg="add del mod">
          <ac:chgData name="Yaiguili Alvarado García" userId="7060d762a36533a9" providerId="LiveId" clId="{EFD26E8D-4821-4972-A70E-05951C30E24C}" dt="2023-02-27T01:14:42.300" v="5110"/>
          <ac:spMkLst>
            <pc:docMk/>
            <pc:sldMk cId="2837941596" sldId="299"/>
            <ac:spMk id="15" creationId="{C89B2930-5703-D055-A689-0B2A6B01D77B}"/>
          </ac:spMkLst>
        </pc:spChg>
        <pc:spChg chg="add mod">
          <ac:chgData name="Yaiguili Alvarado García" userId="7060d762a36533a9" providerId="LiveId" clId="{EFD26E8D-4821-4972-A70E-05951C30E24C}" dt="2023-02-27T01:17:11.923" v="5152" actId="1035"/>
          <ac:spMkLst>
            <pc:docMk/>
            <pc:sldMk cId="2837941596" sldId="299"/>
            <ac:spMk id="16" creationId="{A8DA2CCB-CD4F-6DA8-CE72-6D15006A9D7B}"/>
          </ac:spMkLst>
        </pc:spChg>
        <pc:spChg chg="mod">
          <ac:chgData name="Yaiguili Alvarado García" userId="7060d762a36533a9" providerId="LiveId" clId="{EFD26E8D-4821-4972-A70E-05951C30E24C}" dt="2023-02-27T01:02:35.392" v="4872" actId="20577"/>
          <ac:spMkLst>
            <pc:docMk/>
            <pc:sldMk cId="2837941596" sldId="299"/>
            <ac:spMk id="31" creationId="{D42D3806-99BA-4A0C-A655-7482EF5F1177}"/>
          </ac:spMkLst>
        </pc:spChg>
        <pc:spChg chg="mod">
          <ac:chgData name="Yaiguili Alvarado García" userId="7060d762a36533a9" providerId="LiveId" clId="{EFD26E8D-4821-4972-A70E-05951C30E24C}" dt="2023-02-27T00:59:44.274" v="4781" actId="207"/>
          <ac:spMkLst>
            <pc:docMk/>
            <pc:sldMk cId="2837941596" sldId="299"/>
            <ac:spMk id="39" creationId="{7260D7B2-5BFB-F704-94E4-369EC5FA1579}"/>
          </ac:spMkLst>
        </pc:spChg>
        <pc:grpChg chg="add mod">
          <ac:chgData name="Yaiguili Alvarado García" userId="7060d762a36533a9" providerId="LiveId" clId="{EFD26E8D-4821-4972-A70E-05951C30E24C}" dt="2023-02-27T01:17:03.505" v="5151" actId="1035"/>
          <ac:grpSpMkLst>
            <pc:docMk/>
            <pc:sldMk cId="2837941596" sldId="299"/>
            <ac:grpSpMk id="3" creationId="{8A5E6D8B-570F-2D7B-EB03-702E43DAD7D8}"/>
          </ac:grpSpMkLst>
        </pc:grpChg>
        <pc:grpChg chg="add mod">
          <ac:chgData name="Yaiguili Alvarado García" userId="7060d762a36533a9" providerId="LiveId" clId="{EFD26E8D-4821-4972-A70E-05951C30E24C}" dt="2023-02-27T01:08:53.240" v="5029" actId="164"/>
          <ac:grpSpMkLst>
            <pc:docMk/>
            <pc:sldMk cId="2837941596" sldId="299"/>
            <ac:grpSpMk id="14" creationId="{4B5CDC37-C9E9-E1AB-C3BC-6764B98546DE}"/>
          </ac:grpSpMkLst>
        </pc:grpChg>
        <pc:grpChg chg="mod">
          <ac:chgData name="Yaiguili Alvarado García" userId="7060d762a36533a9" providerId="LiveId" clId="{EFD26E8D-4821-4972-A70E-05951C30E24C}" dt="2023-02-27T01:17:03.505" v="5151" actId="1035"/>
          <ac:grpSpMkLst>
            <pc:docMk/>
            <pc:sldMk cId="2837941596" sldId="299"/>
            <ac:grpSpMk id="38" creationId="{D126D3CB-A335-E2AC-36EC-8E6F68CA1242}"/>
          </ac:grpSpMkLst>
        </pc:grpChg>
        <pc:grpChg chg="del">
          <ac:chgData name="Yaiguili Alvarado García" userId="7060d762a36533a9" providerId="LiveId" clId="{EFD26E8D-4821-4972-A70E-05951C30E24C}" dt="2023-02-27T01:00:30.120" v="4792" actId="478"/>
          <ac:grpSpMkLst>
            <pc:docMk/>
            <pc:sldMk cId="2837941596" sldId="299"/>
            <ac:grpSpMk id="41" creationId="{44A9F4AD-87DC-24FC-A95E-FD21D17C8111}"/>
          </ac:grpSpMkLst>
        </pc:grpChg>
        <pc:grpChg chg="mod">
          <ac:chgData name="Yaiguili Alvarado García" userId="7060d762a36533a9" providerId="LiveId" clId="{EFD26E8D-4821-4972-A70E-05951C30E24C}" dt="2023-02-27T01:17:03.505" v="5151" actId="1035"/>
          <ac:grpSpMkLst>
            <pc:docMk/>
            <pc:sldMk cId="2837941596" sldId="299"/>
            <ac:grpSpMk id="44" creationId="{26EF2CB9-FD58-2324-5F7D-039771A71317}"/>
          </ac:grpSpMkLst>
        </pc:grpChg>
        <pc:picChg chg="mod">
          <ac:chgData name="Yaiguili Alvarado García" userId="7060d762a36533a9" providerId="LiveId" clId="{EFD26E8D-4821-4972-A70E-05951C30E24C}" dt="2023-02-27T00:59:11.285" v="4772"/>
          <ac:picMkLst>
            <pc:docMk/>
            <pc:sldMk cId="2837941596" sldId="299"/>
            <ac:picMk id="5" creationId="{27EC2B2E-C3A2-03EB-5C02-82D8BAAE3A38}"/>
          </ac:picMkLst>
        </pc:picChg>
        <pc:picChg chg="add del mod">
          <ac:chgData name="Yaiguili Alvarado García" userId="7060d762a36533a9" providerId="LiveId" clId="{EFD26E8D-4821-4972-A70E-05951C30E24C}" dt="2023-02-27T01:14:53.330" v="5115" actId="478"/>
          <ac:picMkLst>
            <pc:docMk/>
            <pc:sldMk cId="2837941596" sldId="299"/>
            <ac:picMk id="13" creationId="{2A5DE8BE-049A-698F-D9D1-AAB97B72DBF0}"/>
          </ac:picMkLst>
        </pc:picChg>
        <pc:picChg chg="mod">
          <ac:chgData name="Yaiguili Alvarado García" userId="7060d762a36533a9" providerId="LiveId" clId="{EFD26E8D-4821-4972-A70E-05951C30E24C}" dt="2023-02-27T00:59:39.212" v="4780" actId="207"/>
          <ac:picMkLst>
            <pc:docMk/>
            <pc:sldMk cId="2837941596" sldId="299"/>
            <ac:picMk id="40" creationId="{49369B07-2DF5-866D-CE3B-751DE6C69D4B}"/>
          </ac:picMkLst>
        </pc:picChg>
      </pc:sldChg>
      <pc:sldChg chg="addSp delSp modSp add del mod">
        <pc:chgData name="Yaiguili Alvarado García" userId="7060d762a36533a9" providerId="LiveId" clId="{EFD26E8D-4821-4972-A70E-05951C30E24C}" dt="2023-02-27T01:08:37.480" v="5025" actId="47"/>
        <pc:sldMkLst>
          <pc:docMk/>
          <pc:sldMk cId="343214961" sldId="300"/>
        </pc:sldMkLst>
        <pc:spChg chg="add del mod">
          <ac:chgData name="Yaiguili Alvarado García" userId="7060d762a36533a9" providerId="LiveId" clId="{EFD26E8D-4821-4972-A70E-05951C30E24C}" dt="2023-02-27T01:08:33.011" v="5023" actId="21"/>
          <ac:spMkLst>
            <pc:docMk/>
            <pc:sldMk cId="343214961" sldId="300"/>
            <ac:spMk id="2" creationId="{884F2D73-0AEB-BB3C-AEA4-85EBE66ABFA0}"/>
          </ac:spMkLst>
        </pc:spChg>
        <pc:spChg chg="add del mod">
          <ac:chgData name="Yaiguili Alvarado García" userId="7060d762a36533a9" providerId="LiveId" clId="{EFD26E8D-4821-4972-A70E-05951C30E24C}" dt="2023-02-27T01:08:33.011" v="5023" actId="21"/>
          <ac:spMkLst>
            <pc:docMk/>
            <pc:sldMk cId="343214961" sldId="300"/>
            <ac:spMk id="9" creationId="{1C0002DD-4C4B-85EE-430D-E18F32395369}"/>
          </ac:spMkLst>
        </pc:spChg>
        <pc:picChg chg="add del mod">
          <ac:chgData name="Yaiguili Alvarado García" userId="7060d762a36533a9" providerId="LiveId" clId="{EFD26E8D-4821-4972-A70E-05951C30E24C}" dt="2023-02-27T01:08:33.011" v="5023" actId="21"/>
          <ac:picMkLst>
            <pc:docMk/>
            <pc:sldMk cId="343214961" sldId="300"/>
            <ac:picMk id="10" creationId="{19CBA93D-23BA-B350-C53F-8DBC8AB52699}"/>
          </ac:picMkLst>
        </pc:picChg>
      </pc:sldChg>
      <pc:sldChg chg="modSp add mod ord">
        <pc:chgData name="Yaiguili Alvarado García" userId="7060d762a36533a9" providerId="LiveId" clId="{EFD26E8D-4821-4972-A70E-05951C30E24C}" dt="2023-02-27T01:21:58.950" v="5204" actId="207"/>
        <pc:sldMkLst>
          <pc:docMk/>
          <pc:sldMk cId="4140446580" sldId="301"/>
        </pc:sldMkLst>
        <pc:spChg chg="mod">
          <ac:chgData name="Yaiguili Alvarado García" userId="7060d762a36533a9" providerId="LiveId" clId="{EFD26E8D-4821-4972-A70E-05951C30E24C}" dt="2023-02-27T01:21:53.235" v="5203" actId="207"/>
          <ac:spMkLst>
            <pc:docMk/>
            <pc:sldMk cId="4140446580" sldId="301"/>
            <ac:spMk id="12" creationId="{A9C937A4-DD42-8DE7-30D7-C2CA9E943C6D}"/>
          </ac:spMkLst>
        </pc:spChg>
        <pc:spChg chg="mod">
          <ac:chgData name="Yaiguili Alvarado García" userId="7060d762a36533a9" providerId="LiveId" clId="{EFD26E8D-4821-4972-A70E-05951C30E24C}" dt="2023-02-27T01:21:58.950" v="5204" actId="207"/>
          <ac:spMkLst>
            <pc:docMk/>
            <pc:sldMk cId="4140446580" sldId="301"/>
            <ac:spMk id="15" creationId="{6CB65F6F-14F0-D7CF-0B30-709B745BC3AC}"/>
          </ac:spMkLst>
        </pc:spChg>
        <pc:spChg chg="mod">
          <ac:chgData name="Yaiguili Alvarado García" userId="7060d762a36533a9" providerId="LiveId" clId="{EFD26E8D-4821-4972-A70E-05951C30E24C}" dt="2023-02-27T01:21:34.757" v="5200" actId="207"/>
          <ac:spMkLst>
            <pc:docMk/>
            <pc:sldMk cId="4140446580" sldId="301"/>
            <ac:spMk id="24" creationId="{0D9C4EB3-F2C8-ABA0-BA62-59E9473D9C53}"/>
          </ac:spMkLst>
        </pc:spChg>
        <pc:spChg chg="mod">
          <ac:chgData name="Yaiguili Alvarado García" userId="7060d762a36533a9" providerId="LiveId" clId="{EFD26E8D-4821-4972-A70E-05951C30E24C}" dt="2023-02-27T01:21:32.435" v="5199" actId="207"/>
          <ac:spMkLst>
            <pc:docMk/>
            <pc:sldMk cId="4140446580" sldId="301"/>
            <ac:spMk id="25" creationId="{48002F6B-908D-7AFF-D53F-8153314B39FA}"/>
          </ac:spMkLst>
        </pc:spChg>
        <pc:picChg chg="mod">
          <ac:chgData name="Yaiguili Alvarado García" userId="7060d762a36533a9" providerId="LiveId" clId="{EFD26E8D-4821-4972-A70E-05951C30E24C}" dt="2023-02-27T01:21:40.560" v="5201" actId="207"/>
          <ac:picMkLst>
            <pc:docMk/>
            <pc:sldMk cId="4140446580" sldId="301"/>
            <ac:picMk id="13" creationId="{17544C43-A09D-40EB-ABA3-9A892AAEF475}"/>
          </ac:picMkLst>
        </pc:picChg>
        <pc:picChg chg="mod">
          <ac:chgData name="Yaiguili Alvarado García" userId="7060d762a36533a9" providerId="LiveId" clId="{EFD26E8D-4821-4972-A70E-05951C30E24C}" dt="2023-02-27T01:21:43.116" v="5202" actId="207"/>
          <ac:picMkLst>
            <pc:docMk/>
            <pc:sldMk cId="4140446580" sldId="301"/>
            <ac:picMk id="16" creationId="{87149E32-923B-7A53-7B6D-90A783E1C031}"/>
          </ac:picMkLst>
        </pc:picChg>
      </pc:sldChg>
      <pc:sldChg chg="addSp delSp modSp add mod ord">
        <pc:chgData name="Yaiguili Alvarado García" userId="7060d762a36533a9" providerId="LiveId" clId="{EFD26E8D-4821-4972-A70E-05951C30E24C}" dt="2023-02-27T01:45:19.011" v="5378" actId="14100"/>
        <pc:sldMkLst>
          <pc:docMk/>
          <pc:sldMk cId="4050000676" sldId="302"/>
        </pc:sldMkLst>
        <pc:spChg chg="mod">
          <ac:chgData name="Yaiguili Alvarado García" userId="7060d762a36533a9" providerId="LiveId" clId="{EFD26E8D-4821-4972-A70E-05951C30E24C}" dt="2023-02-27T01:31:49.801" v="5348" actId="27636"/>
          <ac:spMkLst>
            <pc:docMk/>
            <pc:sldMk cId="4050000676" sldId="302"/>
            <ac:spMk id="2" creationId="{0E022F62-6693-578B-5985-0736A7E5FB62}"/>
          </ac:spMkLst>
        </pc:spChg>
        <pc:spChg chg="mod">
          <ac:chgData name="Yaiguili Alvarado García" userId="7060d762a36533a9" providerId="LiveId" clId="{EFD26E8D-4821-4972-A70E-05951C30E24C}" dt="2023-02-27T01:11:14.110" v="5041"/>
          <ac:spMkLst>
            <pc:docMk/>
            <pc:sldMk cId="4050000676" sldId="302"/>
            <ac:spMk id="4" creationId="{9A785795-0916-85C7-BC0E-441811807D4A}"/>
          </ac:spMkLst>
        </pc:spChg>
        <pc:spChg chg="mod">
          <ac:chgData name="Yaiguili Alvarado García" userId="7060d762a36533a9" providerId="LiveId" clId="{EFD26E8D-4821-4972-A70E-05951C30E24C}" dt="2023-02-27T01:11:47.260" v="5046"/>
          <ac:spMkLst>
            <pc:docMk/>
            <pc:sldMk cId="4050000676" sldId="302"/>
            <ac:spMk id="7" creationId="{B97214AA-DF9C-F992-420C-46B25A32C176}"/>
          </ac:spMkLst>
        </pc:spChg>
        <pc:spChg chg="add mod">
          <ac:chgData name="Yaiguili Alvarado García" userId="7060d762a36533a9" providerId="LiveId" clId="{EFD26E8D-4821-4972-A70E-05951C30E24C}" dt="2023-02-27T01:29:02.391" v="5295" actId="20577"/>
          <ac:spMkLst>
            <pc:docMk/>
            <pc:sldMk cId="4050000676" sldId="302"/>
            <ac:spMk id="10" creationId="{7C0F95D1-9F55-35B5-1FDC-43FF5E937B87}"/>
          </ac:spMkLst>
        </pc:spChg>
        <pc:spChg chg="add del mod">
          <ac:chgData name="Yaiguili Alvarado García" userId="7060d762a36533a9" providerId="LiveId" clId="{EFD26E8D-4821-4972-A70E-05951C30E24C}" dt="2023-02-27T01:29:53.083" v="5307"/>
          <ac:spMkLst>
            <pc:docMk/>
            <pc:sldMk cId="4050000676" sldId="302"/>
            <ac:spMk id="11" creationId="{0684916F-76E1-511B-0C05-E858EBF9108E}"/>
          </ac:spMkLst>
        </pc:spChg>
        <pc:spChg chg="add del mod">
          <ac:chgData name="Yaiguili Alvarado García" userId="7060d762a36533a9" providerId="LiveId" clId="{EFD26E8D-4821-4972-A70E-05951C30E24C}" dt="2023-02-27T01:29:53.083" v="5307"/>
          <ac:spMkLst>
            <pc:docMk/>
            <pc:sldMk cId="4050000676" sldId="302"/>
            <ac:spMk id="12" creationId="{882C579B-A679-3593-4363-A2AA5335C38F}"/>
          </ac:spMkLst>
        </pc:spChg>
        <pc:spChg chg="mod">
          <ac:chgData name="Yaiguili Alvarado García" userId="7060d762a36533a9" providerId="LiveId" clId="{EFD26E8D-4821-4972-A70E-05951C30E24C}" dt="2023-02-27T01:12:53.510" v="5081" actId="20577"/>
          <ac:spMkLst>
            <pc:docMk/>
            <pc:sldMk cId="4050000676" sldId="302"/>
            <ac:spMk id="31" creationId="{D42D3806-99BA-4A0C-A655-7482EF5F1177}"/>
          </ac:spMkLst>
        </pc:spChg>
        <pc:grpChg chg="add mod">
          <ac:chgData name="Yaiguili Alvarado García" userId="7060d762a36533a9" providerId="LiveId" clId="{EFD26E8D-4821-4972-A70E-05951C30E24C}" dt="2023-02-27T01:12:30.729" v="5058" actId="12788"/>
          <ac:grpSpMkLst>
            <pc:docMk/>
            <pc:sldMk cId="4050000676" sldId="302"/>
            <ac:grpSpMk id="3" creationId="{754173C4-8C9A-08F5-DE47-BD00F62ECED7}"/>
          </ac:grpSpMkLst>
        </pc:grpChg>
        <pc:grpChg chg="add mod">
          <ac:chgData name="Yaiguili Alvarado García" userId="7060d762a36533a9" providerId="LiveId" clId="{EFD26E8D-4821-4972-A70E-05951C30E24C}" dt="2023-02-27T01:24:27.325" v="5215" actId="1035"/>
          <ac:grpSpMkLst>
            <pc:docMk/>
            <pc:sldMk cId="4050000676" sldId="302"/>
            <ac:grpSpMk id="6" creationId="{AEA29899-F066-AB67-7BAC-7D898E387E48}"/>
          </ac:grpSpMkLst>
        </pc:grpChg>
        <pc:grpChg chg="del mod">
          <ac:chgData name="Yaiguili Alvarado García" userId="7060d762a36533a9" providerId="LiveId" clId="{EFD26E8D-4821-4972-A70E-05951C30E24C}" dt="2023-02-27T01:12:25.510" v="5057" actId="478"/>
          <ac:grpSpMkLst>
            <pc:docMk/>
            <pc:sldMk cId="4050000676" sldId="302"/>
            <ac:grpSpMk id="38" creationId="{D126D3CB-A335-E2AC-36EC-8E6F68CA1242}"/>
          </ac:grpSpMkLst>
        </pc:grpChg>
        <pc:grpChg chg="mod">
          <ac:chgData name="Yaiguili Alvarado García" userId="7060d762a36533a9" providerId="LiveId" clId="{EFD26E8D-4821-4972-A70E-05951C30E24C}" dt="2023-02-27T01:12:30.729" v="5058" actId="12788"/>
          <ac:grpSpMkLst>
            <pc:docMk/>
            <pc:sldMk cId="4050000676" sldId="302"/>
            <ac:grpSpMk id="41" creationId="{44A9F4AD-87DC-24FC-A95E-FD21D17C8111}"/>
          </ac:grpSpMkLst>
        </pc:grpChg>
        <pc:grpChg chg="del mod">
          <ac:chgData name="Yaiguili Alvarado García" userId="7060d762a36533a9" providerId="LiveId" clId="{EFD26E8D-4821-4972-A70E-05951C30E24C}" dt="2023-02-27T01:12:23.120" v="5056" actId="478"/>
          <ac:grpSpMkLst>
            <pc:docMk/>
            <pc:sldMk cId="4050000676" sldId="302"/>
            <ac:grpSpMk id="44" creationId="{26EF2CB9-FD58-2324-5F7D-039771A71317}"/>
          </ac:grpSpMkLst>
        </pc:grpChg>
        <pc:picChg chg="mod">
          <ac:chgData name="Yaiguili Alvarado García" userId="7060d762a36533a9" providerId="LiveId" clId="{EFD26E8D-4821-4972-A70E-05951C30E24C}" dt="2023-02-27T01:11:14.110" v="5041"/>
          <ac:picMkLst>
            <pc:docMk/>
            <pc:sldMk cId="4050000676" sldId="302"/>
            <ac:picMk id="5" creationId="{C2D0D27D-496D-B730-EF26-0296DBFA9A36}"/>
          </ac:picMkLst>
        </pc:picChg>
        <pc:picChg chg="mod">
          <ac:chgData name="Yaiguili Alvarado García" userId="7060d762a36533a9" providerId="LiveId" clId="{EFD26E8D-4821-4972-A70E-05951C30E24C}" dt="2023-02-27T01:11:47.260" v="5046"/>
          <ac:picMkLst>
            <pc:docMk/>
            <pc:sldMk cId="4050000676" sldId="302"/>
            <ac:picMk id="9" creationId="{8C113295-9E3E-5766-AA72-40707B2B567A}"/>
          </ac:picMkLst>
        </pc:picChg>
        <pc:picChg chg="add mod">
          <ac:chgData name="Yaiguili Alvarado García" userId="7060d762a36533a9" providerId="LiveId" clId="{EFD26E8D-4821-4972-A70E-05951C30E24C}" dt="2023-02-27T01:45:19.011" v="5378" actId="14100"/>
          <ac:picMkLst>
            <pc:docMk/>
            <pc:sldMk cId="4050000676" sldId="302"/>
            <ac:picMk id="14" creationId="{47C355A3-0E97-2A8A-6233-3987190BF267}"/>
          </ac:picMkLst>
        </pc:picChg>
      </pc:sldChg>
      <pc:sldChg chg="add del">
        <pc:chgData name="Yaiguili Alvarado García" userId="7060d762a36533a9" providerId="LiveId" clId="{EFD26E8D-4821-4972-A70E-05951C30E24C}" dt="2023-02-27T01:16:45.793" v="5141" actId="2696"/>
        <pc:sldMkLst>
          <pc:docMk/>
          <pc:sldMk cId="2788250628" sldId="303"/>
        </pc:sldMkLst>
      </pc:sldChg>
      <pc:sldChg chg="addSp modSp add mod modAnim">
        <pc:chgData name="Yaiguili Alvarado García" userId="7060d762a36533a9" providerId="LiveId" clId="{EFD26E8D-4821-4972-A70E-05951C30E24C}" dt="2023-02-27T01:17:44.380" v="5172" actId="1035"/>
        <pc:sldMkLst>
          <pc:docMk/>
          <pc:sldMk cId="1393563986" sldId="304"/>
        </pc:sldMkLst>
        <pc:spChg chg="add mod">
          <ac:chgData name="Yaiguili Alvarado García" userId="7060d762a36533a9" providerId="LiveId" clId="{EFD26E8D-4821-4972-A70E-05951C30E24C}" dt="2023-02-27T01:17:44.380" v="5172" actId="1035"/>
          <ac:spMkLst>
            <pc:docMk/>
            <pc:sldMk cId="1393563986" sldId="304"/>
            <ac:spMk id="2" creationId="{9DD9CE31-1E9A-4252-8AC1-9F8ACA1E28D9}"/>
          </ac:spMkLst>
        </pc:spChg>
        <pc:spChg chg="add mod">
          <ac:chgData name="Yaiguili Alvarado García" userId="7060d762a36533a9" providerId="LiveId" clId="{EFD26E8D-4821-4972-A70E-05951C30E24C}" dt="2023-02-27T01:16:21.680" v="5138" actId="1076"/>
          <ac:spMkLst>
            <pc:docMk/>
            <pc:sldMk cId="1393563986" sldId="304"/>
            <ac:spMk id="6" creationId="{C67B769B-D256-A6CF-A2A0-8BCF74020FC5}"/>
          </ac:spMkLst>
        </pc:spChg>
        <pc:spChg chg="add mod">
          <ac:chgData name="Yaiguili Alvarado García" userId="7060d762a36533a9" providerId="LiveId" clId="{EFD26E8D-4821-4972-A70E-05951C30E24C}" dt="2023-02-27T01:16:10.483" v="5137"/>
          <ac:spMkLst>
            <pc:docMk/>
            <pc:sldMk cId="1393563986" sldId="304"/>
            <ac:spMk id="7" creationId="{06541AEB-42D1-EFA2-1B26-557BFAAB0896}"/>
          </ac:spMkLst>
        </pc:spChg>
        <pc:spChg chg="add mod">
          <ac:chgData name="Yaiguili Alvarado García" userId="7060d762a36533a9" providerId="LiveId" clId="{EFD26E8D-4821-4972-A70E-05951C30E24C}" dt="2023-02-27T01:16:10.483" v="5137"/>
          <ac:spMkLst>
            <pc:docMk/>
            <pc:sldMk cId="1393563986" sldId="304"/>
            <ac:spMk id="9" creationId="{2B31F4E7-33BF-994D-BB83-E5688F206090}"/>
          </ac:spMkLst>
        </pc:spChg>
        <pc:spChg chg="mod">
          <ac:chgData name="Yaiguili Alvarado García" userId="7060d762a36533a9" providerId="LiveId" clId="{EFD26E8D-4821-4972-A70E-05951C30E24C}" dt="2023-02-27T01:17:26.474" v="5162" actId="1035"/>
          <ac:spMkLst>
            <pc:docMk/>
            <pc:sldMk cId="1393563986" sldId="304"/>
            <ac:spMk id="16" creationId="{A8DA2CCB-CD4F-6DA8-CE72-6D15006A9D7B}"/>
          </ac:spMkLst>
        </pc:spChg>
        <pc:grpChg chg="mod">
          <ac:chgData name="Yaiguili Alvarado García" userId="7060d762a36533a9" providerId="LiveId" clId="{EFD26E8D-4821-4972-A70E-05951C30E24C}" dt="2023-02-27T01:17:26.474" v="5162" actId="1035"/>
          <ac:grpSpMkLst>
            <pc:docMk/>
            <pc:sldMk cId="1393563986" sldId="304"/>
            <ac:grpSpMk id="3" creationId="{8A5E6D8B-570F-2D7B-EB03-702E43DAD7D8}"/>
          </ac:grpSpMkLst>
        </pc:grpChg>
        <pc:grpChg chg="mod">
          <ac:chgData name="Yaiguili Alvarado García" userId="7060d762a36533a9" providerId="LiveId" clId="{EFD26E8D-4821-4972-A70E-05951C30E24C}" dt="2023-02-27T01:17:26.474" v="5162" actId="1035"/>
          <ac:grpSpMkLst>
            <pc:docMk/>
            <pc:sldMk cId="1393563986" sldId="304"/>
            <ac:grpSpMk id="38" creationId="{D126D3CB-A335-E2AC-36EC-8E6F68CA1242}"/>
          </ac:grpSpMkLst>
        </pc:grpChg>
        <pc:grpChg chg="mod">
          <ac:chgData name="Yaiguili Alvarado García" userId="7060d762a36533a9" providerId="LiveId" clId="{EFD26E8D-4821-4972-A70E-05951C30E24C}" dt="2023-02-27T01:17:26.474" v="5162" actId="1035"/>
          <ac:grpSpMkLst>
            <pc:docMk/>
            <pc:sldMk cId="1393563986" sldId="304"/>
            <ac:grpSpMk id="44" creationId="{26EF2CB9-FD58-2324-5F7D-039771A71317}"/>
          </ac:grpSpMkLst>
        </pc:grpChg>
        <pc:picChg chg="add mod">
          <ac:chgData name="Yaiguili Alvarado García" userId="7060d762a36533a9" providerId="LiveId" clId="{EFD26E8D-4821-4972-A70E-05951C30E24C}" dt="2023-02-27T01:16:10.483" v="5137"/>
          <ac:picMkLst>
            <pc:docMk/>
            <pc:sldMk cId="1393563986" sldId="304"/>
            <ac:picMk id="10" creationId="{698862D8-CF1B-0C0B-2383-CBB83C2F5703}"/>
          </ac:picMkLst>
        </pc:picChg>
      </pc:sldChg>
      <pc:sldChg chg="modSp add mod">
        <pc:chgData name="Yaiguili Alvarado García" userId="7060d762a36533a9" providerId="LiveId" clId="{EFD26E8D-4821-4972-A70E-05951C30E24C}" dt="2023-02-27T01:20:05.785" v="5187" actId="207"/>
        <pc:sldMkLst>
          <pc:docMk/>
          <pc:sldMk cId="405205601" sldId="305"/>
        </pc:sldMkLst>
        <pc:spChg chg="mod">
          <ac:chgData name="Yaiguili Alvarado García" userId="7060d762a36533a9" providerId="LiveId" clId="{EFD26E8D-4821-4972-A70E-05951C30E24C}" dt="2023-02-27T01:19:37.710" v="5183" actId="207"/>
          <ac:spMkLst>
            <pc:docMk/>
            <pc:sldMk cId="405205601" sldId="305"/>
            <ac:spMk id="15" creationId="{6CB65F6F-14F0-D7CF-0B30-709B745BC3AC}"/>
          </ac:spMkLst>
        </pc:spChg>
        <pc:spChg chg="mod">
          <ac:chgData name="Yaiguili Alvarado García" userId="7060d762a36533a9" providerId="LiveId" clId="{EFD26E8D-4821-4972-A70E-05951C30E24C}" dt="2023-02-27T01:19:43.790" v="5184" actId="207"/>
          <ac:spMkLst>
            <pc:docMk/>
            <pc:sldMk cId="405205601" sldId="305"/>
            <ac:spMk id="18" creationId="{2ABC6C65-D5AF-89DA-1908-C4D6E5D28F82}"/>
          </ac:spMkLst>
        </pc:spChg>
        <pc:spChg chg="mod">
          <ac:chgData name="Yaiguili Alvarado García" userId="7060d762a36533a9" providerId="LiveId" clId="{EFD26E8D-4821-4972-A70E-05951C30E24C}" dt="2023-02-27T01:20:00.731" v="5186" actId="207"/>
          <ac:spMkLst>
            <pc:docMk/>
            <pc:sldMk cId="405205601" sldId="305"/>
            <ac:spMk id="24" creationId="{0D9C4EB3-F2C8-ABA0-BA62-59E9473D9C53}"/>
          </ac:spMkLst>
        </pc:spChg>
        <pc:spChg chg="mod">
          <ac:chgData name="Yaiguili Alvarado García" userId="7060d762a36533a9" providerId="LiveId" clId="{EFD26E8D-4821-4972-A70E-05951C30E24C}" dt="2023-02-27T01:19:03.420" v="5174" actId="207"/>
          <ac:spMkLst>
            <pc:docMk/>
            <pc:sldMk cId="405205601" sldId="305"/>
            <ac:spMk id="25" creationId="{48002F6B-908D-7AFF-D53F-8153314B39FA}"/>
          </ac:spMkLst>
        </pc:spChg>
        <pc:spChg chg="mod">
          <ac:chgData name="Yaiguili Alvarado García" userId="7060d762a36533a9" providerId="LiveId" clId="{EFD26E8D-4821-4972-A70E-05951C30E24C}" dt="2023-02-27T01:20:05.785" v="5187" actId="207"/>
          <ac:spMkLst>
            <pc:docMk/>
            <pc:sldMk cId="405205601" sldId="305"/>
            <ac:spMk id="26" creationId="{6F0496A9-31C0-0587-EC44-DA6EDAA0C773}"/>
          </ac:spMkLst>
        </pc:spChg>
        <pc:picChg chg="mod">
          <ac:chgData name="Yaiguili Alvarado García" userId="7060d762a36533a9" providerId="LiveId" clId="{EFD26E8D-4821-4972-A70E-05951C30E24C}" dt="2023-02-27T01:19:17.510" v="5178" actId="207"/>
          <ac:picMkLst>
            <pc:docMk/>
            <pc:sldMk cId="405205601" sldId="305"/>
            <ac:picMk id="13" creationId="{17544C43-A09D-40EB-ABA3-9A892AAEF475}"/>
          </ac:picMkLst>
        </pc:picChg>
        <pc:picChg chg="mod">
          <ac:chgData name="Yaiguili Alvarado García" userId="7060d762a36533a9" providerId="LiveId" clId="{EFD26E8D-4821-4972-A70E-05951C30E24C}" dt="2023-02-27T01:19:32.070" v="5182" actId="207"/>
          <ac:picMkLst>
            <pc:docMk/>
            <pc:sldMk cId="405205601" sldId="305"/>
            <ac:picMk id="16" creationId="{87149E32-923B-7A53-7B6D-90A783E1C031}"/>
          </ac:picMkLst>
        </pc:picChg>
        <pc:picChg chg="mod">
          <ac:chgData name="Yaiguili Alvarado García" userId="7060d762a36533a9" providerId="LiveId" clId="{EFD26E8D-4821-4972-A70E-05951C30E24C}" dt="2023-02-27T01:19:25.800" v="5180" actId="207"/>
          <ac:picMkLst>
            <pc:docMk/>
            <pc:sldMk cId="405205601" sldId="305"/>
            <ac:picMk id="19" creationId="{5B7A3431-773D-CCFB-B0A3-96CD7571DB62}"/>
          </ac:picMkLst>
        </pc:picChg>
      </pc:sldChg>
      <pc:sldChg chg="modSp add mod">
        <pc:chgData name="Yaiguili Alvarado García" userId="7060d762a36533a9" providerId="LiveId" clId="{EFD26E8D-4821-4972-A70E-05951C30E24C}" dt="2023-02-27T01:20:39.600" v="5193" actId="207"/>
        <pc:sldMkLst>
          <pc:docMk/>
          <pc:sldMk cId="3687651709" sldId="306"/>
        </pc:sldMkLst>
        <pc:spChg chg="mod">
          <ac:chgData name="Yaiguili Alvarado García" userId="7060d762a36533a9" providerId="LiveId" clId="{EFD26E8D-4821-4972-A70E-05951C30E24C}" dt="2023-02-27T01:20:29.302" v="5190" actId="207"/>
          <ac:spMkLst>
            <pc:docMk/>
            <pc:sldMk cId="3687651709" sldId="306"/>
            <ac:spMk id="12" creationId="{A9C937A4-DD42-8DE7-30D7-C2CA9E943C6D}"/>
          </ac:spMkLst>
        </pc:spChg>
        <pc:spChg chg="mod">
          <ac:chgData name="Yaiguili Alvarado García" userId="7060d762a36533a9" providerId="LiveId" clId="{EFD26E8D-4821-4972-A70E-05951C30E24C}" dt="2023-02-27T01:20:32.830" v="5191" actId="207"/>
          <ac:spMkLst>
            <pc:docMk/>
            <pc:sldMk cId="3687651709" sldId="306"/>
            <ac:spMk id="18" creationId="{2ABC6C65-D5AF-89DA-1908-C4D6E5D28F82}"/>
          </ac:spMkLst>
        </pc:spChg>
        <pc:spChg chg="mod">
          <ac:chgData name="Yaiguili Alvarado García" userId="7060d762a36533a9" providerId="LiveId" clId="{EFD26E8D-4821-4972-A70E-05951C30E24C}" dt="2023-02-27T01:20:21.110" v="5189" actId="207"/>
          <ac:spMkLst>
            <pc:docMk/>
            <pc:sldMk cId="3687651709" sldId="306"/>
            <ac:spMk id="24" creationId="{0D9C4EB3-F2C8-ABA0-BA62-59E9473D9C53}"/>
          </ac:spMkLst>
        </pc:spChg>
        <pc:spChg chg="mod">
          <ac:chgData name="Yaiguili Alvarado García" userId="7060d762a36533a9" providerId="LiveId" clId="{EFD26E8D-4821-4972-A70E-05951C30E24C}" dt="2023-02-27T01:20:21.110" v="5189" actId="207"/>
          <ac:spMkLst>
            <pc:docMk/>
            <pc:sldMk cId="3687651709" sldId="306"/>
            <ac:spMk id="26" creationId="{6F0496A9-31C0-0587-EC44-DA6EDAA0C773}"/>
          </ac:spMkLst>
        </pc:spChg>
        <pc:picChg chg="mod">
          <ac:chgData name="Yaiguili Alvarado García" userId="7060d762a36533a9" providerId="LiveId" clId="{EFD26E8D-4821-4972-A70E-05951C30E24C}" dt="2023-02-27T01:20:36.671" v="5192" actId="207"/>
          <ac:picMkLst>
            <pc:docMk/>
            <pc:sldMk cId="3687651709" sldId="306"/>
            <ac:picMk id="13" creationId="{17544C43-A09D-40EB-ABA3-9A892AAEF475}"/>
          </ac:picMkLst>
        </pc:picChg>
        <pc:picChg chg="mod">
          <ac:chgData name="Yaiguili Alvarado García" userId="7060d762a36533a9" providerId="LiveId" clId="{EFD26E8D-4821-4972-A70E-05951C30E24C}" dt="2023-02-27T01:20:39.600" v="5193" actId="207"/>
          <ac:picMkLst>
            <pc:docMk/>
            <pc:sldMk cId="3687651709" sldId="306"/>
            <ac:picMk id="19" creationId="{5B7A3431-773D-CCFB-B0A3-96CD7571DB62}"/>
          </ac:picMkLst>
        </pc:picChg>
      </pc:sldChg>
      <pc:sldChg chg="new del">
        <pc:chgData name="Yaiguili Alvarado García" userId="7060d762a36533a9" providerId="LiveId" clId="{EFD26E8D-4821-4972-A70E-05951C30E24C}" dt="2023-02-27T01:24:16.895" v="5211" actId="680"/>
        <pc:sldMkLst>
          <pc:docMk/>
          <pc:sldMk cId="503448733" sldId="307"/>
        </pc:sldMkLst>
      </pc:sldChg>
      <pc:sldChg chg="addSp delSp modSp add mod modTransition">
        <pc:chgData name="Yaiguili Alvarado García" userId="7060d762a36533a9" providerId="LiveId" clId="{EFD26E8D-4821-4972-A70E-05951C30E24C}" dt="2023-02-27T01:50:39.511" v="5409"/>
        <pc:sldMkLst>
          <pc:docMk/>
          <pc:sldMk cId="2530674464" sldId="307"/>
        </pc:sldMkLst>
        <pc:spChg chg="del mod">
          <ac:chgData name="Yaiguili Alvarado García" userId="7060d762a36533a9" providerId="LiveId" clId="{EFD26E8D-4821-4972-A70E-05951C30E24C}" dt="2023-02-27T01:27:17.450" v="5256" actId="478"/>
          <ac:spMkLst>
            <pc:docMk/>
            <pc:sldMk cId="2530674464" sldId="307"/>
            <ac:spMk id="2" creationId="{0E022F62-6693-578B-5985-0736A7E5FB62}"/>
          </ac:spMkLst>
        </pc:spChg>
        <pc:spChg chg="add mod">
          <ac:chgData name="Yaiguili Alvarado García" userId="7060d762a36533a9" providerId="LiveId" clId="{EFD26E8D-4821-4972-A70E-05951C30E24C}" dt="2023-02-27T01:31:59.056" v="5351" actId="14100"/>
          <ac:spMkLst>
            <pc:docMk/>
            <pc:sldMk cId="2530674464" sldId="307"/>
            <ac:spMk id="10" creationId="{65EF0E9F-37EF-F845-F73E-71CC9145861F}"/>
          </ac:spMkLst>
        </pc:spChg>
        <pc:spChg chg="add mod">
          <ac:chgData name="Yaiguili Alvarado García" userId="7060d762a36533a9" providerId="LiveId" clId="{EFD26E8D-4821-4972-A70E-05951C30E24C}" dt="2023-02-27T01:28:51.670" v="5289" actId="5793"/>
          <ac:spMkLst>
            <pc:docMk/>
            <pc:sldMk cId="2530674464" sldId="307"/>
            <ac:spMk id="11" creationId="{D52CD1B9-13FB-46D1-EBA3-5D7382F7BBB2}"/>
          </ac:spMkLst>
        </pc:spChg>
        <pc:spChg chg="add del mod">
          <ac:chgData name="Yaiguili Alvarado García" userId="7060d762a36533a9" providerId="LiveId" clId="{EFD26E8D-4821-4972-A70E-05951C30E24C}" dt="2023-02-27T01:27:19.300" v="5257" actId="478"/>
          <ac:spMkLst>
            <pc:docMk/>
            <pc:sldMk cId="2530674464" sldId="307"/>
            <ac:spMk id="13" creationId="{3C20266F-76D3-5941-6A42-631DEB976DA9}"/>
          </ac:spMkLst>
        </pc:spChg>
        <pc:grpChg chg="mod">
          <ac:chgData name="Yaiguili Alvarado García" userId="7060d762a36533a9" providerId="LiveId" clId="{EFD26E8D-4821-4972-A70E-05951C30E24C}" dt="2023-02-27T01:24:38.234" v="5219" actId="12788"/>
          <ac:grpSpMkLst>
            <pc:docMk/>
            <pc:sldMk cId="2530674464" sldId="307"/>
            <ac:grpSpMk id="3" creationId="{754173C4-8C9A-08F5-DE47-BD00F62ECED7}"/>
          </ac:grpSpMkLst>
        </pc:grpChg>
        <pc:grpChg chg="mod">
          <ac:chgData name="Yaiguili Alvarado García" userId="7060d762a36533a9" providerId="LiveId" clId="{EFD26E8D-4821-4972-A70E-05951C30E24C}" dt="2023-02-27T01:24:38.234" v="5219" actId="12788"/>
          <ac:grpSpMkLst>
            <pc:docMk/>
            <pc:sldMk cId="2530674464" sldId="307"/>
            <ac:grpSpMk id="6" creationId="{AEA29899-F066-AB67-7BAC-7D898E387E48}"/>
          </ac:grpSpMkLst>
        </pc:grpChg>
        <pc:grpChg chg="mod">
          <ac:chgData name="Yaiguili Alvarado García" userId="7060d762a36533a9" providerId="LiveId" clId="{EFD26E8D-4821-4972-A70E-05951C30E24C}" dt="2023-02-27T01:24:38.234" v="5219" actId="12788"/>
          <ac:grpSpMkLst>
            <pc:docMk/>
            <pc:sldMk cId="2530674464" sldId="307"/>
            <ac:grpSpMk id="41" creationId="{44A9F4AD-87DC-24FC-A95E-FD21D17C8111}"/>
          </ac:grpSpMkLst>
        </pc:grpChg>
        <pc:picChg chg="add mod">
          <ac:chgData name="Yaiguili Alvarado García" userId="7060d762a36533a9" providerId="LiveId" clId="{EFD26E8D-4821-4972-A70E-05951C30E24C}" dt="2023-02-27T01:44:20.171" v="5369" actId="1076"/>
          <ac:picMkLst>
            <pc:docMk/>
            <pc:sldMk cId="2530674464" sldId="307"/>
            <ac:picMk id="15" creationId="{EFE06D95-BE82-5ABE-FE74-A3B776E48CCE}"/>
          </ac:picMkLst>
        </pc:picChg>
        <pc:picChg chg="add del mod">
          <ac:chgData name="Yaiguili Alvarado García" userId="7060d762a36533a9" providerId="LiveId" clId="{EFD26E8D-4821-4972-A70E-05951C30E24C}" dt="2023-02-27T01:43:01.511" v="5360" actId="478"/>
          <ac:picMkLst>
            <pc:docMk/>
            <pc:sldMk cId="2530674464" sldId="307"/>
            <ac:picMk id="17" creationId="{EE948B6B-4FF1-BD94-8179-E732710CD343}"/>
          </ac:picMkLst>
        </pc:picChg>
      </pc:sldChg>
      <pc:sldChg chg="add del">
        <pc:chgData name="Yaiguili Alvarado García" userId="7060d762a36533a9" providerId="LiveId" clId="{EFD26E8D-4821-4972-A70E-05951C30E24C}" dt="2023-02-27T01:21:21.540" v="5196" actId="47"/>
        <pc:sldMkLst>
          <pc:docMk/>
          <pc:sldMk cId="3113365517" sldId="307"/>
        </pc:sldMkLst>
      </pc:sldChg>
      <pc:sldChg chg="addSp delSp modSp add mod modTransition">
        <pc:chgData name="Yaiguili Alvarado García" userId="7060d762a36533a9" providerId="LiveId" clId="{EFD26E8D-4821-4972-A70E-05951C30E24C}" dt="2023-02-27T01:50:37.892" v="5408"/>
        <pc:sldMkLst>
          <pc:docMk/>
          <pc:sldMk cId="1267303620" sldId="308"/>
        </pc:sldMkLst>
        <pc:spChg chg="mod">
          <ac:chgData name="Yaiguili Alvarado García" userId="7060d762a36533a9" providerId="LiveId" clId="{EFD26E8D-4821-4972-A70E-05951C30E24C}" dt="2023-02-27T01:45:56.685" v="5385" actId="179"/>
          <ac:spMkLst>
            <pc:docMk/>
            <pc:sldMk cId="1267303620" sldId="308"/>
            <ac:spMk id="10" creationId="{65EF0E9F-37EF-F845-F73E-71CC9145861F}"/>
          </ac:spMkLst>
        </pc:spChg>
        <pc:spChg chg="mod">
          <ac:chgData name="Yaiguili Alvarado García" userId="7060d762a36533a9" providerId="LiveId" clId="{EFD26E8D-4821-4972-A70E-05951C30E24C}" dt="2023-02-27T01:32:11.551" v="5354" actId="20577"/>
          <ac:spMkLst>
            <pc:docMk/>
            <pc:sldMk cId="1267303620" sldId="308"/>
            <ac:spMk id="11" creationId="{D52CD1B9-13FB-46D1-EBA3-5D7382F7BBB2}"/>
          </ac:spMkLst>
        </pc:spChg>
        <pc:picChg chg="add del mod">
          <ac:chgData name="Yaiguili Alvarado García" userId="7060d762a36533a9" providerId="LiveId" clId="{EFD26E8D-4821-4972-A70E-05951C30E24C}" dt="2023-02-27T01:47:50.361" v="5395" actId="478"/>
          <ac:picMkLst>
            <pc:docMk/>
            <pc:sldMk cId="1267303620" sldId="308"/>
            <ac:picMk id="12" creationId="{A5AD6D4E-5C18-E0E0-D7C6-BD5B85F45F20}"/>
          </ac:picMkLst>
        </pc:picChg>
        <pc:picChg chg="add mod">
          <ac:chgData name="Yaiguili Alvarado García" userId="7060d762a36533a9" providerId="LiveId" clId="{EFD26E8D-4821-4972-A70E-05951C30E24C}" dt="2023-02-27T01:48:01.971" v="5398" actId="1076"/>
          <ac:picMkLst>
            <pc:docMk/>
            <pc:sldMk cId="1267303620" sldId="308"/>
            <ac:picMk id="14" creationId="{D9B6B7CF-58E2-515A-636F-6D94DFCD648C}"/>
          </ac:picMkLst>
        </pc:picChg>
      </pc:sldChg>
      <pc:sldChg chg="addSp delSp modSp new del mod modClrScheme chgLayout">
        <pc:chgData name="Yaiguili Alvarado García" userId="7060d762a36533a9" providerId="LiveId" clId="{EFD26E8D-4821-4972-A70E-05951C30E24C}" dt="2023-02-27T02:17:33.272" v="5837" actId="2696"/>
        <pc:sldMkLst>
          <pc:docMk/>
          <pc:sldMk cId="2466811325" sldId="309"/>
        </pc:sldMkLst>
        <pc:spChg chg="del mod ord">
          <ac:chgData name="Yaiguili Alvarado García" userId="7060d762a36533a9" providerId="LiveId" clId="{EFD26E8D-4821-4972-A70E-05951C30E24C}" dt="2023-02-27T01:50:56.163" v="5410" actId="700"/>
          <ac:spMkLst>
            <pc:docMk/>
            <pc:sldMk cId="2466811325" sldId="309"/>
            <ac:spMk id="2" creationId="{08184940-90E6-25FD-D0AE-B3FC6659E677}"/>
          </ac:spMkLst>
        </pc:spChg>
        <pc:spChg chg="del mod ord">
          <ac:chgData name="Yaiguili Alvarado García" userId="7060d762a36533a9" providerId="LiveId" clId="{EFD26E8D-4821-4972-A70E-05951C30E24C}" dt="2023-02-27T01:50:56.163" v="5410" actId="700"/>
          <ac:spMkLst>
            <pc:docMk/>
            <pc:sldMk cId="2466811325" sldId="309"/>
            <ac:spMk id="3" creationId="{A5FDB74E-6CC3-D338-B10B-D988D6BEA01F}"/>
          </ac:spMkLst>
        </pc:spChg>
        <pc:spChg chg="del">
          <ac:chgData name="Yaiguili Alvarado García" userId="7060d762a36533a9" providerId="LiveId" clId="{EFD26E8D-4821-4972-A70E-05951C30E24C}" dt="2023-02-27T01:50:56.163" v="5410" actId="700"/>
          <ac:spMkLst>
            <pc:docMk/>
            <pc:sldMk cId="2466811325" sldId="309"/>
            <ac:spMk id="4" creationId="{E7846E22-E0E5-032B-42CB-EA56159B3D9B}"/>
          </ac:spMkLst>
        </pc:spChg>
        <pc:spChg chg="add del mod ord">
          <ac:chgData name="Yaiguili Alvarado García" userId="7060d762a36533a9" providerId="LiveId" clId="{EFD26E8D-4821-4972-A70E-05951C30E24C}" dt="2023-02-27T01:51:22.229" v="5411" actId="700"/>
          <ac:spMkLst>
            <pc:docMk/>
            <pc:sldMk cId="2466811325" sldId="309"/>
            <ac:spMk id="5" creationId="{0033D8A1-11C5-8106-E598-9E24E07C7CE0}"/>
          </ac:spMkLst>
        </pc:spChg>
        <pc:spChg chg="add del mod ord">
          <ac:chgData name="Yaiguili Alvarado García" userId="7060d762a36533a9" providerId="LiveId" clId="{EFD26E8D-4821-4972-A70E-05951C30E24C}" dt="2023-02-27T01:51:22.229" v="5411" actId="700"/>
          <ac:spMkLst>
            <pc:docMk/>
            <pc:sldMk cId="2466811325" sldId="309"/>
            <ac:spMk id="6" creationId="{8FBD9D76-E735-4737-00AF-B8FD1D0AA477}"/>
          </ac:spMkLst>
        </pc:spChg>
        <pc:spChg chg="add del mod ord">
          <ac:chgData name="Yaiguili Alvarado García" userId="7060d762a36533a9" providerId="LiveId" clId="{EFD26E8D-4821-4972-A70E-05951C30E24C}" dt="2023-02-27T01:53:32.147" v="5503" actId="700"/>
          <ac:spMkLst>
            <pc:docMk/>
            <pc:sldMk cId="2466811325" sldId="309"/>
            <ac:spMk id="7" creationId="{FAE9796C-E9DD-7308-6C9E-B6529947989C}"/>
          </ac:spMkLst>
        </pc:spChg>
        <pc:spChg chg="add del mod ord">
          <ac:chgData name="Yaiguili Alvarado García" userId="7060d762a36533a9" providerId="LiveId" clId="{EFD26E8D-4821-4972-A70E-05951C30E24C}" dt="2023-02-27T01:53:32.147" v="5503" actId="700"/>
          <ac:spMkLst>
            <pc:docMk/>
            <pc:sldMk cId="2466811325" sldId="309"/>
            <ac:spMk id="8" creationId="{16C3E529-698C-C518-E6B7-1DDFA44095CE}"/>
          </ac:spMkLst>
        </pc:spChg>
        <pc:spChg chg="add mod">
          <ac:chgData name="Yaiguili Alvarado García" userId="7060d762a36533a9" providerId="LiveId" clId="{EFD26E8D-4821-4972-A70E-05951C30E24C}" dt="2023-02-27T01:54:07.361" v="5506" actId="1076"/>
          <ac:spMkLst>
            <pc:docMk/>
            <pc:sldMk cId="2466811325" sldId="309"/>
            <ac:spMk id="9" creationId="{82438BBB-C679-0639-150E-810240DFD433}"/>
          </ac:spMkLst>
        </pc:spChg>
        <pc:spChg chg="add mod">
          <ac:chgData name="Yaiguili Alvarado García" userId="7060d762a36533a9" providerId="LiveId" clId="{EFD26E8D-4821-4972-A70E-05951C30E24C}" dt="2023-02-27T01:54:07.361" v="5506" actId="1076"/>
          <ac:spMkLst>
            <pc:docMk/>
            <pc:sldMk cId="2466811325" sldId="309"/>
            <ac:spMk id="10" creationId="{29100D7E-CC94-8FDA-12AA-4907C4528E48}"/>
          </ac:spMkLst>
        </pc:spChg>
        <pc:spChg chg="mod">
          <ac:chgData name="Yaiguili Alvarado García" userId="7060d762a36533a9" providerId="LiveId" clId="{EFD26E8D-4821-4972-A70E-05951C30E24C}" dt="2023-02-27T01:51:51.811" v="5413"/>
          <ac:spMkLst>
            <pc:docMk/>
            <pc:sldMk cId="2466811325" sldId="309"/>
            <ac:spMk id="12" creationId="{960ADB4B-B428-289D-996B-1B0111E47559}"/>
          </ac:spMkLst>
        </pc:spChg>
        <pc:spChg chg="mod">
          <ac:chgData name="Yaiguili Alvarado García" userId="7060d762a36533a9" providerId="LiveId" clId="{EFD26E8D-4821-4972-A70E-05951C30E24C}" dt="2023-02-27T01:51:51.811" v="5413"/>
          <ac:spMkLst>
            <pc:docMk/>
            <pc:sldMk cId="2466811325" sldId="309"/>
            <ac:spMk id="13" creationId="{4B22A4A6-9E8C-4CE2-CD1E-3AE9A56F309C}"/>
          </ac:spMkLst>
        </pc:spChg>
        <pc:spChg chg="mod">
          <ac:chgData name="Yaiguili Alvarado García" userId="7060d762a36533a9" providerId="LiveId" clId="{EFD26E8D-4821-4972-A70E-05951C30E24C}" dt="2023-02-27T01:51:51.811" v="5413"/>
          <ac:spMkLst>
            <pc:docMk/>
            <pc:sldMk cId="2466811325" sldId="309"/>
            <ac:spMk id="14" creationId="{0D54C371-C731-BA2A-9CF4-D1121B0D6647}"/>
          </ac:spMkLst>
        </pc:spChg>
        <pc:spChg chg="add mod ord">
          <ac:chgData name="Yaiguili Alvarado García" userId="7060d762a36533a9" providerId="LiveId" clId="{EFD26E8D-4821-4972-A70E-05951C30E24C}" dt="2023-02-27T01:54:17.416" v="5507" actId="700"/>
          <ac:spMkLst>
            <pc:docMk/>
            <pc:sldMk cId="2466811325" sldId="309"/>
            <ac:spMk id="17" creationId="{4D314D43-66E9-97D0-B2A9-87847815177E}"/>
          </ac:spMkLst>
        </pc:spChg>
        <pc:spChg chg="add mod ord">
          <ac:chgData name="Yaiguili Alvarado García" userId="7060d762a36533a9" providerId="LiveId" clId="{EFD26E8D-4821-4972-A70E-05951C30E24C}" dt="2023-02-27T01:54:17.416" v="5507" actId="700"/>
          <ac:spMkLst>
            <pc:docMk/>
            <pc:sldMk cId="2466811325" sldId="309"/>
            <ac:spMk id="18" creationId="{C8C969FE-4C69-450C-9266-8A729776F92D}"/>
          </ac:spMkLst>
        </pc:spChg>
        <pc:spChg chg="add mod ord">
          <ac:chgData name="Yaiguili Alvarado García" userId="7060d762a36533a9" providerId="LiveId" clId="{EFD26E8D-4821-4972-A70E-05951C30E24C}" dt="2023-02-27T01:54:17.416" v="5507" actId="700"/>
          <ac:spMkLst>
            <pc:docMk/>
            <pc:sldMk cId="2466811325" sldId="309"/>
            <ac:spMk id="19" creationId="{CBE8BBD4-36B1-BF15-EDE8-5DFD9EF6D8E5}"/>
          </ac:spMkLst>
        </pc:spChg>
        <pc:grpChg chg="add del mod">
          <ac:chgData name="Yaiguili Alvarado García" userId="7060d762a36533a9" providerId="LiveId" clId="{EFD26E8D-4821-4972-A70E-05951C30E24C}" dt="2023-02-27T01:52:17.421" v="5451" actId="478"/>
          <ac:grpSpMkLst>
            <pc:docMk/>
            <pc:sldMk cId="2466811325" sldId="309"/>
            <ac:grpSpMk id="11" creationId="{FF807568-5863-B82B-9AC2-087DF0DFC74B}"/>
          </ac:grpSpMkLst>
        </pc:grpChg>
        <pc:picChg chg="add mod">
          <ac:chgData name="Yaiguili Alvarado García" userId="7060d762a36533a9" providerId="LiveId" clId="{EFD26E8D-4821-4972-A70E-05951C30E24C}" dt="2023-02-27T01:54:07.361" v="5506" actId="1076"/>
          <ac:picMkLst>
            <pc:docMk/>
            <pc:sldMk cId="2466811325" sldId="309"/>
            <ac:picMk id="16" creationId="{E6B0AA26-D5C4-A3B6-CDC6-2D0CE235C30A}"/>
          </ac:picMkLst>
        </pc:picChg>
      </pc:sldChg>
      <pc:sldChg chg="addSp delSp modSp add mod delAnim modAnim">
        <pc:chgData name="Yaiguili Alvarado García" userId="7060d762a36533a9" providerId="LiveId" clId="{EFD26E8D-4821-4972-A70E-05951C30E24C}" dt="2023-02-27T02:23:28.482" v="5913" actId="1037"/>
        <pc:sldMkLst>
          <pc:docMk/>
          <pc:sldMk cId="4237300831" sldId="310"/>
        </pc:sldMkLst>
        <pc:spChg chg="add del mod">
          <ac:chgData name="Yaiguili Alvarado García" userId="7060d762a36533a9" providerId="LiveId" clId="{EFD26E8D-4821-4972-A70E-05951C30E24C}" dt="2023-02-27T01:54:46.581" v="5515"/>
          <ac:spMkLst>
            <pc:docMk/>
            <pc:sldMk cId="4237300831" sldId="310"/>
            <ac:spMk id="2" creationId="{B8FC326D-DC14-7BE1-D26A-CD1693CD4BF9}"/>
          </ac:spMkLst>
        </pc:spChg>
        <pc:spChg chg="add del mod">
          <ac:chgData name="Yaiguili Alvarado García" userId="7060d762a36533a9" providerId="LiveId" clId="{EFD26E8D-4821-4972-A70E-05951C30E24C}" dt="2023-02-27T02:12:00.732" v="5782" actId="1076"/>
          <ac:spMkLst>
            <pc:docMk/>
            <pc:sldMk cId="4237300831" sldId="310"/>
            <ac:spMk id="10" creationId="{65EF0E9F-37EF-F845-F73E-71CC9145861F}"/>
          </ac:spMkLst>
        </pc:spChg>
        <pc:spChg chg="add del mod">
          <ac:chgData name="Yaiguili Alvarado García" userId="7060d762a36533a9" providerId="LiveId" clId="{EFD26E8D-4821-4972-A70E-05951C30E24C}" dt="2023-02-27T02:11:53.341" v="5780" actId="1076"/>
          <ac:spMkLst>
            <pc:docMk/>
            <pc:sldMk cId="4237300831" sldId="310"/>
            <ac:spMk id="11" creationId="{D52CD1B9-13FB-46D1-EBA3-5D7382F7BBB2}"/>
          </ac:spMkLst>
        </pc:spChg>
        <pc:spChg chg="add del mod">
          <ac:chgData name="Yaiguili Alvarado García" userId="7060d762a36533a9" providerId="LiveId" clId="{EFD26E8D-4821-4972-A70E-05951C30E24C}" dt="2023-02-27T01:54:46.581" v="5515"/>
          <ac:spMkLst>
            <pc:docMk/>
            <pc:sldMk cId="4237300831" sldId="310"/>
            <ac:spMk id="12" creationId="{51A31890-7AC2-5239-CCB0-8D1478C6B9E5}"/>
          </ac:spMkLst>
        </pc:spChg>
        <pc:spChg chg="add del mod">
          <ac:chgData name="Yaiguili Alvarado García" userId="7060d762a36533a9" providerId="LiveId" clId="{EFD26E8D-4821-4972-A70E-05951C30E24C}" dt="2023-02-27T01:55:11.501" v="5546" actId="478"/>
          <ac:spMkLst>
            <pc:docMk/>
            <pc:sldMk cId="4237300831" sldId="310"/>
            <ac:spMk id="15" creationId="{3976CBCB-0741-12BF-42E5-87761AA47503}"/>
          </ac:spMkLst>
        </pc:spChg>
        <pc:spChg chg="add del mod">
          <ac:chgData name="Yaiguili Alvarado García" userId="7060d762a36533a9" providerId="LiveId" clId="{EFD26E8D-4821-4972-A70E-05951C30E24C}" dt="2023-02-27T01:55:09.711" v="5545" actId="478"/>
          <ac:spMkLst>
            <pc:docMk/>
            <pc:sldMk cId="4237300831" sldId="310"/>
            <ac:spMk id="16" creationId="{962FA98F-3B9F-A323-7F7C-AF084C5D4B19}"/>
          </ac:spMkLst>
        </pc:spChg>
        <pc:spChg chg="add del mod">
          <ac:chgData name="Yaiguili Alvarado García" userId="7060d762a36533a9" providerId="LiveId" clId="{EFD26E8D-4821-4972-A70E-05951C30E24C}" dt="2023-02-27T02:00:24.061" v="5623" actId="478"/>
          <ac:spMkLst>
            <pc:docMk/>
            <pc:sldMk cId="4237300831" sldId="310"/>
            <ac:spMk id="22" creationId="{5BD1936E-5958-1872-8618-68FE6ABC3B9A}"/>
          </ac:spMkLst>
        </pc:spChg>
        <pc:spChg chg="add del mod">
          <ac:chgData name="Yaiguili Alvarado García" userId="7060d762a36533a9" providerId="LiveId" clId="{EFD26E8D-4821-4972-A70E-05951C30E24C}" dt="2023-02-27T02:03:00.408" v="5656" actId="478"/>
          <ac:spMkLst>
            <pc:docMk/>
            <pc:sldMk cId="4237300831" sldId="310"/>
            <ac:spMk id="23" creationId="{A668DA64-0390-6347-96A3-8DF20940B9D5}"/>
          </ac:spMkLst>
        </pc:spChg>
        <pc:spChg chg="add del mod">
          <ac:chgData name="Yaiguili Alvarado García" userId="7060d762a36533a9" providerId="LiveId" clId="{EFD26E8D-4821-4972-A70E-05951C30E24C}" dt="2023-02-27T02:03:37.511" v="5659" actId="478"/>
          <ac:spMkLst>
            <pc:docMk/>
            <pc:sldMk cId="4237300831" sldId="310"/>
            <ac:spMk id="24" creationId="{0C5C94A2-14A2-6CDD-B6E8-A46407DD6641}"/>
          </ac:spMkLst>
        </pc:spChg>
        <pc:spChg chg="add del mod">
          <ac:chgData name="Yaiguili Alvarado García" userId="7060d762a36533a9" providerId="LiveId" clId="{EFD26E8D-4821-4972-A70E-05951C30E24C}" dt="2023-02-27T02:03:59.281" v="5664" actId="478"/>
          <ac:spMkLst>
            <pc:docMk/>
            <pc:sldMk cId="4237300831" sldId="310"/>
            <ac:spMk id="25" creationId="{8DBFF956-9CF5-2BA5-ACC5-E21E1DB585D1}"/>
          </ac:spMkLst>
        </pc:spChg>
        <pc:spChg chg="add mod">
          <ac:chgData name="Yaiguili Alvarado García" userId="7060d762a36533a9" providerId="LiveId" clId="{EFD26E8D-4821-4972-A70E-05951C30E24C}" dt="2023-02-27T02:17:14.972" v="5831" actId="1076"/>
          <ac:spMkLst>
            <pc:docMk/>
            <pc:sldMk cId="4237300831" sldId="310"/>
            <ac:spMk id="26" creationId="{84F05ACC-704F-9C72-7C53-DAC29CD4A9AA}"/>
          </ac:spMkLst>
        </pc:spChg>
        <pc:spChg chg="add del mod">
          <ac:chgData name="Yaiguili Alvarado García" userId="7060d762a36533a9" providerId="LiveId" clId="{EFD26E8D-4821-4972-A70E-05951C30E24C}" dt="2023-02-27T02:06:40.765" v="5699" actId="478"/>
          <ac:spMkLst>
            <pc:docMk/>
            <pc:sldMk cId="4237300831" sldId="310"/>
            <ac:spMk id="27" creationId="{B6F03D56-1F3D-D325-FDEC-83712A7D716C}"/>
          </ac:spMkLst>
        </pc:spChg>
        <pc:spChg chg="add del mod">
          <ac:chgData name="Yaiguili Alvarado García" userId="7060d762a36533a9" providerId="LiveId" clId="{EFD26E8D-4821-4972-A70E-05951C30E24C}" dt="2023-02-27T02:06:40.765" v="5701"/>
          <ac:spMkLst>
            <pc:docMk/>
            <pc:sldMk cId="4237300831" sldId="310"/>
            <ac:spMk id="28" creationId="{740F8C2E-87FF-8B25-E60A-2D5176B07AD2}"/>
          </ac:spMkLst>
        </pc:spChg>
        <pc:spChg chg="add mod">
          <ac:chgData name="Yaiguili Alvarado García" userId="7060d762a36533a9" providerId="LiveId" clId="{EFD26E8D-4821-4972-A70E-05951C30E24C}" dt="2023-02-27T02:17:21.211" v="5832" actId="1076"/>
          <ac:spMkLst>
            <pc:docMk/>
            <pc:sldMk cId="4237300831" sldId="310"/>
            <ac:spMk id="29" creationId="{CD5AC89A-F881-3B40-682F-4022D502E176}"/>
          </ac:spMkLst>
        </pc:spChg>
        <pc:spChg chg="add mod">
          <ac:chgData name="Yaiguili Alvarado García" userId="7060d762a36533a9" providerId="LiveId" clId="{EFD26E8D-4821-4972-A70E-05951C30E24C}" dt="2023-02-27T02:17:21.211" v="5832" actId="1076"/>
          <ac:spMkLst>
            <pc:docMk/>
            <pc:sldMk cId="4237300831" sldId="310"/>
            <ac:spMk id="30" creationId="{F2C7F9B8-9E09-FC8C-D8E6-D680D7A98BA6}"/>
          </ac:spMkLst>
        </pc:spChg>
        <pc:spChg chg="add mod">
          <ac:chgData name="Yaiguili Alvarado García" userId="7060d762a36533a9" providerId="LiveId" clId="{EFD26E8D-4821-4972-A70E-05951C30E24C}" dt="2023-02-27T02:17:14.972" v="5831" actId="1076"/>
          <ac:spMkLst>
            <pc:docMk/>
            <pc:sldMk cId="4237300831" sldId="310"/>
            <ac:spMk id="32" creationId="{A87E5E30-30D3-0E7C-6D1E-2E585F26FBDC}"/>
          </ac:spMkLst>
        </pc:spChg>
        <pc:spChg chg="add del mod">
          <ac:chgData name="Yaiguili Alvarado García" userId="7060d762a36533a9" providerId="LiveId" clId="{EFD26E8D-4821-4972-A70E-05951C30E24C}" dt="2023-02-27T02:15:28.146" v="5818" actId="478"/>
          <ac:spMkLst>
            <pc:docMk/>
            <pc:sldMk cId="4237300831" sldId="310"/>
            <ac:spMk id="33" creationId="{098FBF9B-8E4C-F607-A4AE-E2B5586C930C}"/>
          </ac:spMkLst>
        </pc:spChg>
        <pc:spChg chg="add del mod">
          <ac:chgData name="Yaiguili Alvarado García" userId="7060d762a36533a9" providerId="LiveId" clId="{EFD26E8D-4821-4972-A70E-05951C30E24C}" dt="2023-02-27T02:15:13.372" v="5817" actId="478"/>
          <ac:spMkLst>
            <pc:docMk/>
            <pc:sldMk cId="4237300831" sldId="310"/>
            <ac:spMk id="34" creationId="{8DF2E008-DF7E-B8AD-354E-C3AE43721296}"/>
          </ac:spMkLst>
        </pc:spChg>
        <pc:spChg chg="add mod">
          <ac:chgData name="Yaiguili Alvarado García" userId="7060d762a36533a9" providerId="LiveId" clId="{EFD26E8D-4821-4972-A70E-05951C30E24C}" dt="2023-02-27T02:15:29.351" v="5819"/>
          <ac:spMkLst>
            <pc:docMk/>
            <pc:sldMk cId="4237300831" sldId="310"/>
            <ac:spMk id="35" creationId="{D625BB95-855A-676D-905C-C3413DCE4EE4}"/>
          </ac:spMkLst>
        </pc:spChg>
        <pc:spChg chg="add mod">
          <ac:chgData name="Yaiguili Alvarado García" userId="7060d762a36533a9" providerId="LiveId" clId="{EFD26E8D-4821-4972-A70E-05951C30E24C}" dt="2023-02-27T02:23:28.482" v="5913" actId="1037"/>
          <ac:spMkLst>
            <pc:docMk/>
            <pc:sldMk cId="4237300831" sldId="310"/>
            <ac:spMk id="36" creationId="{22518BA5-0C89-64A9-A762-40D7386EE7D0}"/>
          </ac:spMkLst>
        </pc:spChg>
        <pc:picChg chg="add del mod">
          <ac:chgData name="Yaiguili Alvarado García" userId="7060d762a36533a9" providerId="LiveId" clId="{EFD26E8D-4821-4972-A70E-05951C30E24C}" dt="2023-02-27T01:54:46.581" v="5515"/>
          <ac:picMkLst>
            <pc:docMk/>
            <pc:sldMk cId="4237300831" sldId="310"/>
            <ac:picMk id="13" creationId="{37BDDB4D-BD74-4C7E-D71D-2D190C312E3A}"/>
          </ac:picMkLst>
        </pc:picChg>
        <pc:picChg chg="del">
          <ac:chgData name="Yaiguili Alvarado García" userId="7060d762a36533a9" providerId="LiveId" clId="{EFD26E8D-4821-4972-A70E-05951C30E24C}" dt="2023-02-27T01:54:34.991" v="5509" actId="478"/>
          <ac:picMkLst>
            <pc:docMk/>
            <pc:sldMk cId="4237300831" sldId="310"/>
            <ac:picMk id="14" creationId="{D9B6B7CF-58E2-515A-636F-6D94DFCD648C}"/>
          </ac:picMkLst>
        </pc:picChg>
        <pc:picChg chg="add mod">
          <ac:chgData name="Yaiguili Alvarado García" userId="7060d762a36533a9" providerId="LiveId" clId="{EFD26E8D-4821-4972-A70E-05951C30E24C}" dt="2023-02-27T02:11:58.381" v="5781" actId="1076"/>
          <ac:picMkLst>
            <pc:docMk/>
            <pc:sldMk cId="4237300831" sldId="310"/>
            <ac:picMk id="17" creationId="{44CEBBF3-D3A1-8741-2A75-50FAF75B44AD}"/>
          </ac:picMkLst>
        </pc:picChg>
        <pc:picChg chg="add mod">
          <ac:chgData name="Yaiguili Alvarado García" userId="7060d762a36533a9" providerId="LiveId" clId="{EFD26E8D-4821-4972-A70E-05951C30E24C}" dt="2023-02-27T02:17:21.211" v="5832" actId="1076"/>
          <ac:picMkLst>
            <pc:docMk/>
            <pc:sldMk cId="4237300831" sldId="310"/>
            <ac:picMk id="19" creationId="{91BA9EAA-4618-98D8-C2D7-D8603BC6C8AC}"/>
          </ac:picMkLst>
        </pc:picChg>
        <pc:picChg chg="add mod">
          <ac:chgData name="Yaiguili Alvarado García" userId="7060d762a36533a9" providerId="LiveId" clId="{EFD26E8D-4821-4972-A70E-05951C30E24C}" dt="2023-02-27T02:17:14.972" v="5831" actId="1076"/>
          <ac:picMkLst>
            <pc:docMk/>
            <pc:sldMk cId="4237300831" sldId="310"/>
            <ac:picMk id="21" creationId="{6EE95F50-1030-8490-8CDA-39D9BE256180}"/>
          </ac:picMkLst>
        </pc:picChg>
        <pc:picChg chg="add mod">
          <ac:chgData name="Yaiguili Alvarado García" userId="7060d762a36533a9" providerId="LiveId" clId="{EFD26E8D-4821-4972-A70E-05951C30E24C}" dt="2023-02-27T02:23:28.482" v="5913" actId="1037"/>
          <ac:picMkLst>
            <pc:docMk/>
            <pc:sldMk cId="4237300831" sldId="310"/>
            <ac:picMk id="37" creationId="{B9E587F5-4BC9-0C64-FC04-498B231F6BBF}"/>
          </ac:picMkLst>
        </pc:picChg>
      </pc:sldChg>
      <pc:sldChg chg="addSp delSp modSp add mod modTransition">
        <pc:chgData name="Yaiguili Alvarado García" userId="7060d762a36533a9" providerId="LiveId" clId="{EFD26E8D-4821-4972-A70E-05951C30E24C}" dt="2023-02-27T02:25:14.812" v="5934" actId="14100"/>
        <pc:sldMkLst>
          <pc:docMk/>
          <pc:sldMk cId="1754877722" sldId="311"/>
        </pc:sldMkLst>
        <pc:spChg chg="add mod">
          <ac:chgData name="Yaiguili Alvarado García" userId="7060d762a36533a9" providerId="LiveId" clId="{EFD26E8D-4821-4972-A70E-05951C30E24C}" dt="2023-02-27T02:24:36.052" v="5925" actId="14100"/>
          <ac:spMkLst>
            <pc:docMk/>
            <pc:sldMk cId="1754877722" sldId="311"/>
            <ac:spMk id="2" creationId="{1C5E1A27-6C62-88DC-1B2F-76B63930F8D5}"/>
          </ac:spMkLst>
        </pc:spChg>
        <pc:spChg chg="add mod">
          <ac:chgData name="Yaiguili Alvarado García" userId="7060d762a36533a9" providerId="LiveId" clId="{EFD26E8D-4821-4972-A70E-05951C30E24C}" dt="2023-02-27T02:25:14.812" v="5934" actId="14100"/>
          <ac:spMkLst>
            <pc:docMk/>
            <pc:sldMk cId="1754877722" sldId="311"/>
            <ac:spMk id="14" creationId="{349CA7A2-DD41-7056-E0E1-846609A7745F}"/>
          </ac:spMkLst>
        </pc:spChg>
        <pc:spChg chg="del">
          <ac:chgData name="Yaiguili Alvarado García" userId="7060d762a36533a9" providerId="LiveId" clId="{EFD26E8D-4821-4972-A70E-05951C30E24C}" dt="2023-02-27T02:17:53.502" v="5839" actId="478"/>
          <ac:spMkLst>
            <pc:docMk/>
            <pc:sldMk cId="1754877722" sldId="311"/>
            <ac:spMk id="36" creationId="{22518BA5-0C89-64A9-A762-40D7386EE7D0}"/>
          </ac:spMkLst>
        </pc:spChg>
        <pc:picChg chg="add mod">
          <ac:chgData name="Yaiguili Alvarado García" userId="7060d762a36533a9" providerId="LiveId" clId="{EFD26E8D-4821-4972-A70E-05951C30E24C}" dt="2023-02-27T02:23:38.042" v="5918" actId="1037"/>
          <ac:picMkLst>
            <pc:docMk/>
            <pc:sldMk cId="1754877722" sldId="311"/>
            <ac:picMk id="12" creationId="{1F0383AF-D78A-4E64-AF49-00F8303FDCDC}"/>
          </ac:picMkLst>
        </pc:picChg>
        <pc:picChg chg="add mod">
          <ac:chgData name="Yaiguili Alvarado García" userId="7060d762a36533a9" providerId="LiveId" clId="{EFD26E8D-4821-4972-A70E-05951C30E24C}" dt="2023-02-27T02:23:38.042" v="5918" actId="1037"/>
          <ac:picMkLst>
            <pc:docMk/>
            <pc:sldMk cId="1754877722" sldId="311"/>
            <ac:picMk id="13" creationId="{FBC41BE5-319C-E56A-D11A-BEF06BDA1006}"/>
          </ac:picMkLst>
        </pc:picChg>
        <pc:picChg chg="del">
          <ac:chgData name="Yaiguili Alvarado García" userId="7060d762a36533a9" providerId="LiveId" clId="{EFD26E8D-4821-4972-A70E-05951C30E24C}" dt="2023-02-27T02:17:55.292" v="5840" actId="478"/>
          <ac:picMkLst>
            <pc:docMk/>
            <pc:sldMk cId="1754877722" sldId="311"/>
            <ac:picMk id="37" creationId="{B9E587F5-4BC9-0C64-FC04-498B231F6BBF}"/>
          </ac:picMkLst>
        </pc:picChg>
      </pc:sldChg>
      <pc:sldChg chg="addSp delSp modSp new mod modClrScheme chgLayout">
        <pc:chgData name="Yaiguili Alvarado García" userId="7060d762a36533a9" providerId="LiveId" clId="{EFD26E8D-4821-4972-A70E-05951C30E24C}" dt="2023-02-27T02:45:58.453" v="6235" actId="1076"/>
        <pc:sldMkLst>
          <pc:docMk/>
          <pc:sldMk cId="2526968429" sldId="312"/>
        </pc:sldMkLst>
        <pc:spChg chg="del mod ord">
          <ac:chgData name="Yaiguili Alvarado García" userId="7060d762a36533a9" providerId="LiveId" clId="{EFD26E8D-4821-4972-A70E-05951C30E24C}" dt="2023-02-27T02:29:17.150" v="5936" actId="700"/>
          <ac:spMkLst>
            <pc:docMk/>
            <pc:sldMk cId="2526968429" sldId="312"/>
            <ac:spMk id="2" creationId="{C89736C0-D871-AFB7-A802-4F167BF4DECC}"/>
          </ac:spMkLst>
        </pc:spChg>
        <pc:spChg chg="del mod ord">
          <ac:chgData name="Yaiguili Alvarado García" userId="7060d762a36533a9" providerId="LiveId" clId="{EFD26E8D-4821-4972-A70E-05951C30E24C}" dt="2023-02-27T02:29:17.150" v="5936" actId="700"/>
          <ac:spMkLst>
            <pc:docMk/>
            <pc:sldMk cId="2526968429" sldId="312"/>
            <ac:spMk id="3" creationId="{2D8FD324-7AFB-E0E5-3DCF-7078A996F490}"/>
          </ac:spMkLst>
        </pc:spChg>
        <pc:spChg chg="del">
          <ac:chgData name="Yaiguili Alvarado García" userId="7060d762a36533a9" providerId="LiveId" clId="{EFD26E8D-4821-4972-A70E-05951C30E24C}" dt="2023-02-27T02:29:17.150" v="5936" actId="700"/>
          <ac:spMkLst>
            <pc:docMk/>
            <pc:sldMk cId="2526968429" sldId="312"/>
            <ac:spMk id="4" creationId="{908DF2E8-78D7-C9E4-6AE7-22CCA81A8B4A}"/>
          </ac:spMkLst>
        </pc:spChg>
        <pc:spChg chg="add del mod ord">
          <ac:chgData name="Yaiguili Alvarado García" userId="7060d762a36533a9" providerId="LiveId" clId="{EFD26E8D-4821-4972-A70E-05951C30E24C}" dt="2023-02-27T02:29:25.692" v="5937" actId="700"/>
          <ac:spMkLst>
            <pc:docMk/>
            <pc:sldMk cId="2526968429" sldId="312"/>
            <ac:spMk id="5" creationId="{ADD8EF60-F54F-7615-E626-97088933D446}"/>
          </ac:spMkLst>
        </pc:spChg>
        <pc:spChg chg="add del mod ord">
          <ac:chgData name="Yaiguili Alvarado García" userId="7060d762a36533a9" providerId="LiveId" clId="{EFD26E8D-4821-4972-A70E-05951C30E24C}" dt="2023-02-27T02:29:25.692" v="5937" actId="700"/>
          <ac:spMkLst>
            <pc:docMk/>
            <pc:sldMk cId="2526968429" sldId="312"/>
            <ac:spMk id="6" creationId="{20BF3E5D-F13F-AA39-4879-990BB8D48340}"/>
          </ac:spMkLst>
        </pc:spChg>
        <pc:spChg chg="add del mod ord">
          <ac:chgData name="Yaiguili Alvarado García" userId="7060d762a36533a9" providerId="LiveId" clId="{EFD26E8D-4821-4972-A70E-05951C30E24C}" dt="2023-02-27T02:29:42.110" v="5939" actId="700"/>
          <ac:spMkLst>
            <pc:docMk/>
            <pc:sldMk cId="2526968429" sldId="312"/>
            <ac:spMk id="7" creationId="{030512FB-C87F-ACE6-83E6-D55BD91F6639}"/>
          </ac:spMkLst>
        </pc:spChg>
        <pc:spChg chg="add del mod ord">
          <ac:chgData name="Yaiguili Alvarado García" userId="7060d762a36533a9" providerId="LiveId" clId="{EFD26E8D-4821-4972-A70E-05951C30E24C}" dt="2023-02-27T02:29:42.110" v="5939" actId="700"/>
          <ac:spMkLst>
            <pc:docMk/>
            <pc:sldMk cId="2526968429" sldId="312"/>
            <ac:spMk id="8" creationId="{93339497-6F9E-9463-1522-729F50A746AE}"/>
          </ac:spMkLst>
        </pc:spChg>
        <pc:spChg chg="add del mod ord">
          <ac:chgData name="Yaiguili Alvarado García" userId="7060d762a36533a9" providerId="LiveId" clId="{EFD26E8D-4821-4972-A70E-05951C30E24C}" dt="2023-02-27T02:29:42.110" v="5939" actId="700"/>
          <ac:spMkLst>
            <pc:docMk/>
            <pc:sldMk cId="2526968429" sldId="312"/>
            <ac:spMk id="9" creationId="{EB794F59-460A-1743-2EDB-A631046AC58E}"/>
          </ac:spMkLst>
        </pc:spChg>
        <pc:spChg chg="add del mod ord">
          <ac:chgData name="Yaiguili Alvarado García" userId="7060d762a36533a9" providerId="LiveId" clId="{EFD26E8D-4821-4972-A70E-05951C30E24C}" dt="2023-02-27T02:31:21.962" v="6016" actId="478"/>
          <ac:spMkLst>
            <pc:docMk/>
            <pc:sldMk cId="2526968429" sldId="312"/>
            <ac:spMk id="10" creationId="{4E3B1D3C-A947-EAA1-3401-16DF6D528AE2}"/>
          </ac:spMkLst>
        </pc:spChg>
        <pc:spChg chg="add del mod ord">
          <ac:chgData name="Yaiguili Alvarado García" userId="7060d762a36533a9" providerId="LiveId" clId="{EFD26E8D-4821-4972-A70E-05951C30E24C}" dt="2023-02-27T02:30:50.300" v="6012" actId="700"/>
          <ac:spMkLst>
            <pc:docMk/>
            <pc:sldMk cId="2526968429" sldId="312"/>
            <ac:spMk id="11" creationId="{EA199B49-21F2-A678-0636-5ECF22D95953}"/>
          </ac:spMkLst>
        </pc:spChg>
        <pc:spChg chg="add mod">
          <ac:chgData name="Yaiguili Alvarado García" userId="7060d762a36533a9" providerId="LiveId" clId="{EFD26E8D-4821-4972-A70E-05951C30E24C}" dt="2023-02-27T02:45:58.453" v="6235" actId="1076"/>
          <ac:spMkLst>
            <pc:docMk/>
            <pc:sldMk cId="2526968429" sldId="312"/>
            <ac:spMk id="12" creationId="{1B111E37-0293-C4F6-7CD9-7A709947C3B3}"/>
          </ac:spMkLst>
        </pc:spChg>
        <pc:spChg chg="add del mod ord">
          <ac:chgData name="Yaiguili Alvarado García" userId="7060d762a36533a9" providerId="LiveId" clId="{EFD26E8D-4821-4972-A70E-05951C30E24C}" dt="2023-02-27T02:31:18.475" v="6014" actId="700"/>
          <ac:spMkLst>
            <pc:docMk/>
            <pc:sldMk cId="2526968429" sldId="312"/>
            <ac:spMk id="14" creationId="{B9BE6528-959D-344D-84B8-2BE673CCAF0D}"/>
          </ac:spMkLst>
        </pc:spChg>
        <pc:spChg chg="add del mod ord">
          <ac:chgData name="Yaiguili Alvarado García" userId="7060d762a36533a9" providerId="LiveId" clId="{EFD26E8D-4821-4972-A70E-05951C30E24C}" dt="2023-02-27T02:32:49.132" v="6034" actId="700"/>
          <ac:spMkLst>
            <pc:docMk/>
            <pc:sldMk cId="2526968429" sldId="312"/>
            <ac:spMk id="15" creationId="{2337C7D0-2C46-B88E-8AF2-7B6A986E8D8D}"/>
          </ac:spMkLst>
        </pc:spChg>
        <pc:spChg chg="add del mod ord">
          <ac:chgData name="Yaiguili Alvarado García" userId="7060d762a36533a9" providerId="LiveId" clId="{EFD26E8D-4821-4972-A70E-05951C30E24C}" dt="2023-02-27T02:32:49.132" v="6034" actId="700"/>
          <ac:spMkLst>
            <pc:docMk/>
            <pc:sldMk cId="2526968429" sldId="312"/>
            <ac:spMk id="16" creationId="{3FB4FAC3-8AF9-5F97-C108-297E863C5E33}"/>
          </ac:spMkLst>
        </pc:spChg>
        <pc:spChg chg="add mod ord">
          <ac:chgData name="Yaiguili Alvarado García" userId="7060d762a36533a9" providerId="LiveId" clId="{EFD26E8D-4821-4972-A70E-05951C30E24C}" dt="2023-02-27T02:34:32.411" v="6056" actId="164"/>
          <ac:spMkLst>
            <pc:docMk/>
            <pc:sldMk cId="2526968429" sldId="312"/>
            <ac:spMk id="18" creationId="{AC16D0C3-3CF8-A622-84C9-5675E8AB17F8}"/>
          </ac:spMkLst>
        </pc:spChg>
        <pc:grpChg chg="add mod">
          <ac:chgData name="Yaiguili Alvarado García" userId="7060d762a36533a9" providerId="LiveId" clId="{EFD26E8D-4821-4972-A70E-05951C30E24C}" dt="2023-02-27T02:45:58.453" v="6235" actId="1076"/>
          <ac:grpSpMkLst>
            <pc:docMk/>
            <pc:sldMk cId="2526968429" sldId="312"/>
            <ac:grpSpMk id="19" creationId="{A717235E-BF5E-C924-DB48-5698E74F9967}"/>
          </ac:grpSpMkLst>
        </pc:grpChg>
        <pc:picChg chg="add mod">
          <ac:chgData name="Yaiguili Alvarado García" userId="7060d762a36533a9" providerId="LiveId" clId="{EFD26E8D-4821-4972-A70E-05951C30E24C}" dt="2023-02-27T02:34:32.411" v="6056" actId="164"/>
          <ac:picMkLst>
            <pc:docMk/>
            <pc:sldMk cId="2526968429" sldId="312"/>
            <ac:picMk id="13" creationId="{6A29D62B-8CEA-FC8F-1E3A-BFEEC95A2BB4}"/>
          </ac:picMkLst>
        </pc:picChg>
        <pc:picChg chg="add mod">
          <ac:chgData name="Yaiguili Alvarado García" userId="7060d762a36533a9" providerId="LiveId" clId="{EFD26E8D-4821-4972-A70E-05951C30E24C}" dt="2023-02-27T02:33:03.082" v="6035"/>
          <ac:picMkLst>
            <pc:docMk/>
            <pc:sldMk cId="2526968429" sldId="312"/>
            <ac:picMk id="17" creationId="{45A2B221-58AD-7D4B-AFDD-0E21FEEE5A87}"/>
          </ac:picMkLst>
        </pc:picChg>
      </pc:sldChg>
      <pc:sldChg chg="addSp delSp modSp new mod modTransition modClrScheme modAnim chgLayout">
        <pc:chgData name="Yaiguili Alvarado García" userId="7060d762a36533a9" providerId="LiveId" clId="{EFD26E8D-4821-4972-A70E-05951C30E24C}" dt="2023-02-27T02:46:07.622" v="6236"/>
        <pc:sldMkLst>
          <pc:docMk/>
          <pc:sldMk cId="1245958390" sldId="313"/>
        </pc:sldMkLst>
        <pc:spChg chg="add del mod ord">
          <ac:chgData name="Yaiguili Alvarado García" userId="7060d762a36533a9" providerId="LiveId" clId="{EFD26E8D-4821-4972-A70E-05951C30E24C}" dt="2023-02-27T02:36:12.451" v="6068" actId="700"/>
          <ac:spMkLst>
            <pc:docMk/>
            <pc:sldMk cId="1245958390" sldId="313"/>
            <ac:spMk id="3" creationId="{36DB4143-0258-D49A-136F-5365D78D004B}"/>
          </ac:spMkLst>
        </pc:spChg>
        <pc:spChg chg="add del mod ord">
          <ac:chgData name="Yaiguili Alvarado García" userId="7060d762a36533a9" providerId="LiveId" clId="{EFD26E8D-4821-4972-A70E-05951C30E24C}" dt="2023-02-27T02:36:12.451" v="6068" actId="700"/>
          <ac:spMkLst>
            <pc:docMk/>
            <pc:sldMk cId="1245958390" sldId="313"/>
            <ac:spMk id="4" creationId="{0325969F-9F56-0267-783C-DEF54DC11112}"/>
          </ac:spMkLst>
        </pc:spChg>
        <pc:spChg chg="add del mod ord">
          <ac:chgData name="Yaiguili Alvarado García" userId="7060d762a36533a9" providerId="LiveId" clId="{EFD26E8D-4821-4972-A70E-05951C30E24C}" dt="2023-02-27T02:36:12.451" v="6068" actId="700"/>
          <ac:spMkLst>
            <pc:docMk/>
            <pc:sldMk cId="1245958390" sldId="313"/>
            <ac:spMk id="5" creationId="{ED7A6505-723C-17A3-4335-669FE24F30C1}"/>
          </ac:spMkLst>
        </pc:spChg>
        <pc:spChg chg="add del mod">
          <ac:chgData name="Yaiguili Alvarado García" userId="7060d762a36533a9" providerId="LiveId" clId="{EFD26E8D-4821-4972-A70E-05951C30E24C}" dt="2023-02-27T02:36:49.252" v="6070"/>
          <ac:spMkLst>
            <pc:docMk/>
            <pc:sldMk cId="1245958390" sldId="313"/>
            <ac:spMk id="8" creationId="{54A75F7B-59D6-EDE8-DDBA-F7535F978E9E}"/>
          </ac:spMkLst>
        </pc:spChg>
        <pc:spChg chg="add del mod">
          <ac:chgData name="Yaiguili Alvarado García" userId="7060d762a36533a9" providerId="LiveId" clId="{EFD26E8D-4821-4972-A70E-05951C30E24C}" dt="2023-02-27T02:36:49.252" v="6070"/>
          <ac:spMkLst>
            <pc:docMk/>
            <pc:sldMk cId="1245958390" sldId="313"/>
            <ac:spMk id="9" creationId="{A0ACE669-5C91-FBBB-2C22-50A0CBA5205B}"/>
          </ac:spMkLst>
        </pc:spChg>
        <pc:spChg chg="add mod">
          <ac:chgData name="Yaiguili Alvarado García" userId="7060d762a36533a9" providerId="LiveId" clId="{EFD26E8D-4821-4972-A70E-05951C30E24C}" dt="2023-02-27T02:37:01.033" v="6072" actId="1076"/>
          <ac:spMkLst>
            <pc:docMk/>
            <pc:sldMk cId="1245958390" sldId="313"/>
            <ac:spMk id="10" creationId="{469FBD3F-7796-B2F7-59EA-1DFA1CA0E18E}"/>
          </ac:spMkLst>
        </pc:spChg>
        <pc:spChg chg="mod">
          <ac:chgData name="Yaiguili Alvarado García" userId="7060d762a36533a9" providerId="LiveId" clId="{EFD26E8D-4821-4972-A70E-05951C30E24C}" dt="2023-02-27T02:36:56.352" v="6071"/>
          <ac:spMkLst>
            <pc:docMk/>
            <pc:sldMk cId="1245958390" sldId="313"/>
            <ac:spMk id="12" creationId="{A7922063-FD34-4819-E7CC-1B5F8F86F6C4}"/>
          </ac:spMkLst>
        </pc:spChg>
        <pc:spChg chg="add mod">
          <ac:chgData name="Yaiguili Alvarado García" userId="7060d762a36533a9" providerId="LiveId" clId="{EFD26E8D-4821-4972-A70E-05951C30E24C}" dt="2023-02-27T02:40:20.902" v="6148" actId="1076"/>
          <ac:spMkLst>
            <pc:docMk/>
            <pc:sldMk cId="1245958390" sldId="313"/>
            <ac:spMk id="14" creationId="{C50A41F1-73B1-E7EB-3F35-27D4CE4C1BAB}"/>
          </ac:spMkLst>
        </pc:spChg>
        <pc:spChg chg="add mod ord">
          <ac:chgData name="Yaiguili Alvarado García" userId="7060d762a36533a9" providerId="LiveId" clId="{EFD26E8D-4821-4972-A70E-05951C30E24C}" dt="2023-02-27T02:40:20.902" v="6148" actId="1076"/>
          <ac:spMkLst>
            <pc:docMk/>
            <pc:sldMk cId="1245958390" sldId="313"/>
            <ac:spMk id="15" creationId="{FCC74533-2A14-3D99-BA21-7E90DD53C8C9}"/>
          </ac:spMkLst>
        </pc:spChg>
        <pc:spChg chg="add mod">
          <ac:chgData name="Yaiguili Alvarado García" userId="7060d762a36533a9" providerId="LiveId" clId="{EFD26E8D-4821-4972-A70E-05951C30E24C}" dt="2023-02-27T02:40:20.902" v="6148" actId="1076"/>
          <ac:spMkLst>
            <pc:docMk/>
            <pc:sldMk cId="1245958390" sldId="313"/>
            <ac:spMk id="16" creationId="{61A26769-19B3-426A-E361-5D73FDCE4F60}"/>
          </ac:spMkLst>
        </pc:spChg>
        <pc:grpChg chg="add mod">
          <ac:chgData name="Yaiguili Alvarado García" userId="7060d762a36533a9" providerId="LiveId" clId="{EFD26E8D-4821-4972-A70E-05951C30E24C}" dt="2023-02-27T02:37:01.033" v="6072" actId="1076"/>
          <ac:grpSpMkLst>
            <pc:docMk/>
            <pc:sldMk cId="1245958390" sldId="313"/>
            <ac:grpSpMk id="11" creationId="{7802BF75-E82F-5B53-28B6-8B4398C3AA1C}"/>
          </ac:grpSpMkLst>
        </pc:grpChg>
        <pc:picChg chg="add mod">
          <ac:chgData name="Yaiguili Alvarado García" userId="7060d762a36533a9" providerId="LiveId" clId="{EFD26E8D-4821-4972-A70E-05951C30E24C}" dt="2023-02-27T02:35:16.652" v="6066"/>
          <ac:picMkLst>
            <pc:docMk/>
            <pc:sldMk cId="1245958390" sldId="313"/>
            <ac:picMk id="2" creationId="{7383882C-4D60-0C60-0287-98AA57182111}"/>
          </ac:picMkLst>
        </pc:picChg>
        <pc:picChg chg="add del mod">
          <ac:chgData name="Yaiguili Alvarado García" userId="7060d762a36533a9" providerId="LiveId" clId="{EFD26E8D-4821-4972-A70E-05951C30E24C}" dt="2023-02-27T02:36:49.252" v="6070"/>
          <ac:picMkLst>
            <pc:docMk/>
            <pc:sldMk cId="1245958390" sldId="313"/>
            <ac:picMk id="6" creationId="{D6AC3ACF-F792-90EC-BE39-7327BCFCEF54}"/>
          </ac:picMkLst>
        </pc:picChg>
        <pc:picChg chg="add del mod">
          <ac:chgData name="Yaiguili Alvarado García" userId="7060d762a36533a9" providerId="LiveId" clId="{EFD26E8D-4821-4972-A70E-05951C30E24C}" dt="2023-02-27T02:36:49.252" v="6070"/>
          <ac:picMkLst>
            <pc:docMk/>
            <pc:sldMk cId="1245958390" sldId="313"/>
            <ac:picMk id="7" creationId="{32A1F9C6-3957-E790-733A-4A8747C4A48D}"/>
          </ac:picMkLst>
        </pc:picChg>
        <pc:picChg chg="mod">
          <ac:chgData name="Yaiguili Alvarado García" userId="7060d762a36533a9" providerId="LiveId" clId="{EFD26E8D-4821-4972-A70E-05951C30E24C}" dt="2023-02-27T02:36:56.352" v="6071"/>
          <ac:picMkLst>
            <pc:docMk/>
            <pc:sldMk cId="1245958390" sldId="313"/>
            <ac:picMk id="13" creationId="{812016CD-4142-25FA-F2AF-2AEBDA35BC21}"/>
          </ac:picMkLst>
        </pc:picChg>
      </pc:sldChg>
      <pc:sldChg chg="add del">
        <pc:chgData name="Yaiguili Alvarado García" userId="7060d762a36533a9" providerId="LiveId" clId="{EFD26E8D-4821-4972-A70E-05951C30E24C}" dt="2023-02-27T02:39:37.122" v="6138" actId="2890"/>
        <pc:sldMkLst>
          <pc:docMk/>
          <pc:sldMk cId="3414246507" sldId="314"/>
        </pc:sldMkLst>
      </pc:sldChg>
      <pc:sldChg chg="modSp add mod">
        <pc:chgData name="Yaiguili Alvarado García" userId="7060d762a36533a9" providerId="LiveId" clId="{EFD26E8D-4821-4972-A70E-05951C30E24C}" dt="2023-02-27T02:40:34.202" v="6160" actId="20577"/>
        <pc:sldMkLst>
          <pc:docMk/>
          <pc:sldMk cId="3427569891" sldId="314"/>
        </pc:sldMkLst>
        <pc:spChg chg="mod">
          <ac:chgData name="Yaiguili Alvarado García" userId="7060d762a36533a9" providerId="LiveId" clId="{EFD26E8D-4821-4972-A70E-05951C30E24C}" dt="2023-02-27T02:40:34.202" v="6160" actId="20577"/>
          <ac:spMkLst>
            <pc:docMk/>
            <pc:sldMk cId="3427569891" sldId="314"/>
            <ac:spMk id="14" creationId="{C50A41F1-73B1-E7EB-3F35-27D4CE4C1BAB}"/>
          </ac:spMkLst>
        </pc:spChg>
      </pc:sldChg>
      <pc:sldChg chg="addSp delSp modSp add mod modAnim">
        <pc:chgData name="Yaiguili Alvarado García" userId="7060d762a36533a9" providerId="LiveId" clId="{EFD26E8D-4821-4972-A70E-05951C30E24C}" dt="2023-02-27T02:48:25.803" v="6251" actId="113"/>
        <pc:sldMkLst>
          <pc:docMk/>
          <pc:sldMk cId="3976183743" sldId="315"/>
        </pc:sldMkLst>
        <pc:spChg chg="mod">
          <ac:chgData name="Yaiguili Alvarado García" userId="7060d762a36533a9" providerId="LiveId" clId="{EFD26E8D-4821-4972-A70E-05951C30E24C}" dt="2023-02-27T02:43:04.267" v="6213" actId="1076"/>
          <ac:spMkLst>
            <pc:docMk/>
            <pc:sldMk cId="3976183743" sldId="315"/>
            <ac:spMk id="14" creationId="{C50A41F1-73B1-E7EB-3F35-27D4CE4C1BAB}"/>
          </ac:spMkLst>
        </pc:spChg>
        <pc:spChg chg="mod">
          <ac:chgData name="Yaiguili Alvarado García" userId="7060d762a36533a9" providerId="LiveId" clId="{EFD26E8D-4821-4972-A70E-05951C30E24C}" dt="2023-02-27T02:48:25.803" v="6251" actId="113"/>
          <ac:spMkLst>
            <pc:docMk/>
            <pc:sldMk cId="3976183743" sldId="315"/>
            <ac:spMk id="15" creationId="{FCC74533-2A14-3D99-BA21-7E90DD53C8C9}"/>
          </ac:spMkLst>
        </pc:spChg>
        <pc:spChg chg="del">
          <ac:chgData name="Yaiguili Alvarado García" userId="7060d762a36533a9" providerId="LiveId" clId="{EFD26E8D-4821-4972-A70E-05951C30E24C}" dt="2023-02-27T02:41:09.417" v="6188" actId="478"/>
          <ac:spMkLst>
            <pc:docMk/>
            <pc:sldMk cId="3976183743" sldId="315"/>
            <ac:spMk id="16" creationId="{61A26769-19B3-426A-E361-5D73FDCE4F60}"/>
          </ac:spMkLst>
        </pc:spChg>
        <pc:picChg chg="add mod">
          <ac:chgData name="Yaiguili Alvarado García" userId="7060d762a36533a9" providerId="LiveId" clId="{EFD26E8D-4821-4972-A70E-05951C30E24C}" dt="2023-02-27T02:43:39.712" v="6218" actId="1076"/>
          <ac:picMkLst>
            <pc:docMk/>
            <pc:sldMk cId="3976183743" sldId="315"/>
            <ac:picMk id="4" creationId="{75BE44DD-3580-8A91-043F-B52685EA8489}"/>
          </ac:picMkLst>
        </pc:picChg>
      </pc:sldChg>
      <pc:sldChg chg="modSp add mod modAnim">
        <pc:chgData name="Yaiguili Alvarado García" userId="7060d762a36533a9" providerId="LiveId" clId="{EFD26E8D-4821-4972-A70E-05951C30E24C}" dt="2023-02-27T02:48:07.593" v="6249"/>
        <pc:sldMkLst>
          <pc:docMk/>
          <pc:sldMk cId="160019226" sldId="316"/>
        </pc:sldMkLst>
        <pc:spChg chg="mod">
          <ac:chgData name="Yaiguili Alvarado García" userId="7060d762a36533a9" providerId="LiveId" clId="{EFD26E8D-4821-4972-A70E-05951C30E24C}" dt="2023-02-27T02:47:36.274" v="6248" actId="27636"/>
          <ac:spMkLst>
            <pc:docMk/>
            <pc:sldMk cId="160019226" sldId="316"/>
            <ac:spMk id="15" creationId="{FCC74533-2A14-3D99-BA21-7E90DD53C8C9}"/>
          </ac:spMkLst>
        </pc:spChg>
      </pc:sldChg>
      <pc:sldChg chg="addSp delSp modSp add mod modClrScheme chgLayout">
        <pc:chgData name="Yaiguili Alvarado García" userId="7060d762a36533a9" providerId="LiveId" clId="{EFD26E8D-4821-4972-A70E-05951C30E24C}" dt="2023-02-27T03:03:24.902" v="6459" actId="207"/>
        <pc:sldMkLst>
          <pc:docMk/>
          <pc:sldMk cId="3815304727" sldId="317"/>
        </pc:sldMkLst>
        <pc:spChg chg="add mod ord">
          <ac:chgData name="Yaiguili Alvarado García" userId="7060d762a36533a9" providerId="LiveId" clId="{EFD26E8D-4821-4972-A70E-05951C30E24C}" dt="2023-02-27T03:01:38.053" v="6423" actId="1076"/>
          <ac:spMkLst>
            <pc:docMk/>
            <pc:sldMk cId="3815304727" sldId="317"/>
            <ac:spMk id="5" creationId="{F155D0FF-DDA0-D770-8672-8F6D40E771E2}"/>
          </ac:spMkLst>
        </pc:spChg>
        <pc:spChg chg="mod">
          <ac:chgData name="Yaiguili Alvarado García" userId="7060d762a36533a9" providerId="LiveId" clId="{EFD26E8D-4821-4972-A70E-05951C30E24C}" dt="2023-02-27T02:53:46.563" v="6305"/>
          <ac:spMkLst>
            <pc:docMk/>
            <pc:sldMk cId="3815304727" sldId="317"/>
            <ac:spMk id="10" creationId="{469FBD3F-7796-B2F7-59EA-1DFA1CA0E18E}"/>
          </ac:spMkLst>
        </pc:spChg>
        <pc:spChg chg="mod">
          <ac:chgData name="Yaiguili Alvarado García" userId="7060d762a36533a9" providerId="LiveId" clId="{EFD26E8D-4821-4972-A70E-05951C30E24C}" dt="2023-02-27T03:02:00.293" v="6427" actId="1076"/>
          <ac:spMkLst>
            <pc:docMk/>
            <pc:sldMk cId="3815304727" sldId="317"/>
            <ac:spMk id="14" creationId="{C50A41F1-73B1-E7EB-3F35-27D4CE4C1BAB}"/>
          </ac:spMkLst>
        </pc:spChg>
        <pc:spChg chg="mod">
          <ac:chgData name="Yaiguili Alvarado García" userId="7060d762a36533a9" providerId="LiveId" clId="{EFD26E8D-4821-4972-A70E-05951C30E24C}" dt="2023-02-27T03:02:00.293" v="6427" actId="1076"/>
          <ac:spMkLst>
            <pc:docMk/>
            <pc:sldMk cId="3815304727" sldId="317"/>
            <ac:spMk id="15" creationId="{FCC74533-2A14-3D99-BA21-7E90DD53C8C9}"/>
          </ac:spMkLst>
        </pc:spChg>
        <pc:spChg chg="add mod">
          <ac:chgData name="Yaiguili Alvarado García" userId="7060d762a36533a9" providerId="LiveId" clId="{EFD26E8D-4821-4972-A70E-05951C30E24C}" dt="2023-02-27T03:03:24.902" v="6459" actId="207"/>
          <ac:spMkLst>
            <pc:docMk/>
            <pc:sldMk cId="3815304727" sldId="317"/>
            <ac:spMk id="16" creationId="{D3605E47-5638-D48F-9FF6-ED8A5E4EDB9A}"/>
          </ac:spMkLst>
        </pc:spChg>
        <pc:picChg chg="del">
          <ac:chgData name="Yaiguili Alvarado García" userId="7060d762a36533a9" providerId="LiveId" clId="{EFD26E8D-4821-4972-A70E-05951C30E24C}" dt="2023-02-27T02:59:14.183" v="6394" actId="478"/>
          <ac:picMkLst>
            <pc:docMk/>
            <pc:sldMk cId="3815304727" sldId="317"/>
            <ac:picMk id="2" creationId="{7383882C-4D60-0C60-0287-98AA57182111}"/>
          </ac:picMkLst>
        </pc:picChg>
        <pc:picChg chg="add del mod">
          <ac:chgData name="Yaiguili Alvarado García" userId="7060d762a36533a9" providerId="LiveId" clId="{EFD26E8D-4821-4972-A70E-05951C30E24C}" dt="2023-02-27T02:51:48.479" v="6291" actId="478"/>
          <ac:picMkLst>
            <pc:docMk/>
            <pc:sldMk cId="3815304727" sldId="317"/>
            <ac:picMk id="3" creationId="{9D4F6308-21B7-4055-0095-CFA109F5CBDA}"/>
          </ac:picMkLst>
        </pc:picChg>
        <pc:picChg chg="del">
          <ac:chgData name="Yaiguili Alvarado García" userId="7060d762a36533a9" providerId="LiveId" clId="{EFD26E8D-4821-4972-A70E-05951C30E24C}" dt="2023-02-27T02:48:48.913" v="6271" actId="478"/>
          <ac:picMkLst>
            <pc:docMk/>
            <pc:sldMk cId="3815304727" sldId="317"/>
            <ac:picMk id="4" creationId="{75BE44DD-3580-8A91-043F-B52685EA8489}"/>
          </ac:picMkLst>
        </pc:picChg>
        <pc:picChg chg="add del mod">
          <ac:chgData name="Yaiguili Alvarado García" userId="7060d762a36533a9" providerId="LiveId" clId="{EFD26E8D-4821-4972-A70E-05951C30E24C}" dt="2023-02-27T02:52:53.353" v="6303" actId="478"/>
          <ac:picMkLst>
            <pc:docMk/>
            <pc:sldMk cId="3815304727" sldId="317"/>
            <ac:picMk id="7" creationId="{494D2725-7133-1FA1-3228-D9C1AE19A745}"/>
          </ac:picMkLst>
        </pc:picChg>
        <pc:picChg chg="add mod">
          <ac:chgData name="Yaiguili Alvarado García" userId="7060d762a36533a9" providerId="LiveId" clId="{EFD26E8D-4821-4972-A70E-05951C30E24C}" dt="2023-02-27T03:02:00.293" v="6427" actId="1076"/>
          <ac:picMkLst>
            <pc:docMk/>
            <pc:sldMk cId="3815304727" sldId="317"/>
            <ac:picMk id="9" creationId="{C1AF5EE4-879E-B470-2709-3F8BDB6B8909}"/>
          </ac:picMkLst>
        </pc:picChg>
      </pc:sldChg>
      <pc:sldChg chg="modSp add del mod">
        <pc:chgData name="Yaiguili Alvarado García" userId="7060d762a36533a9" providerId="LiveId" clId="{EFD26E8D-4821-4972-A70E-05951C30E24C}" dt="2023-02-27T03:03:34.113" v="6462" actId="47"/>
        <pc:sldMkLst>
          <pc:docMk/>
          <pc:sldMk cId="283672085" sldId="318"/>
        </pc:sldMkLst>
        <pc:spChg chg="mod">
          <ac:chgData name="Yaiguili Alvarado García" userId="7060d762a36533a9" providerId="LiveId" clId="{EFD26E8D-4821-4972-A70E-05951C30E24C}" dt="2023-02-27T03:00:43.849" v="6407" actId="207"/>
          <ac:spMkLst>
            <pc:docMk/>
            <pc:sldMk cId="283672085" sldId="318"/>
            <ac:spMk id="15" creationId="{FCC74533-2A14-3D99-BA21-7E90DD53C8C9}"/>
          </ac:spMkLst>
        </pc:spChg>
      </pc:sldChg>
      <pc:sldChg chg="add del">
        <pc:chgData name="Yaiguili Alvarado García" userId="7060d762a36533a9" providerId="LiveId" clId="{EFD26E8D-4821-4972-A70E-05951C30E24C}" dt="2023-02-27T03:03:33.044" v="6461" actId="47"/>
        <pc:sldMkLst>
          <pc:docMk/>
          <pc:sldMk cId="2113655337" sldId="319"/>
        </pc:sldMkLst>
      </pc:sldChg>
      <pc:sldChg chg="modSp add mod">
        <pc:chgData name="Yaiguili Alvarado García" userId="7060d762a36533a9" providerId="LiveId" clId="{EFD26E8D-4821-4972-A70E-05951C30E24C}" dt="2023-02-27T03:03:29.043" v="6460" actId="207"/>
        <pc:sldMkLst>
          <pc:docMk/>
          <pc:sldMk cId="1079107986" sldId="320"/>
        </pc:sldMkLst>
        <pc:spChg chg="mod">
          <ac:chgData name="Yaiguili Alvarado García" userId="7060d762a36533a9" providerId="LiveId" clId="{EFD26E8D-4821-4972-A70E-05951C30E24C}" dt="2023-02-27T03:03:29.043" v="6460" actId="207"/>
          <ac:spMkLst>
            <pc:docMk/>
            <pc:sldMk cId="1079107986" sldId="320"/>
            <ac:spMk id="16" creationId="{D3605E47-5638-D48F-9FF6-ED8A5E4EDB9A}"/>
          </ac:spMkLst>
        </pc:spChg>
      </pc:sldChg>
      <pc:sldChg chg="delSp modSp add mod ord modAnim">
        <pc:chgData name="Yaiguili Alvarado García" userId="7060d762a36533a9" providerId="LiveId" clId="{EFD26E8D-4821-4972-A70E-05951C30E24C}" dt="2023-02-27T03:08:18.658" v="6528" actId="1076"/>
        <pc:sldMkLst>
          <pc:docMk/>
          <pc:sldMk cId="3755031650" sldId="321"/>
        </pc:sldMkLst>
        <pc:spChg chg="mod">
          <ac:chgData name="Yaiguili Alvarado García" userId="7060d762a36533a9" providerId="LiveId" clId="{EFD26E8D-4821-4972-A70E-05951C30E24C}" dt="2023-02-27T03:08:18.658" v="6528" actId="1076"/>
          <ac:spMkLst>
            <pc:docMk/>
            <pc:sldMk cId="3755031650" sldId="321"/>
            <ac:spMk id="14" creationId="{C50A41F1-73B1-E7EB-3F35-27D4CE4C1BAB}"/>
          </ac:spMkLst>
        </pc:spChg>
        <pc:spChg chg="mod">
          <ac:chgData name="Yaiguili Alvarado García" userId="7060d762a36533a9" providerId="LiveId" clId="{EFD26E8D-4821-4972-A70E-05951C30E24C}" dt="2023-02-27T03:08:18.658" v="6528" actId="1076"/>
          <ac:spMkLst>
            <pc:docMk/>
            <pc:sldMk cId="3755031650" sldId="321"/>
            <ac:spMk id="15" creationId="{FCC74533-2A14-3D99-BA21-7E90DD53C8C9}"/>
          </ac:spMkLst>
        </pc:spChg>
        <pc:picChg chg="del mod">
          <ac:chgData name="Yaiguili Alvarado García" userId="7060d762a36533a9" providerId="LiveId" clId="{EFD26E8D-4821-4972-A70E-05951C30E24C}" dt="2023-02-27T03:07:12.873" v="6519" actId="478"/>
          <ac:picMkLst>
            <pc:docMk/>
            <pc:sldMk cId="3755031650" sldId="321"/>
            <ac:picMk id="4" creationId="{75BE44DD-3580-8A91-043F-B52685EA8489}"/>
          </ac:picMkLst>
        </pc:picChg>
      </pc:sldChg>
      <pc:sldChg chg="addSp modSp new mod modClrScheme chgLayout">
        <pc:chgData name="Yaiguili Alvarado García" userId="7060d762a36533a9" providerId="LiveId" clId="{EFD26E8D-4821-4972-A70E-05951C30E24C}" dt="2023-02-27T03:21:24.593" v="6659" actId="1076"/>
        <pc:sldMkLst>
          <pc:docMk/>
          <pc:sldMk cId="4183590684" sldId="322"/>
        </pc:sldMkLst>
        <pc:spChg chg="add mod">
          <ac:chgData name="Yaiguili Alvarado García" userId="7060d762a36533a9" providerId="LiveId" clId="{EFD26E8D-4821-4972-A70E-05951C30E24C}" dt="2023-02-27T03:21:24.593" v="6659" actId="1076"/>
          <ac:spMkLst>
            <pc:docMk/>
            <pc:sldMk cId="4183590684" sldId="322"/>
            <ac:spMk id="2" creationId="{A2EB1DF1-8F71-B322-608E-7EC3E705A529}"/>
          </ac:spMkLst>
        </pc:spChg>
        <pc:spChg chg="add mod">
          <ac:chgData name="Yaiguili Alvarado García" userId="7060d762a36533a9" providerId="LiveId" clId="{EFD26E8D-4821-4972-A70E-05951C30E24C}" dt="2023-02-27T03:21:24.593" v="6659" actId="1076"/>
          <ac:spMkLst>
            <pc:docMk/>
            <pc:sldMk cId="4183590684" sldId="322"/>
            <ac:spMk id="3" creationId="{3D1E9D39-058F-0588-5F0F-FCBDCA7DA04F}"/>
          </ac:spMkLst>
        </pc:spChg>
        <pc:picChg chg="add mod">
          <ac:chgData name="Yaiguili Alvarado García" userId="7060d762a36533a9" providerId="LiveId" clId="{EFD26E8D-4821-4972-A70E-05951C30E24C}" dt="2023-02-27T03:21:24.593" v="6659" actId="1076"/>
          <ac:picMkLst>
            <pc:docMk/>
            <pc:sldMk cId="4183590684" sldId="322"/>
            <ac:picMk id="5" creationId="{10F921D1-7B8F-0422-08E6-334C4026465E}"/>
          </ac:picMkLst>
        </pc:picChg>
      </pc:sldChg>
      <pc:sldChg chg="addSp modSp new mod modClrScheme chgLayout">
        <pc:chgData name="Yaiguili Alvarado García" userId="7060d762a36533a9" providerId="LiveId" clId="{EFD26E8D-4821-4972-A70E-05951C30E24C}" dt="2023-02-27T03:17:23.223" v="6648" actId="1076"/>
        <pc:sldMkLst>
          <pc:docMk/>
          <pc:sldMk cId="1090903578" sldId="323"/>
        </pc:sldMkLst>
        <pc:spChg chg="add mod">
          <ac:chgData name="Yaiguili Alvarado García" userId="7060d762a36533a9" providerId="LiveId" clId="{EFD26E8D-4821-4972-A70E-05951C30E24C}" dt="2023-02-27T03:17:23.223" v="6648" actId="1076"/>
          <ac:spMkLst>
            <pc:docMk/>
            <pc:sldMk cId="1090903578" sldId="323"/>
            <ac:spMk id="2" creationId="{ECF8BB70-E988-4088-A66B-2B863A65F2F4}"/>
          </ac:spMkLst>
        </pc:spChg>
        <pc:spChg chg="add mod">
          <ac:chgData name="Yaiguili Alvarado García" userId="7060d762a36533a9" providerId="LiveId" clId="{EFD26E8D-4821-4972-A70E-05951C30E24C}" dt="2023-02-27T03:17:23.223" v="6648" actId="1076"/>
          <ac:spMkLst>
            <pc:docMk/>
            <pc:sldMk cId="1090903578" sldId="323"/>
            <ac:spMk id="3" creationId="{C83B5039-A474-CBBF-908F-55B32428A5C7}"/>
          </ac:spMkLst>
        </pc:spChg>
        <pc:spChg chg="add mod">
          <ac:chgData name="Yaiguili Alvarado García" userId="7060d762a36533a9" providerId="LiveId" clId="{EFD26E8D-4821-4972-A70E-05951C30E24C}" dt="2023-02-27T03:17:19.073" v="6647" actId="1076"/>
          <ac:spMkLst>
            <pc:docMk/>
            <pc:sldMk cId="1090903578" sldId="323"/>
            <ac:spMk id="4" creationId="{25857326-B871-393F-108B-3F83E4B97A12}"/>
          </ac:spMkLst>
        </pc:spChg>
      </pc:sldChg>
      <pc:sldChg chg="addSp delSp modSp new mod modClrScheme modAnim chgLayout">
        <pc:chgData name="Yaiguili Alvarado García" userId="7060d762a36533a9" providerId="LiveId" clId="{EFD26E8D-4821-4972-A70E-05951C30E24C}" dt="2023-02-27T03:47:41.744" v="7046"/>
        <pc:sldMkLst>
          <pc:docMk/>
          <pc:sldMk cId="4052594761" sldId="324"/>
        </pc:sldMkLst>
        <pc:spChg chg="del mod ord">
          <ac:chgData name="Yaiguili Alvarado García" userId="7060d762a36533a9" providerId="LiveId" clId="{EFD26E8D-4821-4972-A70E-05951C30E24C}" dt="2023-02-27T03:21:35.505" v="6660" actId="700"/>
          <ac:spMkLst>
            <pc:docMk/>
            <pc:sldMk cId="4052594761" sldId="324"/>
            <ac:spMk id="2" creationId="{3A9FD6BE-1540-5F9D-5651-22483C42A390}"/>
          </ac:spMkLst>
        </pc:spChg>
        <pc:spChg chg="del mod ord">
          <ac:chgData name="Yaiguili Alvarado García" userId="7060d762a36533a9" providerId="LiveId" clId="{EFD26E8D-4821-4972-A70E-05951C30E24C}" dt="2023-02-27T03:21:35.505" v="6660" actId="700"/>
          <ac:spMkLst>
            <pc:docMk/>
            <pc:sldMk cId="4052594761" sldId="324"/>
            <ac:spMk id="3" creationId="{22B4B092-374F-6A65-921D-CEA09051F88F}"/>
          </ac:spMkLst>
        </pc:spChg>
        <pc:spChg chg="del mod ord">
          <ac:chgData name="Yaiguili Alvarado García" userId="7060d762a36533a9" providerId="LiveId" clId="{EFD26E8D-4821-4972-A70E-05951C30E24C}" dt="2023-02-27T03:21:35.505" v="6660" actId="700"/>
          <ac:spMkLst>
            <pc:docMk/>
            <pc:sldMk cId="4052594761" sldId="324"/>
            <ac:spMk id="4" creationId="{2484B833-5FC5-68E5-558B-25804EDD5713}"/>
          </ac:spMkLst>
        </pc:spChg>
        <pc:spChg chg="add mod ord">
          <ac:chgData name="Yaiguili Alvarado García" userId="7060d762a36533a9" providerId="LiveId" clId="{EFD26E8D-4821-4972-A70E-05951C30E24C}" dt="2023-02-27T03:22:47.003" v="6722" actId="20577"/>
          <ac:spMkLst>
            <pc:docMk/>
            <pc:sldMk cId="4052594761" sldId="324"/>
            <ac:spMk id="5" creationId="{DC034A79-8211-7D9B-8F72-E0B188F992E3}"/>
          </ac:spMkLst>
        </pc:spChg>
        <pc:spChg chg="add mod ord">
          <ac:chgData name="Yaiguili Alvarado García" userId="7060d762a36533a9" providerId="LiveId" clId="{EFD26E8D-4821-4972-A70E-05951C30E24C}" dt="2023-02-27T03:22:40.443" v="6686" actId="20577"/>
          <ac:spMkLst>
            <pc:docMk/>
            <pc:sldMk cId="4052594761" sldId="324"/>
            <ac:spMk id="6" creationId="{4F42B3D1-517C-C163-1385-7CDD4B4BE42E}"/>
          </ac:spMkLst>
        </pc:spChg>
        <pc:spChg chg="add del mod ord">
          <ac:chgData name="Yaiguili Alvarado García" userId="7060d762a36533a9" providerId="LiveId" clId="{EFD26E8D-4821-4972-A70E-05951C30E24C}" dt="2023-02-27T03:22:32.643" v="6662" actId="478"/>
          <ac:spMkLst>
            <pc:docMk/>
            <pc:sldMk cId="4052594761" sldId="324"/>
            <ac:spMk id="7" creationId="{B7C6E113-A157-B3DF-FE40-6561AAA274A9}"/>
          </ac:spMkLst>
        </pc:spChg>
        <pc:spChg chg="add mod topLvl">
          <ac:chgData name="Yaiguili Alvarado García" userId="7060d762a36533a9" providerId="LiveId" clId="{EFD26E8D-4821-4972-A70E-05951C30E24C}" dt="2023-02-27T03:41:14.564" v="7001" actId="1076"/>
          <ac:spMkLst>
            <pc:docMk/>
            <pc:sldMk cId="4052594761" sldId="324"/>
            <ac:spMk id="8" creationId="{5D4E097E-C44A-6DD6-8FCA-B4AEAC604858}"/>
          </ac:spMkLst>
        </pc:spChg>
        <pc:spChg chg="add mod topLvl">
          <ac:chgData name="Yaiguili Alvarado García" userId="7060d762a36533a9" providerId="LiveId" clId="{EFD26E8D-4821-4972-A70E-05951C30E24C}" dt="2023-02-27T03:41:14.564" v="7001" actId="1076"/>
          <ac:spMkLst>
            <pc:docMk/>
            <pc:sldMk cId="4052594761" sldId="324"/>
            <ac:spMk id="10" creationId="{C1FC5061-A0CA-C5A9-466E-AC12EF869025}"/>
          </ac:spMkLst>
        </pc:spChg>
        <pc:spChg chg="add mod">
          <ac:chgData name="Yaiguili Alvarado García" userId="7060d762a36533a9" providerId="LiveId" clId="{EFD26E8D-4821-4972-A70E-05951C30E24C}" dt="2023-02-27T03:45:26.094" v="7041" actId="1076"/>
          <ac:spMkLst>
            <pc:docMk/>
            <pc:sldMk cId="4052594761" sldId="324"/>
            <ac:spMk id="11" creationId="{A85FBB5D-DBC4-8D8C-5048-281BFB5F1EED}"/>
          </ac:spMkLst>
        </pc:spChg>
        <pc:spChg chg="add del mod">
          <ac:chgData name="Yaiguili Alvarado García" userId="7060d762a36533a9" providerId="LiveId" clId="{EFD26E8D-4821-4972-A70E-05951C30E24C}" dt="2023-02-27T03:25:17.713" v="6813" actId="478"/>
          <ac:spMkLst>
            <pc:docMk/>
            <pc:sldMk cId="4052594761" sldId="324"/>
            <ac:spMk id="12" creationId="{23662B93-4224-6780-4853-72077BE1E253}"/>
          </ac:spMkLst>
        </pc:spChg>
        <pc:spChg chg="add del mod">
          <ac:chgData name="Yaiguili Alvarado García" userId="7060d762a36533a9" providerId="LiveId" clId="{EFD26E8D-4821-4972-A70E-05951C30E24C}" dt="2023-02-27T03:28:47.874" v="6866" actId="478"/>
          <ac:spMkLst>
            <pc:docMk/>
            <pc:sldMk cId="4052594761" sldId="324"/>
            <ac:spMk id="13" creationId="{B232B7BF-A37D-520D-641A-331AAE1C2F7B}"/>
          </ac:spMkLst>
        </pc:spChg>
        <pc:spChg chg="add mod">
          <ac:chgData name="Yaiguili Alvarado García" userId="7060d762a36533a9" providerId="LiveId" clId="{EFD26E8D-4821-4972-A70E-05951C30E24C}" dt="2023-02-27T03:45:26.094" v="7041" actId="1076"/>
          <ac:spMkLst>
            <pc:docMk/>
            <pc:sldMk cId="4052594761" sldId="324"/>
            <ac:spMk id="14" creationId="{988DC0D6-6CD5-92E3-3E6B-231CF904D6D1}"/>
          </ac:spMkLst>
        </pc:spChg>
        <pc:spChg chg="add mod">
          <ac:chgData name="Yaiguili Alvarado García" userId="7060d762a36533a9" providerId="LiveId" clId="{EFD26E8D-4821-4972-A70E-05951C30E24C}" dt="2023-02-27T03:46:08.672" v="7042" actId="207"/>
          <ac:spMkLst>
            <pc:docMk/>
            <pc:sldMk cId="4052594761" sldId="324"/>
            <ac:spMk id="16" creationId="{49BE1733-623A-FD26-E3F2-BD605C261E73}"/>
          </ac:spMkLst>
        </pc:spChg>
        <pc:spChg chg="add mod">
          <ac:chgData name="Yaiguili Alvarado García" userId="7060d762a36533a9" providerId="LiveId" clId="{EFD26E8D-4821-4972-A70E-05951C30E24C}" dt="2023-02-27T03:46:08.672" v="7042" actId="207"/>
          <ac:spMkLst>
            <pc:docMk/>
            <pc:sldMk cId="4052594761" sldId="324"/>
            <ac:spMk id="17" creationId="{B9AC770F-E9CE-76AB-7BB2-32152E215086}"/>
          </ac:spMkLst>
        </pc:spChg>
        <pc:spChg chg="add mod">
          <ac:chgData name="Yaiguili Alvarado García" userId="7060d762a36533a9" providerId="LiveId" clId="{EFD26E8D-4821-4972-A70E-05951C30E24C}" dt="2023-02-27T03:44:11.294" v="7034" actId="1036"/>
          <ac:spMkLst>
            <pc:docMk/>
            <pc:sldMk cId="4052594761" sldId="324"/>
            <ac:spMk id="18" creationId="{5EAD10A0-3C2B-3B08-E858-08F343543AA9}"/>
          </ac:spMkLst>
        </pc:spChg>
        <pc:spChg chg="add mod ord">
          <ac:chgData name="Yaiguili Alvarado García" userId="7060d762a36533a9" providerId="LiveId" clId="{EFD26E8D-4821-4972-A70E-05951C30E24C}" dt="2023-02-27T03:43:56.794" v="7027" actId="14100"/>
          <ac:spMkLst>
            <pc:docMk/>
            <pc:sldMk cId="4052594761" sldId="324"/>
            <ac:spMk id="21" creationId="{F2EFFE48-87CB-4BFB-7033-AFD7D6387D21}"/>
          </ac:spMkLst>
        </pc:spChg>
        <pc:grpChg chg="add del mod">
          <ac:chgData name="Yaiguili Alvarado García" userId="7060d762a36533a9" providerId="LiveId" clId="{EFD26E8D-4821-4972-A70E-05951C30E24C}" dt="2023-02-27T03:39:30.275" v="6971" actId="165"/>
          <ac:grpSpMkLst>
            <pc:docMk/>
            <pc:sldMk cId="4052594761" sldId="324"/>
            <ac:grpSpMk id="15" creationId="{6B04E718-F86E-781C-45CD-F88FFE88CB15}"/>
          </ac:grpSpMkLst>
        </pc:grpChg>
        <pc:picChg chg="add del mod">
          <ac:chgData name="Yaiguili Alvarado García" userId="7060d762a36533a9" providerId="LiveId" clId="{EFD26E8D-4821-4972-A70E-05951C30E24C}" dt="2023-02-27T03:23:13.054" v="6725" actId="478"/>
          <ac:picMkLst>
            <pc:docMk/>
            <pc:sldMk cId="4052594761" sldId="324"/>
            <ac:picMk id="9" creationId="{541C7550-F4B6-AF50-2721-12A457BC14CF}"/>
          </ac:picMkLst>
        </pc:picChg>
        <pc:picChg chg="add mod">
          <ac:chgData name="Yaiguili Alvarado García" userId="7060d762a36533a9" providerId="LiveId" clId="{EFD26E8D-4821-4972-A70E-05951C30E24C}" dt="2023-02-27T03:44:11.294" v="7034" actId="1036"/>
          <ac:picMkLst>
            <pc:docMk/>
            <pc:sldMk cId="4052594761" sldId="324"/>
            <ac:picMk id="20" creationId="{A667EA4F-A9D1-16B8-7E0F-B2B90B3C662F}"/>
          </ac:picMkLst>
        </pc:picChg>
      </pc:sldChg>
      <pc:sldChg chg="addSp delSp modSp add mod modTransition modAnim">
        <pc:chgData name="Yaiguili Alvarado García" userId="7060d762a36533a9" providerId="LiveId" clId="{EFD26E8D-4821-4972-A70E-05951C30E24C}" dt="2023-02-27T04:13:10.625" v="7418" actId="20577"/>
        <pc:sldMkLst>
          <pc:docMk/>
          <pc:sldMk cId="1859094220" sldId="325"/>
        </pc:sldMkLst>
        <pc:spChg chg="add mod">
          <ac:chgData name="Yaiguili Alvarado García" userId="7060d762a36533a9" providerId="LiveId" clId="{EFD26E8D-4821-4972-A70E-05951C30E24C}" dt="2023-02-27T03:59:09.254" v="7280" actId="1076"/>
          <ac:spMkLst>
            <pc:docMk/>
            <pc:sldMk cId="1859094220" sldId="325"/>
            <ac:spMk id="2" creationId="{C6797BFB-A249-C669-7120-FA8274B2D69F}"/>
          </ac:spMkLst>
        </pc:spChg>
        <pc:spChg chg="mod">
          <ac:chgData name="Yaiguili Alvarado García" userId="7060d762a36533a9" providerId="LiveId" clId="{EFD26E8D-4821-4972-A70E-05951C30E24C}" dt="2023-02-27T04:13:10.625" v="7418" actId="20577"/>
          <ac:spMkLst>
            <pc:docMk/>
            <pc:sldMk cId="1859094220" sldId="325"/>
            <ac:spMk id="6" creationId="{4F42B3D1-517C-C163-1385-7CDD4B4BE42E}"/>
          </ac:spMkLst>
        </pc:spChg>
        <pc:spChg chg="del mod">
          <ac:chgData name="Yaiguili Alvarado García" userId="7060d762a36533a9" providerId="LiveId" clId="{EFD26E8D-4821-4972-A70E-05951C30E24C}" dt="2023-02-27T03:50:50.454" v="7158" actId="478"/>
          <ac:spMkLst>
            <pc:docMk/>
            <pc:sldMk cId="1859094220" sldId="325"/>
            <ac:spMk id="8" creationId="{5D4E097E-C44A-6DD6-8FCA-B4AEAC604858}"/>
          </ac:spMkLst>
        </pc:spChg>
        <pc:spChg chg="del mod">
          <ac:chgData name="Yaiguili Alvarado García" userId="7060d762a36533a9" providerId="LiveId" clId="{EFD26E8D-4821-4972-A70E-05951C30E24C}" dt="2023-02-27T03:48:36.724" v="7093" actId="478"/>
          <ac:spMkLst>
            <pc:docMk/>
            <pc:sldMk cId="1859094220" sldId="325"/>
            <ac:spMk id="10" creationId="{C1FC5061-A0CA-C5A9-466E-AC12EF869025}"/>
          </ac:spMkLst>
        </pc:spChg>
        <pc:spChg chg="mod">
          <ac:chgData name="Yaiguili Alvarado García" userId="7060d762a36533a9" providerId="LiveId" clId="{EFD26E8D-4821-4972-A70E-05951C30E24C}" dt="2023-02-27T03:59:09.254" v="7280" actId="1076"/>
          <ac:spMkLst>
            <pc:docMk/>
            <pc:sldMk cId="1859094220" sldId="325"/>
            <ac:spMk id="11" creationId="{A85FBB5D-DBC4-8D8C-5048-281BFB5F1EED}"/>
          </ac:spMkLst>
        </pc:spChg>
        <pc:spChg chg="del">
          <ac:chgData name="Yaiguili Alvarado García" userId="7060d762a36533a9" providerId="LiveId" clId="{EFD26E8D-4821-4972-A70E-05951C30E24C}" dt="2023-02-27T03:48:46.874" v="7096" actId="478"/>
          <ac:spMkLst>
            <pc:docMk/>
            <pc:sldMk cId="1859094220" sldId="325"/>
            <ac:spMk id="14" creationId="{988DC0D6-6CD5-92E3-3E6B-231CF904D6D1}"/>
          </ac:spMkLst>
        </pc:spChg>
        <pc:spChg chg="del">
          <ac:chgData name="Yaiguili Alvarado García" userId="7060d762a36533a9" providerId="LiveId" clId="{EFD26E8D-4821-4972-A70E-05951C30E24C}" dt="2023-02-27T03:49:15.544" v="7100" actId="478"/>
          <ac:spMkLst>
            <pc:docMk/>
            <pc:sldMk cId="1859094220" sldId="325"/>
            <ac:spMk id="16" creationId="{49BE1733-623A-FD26-E3F2-BD605C261E73}"/>
          </ac:spMkLst>
        </pc:spChg>
        <pc:spChg chg="del">
          <ac:chgData name="Yaiguili Alvarado García" userId="7060d762a36533a9" providerId="LiveId" clId="{EFD26E8D-4821-4972-A70E-05951C30E24C}" dt="2023-02-27T03:48:46.874" v="7096" actId="478"/>
          <ac:spMkLst>
            <pc:docMk/>
            <pc:sldMk cId="1859094220" sldId="325"/>
            <ac:spMk id="17" creationId="{B9AC770F-E9CE-76AB-7BB2-32152E215086}"/>
          </ac:spMkLst>
        </pc:spChg>
        <pc:spChg chg="del">
          <ac:chgData name="Yaiguili Alvarado García" userId="7060d762a36533a9" providerId="LiveId" clId="{EFD26E8D-4821-4972-A70E-05951C30E24C}" dt="2023-02-27T03:48:49.624" v="7098" actId="478"/>
          <ac:spMkLst>
            <pc:docMk/>
            <pc:sldMk cId="1859094220" sldId="325"/>
            <ac:spMk id="18" creationId="{5EAD10A0-3C2B-3B08-E858-08F343543AA9}"/>
          </ac:spMkLst>
        </pc:spChg>
        <pc:spChg chg="del">
          <ac:chgData name="Yaiguili Alvarado García" userId="7060d762a36533a9" providerId="LiveId" clId="{EFD26E8D-4821-4972-A70E-05951C30E24C}" dt="2023-02-27T03:48:47.654" v="7097" actId="478"/>
          <ac:spMkLst>
            <pc:docMk/>
            <pc:sldMk cId="1859094220" sldId="325"/>
            <ac:spMk id="21" creationId="{F2EFFE48-87CB-4BFB-7033-AFD7D6387D21}"/>
          </ac:spMkLst>
        </pc:spChg>
        <pc:picChg chg="del">
          <ac:chgData name="Yaiguili Alvarado García" userId="7060d762a36533a9" providerId="LiveId" clId="{EFD26E8D-4821-4972-A70E-05951C30E24C}" dt="2023-02-27T03:48:50.204" v="7099" actId="478"/>
          <ac:picMkLst>
            <pc:docMk/>
            <pc:sldMk cId="1859094220" sldId="325"/>
            <ac:picMk id="20" creationId="{A667EA4F-A9D1-16B8-7E0F-B2B90B3C662F}"/>
          </ac:picMkLst>
        </pc:picChg>
      </pc:sldChg>
      <pc:sldChg chg="addSp modSp add mod modTransition">
        <pc:chgData name="Yaiguili Alvarado García" userId="7060d762a36533a9" providerId="LiveId" clId="{EFD26E8D-4821-4972-A70E-05951C30E24C}" dt="2023-02-27T04:15:06.994" v="7439"/>
        <pc:sldMkLst>
          <pc:docMk/>
          <pc:sldMk cId="2635341263" sldId="326"/>
        </pc:sldMkLst>
        <pc:spChg chg="mod">
          <ac:chgData name="Yaiguili Alvarado García" userId="7060d762a36533a9" providerId="LiveId" clId="{EFD26E8D-4821-4972-A70E-05951C30E24C}" dt="2023-02-27T04:01:34.964" v="7315" actId="14100"/>
          <ac:spMkLst>
            <pc:docMk/>
            <pc:sldMk cId="2635341263" sldId="326"/>
            <ac:spMk id="2" creationId="{C6797BFB-A249-C669-7120-FA8274B2D69F}"/>
          </ac:spMkLst>
        </pc:spChg>
        <pc:spChg chg="add mod">
          <ac:chgData name="Yaiguili Alvarado García" userId="7060d762a36533a9" providerId="LiveId" clId="{EFD26E8D-4821-4972-A70E-05951C30E24C}" dt="2023-02-27T04:00:26.527" v="7308" actId="14100"/>
          <ac:spMkLst>
            <pc:docMk/>
            <pc:sldMk cId="2635341263" sldId="326"/>
            <ac:spMk id="3" creationId="{B4287656-5910-1EF0-3507-909A0450336B}"/>
          </ac:spMkLst>
        </pc:spChg>
        <pc:spChg chg="mod">
          <ac:chgData name="Yaiguili Alvarado García" userId="7060d762a36533a9" providerId="LiveId" clId="{EFD26E8D-4821-4972-A70E-05951C30E24C}" dt="2023-02-27T04:15:06.994" v="7439"/>
          <ac:spMkLst>
            <pc:docMk/>
            <pc:sldMk cId="2635341263" sldId="326"/>
            <ac:spMk id="6" creationId="{4F42B3D1-517C-C163-1385-7CDD4B4BE42E}"/>
          </ac:spMkLst>
        </pc:spChg>
      </pc:sldChg>
      <pc:sldChg chg="modSp add mod">
        <pc:chgData name="Yaiguili Alvarado García" userId="7060d762a36533a9" providerId="LiveId" clId="{EFD26E8D-4821-4972-A70E-05951C30E24C}" dt="2023-02-27T04:15:13.265" v="7442" actId="20577"/>
        <pc:sldMkLst>
          <pc:docMk/>
          <pc:sldMk cId="4096791489" sldId="327"/>
        </pc:sldMkLst>
        <pc:spChg chg="mod">
          <ac:chgData name="Yaiguili Alvarado García" userId="7060d762a36533a9" providerId="LiveId" clId="{EFD26E8D-4821-4972-A70E-05951C30E24C}" dt="2023-02-27T04:09:01.744" v="7368" actId="207"/>
          <ac:spMkLst>
            <pc:docMk/>
            <pc:sldMk cId="4096791489" sldId="327"/>
            <ac:spMk id="2" creationId="{C6797BFB-A249-C669-7120-FA8274B2D69F}"/>
          </ac:spMkLst>
        </pc:spChg>
        <pc:spChg chg="mod">
          <ac:chgData name="Yaiguili Alvarado García" userId="7060d762a36533a9" providerId="LiveId" clId="{EFD26E8D-4821-4972-A70E-05951C30E24C}" dt="2023-02-27T04:15:13.265" v="7442" actId="20577"/>
          <ac:spMkLst>
            <pc:docMk/>
            <pc:sldMk cId="4096791489" sldId="327"/>
            <ac:spMk id="6" creationId="{4F42B3D1-517C-C163-1385-7CDD4B4BE42E}"/>
          </ac:spMkLst>
        </pc:spChg>
      </pc:sldChg>
      <pc:sldChg chg="modSp add del mod modTransition">
        <pc:chgData name="Yaiguili Alvarado García" userId="7060d762a36533a9" providerId="LiveId" clId="{EFD26E8D-4821-4972-A70E-05951C30E24C}" dt="2023-02-27T04:05:40.428" v="7340" actId="2696"/>
        <pc:sldMkLst>
          <pc:docMk/>
          <pc:sldMk cId="3952367138" sldId="328"/>
        </pc:sldMkLst>
        <pc:spChg chg="mod">
          <ac:chgData name="Yaiguili Alvarado García" userId="7060d762a36533a9" providerId="LiveId" clId="{EFD26E8D-4821-4972-A70E-05951C30E24C}" dt="2023-02-27T04:02:29.584" v="7320" actId="6549"/>
          <ac:spMkLst>
            <pc:docMk/>
            <pc:sldMk cId="3952367138" sldId="328"/>
            <ac:spMk id="2" creationId="{C6797BFB-A249-C669-7120-FA8274B2D69F}"/>
          </ac:spMkLst>
        </pc:spChg>
      </pc:sldChg>
      <pc:sldChg chg="add del">
        <pc:chgData name="Yaiguili Alvarado García" userId="7060d762a36533a9" providerId="LiveId" clId="{EFD26E8D-4821-4972-A70E-05951C30E24C}" dt="2023-02-27T04:07:57.444" v="7361" actId="47"/>
        <pc:sldMkLst>
          <pc:docMk/>
          <pc:sldMk cId="1634044852" sldId="329"/>
        </pc:sldMkLst>
      </pc:sldChg>
      <pc:sldChg chg="modSp add mod">
        <pc:chgData name="Yaiguili Alvarado García" userId="7060d762a36533a9" providerId="LiveId" clId="{EFD26E8D-4821-4972-A70E-05951C30E24C}" dt="2023-02-27T04:15:18.489" v="7443"/>
        <pc:sldMkLst>
          <pc:docMk/>
          <pc:sldMk cId="90220368" sldId="330"/>
        </pc:sldMkLst>
        <pc:spChg chg="mod">
          <ac:chgData name="Yaiguili Alvarado García" userId="7060d762a36533a9" providerId="LiveId" clId="{EFD26E8D-4821-4972-A70E-05951C30E24C}" dt="2023-02-27T04:09:08.014" v="7369" actId="207"/>
          <ac:spMkLst>
            <pc:docMk/>
            <pc:sldMk cId="90220368" sldId="330"/>
            <ac:spMk id="2" creationId="{C6797BFB-A249-C669-7120-FA8274B2D69F}"/>
          </ac:spMkLst>
        </pc:spChg>
        <pc:spChg chg="mod">
          <ac:chgData name="Yaiguili Alvarado García" userId="7060d762a36533a9" providerId="LiveId" clId="{EFD26E8D-4821-4972-A70E-05951C30E24C}" dt="2023-02-27T04:15:18.489" v="7443"/>
          <ac:spMkLst>
            <pc:docMk/>
            <pc:sldMk cId="90220368" sldId="330"/>
            <ac:spMk id="6" creationId="{4F42B3D1-517C-C163-1385-7CDD4B4BE42E}"/>
          </ac:spMkLst>
        </pc:spChg>
      </pc:sldChg>
      <pc:sldChg chg="addSp delSp modSp add mod">
        <pc:chgData name="Yaiguili Alvarado García" userId="7060d762a36533a9" providerId="LiveId" clId="{EFD26E8D-4821-4972-A70E-05951C30E24C}" dt="2023-02-27T04:15:08.905" v="7440"/>
        <pc:sldMkLst>
          <pc:docMk/>
          <pc:sldMk cId="1269366298" sldId="331"/>
        </pc:sldMkLst>
        <pc:spChg chg="mod">
          <ac:chgData name="Yaiguili Alvarado García" userId="7060d762a36533a9" providerId="LiveId" clId="{EFD26E8D-4821-4972-A70E-05951C30E24C}" dt="2023-02-27T04:04:22.349" v="7326" actId="20577"/>
          <ac:spMkLst>
            <pc:docMk/>
            <pc:sldMk cId="1269366298" sldId="331"/>
            <ac:spMk id="3" creationId="{B4287656-5910-1EF0-3507-909A0450336B}"/>
          </ac:spMkLst>
        </pc:spChg>
        <pc:spChg chg="mod">
          <ac:chgData name="Yaiguili Alvarado García" userId="7060d762a36533a9" providerId="LiveId" clId="{EFD26E8D-4821-4972-A70E-05951C30E24C}" dt="2023-02-27T04:15:08.905" v="7440"/>
          <ac:spMkLst>
            <pc:docMk/>
            <pc:sldMk cId="1269366298" sldId="331"/>
            <ac:spMk id="6" creationId="{4F42B3D1-517C-C163-1385-7CDD4B4BE42E}"/>
          </ac:spMkLst>
        </pc:spChg>
        <pc:spChg chg="add del">
          <ac:chgData name="Yaiguili Alvarado García" userId="7060d762a36533a9" providerId="LiveId" clId="{EFD26E8D-4821-4972-A70E-05951C30E24C}" dt="2023-02-27T04:04:39.394" v="7328" actId="22"/>
          <ac:spMkLst>
            <pc:docMk/>
            <pc:sldMk cId="1269366298" sldId="331"/>
            <ac:spMk id="7" creationId="{D09C2C31-DB86-5F8B-DC6E-08A2393FEA19}"/>
          </ac:spMkLst>
        </pc:spChg>
        <pc:spChg chg="add mod">
          <ac:chgData name="Yaiguili Alvarado García" userId="7060d762a36533a9" providerId="LiveId" clId="{EFD26E8D-4821-4972-A70E-05951C30E24C}" dt="2023-02-27T04:05:21.844" v="7339" actId="1035"/>
          <ac:spMkLst>
            <pc:docMk/>
            <pc:sldMk cId="1269366298" sldId="331"/>
            <ac:spMk id="8" creationId="{B8F5791C-F220-9ACA-F6E5-C4B461691845}"/>
          </ac:spMkLst>
        </pc:spChg>
        <pc:spChg chg="add del mod">
          <ac:chgData name="Yaiguili Alvarado García" userId="7060d762a36533a9" providerId="LiveId" clId="{EFD26E8D-4821-4972-A70E-05951C30E24C}" dt="2023-02-27T04:04:46.659" v="7332"/>
          <ac:spMkLst>
            <pc:docMk/>
            <pc:sldMk cId="1269366298" sldId="331"/>
            <ac:spMk id="9" creationId="{1726B221-19DF-B953-7565-CBD5B3DA32EC}"/>
          </ac:spMkLst>
        </pc:spChg>
      </pc:sldChg>
      <pc:sldChg chg="modSp add mod modAnim">
        <pc:chgData name="Yaiguili Alvarado García" userId="7060d762a36533a9" providerId="LiveId" clId="{EFD26E8D-4821-4972-A70E-05951C30E24C}" dt="2023-02-27T04:12:39.041" v="7389" actId="207"/>
        <pc:sldMkLst>
          <pc:docMk/>
          <pc:sldMk cId="3846013766" sldId="332"/>
        </pc:sldMkLst>
        <pc:spChg chg="mod">
          <ac:chgData name="Yaiguili Alvarado García" userId="7060d762a36533a9" providerId="LiveId" clId="{EFD26E8D-4821-4972-A70E-05951C30E24C}" dt="2023-02-27T04:10:29.828" v="7373" actId="207"/>
          <ac:spMkLst>
            <pc:docMk/>
            <pc:sldMk cId="3846013766" sldId="332"/>
            <ac:spMk id="14" creationId="{988DC0D6-6CD5-92E3-3E6B-231CF904D6D1}"/>
          </ac:spMkLst>
        </pc:spChg>
        <pc:spChg chg="mod">
          <ac:chgData name="Yaiguili Alvarado García" userId="7060d762a36533a9" providerId="LiveId" clId="{EFD26E8D-4821-4972-A70E-05951C30E24C}" dt="2023-02-27T04:12:39.041" v="7389" actId="207"/>
          <ac:spMkLst>
            <pc:docMk/>
            <pc:sldMk cId="3846013766" sldId="332"/>
            <ac:spMk id="16" creationId="{49BE1733-623A-FD26-E3F2-BD605C261E73}"/>
          </ac:spMkLst>
        </pc:spChg>
        <pc:spChg chg="mod">
          <ac:chgData name="Yaiguili Alvarado García" userId="7060d762a36533a9" providerId="LiveId" clId="{EFD26E8D-4821-4972-A70E-05951C30E24C}" dt="2023-02-27T04:10:35.861" v="7374" actId="207"/>
          <ac:spMkLst>
            <pc:docMk/>
            <pc:sldMk cId="3846013766" sldId="332"/>
            <ac:spMk id="17" creationId="{B9AC770F-E9CE-76AB-7BB2-32152E215086}"/>
          </ac:spMkLst>
        </pc:spChg>
        <pc:spChg chg="mod">
          <ac:chgData name="Yaiguili Alvarado García" userId="7060d762a36533a9" providerId="LiveId" clId="{EFD26E8D-4821-4972-A70E-05951C30E24C}" dt="2023-02-27T04:10:42.609" v="7375" actId="207"/>
          <ac:spMkLst>
            <pc:docMk/>
            <pc:sldMk cId="3846013766" sldId="332"/>
            <ac:spMk id="18" creationId="{5EAD10A0-3C2B-3B08-E858-08F343543AA9}"/>
          </ac:spMkLst>
        </pc:spChg>
        <pc:spChg chg="mod">
          <ac:chgData name="Yaiguili Alvarado García" userId="7060d762a36533a9" providerId="LiveId" clId="{EFD26E8D-4821-4972-A70E-05951C30E24C}" dt="2023-02-27T04:10:20.827" v="7372" actId="207"/>
          <ac:spMkLst>
            <pc:docMk/>
            <pc:sldMk cId="3846013766" sldId="332"/>
            <ac:spMk id="21" creationId="{F2EFFE48-87CB-4BFB-7033-AFD7D6387D21}"/>
          </ac:spMkLst>
        </pc:spChg>
        <pc:picChg chg="mod">
          <ac:chgData name="Yaiguili Alvarado García" userId="7060d762a36533a9" providerId="LiveId" clId="{EFD26E8D-4821-4972-A70E-05951C30E24C}" dt="2023-02-27T04:10:09.636" v="7371" actId="207"/>
          <ac:picMkLst>
            <pc:docMk/>
            <pc:sldMk cId="3846013766" sldId="332"/>
            <ac:picMk id="20" creationId="{A667EA4F-A9D1-16B8-7E0F-B2B90B3C662F}"/>
          </ac:picMkLst>
        </pc:picChg>
      </pc:sldChg>
      <pc:sldChg chg="modSp add mod ord modAnim">
        <pc:chgData name="Yaiguili Alvarado García" userId="7060d762a36533a9" providerId="LiveId" clId="{EFD26E8D-4821-4972-A70E-05951C30E24C}" dt="2023-02-27T04:12:44.465" v="7390" actId="207"/>
        <pc:sldMkLst>
          <pc:docMk/>
          <pc:sldMk cId="1750014762" sldId="333"/>
        </pc:sldMkLst>
        <pc:spChg chg="mod">
          <ac:chgData name="Yaiguili Alvarado García" userId="7060d762a36533a9" providerId="LiveId" clId="{EFD26E8D-4821-4972-A70E-05951C30E24C}" dt="2023-02-27T04:11:56.575" v="7384" actId="207"/>
          <ac:spMkLst>
            <pc:docMk/>
            <pc:sldMk cId="1750014762" sldId="333"/>
            <ac:spMk id="11" creationId="{A85FBB5D-DBC4-8D8C-5048-281BFB5F1EED}"/>
          </ac:spMkLst>
        </pc:spChg>
        <pc:spChg chg="mod">
          <ac:chgData name="Yaiguili Alvarado García" userId="7060d762a36533a9" providerId="LiveId" clId="{EFD26E8D-4821-4972-A70E-05951C30E24C}" dt="2023-02-27T04:12:44.465" v="7390" actId="207"/>
          <ac:spMkLst>
            <pc:docMk/>
            <pc:sldMk cId="1750014762" sldId="333"/>
            <ac:spMk id="16" creationId="{49BE1733-623A-FD26-E3F2-BD605C261E73}"/>
          </ac:spMkLst>
        </pc:spChg>
        <pc:spChg chg="mod">
          <ac:chgData name="Yaiguili Alvarado García" userId="7060d762a36533a9" providerId="LiveId" clId="{EFD26E8D-4821-4972-A70E-05951C30E24C}" dt="2023-02-27T04:12:44.465" v="7390" actId="207"/>
          <ac:spMkLst>
            <pc:docMk/>
            <pc:sldMk cId="1750014762" sldId="333"/>
            <ac:spMk id="17" creationId="{B9AC770F-E9CE-76AB-7BB2-32152E215086}"/>
          </ac:spMkLst>
        </pc:spChg>
        <pc:spChg chg="mod">
          <ac:chgData name="Yaiguili Alvarado García" userId="7060d762a36533a9" providerId="LiveId" clId="{EFD26E8D-4821-4972-A70E-05951C30E24C}" dt="2023-02-27T04:12:01.905" v="7385" actId="207"/>
          <ac:spMkLst>
            <pc:docMk/>
            <pc:sldMk cId="1750014762" sldId="333"/>
            <ac:spMk id="18" creationId="{5EAD10A0-3C2B-3B08-E858-08F343543AA9}"/>
          </ac:spMkLst>
        </pc:spChg>
        <pc:spChg chg="mod">
          <ac:chgData name="Yaiguili Alvarado García" userId="7060d762a36533a9" providerId="LiveId" clId="{EFD26E8D-4821-4972-A70E-05951C30E24C}" dt="2023-02-27T04:11:44.978" v="7382" actId="207"/>
          <ac:spMkLst>
            <pc:docMk/>
            <pc:sldMk cId="1750014762" sldId="333"/>
            <ac:spMk id="21" creationId="{F2EFFE48-87CB-4BFB-7033-AFD7D6387D21}"/>
          </ac:spMkLst>
        </pc:spChg>
        <pc:picChg chg="mod">
          <ac:chgData name="Yaiguili Alvarado García" userId="7060d762a36533a9" providerId="LiveId" clId="{EFD26E8D-4821-4972-A70E-05951C30E24C}" dt="2023-02-27T04:11:52.619" v="7383" actId="207"/>
          <ac:picMkLst>
            <pc:docMk/>
            <pc:sldMk cId="1750014762" sldId="333"/>
            <ac:picMk id="20" creationId="{A667EA4F-A9D1-16B8-7E0F-B2B90B3C662F}"/>
          </ac:picMkLst>
        </pc:picChg>
      </pc:sldChg>
      <pc:sldChg chg="addSp delSp modSp add mod ord">
        <pc:chgData name="Yaiguili Alvarado García" userId="7060d762a36533a9" providerId="LiveId" clId="{EFD26E8D-4821-4972-A70E-05951C30E24C}" dt="2023-02-27T04:15:26.314" v="7444" actId="20577"/>
        <pc:sldMkLst>
          <pc:docMk/>
          <pc:sldMk cId="2250157016" sldId="334"/>
        </pc:sldMkLst>
        <pc:spChg chg="add mod">
          <ac:chgData name="Yaiguili Alvarado García" userId="7060d762a36533a9" providerId="LiveId" clId="{EFD26E8D-4821-4972-A70E-05951C30E24C}" dt="2023-02-27T04:13:55.035" v="7429" actId="1076"/>
          <ac:spMkLst>
            <pc:docMk/>
            <pc:sldMk cId="2250157016" sldId="334"/>
            <ac:spMk id="3" creationId="{CACBF2F8-540B-A7C4-65FB-4BBB5EC07AB7}"/>
          </ac:spMkLst>
        </pc:spChg>
        <pc:spChg chg="mod">
          <ac:chgData name="Yaiguili Alvarado García" userId="7060d762a36533a9" providerId="LiveId" clId="{EFD26E8D-4821-4972-A70E-05951C30E24C}" dt="2023-02-27T04:15:26.314" v="7444" actId="20577"/>
          <ac:spMkLst>
            <pc:docMk/>
            <pc:sldMk cId="2250157016" sldId="334"/>
            <ac:spMk id="6" creationId="{4F42B3D1-517C-C163-1385-7CDD4B4BE42E}"/>
          </ac:spMkLst>
        </pc:spChg>
        <pc:spChg chg="del">
          <ac:chgData name="Yaiguili Alvarado García" userId="7060d762a36533a9" providerId="LiveId" clId="{EFD26E8D-4821-4972-A70E-05951C30E24C}" dt="2023-02-27T04:13:59.364" v="7430" actId="478"/>
          <ac:spMkLst>
            <pc:docMk/>
            <pc:sldMk cId="2250157016" sldId="334"/>
            <ac:spMk id="11" creationId="{A85FBB5D-DBC4-8D8C-5048-281BFB5F1EED}"/>
          </ac:spMkLst>
        </pc:spChg>
      </pc:sldChg>
      <pc:sldChg chg="addSp delSp modSp add mod ord">
        <pc:chgData name="Yaiguili Alvarado García" userId="7060d762a36533a9" providerId="LiveId" clId="{EFD26E8D-4821-4972-A70E-05951C30E24C}" dt="2023-02-27T04:15:54.305" v="7456"/>
        <pc:sldMkLst>
          <pc:docMk/>
          <pc:sldMk cId="3891468812" sldId="335"/>
        </pc:sldMkLst>
        <pc:spChg chg="add mod">
          <ac:chgData name="Yaiguili Alvarado García" userId="7060d762a36533a9" providerId="LiveId" clId="{EFD26E8D-4821-4972-A70E-05951C30E24C}" dt="2023-02-27T04:15:54.305" v="7456"/>
          <ac:spMkLst>
            <pc:docMk/>
            <pc:sldMk cId="3891468812" sldId="335"/>
            <ac:spMk id="4" creationId="{046A26EA-2683-FE2F-14ED-23307FB7DDA2}"/>
          </ac:spMkLst>
        </pc:spChg>
        <pc:spChg chg="mod">
          <ac:chgData name="Yaiguili Alvarado García" userId="7060d762a36533a9" providerId="LiveId" clId="{EFD26E8D-4821-4972-A70E-05951C30E24C}" dt="2023-02-27T04:15:33.665" v="7449" actId="20577"/>
          <ac:spMkLst>
            <pc:docMk/>
            <pc:sldMk cId="3891468812" sldId="335"/>
            <ac:spMk id="6" creationId="{4F42B3D1-517C-C163-1385-7CDD4B4BE42E}"/>
          </ac:spMkLst>
        </pc:spChg>
        <pc:spChg chg="del">
          <ac:chgData name="Yaiguili Alvarado García" userId="7060d762a36533a9" providerId="LiveId" clId="{EFD26E8D-4821-4972-A70E-05951C30E24C}" dt="2023-02-27T04:14:50.735" v="7438" actId="478"/>
          <ac:spMkLst>
            <pc:docMk/>
            <pc:sldMk cId="3891468812" sldId="335"/>
            <ac:spMk id="11" creationId="{A85FBB5D-DBC4-8D8C-5048-281BFB5F1EED}"/>
          </ac:spMkLst>
        </pc:spChg>
      </pc:sldChg>
      <pc:sldChg chg="addSp delSp modSp add mod ord modTransition">
        <pc:chgData name="Yaiguili Alvarado García" userId="7060d762a36533a9" providerId="LiveId" clId="{EFD26E8D-4821-4972-A70E-05951C30E24C}" dt="2023-02-27T04:22:47.525" v="7610" actId="20577"/>
        <pc:sldMkLst>
          <pc:docMk/>
          <pc:sldMk cId="187190084" sldId="336"/>
        </pc:sldMkLst>
        <pc:spChg chg="add mod">
          <ac:chgData name="Yaiguili Alvarado García" userId="7060d762a36533a9" providerId="LiveId" clId="{EFD26E8D-4821-4972-A70E-05951C30E24C}" dt="2023-02-27T04:15:57.784" v="7458"/>
          <ac:spMkLst>
            <pc:docMk/>
            <pc:sldMk cId="187190084" sldId="336"/>
            <ac:spMk id="4" creationId="{FC5738BD-827F-72C4-8E46-E818684886FC}"/>
          </ac:spMkLst>
        </pc:spChg>
        <pc:spChg chg="mod">
          <ac:chgData name="Yaiguili Alvarado García" userId="7060d762a36533a9" providerId="LiveId" clId="{EFD26E8D-4821-4972-A70E-05951C30E24C}" dt="2023-02-27T04:22:47.525" v="7610" actId="20577"/>
          <ac:spMkLst>
            <pc:docMk/>
            <pc:sldMk cId="187190084" sldId="336"/>
            <ac:spMk id="6" creationId="{4F42B3D1-517C-C163-1385-7CDD4B4BE42E}"/>
          </ac:spMkLst>
        </pc:spChg>
        <pc:spChg chg="mod">
          <ac:chgData name="Yaiguili Alvarado García" userId="7060d762a36533a9" providerId="LiveId" clId="{EFD26E8D-4821-4972-A70E-05951C30E24C}" dt="2023-02-27T04:18:54.884" v="7529" actId="20577"/>
          <ac:spMkLst>
            <pc:docMk/>
            <pc:sldMk cId="187190084" sldId="336"/>
            <ac:spMk id="8" creationId="{B8F5791C-F220-9ACA-F6E5-C4B461691845}"/>
          </ac:spMkLst>
        </pc:spChg>
        <pc:spChg chg="del">
          <ac:chgData name="Yaiguili Alvarado García" userId="7060d762a36533a9" providerId="LiveId" clId="{EFD26E8D-4821-4972-A70E-05951C30E24C}" dt="2023-02-27T04:15:57.485" v="7457" actId="478"/>
          <ac:spMkLst>
            <pc:docMk/>
            <pc:sldMk cId="187190084" sldId="336"/>
            <ac:spMk id="11" creationId="{A85FBB5D-DBC4-8D8C-5048-281BFB5F1EED}"/>
          </ac:spMkLst>
        </pc:spChg>
      </pc:sldChg>
      <pc:sldChg chg="modSp add mod modTransition">
        <pc:chgData name="Yaiguili Alvarado García" userId="7060d762a36533a9" providerId="LiveId" clId="{EFD26E8D-4821-4972-A70E-05951C30E24C}" dt="2023-02-27T04:22:43.245" v="7607" actId="20577"/>
        <pc:sldMkLst>
          <pc:docMk/>
          <pc:sldMk cId="210925029" sldId="337"/>
        </pc:sldMkLst>
        <pc:spChg chg="mod">
          <ac:chgData name="Yaiguili Alvarado García" userId="7060d762a36533a9" providerId="LiveId" clId="{EFD26E8D-4821-4972-A70E-05951C30E24C}" dt="2023-02-27T04:22:43.245" v="7607" actId="20577"/>
          <ac:spMkLst>
            <pc:docMk/>
            <pc:sldMk cId="210925029" sldId="337"/>
            <ac:spMk id="6" creationId="{4F42B3D1-517C-C163-1385-7CDD4B4BE42E}"/>
          </ac:spMkLst>
        </pc:spChg>
        <pc:spChg chg="mod">
          <ac:chgData name="Yaiguili Alvarado García" userId="7060d762a36533a9" providerId="LiveId" clId="{EFD26E8D-4821-4972-A70E-05951C30E24C}" dt="2023-02-27T04:19:51.275" v="7539" actId="20577"/>
          <ac:spMkLst>
            <pc:docMk/>
            <pc:sldMk cId="210925029" sldId="337"/>
            <ac:spMk id="8" creationId="{B8F5791C-F220-9ACA-F6E5-C4B461691845}"/>
          </ac:spMkLst>
        </pc:spChg>
      </pc:sldChg>
      <pc:sldChg chg="modSp add mod modTransition">
        <pc:chgData name="Yaiguili Alvarado García" userId="7060d762a36533a9" providerId="LiveId" clId="{EFD26E8D-4821-4972-A70E-05951C30E24C}" dt="2023-02-27T04:22:39.695" v="7604" actId="6549"/>
        <pc:sldMkLst>
          <pc:docMk/>
          <pc:sldMk cId="4276404229" sldId="338"/>
        </pc:sldMkLst>
        <pc:spChg chg="mod">
          <ac:chgData name="Yaiguili Alvarado García" userId="7060d762a36533a9" providerId="LiveId" clId="{EFD26E8D-4821-4972-A70E-05951C30E24C}" dt="2023-02-27T04:22:39.695" v="7604" actId="6549"/>
          <ac:spMkLst>
            <pc:docMk/>
            <pc:sldMk cId="4276404229" sldId="338"/>
            <ac:spMk id="6" creationId="{4F42B3D1-517C-C163-1385-7CDD4B4BE42E}"/>
          </ac:spMkLst>
        </pc:spChg>
        <pc:spChg chg="mod">
          <ac:chgData name="Yaiguili Alvarado García" userId="7060d762a36533a9" providerId="LiveId" clId="{EFD26E8D-4821-4972-A70E-05951C30E24C}" dt="2023-02-27T04:20:17.665" v="7541" actId="20577"/>
          <ac:spMkLst>
            <pc:docMk/>
            <pc:sldMk cId="4276404229" sldId="338"/>
            <ac:spMk id="8" creationId="{B8F5791C-F220-9ACA-F6E5-C4B461691845}"/>
          </ac:spMkLst>
        </pc:spChg>
      </pc:sldChg>
      <pc:sldChg chg="addSp delSp modSp new mod modAnim">
        <pc:chgData name="Yaiguili Alvarado García" userId="7060d762a36533a9" providerId="LiveId" clId="{EFD26E8D-4821-4972-A70E-05951C30E24C}" dt="2023-02-27T04:38:11.605" v="7838" actId="1035"/>
        <pc:sldMkLst>
          <pc:docMk/>
          <pc:sldMk cId="211302339" sldId="339"/>
        </pc:sldMkLst>
        <pc:spChg chg="mod">
          <ac:chgData name="Yaiguili Alvarado García" userId="7060d762a36533a9" providerId="LiveId" clId="{EFD26E8D-4821-4972-A70E-05951C30E24C}" dt="2023-02-27T04:22:33.445" v="7601" actId="20577"/>
          <ac:spMkLst>
            <pc:docMk/>
            <pc:sldMk cId="211302339" sldId="339"/>
            <ac:spMk id="2" creationId="{AB38307C-9B02-5FE4-5239-C539FB914A50}"/>
          </ac:spMkLst>
        </pc:spChg>
        <pc:spChg chg="mod">
          <ac:chgData name="Yaiguili Alvarado García" userId="7060d762a36533a9" providerId="LiveId" clId="{EFD26E8D-4821-4972-A70E-05951C30E24C}" dt="2023-02-27T04:26:37.750" v="7694" actId="20577"/>
          <ac:spMkLst>
            <pc:docMk/>
            <pc:sldMk cId="211302339" sldId="339"/>
            <ac:spMk id="3" creationId="{CC867D22-6A43-D3BF-E8AB-01F7585494E9}"/>
          </ac:spMkLst>
        </pc:spChg>
        <pc:spChg chg="del">
          <ac:chgData name="Yaiguili Alvarado García" userId="7060d762a36533a9" providerId="LiveId" clId="{EFD26E8D-4821-4972-A70E-05951C30E24C}" dt="2023-02-27T04:23:29.165" v="7611" actId="478"/>
          <ac:spMkLst>
            <pc:docMk/>
            <pc:sldMk cId="211302339" sldId="339"/>
            <ac:spMk id="4" creationId="{5982DD18-F83F-5BDF-58DE-A077431F666F}"/>
          </ac:spMkLst>
        </pc:spChg>
        <pc:spChg chg="add mod">
          <ac:chgData name="Yaiguili Alvarado García" userId="7060d762a36533a9" providerId="LiveId" clId="{EFD26E8D-4821-4972-A70E-05951C30E24C}" dt="2023-02-27T04:24:09.455" v="7633" actId="20577"/>
          <ac:spMkLst>
            <pc:docMk/>
            <pc:sldMk cId="211302339" sldId="339"/>
            <ac:spMk id="5" creationId="{12DE1F46-A75C-ED4B-4F7C-342AA84C1D2C}"/>
          </ac:spMkLst>
        </pc:spChg>
        <pc:spChg chg="add mod">
          <ac:chgData name="Yaiguili Alvarado García" userId="7060d762a36533a9" providerId="LiveId" clId="{EFD26E8D-4821-4972-A70E-05951C30E24C}" dt="2023-02-27T04:23:39.081" v="7619" actId="20577"/>
          <ac:spMkLst>
            <pc:docMk/>
            <pc:sldMk cId="211302339" sldId="339"/>
            <ac:spMk id="6" creationId="{15C17C86-F2FB-F944-8923-148D24C8849F}"/>
          </ac:spMkLst>
        </pc:spChg>
        <pc:spChg chg="add mod">
          <ac:chgData name="Yaiguili Alvarado García" userId="7060d762a36533a9" providerId="LiveId" clId="{EFD26E8D-4821-4972-A70E-05951C30E24C}" dt="2023-02-27T04:32:05.995" v="7778" actId="14100"/>
          <ac:spMkLst>
            <pc:docMk/>
            <pc:sldMk cId="211302339" sldId="339"/>
            <ac:spMk id="9" creationId="{BF9DB7DC-3819-B9E1-9C97-D6A655AB0944}"/>
          </ac:spMkLst>
        </pc:spChg>
        <pc:spChg chg="add mod">
          <ac:chgData name="Yaiguili Alvarado García" userId="7060d762a36533a9" providerId="LiveId" clId="{EFD26E8D-4821-4972-A70E-05951C30E24C}" dt="2023-02-27T04:25:12.385" v="7650" actId="1076"/>
          <ac:spMkLst>
            <pc:docMk/>
            <pc:sldMk cId="211302339" sldId="339"/>
            <ac:spMk id="10" creationId="{789F60DA-8487-7B1E-09FD-176F1085C905}"/>
          </ac:spMkLst>
        </pc:spChg>
        <pc:spChg chg="add mod">
          <ac:chgData name="Yaiguili Alvarado García" userId="7060d762a36533a9" providerId="LiveId" clId="{EFD26E8D-4821-4972-A70E-05951C30E24C}" dt="2023-02-27T04:36:57.485" v="7829" actId="1035"/>
          <ac:spMkLst>
            <pc:docMk/>
            <pc:sldMk cId="211302339" sldId="339"/>
            <ac:spMk id="11" creationId="{12BD3DD1-D9E5-ACDF-7710-6CBCB6098816}"/>
          </ac:spMkLst>
        </pc:spChg>
        <pc:spChg chg="add mod">
          <ac:chgData name="Yaiguili Alvarado García" userId="7060d762a36533a9" providerId="LiveId" clId="{EFD26E8D-4821-4972-A70E-05951C30E24C}" dt="2023-02-27T04:35:47.515" v="7813" actId="1076"/>
          <ac:spMkLst>
            <pc:docMk/>
            <pc:sldMk cId="211302339" sldId="339"/>
            <ac:spMk id="12" creationId="{53A43B2C-013B-73CE-7B65-7F95CA33994E}"/>
          </ac:spMkLst>
        </pc:spChg>
        <pc:picChg chg="add mod">
          <ac:chgData name="Yaiguili Alvarado García" userId="7060d762a36533a9" providerId="LiveId" clId="{EFD26E8D-4821-4972-A70E-05951C30E24C}" dt="2023-02-27T04:23:42.945" v="7620" actId="1076"/>
          <ac:picMkLst>
            <pc:docMk/>
            <pc:sldMk cId="211302339" sldId="339"/>
            <ac:picMk id="7" creationId="{04520BB3-0E2F-0134-5E67-4BC859DAA926}"/>
          </ac:picMkLst>
        </pc:picChg>
        <pc:picChg chg="add mod">
          <ac:chgData name="Yaiguili Alvarado García" userId="7060d762a36533a9" providerId="LiveId" clId="{EFD26E8D-4821-4972-A70E-05951C30E24C}" dt="2023-02-27T04:24:53.855" v="7643" actId="1076"/>
          <ac:picMkLst>
            <pc:docMk/>
            <pc:sldMk cId="211302339" sldId="339"/>
            <ac:picMk id="8" creationId="{F9A62496-E71A-479C-6250-58AEB1C1209C}"/>
          </ac:picMkLst>
        </pc:picChg>
        <pc:picChg chg="add mod">
          <ac:chgData name="Yaiguili Alvarado García" userId="7060d762a36533a9" providerId="LiveId" clId="{EFD26E8D-4821-4972-A70E-05951C30E24C}" dt="2023-02-27T04:38:11.605" v="7838" actId="1035"/>
          <ac:picMkLst>
            <pc:docMk/>
            <pc:sldMk cId="211302339" sldId="339"/>
            <ac:picMk id="13" creationId="{51559B77-FD32-A57E-49D7-6FA3F0B55290}"/>
          </ac:picMkLst>
        </pc:picChg>
      </pc:sldChg>
      <pc:sldChg chg="new del">
        <pc:chgData name="Yaiguili Alvarado García" userId="7060d762a36533a9" providerId="LiveId" clId="{EFD26E8D-4821-4972-A70E-05951C30E24C}" dt="2023-02-27T04:21:26.451" v="7544" actId="47"/>
        <pc:sldMkLst>
          <pc:docMk/>
          <pc:sldMk cId="2277343446" sldId="339"/>
        </pc:sldMkLst>
      </pc:sldChg>
      <pc:sldChg chg="add del">
        <pc:chgData name="Yaiguili Alvarado García" userId="7060d762a36533a9" providerId="LiveId" clId="{EFD26E8D-4821-4972-A70E-05951C30E24C}" dt="2023-02-27T04:26:59.646" v="7696" actId="47"/>
        <pc:sldMkLst>
          <pc:docMk/>
          <pc:sldMk cId="26344746" sldId="340"/>
        </pc:sldMkLst>
      </pc:sldChg>
      <pc:sldChg chg="modSp add del mod">
        <pc:chgData name="Yaiguili Alvarado García" userId="7060d762a36533a9" providerId="LiveId" clId="{EFD26E8D-4821-4972-A70E-05951C30E24C}" dt="2023-02-27T04:22:21.345" v="7568" actId="47"/>
        <pc:sldMkLst>
          <pc:docMk/>
          <pc:sldMk cId="888543216" sldId="340"/>
        </pc:sldMkLst>
        <pc:spChg chg="mod">
          <ac:chgData name="Yaiguili Alvarado García" userId="7060d762a36533a9" providerId="LiveId" clId="{EFD26E8D-4821-4972-A70E-05951C30E24C}" dt="2023-02-27T04:21:34.769" v="7559" actId="20577"/>
          <ac:spMkLst>
            <pc:docMk/>
            <pc:sldMk cId="888543216" sldId="340"/>
            <ac:spMk id="10" creationId="{469FBD3F-7796-B2F7-59EA-1DFA1CA0E18E}"/>
          </ac:spMkLst>
        </pc:spChg>
        <pc:spChg chg="mod">
          <ac:chgData name="Yaiguili Alvarado García" userId="7060d762a36533a9" providerId="LiveId" clId="{EFD26E8D-4821-4972-A70E-05951C30E24C}" dt="2023-02-27T04:22:01.165" v="7567" actId="1076"/>
          <ac:spMkLst>
            <pc:docMk/>
            <pc:sldMk cId="888543216" sldId="340"/>
            <ac:spMk id="15" creationId="{FCC74533-2A14-3D99-BA21-7E90DD53C8C9}"/>
          </ac:spMkLst>
        </pc:spChg>
      </pc:sldChg>
      <pc:sldChg chg="addSp delSp modSp add mod delAnim modAnim">
        <pc:chgData name="Yaiguili Alvarado García" userId="7060d762a36533a9" providerId="LiveId" clId="{EFD26E8D-4821-4972-A70E-05951C30E24C}" dt="2023-02-27T04:39:39.114" v="7850" actId="207"/>
        <pc:sldMkLst>
          <pc:docMk/>
          <pc:sldMk cId="3035560317" sldId="340"/>
        </pc:sldMkLst>
        <pc:spChg chg="add mod">
          <ac:chgData name="Yaiguili Alvarado García" userId="7060d762a36533a9" providerId="LiveId" clId="{EFD26E8D-4821-4972-A70E-05951C30E24C}" dt="2023-02-27T04:38:21.122" v="7839" actId="207"/>
          <ac:spMkLst>
            <pc:docMk/>
            <pc:sldMk cId="3035560317" sldId="340"/>
            <ac:spMk id="4" creationId="{82A8D613-C56D-E62A-021B-8E5786749515}"/>
          </ac:spMkLst>
        </pc:spChg>
        <pc:spChg chg="mod">
          <ac:chgData name="Yaiguili Alvarado García" userId="7060d762a36533a9" providerId="LiveId" clId="{EFD26E8D-4821-4972-A70E-05951C30E24C}" dt="2023-02-27T04:32:36.285" v="7785" actId="14100"/>
          <ac:spMkLst>
            <pc:docMk/>
            <pc:sldMk cId="3035560317" sldId="340"/>
            <ac:spMk id="9" creationId="{BF9DB7DC-3819-B9E1-9C97-D6A655AB0944}"/>
          </ac:spMkLst>
        </pc:spChg>
        <pc:spChg chg="del">
          <ac:chgData name="Yaiguili Alvarado García" userId="7060d762a36533a9" providerId="LiveId" clId="{EFD26E8D-4821-4972-A70E-05951C30E24C}" dt="2023-02-27T04:32:26.706" v="7782" actId="478"/>
          <ac:spMkLst>
            <pc:docMk/>
            <pc:sldMk cId="3035560317" sldId="340"/>
            <ac:spMk id="11" creationId="{12BD3DD1-D9E5-ACDF-7710-6CBCB6098816}"/>
          </ac:spMkLst>
        </pc:spChg>
        <pc:spChg chg="del">
          <ac:chgData name="Yaiguili Alvarado García" userId="7060d762a36533a9" providerId="LiveId" clId="{EFD26E8D-4821-4972-A70E-05951C30E24C}" dt="2023-02-27T04:28:06.502" v="7700" actId="478"/>
          <ac:spMkLst>
            <pc:docMk/>
            <pc:sldMk cId="3035560317" sldId="340"/>
            <ac:spMk id="12" creationId="{53A43B2C-013B-73CE-7B65-7F95CA33994E}"/>
          </ac:spMkLst>
        </pc:spChg>
        <pc:spChg chg="add mod">
          <ac:chgData name="Yaiguili Alvarado García" userId="7060d762a36533a9" providerId="LiveId" clId="{EFD26E8D-4821-4972-A70E-05951C30E24C}" dt="2023-02-27T04:39:39.114" v="7850" actId="207"/>
          <ac:spMkLst>
            <pc:docMk/>
            <pc:sldMk cId="3035560317" sldId="340"/>
            <ac:spMk id="16" creationId="{44F0AC48-7452-365A-007F-3D8B29D88992}"/>
          </ac:spMkLst>
        </pc:spChg>
        <pc:spChg chg="add mod ord">
          <ac:chgData name="Yaiguili Alvarado García" userId="7060d762a36533a9" providerId="LiveId" clId="{EFD26E8D-4821-4972-A70E-05951C30E24C}" dt="2023-02-27T04:36:45.295" v="7828" actId="1035"/>
          <ac:spMkLst>
            <pc:docMk/>
            <pc:sldMk cId="3035560317" sldId="340"/>
            <ac:spMk id="17" creationId="{72E2B37F-9C9D-8422-8EC8-AD75390B470D}"/>
          </ac:spMkLst>
        </pc:spChg>
        <pc:picChg chg="del">
          <ac:chgData name="Yaiguili Alvarado García" userId="7060d762a36533a9" providerId="LiveId" clId="{EFD26E8D-4821-4972-A70E-05951C30E24C}" dt="2023-02-27T04:28:07.159" v="7701" actId="478"/>
          <ac:picMkLst>
            <pc:docMk/>
            <pc:sldMk cId="3035560317" sldId="340"/>
            <ac:picMk id="13" creationId="{51559B77-FD32-A57E-49D7-6FA3F0B55290}"/>
          </ac:picMkLst>
        </pc:picChg>
        <pc:picChg chg="add mod">
          <ac:chgData name="Yaiguili Alvarado García" userId="7060d762a36533a9" providerId="LiveId" clId="{EFD26E8D-4821-4972-A70E-05951C30E24C}" dt="2023-02-27T04:33:20.245" v="7797" actId="1076"/>
          <ac:picMkLst>
            <pc:docMk/>
            <pc:sldMk cId="3035560317" sldId="340"/>
            <ac:picMk id="14" creationId="{32A10489-286D-2CF1-94BE-0123FB7F65FD}"/>
          </ac:picMkLst>
        </pc:picChg>
        <pc:picChg chg="add mod">
          <ac:chgData name="Yaiguili Alvarado García" userId="7060d762a36533a9" providerId="LiveId" clId="{EFD26E8D-4821-4972-A70E-05951C30E24C}" dt="2023-02-27T04:33:20.245" v="7797" actId="1076"/>
          <ac:picMkLst>
            <pc:docMk/>
            <pc:sldMk cId="3035560317" sldId="340"/>
            <ac:picMk id="15" creationId="{6EB99B4E-3CFA-5806-2CDB-244C8C8AFE1D}"/>
          </ac:picMkLst>
        </pc:picChg>
      </pc:sldChg>
      <pc:sldChg chg="addSp delSp modSp add mod modTransition">
        <pc:chgData name="Yaiguili Alvarado García" userId="7060d762a36533a9" providerId="LiveId" clId="{EFD26E8D-4821-4972-A70E-05951C30E24C}" dt="2023-02-28T04:10:05.055" v="9263"/>
        <pc:sldMkLst>
          <pc:docMk/>
          <pc:sldMk cId="27428000" sldId="341"/>
        </pc:sldMkLst>
        <pc:spChg chg="mod">
          <ac:chgData name="Yaiguili Alvarado García" userId="7060d762a36533a9" providerId="LiveId" clId="{EFD26E8D-4821-4972-A70E-05951C30E24C}" dt="2023-02-27T04:42:14.365" v="7934" actId="1076"/>
          <ac:spMkLst>
            <pc:docMk/>
            <pc:sldMk cId="27428000" sldId="341"/>
            <ac:spMk id="4" creationId="{82A8D613-C56D-E62A-021B-8E5786749515}"/>
          </ac:spMkLst>
        </pc:spChg>
        <pc:spChg chg="mod">
          <ac:chgData name="Yaiguili Alvarado García" userId="7060d762a36533a9" providerId="LiveId" clId="{EFD26E8D-4821-4972-A70E-05951C30E24C}" dt="2023-02-27T04:52:27.805" v="8181" actId="948"/>
          <ac:spMkLst>
            <pc:docMk/>
            <pc:sldMk cId="27428000" sldId="341"/>
            <ac:spMk id="16" creationId="{44F0AC48-7452-365A-007F-3D8B29D88992}"/>
          </ac:spMkLst>
        </pc:spChg>
        <pc:picChg chg="add mod">
          <ac:chgData name="Yaiguili Alvarado García" userId="7060d762a36533a9" providerId="LiveId" clId="{EFD26E8D-4821-4972-A70E-05951C30E24C}" dt="2023-02-27T04:42:14.365" v="7934" actId="1076"/>
          <ac:picMkLst>
            <pc:docMk/>
            <pc:sldMk cId="27428000" sldId="341"/>
            <ac:picMk id="12" creationId="{0AA33C66-F517-50CA-6615-E68391773057}"/>
          </ac:picMkLst>
        </pc:picChg>
        <pc:picChg chg="del">
          <ac:chgData name="Yaiguili Alvarado García" userId="7060d762a36533a9" providerId="LiveId" clId="{EFD26E8D-4821-4972-A70E-05951C30E24C}" dt="2023-02-27T04:40:16.895" v="7906" actId="478"/>
          <ac:picMkLst>
            <pc:docMk/>
            <pc:sldMk cId="27428000" sldId="341"/>
            <ac:picMk id="14" creationId="{32A10489-286D-2CF1-94BE-0123FB7F65FD}"/>
          </ac:picMkLst>
        </pc:picChg>
        <pc:picChg chg="del">
          <ac:chgData name="Yaiguili Alvarado García" userId="7060d762a36533a9" providerId="LiveId" clId="{EFD26E8D-4821-4972-A70E-05951C30E24C}" dt="2023-02-27T04:40:16.465" v="7905" actId="478"/>
          <ac:picMkLst>
            <pc:docMk/>
            <pc:sldMk cId="27428000" sldId="341"/>
            <ac:picMk id="15" creationId="{6EB99B4E-3CFA-5806-2CDB-244C8C8AFE1D}"/>
          </ac:picMkLst>
        </pc:picChg>
      </pc:sldChg>
      <pc:sldChg chg="modSp add mod ord modTransition modAnim">
        <pc:chgData name="Yaiguili Alvarado García" userId="7060d762a36533a9" providerId="LiveId" clId="{EFD26E8D-4821-4972-A70E-05951C30E24C}" dt="2023-02-28T04:10:11.081" v="9264"/>
        <pc:sldMkLst>
          <pc:docMk/>
          <pc:sldMk cId="3812955749" sldId="342"/>
        </pc:sldMkLst>
        <pc:spChg chg="mod">
          <ac:chgData name="Yaiguili Alvarado García" userId="7060d762a36533a9" providerId="LiveId" clId="{EFD26E8D-4821-4972-A70E-05951C30E24C}" dt="2023-02-27T04:48:58.508" v="8093" actId="20577"/>
          <ac:spMkLst>
            <pc:docMk/>
            <pc:sldMk cId="3812955749" sldId="342"/>
            <ac:spMk id="3" creationId="{CC867D22-6A43-D3BF-E8AB-01F7585494E9}"/>
          </ac:spMkLst>
        </pc:spChg>
        <pc:spChg chg="mod">
          <ac:chgData name="Yaiguili Alvarado García" userId="7060d762a36533a9" providerId="LiveId" clId="{EFD26E8D-4821-4972-A70E-05951C30E24C}" dt="2023-02-27T04:48:33" v="8072" actId="1036"/>
          <ac:spMkLst>
            <pc:docMk/>
            <pc:sldMk cId="3812955749" sldId="342"/>
            <ac:spMk id="12" creationId="{53A43B2C-013B-73CE-7B65-7F95CA33994E}"/>
          </ac:spMkLst>
        </pc:spChg>
        <pc:picChg chg="mod">
          <ac:chgData name="Yaiguili Alvarado García" userId="7060d762a36533a9" providerId="LiveId" clId="{EFD26E8D-4821-4972-A70E-05951C30E24C}" dt="2023-02-27T04:48:12.705" v="8061" actId="1036"/>
          <ac:picMkLst>
            <pc:docMk/>
            <pc:sldMk cId="3812955749" sldId="342"/>
            <ac:picMk id="13" creationId="{51559B77-FD32-A57E-49D7-6FA3F0B55290}"/>
          </ac:picMkLst>
        </pc:picChg>
      </pc:sldChg>
      <pc:sldChg chg="modSp add mod ord replId">
        <pc:chgData name="Yaiguili Alvarado García" userId="7060d762a36533a9" providerId="LiveId" clId="{EFD26E8D-4821-4972-A70E-05951C30E24C}" dt="2023-02-27T04:52:16.505" v="8180" actId="14100"/>
        <pc:sldMkLst>
          <pc:docMk/>
          <pc:sldMk cId="323845571" sldId="343"/>
        </pc:sldMkLst>
        <pc:spChg chg="mod">
          <ac:chgData name="Yaiguili Alvarado García" userId="7060d762a36533a9" providerId="LiveId" clId="{EFD26E8D-4821-4972-A70E-05951C30E24C}" dt="2023-02-27T04:49:01.836" v="8099" actId="20577"/>
          <ac:spMkLst>
            <pc:docMk/>
            <pc:sldMk cId="323845571" sldId="343"/>
            <ac:spMk id="3" creationId="{CC867D22-6A43-D3BF-E8AB-01F7585494E9}"/>
          </ac:spMkLst>
        </pc:spChg>
        <pc:spChg chg="mod">
          <ac:chgData name="Yaiguili Alvarado García" userId="7060d762a36533a9" providerId="LiveId" clId="{EFD26E8D-4821-4972-A70E-05951C30E24C}" dt="2023-02-27T04:47:49.906" v="8050" actId="1036"/>
          <ac:spMkLst>
            <pc:docMk/>
            <pc:sldMk cId="323845571" sldId="343"/>
            <ac:spMk id="4" creationId="{82A8D613-C56D-E62A-021B-8E5786749515}"/>
          </ac:spMkLst>
        </pc:spChg>
        <pc:spChg chg="mod">
          <ac:chgData name="Yaiguili Alvarado García" userId="7060d762a36533a9" providerId="LiveId" clId="{EFD26E8D-4821-4972-A70E-05951C30E24C}" dt="2023-02-27T04:52:16.505" v="8180" actId="14100"/>
          <ac:spMkLst>
            <pc:docMk/>
            <pc:sldMk cId="323845571" sldId="343"/>
            <ac:spMk id="16" creationId="{44F0AC48-7452-365A-007F-3D8B29D88992}"/>
          </ac:spMkLst>
        </pc:spChg>
        <pc:picChg chg="mod">
          <ac:chgData name="Yaiguili Alvarado García" userId="7060d762a36533a9" providerId="LiveId" clId="{EFD26E8D-4821-4972-A70E-05951C30E24C}" dt="2023-02-27T04:47:49.906" v="8050" actId="1036"/>
          <ac:picMkLst>
            <pc:docMk/>
            <pc:sldMk cId="323845571" sldId="343"/>
            <ac:picMk id="14" creationId="{32A10489-286D-2CF1-94BE-0123FB7F65FD}"/>
          </ac:picMkLst>
        </pc:picChg>
        <pc:picChg chg="mod">
          <ac:chgData name="Yaiguili Alvarado García" userId="7060d762a36533a9" providerId="LiveId" clId="{EFD26E8D-4821-4972-A70E-05951C30E24C}" dt="2023-02-27T04:47:49.906" v="8050" actId="1036"/>
          <ac:picMkLst>
            <pc:docMk/>
            <pc:sldMk cId="323845571" sldId="343"/>
            <ac:picMk id="15" creationId="{6EB99B4E-3CFA-5806-2CDB-244C8C8AFE1D}"/>
          </ac:picMkLst>
        </pc:picChg>
      </pc:sldChg>
      <pc:sldChg chg="modSp add mod modTransition">
        <pc:chgData name="Yaiguili Alvarado García" userId="7060d762a36533a9" providerId="LiveId" clId="{EFD26E8D-4821-4972-A70E-05951C30E24C}" dt="2023-02-28T04:10:18.487" v="9265"/>
        <pc:sldMkLst>
          <pc:docMk/>
          <pc:sldMk cId="2532933572" sldId="344"/>
        </pc:sldMkLst>
        <pc:spChg chg="mod">
          <ac:chgData name="Yaiguili Alvarado García" userId="7060d762a36533a9" providerId="LiveId" clId="{EFD26E8D-4821-4972-A70E-05951C30E24C}" dt="2023-02-27T04:49:05.986" v="8104" actId="20577"/>
          <ac:spMkLst>
            <pc:docMk/>
            <pc:sldMk cId="2532933572" sldId="344"/>
            <ac:spMk id="3" creationId="{CC867D22-6A43-D3BF-E8AB-01F7585494E9}"/>
          </ac:spMkLst>
        </pc:spChg>
        <pc:spChg chg="mod">
          <ac:chgData name="Yaiguili Alvarado García" userId="7060d762a36533a9" providerId="LiveId" clId="{EFD26E8D-4821-4972-A70E-05951C30E24C}" dt="2023-02-27T04:47:21.086" v="8041" actId="1076"/>
          <ac:spMkLst>
            <pc:docMk/>
            <pc:sldMk cId="2532933572" sldId="344"/>
            <ac:spMk id="11" creationId="{12BD3DD1-D9E5-ACDF-7710-6CBCB6098816}"/>
          </ac:spMkLst>
        </pc:spChg>
        <pc:spChg chg="mod">
          <ac:chgData name="Yaiguili Alvarado García" userId="7060d762a36533a9" providerId="LiveId" clId="{EFD26E8D-4821-4972-A70E-05951C30E24C}" dt="2023-02-27T04:48:38.575" v="8075" actId="1036"/>
          <ac:spMkLst>
            <pc:docMk/>
            <pc:sldMk cId="2532933572" sldId="344"/>
            <ac:spMk id="12" creationId="{53A43B2C-013B-73CE-7B65-7F95CA33994E}"/>
          </ac:spMkLst>
        </pc:spChg>
        <pc:picChg chg="mod">
          <ac:chgData name="Yaiguili Alvarado García" userId="7060d762a36533a9" providerId="LiveId" clId="{EFD26E8D-4821-4972-A70E-05951C30E24C}" dt="2023-02-27T04:47:05.305" v="8037" actId="1036"/>
          <ac:picMkLst>
            <pc:docMk/>
            <pc:sldMk cId="2532933572" sldId="344"/>
            <ac:picMk id="13" creationId="{51559B77-FD32-A57E-49D7-6FA3F0B55290}"/>
          </ac:picMkLst>
        </pc:picChg>
      </pc:sldChg>
      <pc:sldChg chg="modSp add mod replId">
        <pc:chgData name="Yaiguili Alvarado García" userId="7060d762a36533a9" providerId="LiveId" clId="{EFD26E8D-4821-4972-A70E-05951C30E24C}" dt="2023-02-27T04:52:08.720" v="8175" actId="27636"/>
        <pc:sldMkLst>
          <pc:docMk/>
          <pc:sldMk cId="1627477024" sldId="345"/>
        </pc:sldMkLst>
        <pc:spChg chg="mod">
          <ac:chgData name="Yaiguili Alvarado García" userId="7060d762a36533a9" providerId="LiveId" clId="{EFD26E8D-4821-4972-A70E-05951C30E24C}" dt="2023-02-27T04:49:09.386" v="8109" actId="20577"/>
          <ac:spMkLst>
            <pc:docMk/>
            <pc:sldMk cId="1627477024" sldId="345"/>
            <ac:spMk id="3" creationId="{CC867D22-6A43-D3BF-E8AB-01F7585494E9}"/>
          </ac:spMkLst>
        </pc:spChg>
        <pc:spChg chg="mod">
          <ac:chgData name="Yaiguili Alvarado García" userId="7060d762a36533a9" providerId="LiveId" clId="{EFD26E8D-4821-4972-A70E-05951C30E24C}" dt="2023-02-27T04:46:52.516" v="8031" actId="1035"/>
          <ac:spMkLst>
            <pc:docMk/>
            <pc:sldMk cId="1627477024" sldId="345"/>
            <ac:spMk id="4" creationId="{82A8D613-C56D-E62A-021B-8E5786749515}"/>
          </ac:spMkLst>
        </pc:spChg>
        <pc:spChg chg="mod">
          <ac:chgData name="Yaiguili Alvarado García" userId="7060d762a36533a9" providerId="LiveId" clId="{EFD26E8D-4821-4972-A70E-05951C30E24C}" dt="2023-02-27T04:52:08.720" v="8175" actId="27636"/>
          <ac:spMkLst>
            <pc:docMk/>
            <pc:sldMk cId="1627477024" sldId="345"/>
            <ac:spMk id="16" creationId="{44F0AC48-7452-365A-007F-3D8B29D88992}"/>
          </ac:spMkLst>
        </pc:spChg>
        <pc:picChg chg="mod">
          <ac:chgData name="Yaiguili Alvarado García" userId="7060d762a36533a9" providerId="LiveId" clId="{EFD26E8D-4821-4972-A70E-05951C30E24C}" dt="2023-02-27T04:46:52.516" v="8031" actId="1035"/>
          <ac:picMkLst>
            <pc:docMk/>
            <pc:sldMk cId="1627477024" sldId="345"/>
            <ac:picMk id="14" creationId="{32A10489-286D-2CF1-94BE-0123FB7F65FD}"/>
          </ac:picMkLst>
        </pc:picChg>
        <pc:picChg chg="mod">
          <ac:chgData name="Yaiguili Alvarado García" userId="7060d762a36533a9" providerId="LiveId" clId="{EFD26E8D-4821-4972-A70E-05951C30E24C}" dt="2023-02-27T04:46:52.516" v="8031" actId="1035"/>
          <ac:picMkLst>
            <pc:docMk/>
            <pc:sldMk cId="1627477024" sldId="345"/>
            <ac:picMk id="15" creationId="{6EB99B4E-3CFA-5806-2CDB-244C8C8AFE1D}"/>
          </ac:picMkLst>
        </pc:picChg>
      </pc:sldChg>
      <pc:sldChg chg="modSp add mod modTransition">
        <pc:chgData name="Yaiguili Alvarado García" userId="7060d762a36533a9" providerId="LiveId" clId="{EFD26E8D-4821-4972-A70E-05951C30E24C}" dt="2023-02-28T04:10:24.198" v="9266"/>
        <pc:sldMkLst>
          <pc:docMk/>
          <pc:sldMk cId="3516543414" sldId="346"/>
        </pc:sldMkLst>
        <pc:spChg chg="mod">
          <ac:chgData name="Yaiguili Alvarado García" userId="7060d762a36533a9" providerId="LiveId" clId="{EFD26E8D-4821-4972-A70E-05951C30E24C}" dt="2023-02-27T04:49:31.426" v="8120" actId="20577"/>
          <ac:spMkLst>
            <pc:docMk/>
            <pc:sldMk cId="3516543414" sldId="346"/>
            <ac:spMk id="3" creationId="{CC867D22-6A43-D3BF-E8AB-01F7585494E9}"/>
          </ac:spMkLst>
        </pc:spChg>
        <pc:spChg chg="mod">
          <ac:chgData name="Yaiguili Alvarado García" userId="7060d762a36533a9" providerId="LiveId" clId="{EFD26E8D-4821-4972-A70E-05951C30E24C}" dt="2023-02-27T04:53:21.985" v="8188" actId="1035"/>
          <ac:spMkLst>
            <pc:docMk/>
            <pc:sldMk cId="3516543414" sldId="346"/>
            <ac:spMk id="12" creationId="{53A43B2C-013B-73CE-7B65-7F95CA33994E}"/>
          </ac:spMkLst>
        </pc:spChg>
        <pc:picChg chg="mod">
          <ac:chgData name="Yaiguili Alvarado García" userId="7060d762a36533a9" providerId="LiveId" clId="{EFD26E8D-4821-4972-A70E-05951C30E24C}" dt="2023-02-27T04:53:47.816" v="8190" actId="1035"/>
          <ac:picMkLst>
            <pc:docMk/>
            <pc:sldMk cId="3516543414" sldId="346"/>
            <ac:picMk id="13" creationId="{51559B77-FD32-A57E-49D7-6FA3F0B55290}"/>
          </ac:picMkLst>
        </pc:picChg>
      </pc:sldChg>
      <pc:sldChg chg="addSp delSp modSp add mod replId">
        <pc:chgData name="Yaiguili Alvarado García" userId="7060d762a36533a9" providerId="LiveId" clId="{EFD26E8D-4821-4972-A70E-05951C30E24C}" dt="2023-02-27T04:54:01.266" v="8191" actId="1036"/>
        <pc:sldMkLst>
          <pc:docMk/>
          <pc:sldMk cId="918487267" sldId="347"/>
        </pc:sldMkLst>
        <pc:spChg chg="mod">
          <ac:chgData name="Yaiguili Alvarado García" userId="7060d762a36533a9" providerId="LiveId" clId="{EFD26E8D-4821-4972-A70E-05951C30E24C}" dt="2023-02-27T04:50:23.715" v="8147" actId="20577"/>
          <ac:spMkLst>
            <pc:docMk/>
            <pc:sldMk cId="918487267" sldId="347"/>
            <ac:spMk id="3" creationId="{CC867D22-6A43-D3BF-E8AB-01F7585494E9}"/>
          </ac:spMkLst>
        </pc:spChg>
        <pc:spChg chg="del mod">
          <ac:chgData name="Yaiguili Alvarado García" userId="7060d762a36533a9" providerId="LiveId" clId="{EFD26E8D-4821-4972-A70E-05951C30E24C}" dt="2023-02-27T04:50:16.175" v="8138" actId="478"/>
          <ac:spMkLst>
            <pc:docMk/>
            <pc:sldMk cId="918487267" sldId="347"/>
            <ac:spMk id="4" creationId="{82A8D613-C56D-E62A-021B-8E5786749515}"/>
          </ac:spMkLst>
        </pc:spChg>
        <pc:spChg chg="add mod">
          <ac:chgData name="Yaiguili Alvarado García" userId="7060d762a36533a9" providerId="LiveId" clId="{EFD26E8D-4821-4972-A70E-05951C30E24C}" dt="2023-02-27T04:53:06.696" v="8186" actId="1076"/>
          <ac:spMkLst>
            <pc:docMk/>
            <pc:sldMk cId="918487267" sldId="347"/>
            <ac:spMk id="11" creationId="{679A5F10-39AE-B5E2-6C9C-AC13CA810B8D}"/>
          </ac:spMkLst>
        </pc:spChg>
        <pc:spChg chg="del mod">
          <ac:chgData name="Yaiguili Alvarado García" userId="7060d762a36533a9" providerId="LiveId" clId="{EFD26E8D-4821-4972-A70E-05951C30E24C}" dt="2023-02-27T04:50:06.426" v="8137" actId="478"/>
          <ac:spMkLst>
            <pc:docMk/>
            <pc:sldMk cId="918487267" sldId="347"/>
            <ac:spMk id="16" creationId="{44F0AC48-7452-365A-007F-3D8B29D88992}"/>
          </ac:spMkLst>
        </pc:spChg>
        <pc:spChg chg="mod">
          <ac:chgData name="Yaiguili Alvarado García" userId="7060d762a36533a9" providerId="LiveId" clId="{EFD26E8D-4821-4972-A70E-05951C30E24C}" dt="2023-02-27T04:54:01.266" v="8191" actId="1036"/>
          <ac:spMkLst>
            <pc:docMk/>
            <pc:sldMk cId="918487267" sldId="347"/>
            <ac:spMk id="17" creationId="{72E2B37F-9C9D-8422-8EC8-AD75390B470D}"/>
          </ac:spMkLst>
        </pc:spChg>
        <pc:spChg chg="add mod">
          <ac:chgData name="Yaiguili Alvarado García" userId="7060d762a36533a9" providerId="LiveId" clId="{EFD26E8D-4821-4972-A70E-05951C30E24C}" dt="2023-02-27T04:51:52.095" v="8173" actId="27636"/>
          <ac:spMkLst>
            <pc:docMk/>
            <pc:sldMk cId="918487267" sldId="347"/>
            <ac:spMk id="18" creationId="{AC2DC7FE-F5A8-4B1C-6308-270EB4F2F9EF}"/>
          </ac:spMkLst>
        </pc:spChg>
        <pc:picChg chg="add mod">
          <ac:chgData name="Yaiguili Alvarado García" userId="7060d762a36533a9" providerId="LiveId" clId="{EFD26E8D-4821-4972-A70E-05951C30E24C}" dt="2023-02-27T04:53:06.696" v="8186" actId="1076"/>
          <ac:picMkLst>
            <pc:docMk/>
            <pc:sldMk cId="918487267" sldId="347"/>
            <ac:picMk id="12" creationId="{714C610F-5FC4-6B52-5206-63359DC5CE2E}"/>
          </ac:picMkLst>
        </pc:picChg>
        <pc:picChg chg="add mod">
          <ac:chgData name="Yaiguili Alvarado García" userId="7060d762a36533a9" providerId="LiveId" clId="{EFD26E8D-4821-4972-A70E-05951C30E24C}" dt="2023-02-27T04:53:06.696" v="8186" actId="1076"/>
          <ac:picMkLst>
            <pc:docMk/>
            <pc:sldMk cId="918487267" sldId="347"/>
            <ac:picMk id="13" creationId="{671C59ED-EFFE-E6E7-6D55-2374757AD162}"/>
          </ac:picMkLst>
        </pc:picChg>
        <pc:picChg chg="del">
          <ac:chgData name="Yaiguili Alvarado García" userId="7060d762a36533a9" providerId="LiveId" clId="{EFD26E8D-4821-4972-A70E-05951C30E24C}" dt="2023-02-27T04:50:16.175" v="8138" actId="478"/>
          <ac:picMkLst>
            <pc:docMk/>
            <pc:sldMk cId="918487267" sldId="347"/>
            <ac:picMk id="14" creationId="{32A10489-286D-2CF1-94BE-0123FB7F65FD}"/>
          </ac:picMkLst>
        </pc:picChg>
        <pc:picChg chg="del">
          <ac:chgData name="Yaiguili Alvarado García" userId="7060d762a36533a9" providerId="LiveId" clId="{EFD26E8D-4821-4972-A70E-05951C30E24C}" dt="2023-02-27T04:50:16.175" v="8138" actId="478"/>
          <ac:picMkLst>
            <pc:docMk/>
            <pc:sldMk cId="918487267" sldId="347"/>
            <ac:picMk id="15" creationId="{6EB99B4E-3CFA-5806-2CDB-244C8C8AFE1D}"/>
          </ac:picMkLst>
        </pc:picChg>
      </pc:sldChg>
      <pc:sldChg chg="modSp add mod ord modTransition modClrScheme chgLayout">
        <pc:chgData name="Yaiguili Alvarado García" userId="7060d762a36533a9" providerId="LiveId" clId="{EFD26E8D-4821-4972-A70E-05951C30E24C}" dt="2023-02-28T04:10:35.838" v="9271" actId="1036"/>
        <pc:sldMkLst>
          <pc:docMk/>
          <pc:sldMk cId="657888978" sldId="348"/>
        </pc:sldMkLst>
        <pc:spChg chg="mod ord">
          <ac:chgData name="Yaiguili Alvarado García" userId="7060d762a36533a9" providerId="LiveId" clId="{EFD26E8D-4821-4972-A70E-05951C30E24C}" dt="2023-02-27T04:56:49.346" v="8252" actId="700"/>
          <ac:spMkLst>
            <pc:docMk/>
            <pc:sldMk cId="657888978" sldId="348"/>
            <ac:spMk id="2" creationId="{AB38307C-9B02-5FE4-5239-C539FB914A50}"/>
          </ac:spMkLst>
        </pc:spChg>
        <pc:spChg chg="mod ord">
          <ac:chgData name="Yaiguili Alvarado García" userId="7060d762a36533a9" providerId="LiveId" clId="{EFD26E8D-4821-4972-A70E-05951C30E24C}" dt="2023-02-27T04:56:49.346" v="8252" actId="700"/>
          <ac:spMkLst>
            <pc:docMk/>
            <pc:sldMk cId="657888978" sldId="348"/>
            <ac:spMk id="3" creationId="{CC867D22-6A43-D3BF-E8AB-01F7585494E9}"/>
          </ac:spMkLst>
        </pc:spChg>
        <pc:spChg chg="mod">
          <ac:chgData name="Yaiguili Alvarado García" userId="7060d762a36533a9" providerId="LiveId" clId="{EFD26E8D-4821-4972-A70E-05951C30E24C}" dt="2023-02-28T04:10:35.838" v="9271" actId="1036"/>
          <ac:spMkLst>
            <pc:docMk/>
            <pc:sldMk cId="657888978" sldId="348"/>
            <ac:spMk id="12" creationId="{53A43B2C-013B-73CE-7B65-7F95CA33994E}"/>
          </ac:spMkLst>
        </pc:spChg>
        <pc:picChg chg="mod">
          <ac:chgData name="Yaiguili Alvarado García" userId="7060d762a36533a9" providerId="LiveId" clId="{EFD26E8D-4821-4972-A70E-05951C30E24C}" dt="2023-02-27T04:55:14.746" v="8228" actId="1076"/>
          <ac:picMkLst>
            <pc:docMk/>
            <pc:sldMk cId="657888978" sldId="348"/>
            <ac:picMk id="13" creationId="{51559B77-FD32-A57E-49D7-6FA3F0B55290}"/>
          </ac:picMkLst>
        </pc:picChg>
      </pc:sldChg>
      <pc:sldChg chg="addSp delSp modSp new mod modAnim">
        <pc:chgData name="Yaiguili Alvarado García" userId="7060d762a36533a9" providerId="LiveId" clId="{EFD26E8D-4821-4972-A70E-05951C30E24C}" dt="2023-02-27T05:02:44.941" v="8353" actId="14100"/>
        <pc:sldMkLst>
          <pc:docMk/>
          <pc:sldMk cId="3856086944" sldId="349"/>
        </pc:sldMkLst>
        <pc:spChg chg="mod">
          <ac:chgData name="Yaiguili Alvarado García" userId="7060d762a36533a9" providerId="LiveId" clId="{EFD26E8D-4821-4972-A70E-05951C30E24C}" dt="2023-02-27T04:57:05.745" v="8285" actId="20577"/>
          <ac:spMkLst>
            <pc:docMk/>
            <pc:sldMk cId="3856086944" sldId="349"/>
            <ac:spMk id="2" creationId="{19132A64-E1AF-76EF-DA0E-9DF4BF615CF8}"/>
          </ac:spMkLst>
        </pc:spChg>
        <pc:spChg chg="del">
          <ac:chgData name="Yaiguili Alvarado García" userId="7060d762a36533a9" providerId="LiveId" clId="{EFD26E8D-4821-4972-A70E-05951C30E24C}" dt="2023-02-27T04:57:44.571" v="8286" actId="478"/>
          <ac:spMkLst>
            <pc:docMk/>
            <pc:sldMk cId="3856086944" sldId="349"/>
            <ac:spMk id="4" creationId="{CCD1D400-902E-FF42-C3C2-2F9CCFED2788}"/>
          </ac:spMkLst>
        </pc:spChg>
        <pc:spChg chg="add mod">
          <ac:chgData name="Yaiguili Alvarado García" userId="7060d762a36533a9" providerId="LiveId" clId="{EFD26E8D-4821-4972-A70E-05951C30E24C}" dt="2023-02-27T05:02:41.926" v="8352" actId="1076"/>
          <ac:spMkLst>
            <pc:docMk/>
            <pc:sldMk cId="3856086944" sldId="349"/>
            <ac:spMk id="5" creationId="{04B50CDC-FB1F-CD7B-D15E-98428BD03BD8}"/>
          </ac:spMkLst>
        </pc:spChg>
        <pc:spChg chg="add mod">
          <ac:chgData name="Yaiguili Alvarado García" userId="7060d762a36533a9" providerId="LiveId" clId="{EFD26E8D-4821-4972-A70E-05951C30E24C}" dt="2023-02-27T05:02:44.941" v="8353" actId="14100"/>
          <ac:spMkLst>
            <pc:docMk/>
            <pc:sldMk cId="3856086944" sldId="349"/>
            <ac:spMk id="6" creationId="{80F94B58-6ED9-06DC-09F0-56EB2D17260E}"/>
          </ac:spMkLst>
        </pc:spChg>
        <pc:picChg chg="add mod">
          <ac:chgData name="Yaiguili Alvarado García" userId="7060d762a36533a9" providerId="LiveId" clId="{EFD26E8D-4821-4972-A70E-05951C30E24C}" dt="2023-02-27T05:01:48.766" v="8338" actId="1076"/>
          <ac:picMkLst>
            <pc:docMk/>
            <pc:sldMk cId="3856086944" sldId="349"/>
            <ac:picMk id="8" creationId="{04A07333-106E-056C-90DA-DF81419C4FFB}"/>
          </ac:picMkLst>
        </pc:picChg>
      </pc:sldChg>
      <pc:sldChg chg="addSp delSp modSp new mod modClrScheme chgLayout">
        <pc:chgData name="Yaiguili Alvarado García" userId="7060d762a36533a9" providerId="LiveId" clId="{EFD26E8D-4821-4972-A70E-05951C30E24C}" dt="2023-02-27T05:04:05.516" v="8411" actId="1076"/>
        <pc:sldMkLst>
          <pc:docMk/>
          <pc:sldMk cId="845556757" sldId="350"/>
        </pc:sldMkLst>
        <pc:spChg chg="del mod ord">
          <ac:chgData name="Yaiguili Alvarado García" userId="7060d762a36533a9" providerId="LiveId" clId="{EFD26E8D-4821-4972-A70E-05951C30E24C}" dt="2023-02-27T05:03:42.336" v="8355" actId="700"/>
          <ac:spMkLst>
            <pc:docMk/>
            <pc:sldMk cId="845556757" sldId="350"/>
            <ac:spMk id="2" creationId="{12B5B3AE-2592-87E0-BF7B-06399DCB0508}"/>
          </ac:spMkLst>
        </pc:spChg>
        <pc:spChg chg="del mod ord">
          <ac:chgData name="Yaiguili Alvarado García" userId="7060d762a36533a9" providerId="LiveId" clId="{EFD26E8D-4821-4972-A70E-05951C30E24C}" dt="2023-02-27T05:03:42.336" v="8355" actId="700"/>
          <ac:spMkLst>
            <pc:docMk/>
            <pc:sldMk cId="845556757" sldId="350"/>
            <ac:spMk id="3" creationId="{9FFB6793-7391-76A4-D0D8-F85A62334B53}"/>
          </ac:spMkLst>
        </pc:spChg>
        <pc:spChg chg="del mod ord">
          <ac:chgData name="Yaiguili Alvarado García" userId="7060d762a36533a9" providerId="LiveId" clId="{EFD26E8D-4821-4972-A70E-05951C30E24C}" dt="2023-02-27T05:03:42.336" v="8355" actId="700"/>
          <ac:spMkLst>
            <pc:docMk/>
            <pc:sldMk cId="845556757" sldId="350"/>
            <ac:spMk id="4" creationId="{D4059A29-FB06-9DE6-36F7-9D492FB56AE8}"/>
          </ac:spMkLst>
        </pc:spChg>
        <pc:spChg chg="add mod ord">
          <ac:chgData name="Yaiguili Alvarado García" userId="7060d762a36533a9" providerId="LiveId" clId="{EFD26E8D-4821-4972-A70E-05951C30E24C}" dt="2023-02-27T05:04:05.516" v="8411" actId="1076"/>
          <ac:spMkLst>
            <pc:docMk/>
            <pc:sldMk cId="845556757" sldId="350"/>
            <ac:spMk id="5" creationId="{0D676DE9-D95C-331D-9BDE-FE4387C6460B}"/>
          </ac:spMkLst>
        </pc:spChg>
        <pc:spChg chg="add del mod ord">
          <ac:chgData name="Yaiguili Alvarado García" userId="7060d762a36533a9" providerId="LiveId" clId="{EFD26E8D-4821-4972-A70E-05951C30E24C}" dt="2023-02-27T05:04:00.666" v="8409" actId="478"/>
          <ac:spMkLst>
            <pc:docMk/>
            <pc:sldMk cId="845556757" sldId="350"/>
            <ac:spMk id="6" creationId="{B2786926-4ABF-AA95-EFA3-4EFC0C4C42EF}"/>
          </ac:spMkLst>
        </pc:spChg>
        <pc:spChg chg="add del mod ord">
          <ac:chgData name="Yaiguili Alvarado García" userId="7060d762a36533a9" providerId="LiveId" clId="{EFD26E8D-4821-4972-A70E-05951C30E24C}" dt="2023-02-27T05:04:01.596" v="8410" actId="478"/>
          <ac:spMkLst>
            <pc:docMk/>
            <pc:sldMk cId="845556757" sldId="350"/>
            <ac:spMk id="7" creationId="{9EEC2556-2EE1-1176-D6F7-B15713BBCCCB}"/>
          </ac:spMkLst>
        </pc:spChg>
      </pc:sldChg>
      <pc:sldChg chg="addSp delSp modSp new mod modClrScheme chgLayout">
        <pc:chgData name="Yaiguili Alvarado García" userId="7060d762a36533a9" providerId="LiveId" clId="{EFD26E8D-4821-4972-A70E-05951C30E24C}" dt="2023-02-27T05:09:45.816" v="8661" actId="20577"/>
        <pc:sldMkLst>
          <pc:docMk/>
          <pc:sldMk cId="3252844502" sldId="351"/>
        </pc:sldMkLst>
        <pc:spChg chg="del mod ord">
          <ac:chgData name="Yaiguili Alvarado García" userId="7060d762a36533a9" providerId="LiveId" clId="{EFD26E8D-4821-4972-A70E-05951C30E24C}" dt="2023-02-27T05:04:16.047" v="8413" actId="700"/>
          <ac:spMkLst>
            <pc:docMk/>
            <pc:sldMk cId="3252844502" sldId="351"/>
            <ac:spMk id="2" creationId="{102DB580-B763-C64C-EDEC-B78A88F2CBE0}"/>
          </ac:spMkLst>
        </pc:spChg>
        <pc:spChg chg="del mod ord">
          <ac:chgData name="Yaiguili Alvarado García" userId="7060d762a36533a9" providerId="LiveId" clId="{EFD26E8D-4821-4972-A70E-05951C30E24C}" dt="2023-02-27T05:04:16.047" v="8413" actId="700"/>
          <ac:spMkLst>
            <pc:docMk/>
            <pc:sldMk cId="3252844502" sldId="351"/>
            <ac:spMk id="3" creationId="{843A85A7-7929-9549-BDCA-C6E90D0050C5}"/>
          </ac:spMkLst>
        </pc:spChg>
        <pc:spChg chg="del">
          <ac:chgData name="Yaiguili Alvarado García" userId="7060d762a36533a9" providerId="LiveId" clId="{EFD26E8D-4821-4972-A70E-05951C30E24C}" dt="2023-02-27T05:04:16.047" v="8413" actId="700"/>
          <ac:spMkLst>
            <pc:docMk/>
            <pc:sldMk cId="3252844502" sldId="351"/>
            <ac:spMk id="4" creationId="{6ECFBD39-4155-72E4-C28B-9CB4FCBF3FEB}"/>
          </ac:spMkLst>
        </pc:spChg>
        <pc:spChg chg="add del mod ord">
          <ac:chgData name="Yaiguili Alvarado García" userId="7060d762a36533a9" providerId="LiveId" clId="{EFD26E8D-4821-4972-A70E-05951C30E24C}" dt="2023-02-27T05:05:03.992" v="8441" actId="478"/>
          <ac:spMkLst>
            <pc:docMk/>
            <pc:sldMk cId="3252844502" sldId="351"/>
            <ac:spMk id="5" creationId="{E1DDD633-50B6-35ED-2164-C2140C302B93}"/>
          </ac:spMkLst>
        </pc:spChg>
        <pc:spChg chg="add del mod ord">
          <ac:chgData name="Yaiguili Alvarado García" userId="7060d762a36533a9" providerId="LiveId" clId="{EFD26E8D-4821-4972-A70E-05951C30E24C}" dt="2023-02-27T05:04:35.688" v="8437" actId="700"/>
          <ac:spMkLst>
            <pc:docMk/>
            <pc:sldMk cId="3252844502" sldId="351"/>
            <ac:spMk id="6" creationId="{ACF92203-4C86-BBED-3075-6A9A36DE5C08}"/>
          </ac:spMkLst>
        </pc:spChg>
        <pc:spChg chg="add del mod ord">
          <ac:chgData name="Yaiguili Alvarado García" userId="7060d762a36533a9" providerId="LiveId" clId="{EFD26E8D-4821-4972-A70E-05951C30E24C}" dt="2023-02-27T05:04:41.270" v="8439" actId="700"/>
          <ac:spMkLst>
            <pc:docMk/>
            <pc:sldMk cId="3252844502" sldId="351"/>
            <ac:spMk id="7" creationId="{A9158AE5-CE4E-0898-9F5F-0D276AE32491}"/>
          </ac:spMkLst>
        </pc:spChg>
        <pc:spChg chg="add mod">
          <ac:chgData name="Yaiguili Alvarado García" userId="7060d762a36533a9" providerId="LiveId" clId="{EFD26E8D-4821-4972-A70E-05951C30E24C}" dt="2023-02-27T05:05:26.426" v="8484" actId="20577"/>
          <ac:spMkLst>
            <pc:docMk/>
            <pc:sldMk cId="3252844502" sldId="351"/>
            <ac:spMk id="8" creationId="{94DC3055-121B-CB48-9350-6371344486C0}"/>
          </ac:spMkLst>
        </pc:spChg>
        <pc:spChg chg="add mod">
          <ac:chgData name="Yaiguili Alvarado García" userId="7060d762a36533a9" providerId="LiveId" clId="{EFD26E8D-4821-4972-A70E-05951C30E24C}" dt="2023-02-27T05:09:45.816" v="8661" actId="20577"/>
          <ac:spMkLst>
            <pc:docMk/>
            <pc:sldMk cId="3252844502" sldId="351"/>
            <ac:spMk id="9" creationId="{ABFCC50B-3667-FF88-6BFD-8E9D3E709CE6}"/>
          </ac:spMkLst>
        </pc:spChg>
        <pc:spChg chg="add del mod">
          <ac:chgData name="Yaiguili Alvarado García" userId="7060d762a36533a9" providerId="LiveId" clId="{EFD26E8D-4821-4972-A70E-05951C30E24C}" dt="2023-02-27T05:07:27.596" v="8600" actId="207"/>
          <ac:spMkLst>
            <pc:docMk/>
            <pc:sldMk cId="3252844502" sldId="351"/>
            <ac:spMk id="10" creationId="{A5A03096-B1A9-90A0-AABE-4100E056A241}"/>
          </ac:spMkLst>
        </pc:spChg>
        <pc:spChg chg="add mod">
          <ac:chgData name="Yaiguili Alvarado García" userId="7060d762a36533a9" providerId="LiveId" clId="{EFD26E8D-4821-4972-A70E-05951C30E24C}" dt="2023-02-27T05:05:18.276" v="8446"/>
          <ac:spMkLst>
            <pc:docMk/>
            <pc:sldMk cId="3252844502" sldId="351"/>
            <ac:spMk id="11" creationId="{65B3530B-C4E3-97D8-A112-DF651EB3507B}"/>
          </ac:spMkLst>
        </pc:spChg>
        <pc:spChg chg="add mod">
          <ac:chgData name="Yaiguili Alvarado García" userId="7060d762a36533a9" providerId="LiveId" clId="{EFD26E8D-4821-4972-A70E-05951C30E24C}" dt="2023-02-27T05:07:06.386" v="8596" actId="20577"/>
          <ac:spMkLst>
            <pc:docMk/>
            <pc:sldMk cId="3252844502" sldId="351"/>
            <ac:spMk id="12" creationId="{DF8FE172-59F3-589B-0550-1BE3B8029B7A}"/>
          </ac:spMkLst>
        </pc:spChg>
      </pc:sldChg>
      <pc:sldChg chg="modSp add mod modAnim">
        <pc:chgData name="Yaiguili Alvarado García" userId="7060d762a36533a9" providerId="LiveId" clId="{EFD26E8D-4821-4972-A70E-05951C30E24C}" dt="2023-02-27T05:11:07.576" v="8670"/>
        <pc:sldMkLst>
          <pc:docMk/>
          <pc:sldMk cId="1733162307" sldId="352"/>
        </pc:sldMkLst>
        <pc:spChg chg="mod">
          <ac:chgData name="Yaiguili Alvarado García" userId="7060d762a36533a9" providerId="LiveId" clId="{EFD26E8D-4821-4972-A70E-05951C30E24C}" dt="2023-02-27T05:09:40.906" v="8646" actId="20577"/>
          <ac:spMkLst>
            <pc:docMk/>
            <pc:sldMk cId="1733162307" sldId="352"/>
            <ac:spMk id="9" creationId="{ABFCC50B-3667-FF88-6BFD-8E9D3E709CE6}"/>
          </ac:spMkLst>
        </pc:spChg>
        <pc:spChg chg="mod">
          <ac:chgData name="Yaiguili Alvarado García" userId="7060d762a36533a9" providerId="LiveId" clId="{EFD26E8D-4821-4972-A70E-05951C30E24C}" dt="2023-02-27T05:10:32.466" v="8666" actId="948"/>
          <ac:spMkLst>
            <pc:docMk/>
            <pc:sldMk cId="1733162307" sldId="352"/>
            <ac:spMk id="10" creationId="{A5A03096-B1A9-90A0-AABE-4100E056A241}"/>
          </ac:spMkLst>
        </pc:spChg>
      </pc:sldChg>
      <pc:sldChg chg="addSp delSp modSp new mod modClrScheme chgLayout">
        <pc:chgData name="Yaiguili Alvarado García" userId="7060d762a36533a9" providerId="LiveId" clId="{EFD26E8D-4821-4972-A70E-05951C30E24C}" dt="2023-02-27T05:18:12.326" v="8812"/>
        <pc:sldMkLst>
          <pc:docMk/>
          <pc:sldMk cId="3651415369" sldId="353"/>
        </pc:sldMkLst>
        <pc:spChg chg="del mod ord">
          <ac:chgData name="Yaiguili Alvarado García" userId="7060d762a36533a9" providerId="LiveId" clId="{EFD26E8D-4821-4972-A70E-05951C30E24C}" dt="2023-02-27T05:13:05.145" v="8672" actId="700"/>
          <ac:spMkLst>
            <pc:docMk/>
            <pc:sldMk cId="3651415369" sldId="353"/>
            <ac:spMk id="2" creationId="{327451F5-8B0E-A401-50AB-B0526B7A2B77}"/>
          </ac:spMkLst>
        </pc:spChg>
        <pc:spChg chg="del mod ord">
          <ac:chgData name="Yaiguili Alvarado García" userId="7060d762a36533a9" providerId="LiveId" clId="{EFD26E8D-4821-4972-A70E-05951C30E24C}" dt="2023-02-27T05:13:05.145" v="8672" actId="700"/>
          <ac:spMkLst>
            <pc:docMk/>
            <pc:sldMk cId="3651415369" sldId="353"/>
            <ac:spMk id="3" creationId="{191DD804-432E-3306-599C-5B4078258F41}"/>
          </ac:spMkLst>
        </pc:spChg>
        <pc:spChg chg="del">
          <ac:chgData name="Yaiguili Alvarado García" userId="7060d762a36533a9" providerId="LiveId" clId="{EFD26E8D-4821-4972-A70E-05951C30E24C}" dt="2023-02-27T05:13:05.145" v="8672" actId="700"/>
          <ac:spMkLst>
            <pc:docMk/>
            <pc:sldMk cId="3651415369" sldId="353"/>
            <ac:spMk id="4" creationId="{BBC9E845-CD97-155E-D9C1-FB12BDB1C8FD}"/>
          </ac:spMkLst>
        </pc:spChg>
        <pc:spChg chg="add mod ord">
          <ac:chgData name="Yaiguili Alvarado García" userId="7060d762a36533a9" providerId="LiveId" clId="{EFD26E8D-4821-4972-A70E-05951C30E24C}" dt="2023-02-27T05:18:11.116" v="8811" actId="700"/>
          <ac:spMkLst>
            <pc:docMk/>
            <pc:sldMk cId="3651415369" sldId="353"/>
            <ac:spMk id="5" creationId="{A1B9663F-3881-63DB-3C90-94BD6D1FB5BA}"/>
          </ac:spMkLst>
        </pc:spChg>
        <pc:spChg chg="add mod ord">
          <ac:chgData name="Yaiguili Alvarado García" userId="7060d762a36533a9" providerId="LiveId" clId="{EFD26E8D-4821-4972-A70E-05951C30E24C}" dt="2023-02-27T05:18:11.116" v="8811" actId="700"/>
          <ac:spMkLst>
            <pc:docMk/>
            <pc:sldMk cId="3651415369" sldId="353"/>
            <ac:spMk id="6" creationId="{F003F229-31F6-178F-F571-1D1ED4E4BA24}"/>
          </ac:spMkLst>
        </pc:spChg>
        <pc:spChg chg="add mod">
          <ac:chgData name="Yaiguili Alvarado García" userId="7060d762a36533a9" providerId="LiveId" clId="{EFD26E8D-4821-4972-A70E-05951C30E24C}" dt="2023-02-27T05:17:29.706" v="8805" actId="1076"/>
          <ac:spMkLst>
            <pc:docMk/>
            <pc:sldMk cId="3651415369" sldId="353"/>
            <ac:spMk id="7" creationId="{3715EC29-C43B-F064-B18B-572AEDA5F55B}"/>
          </ac:spMkLst>
        </pc:spChg>
        <pc:spChg chg="add mod">
          <ac:chgData name="Yaiguili Alvarado García" userId="7060d762a36533a9" providerId="LiveId" clId="{EFD26E8D-4821-4972-A70E-05951C30E24C}" dt="2023-02-27T05:18:12.326" v="8812"/>
          <ac:spMkLst>
            <pc:docMk/>
            <pc:sldMk cId="3651415369" sldId="353"/>
            <ac:spMk id="9" creationId="{DD505031-FD57-E3B6-F00D-92E19D8F3E17}"/>
          </ac:spMkLst>
        </pc:spChg>
        <pc:spChg chg="add mod">
          <ac:chgData name="Yaiguili Alvarado García" userId="7060d762a36533a9" providerId="LiveId" clId="{EFD26E8D-4821-4972-A70E-05951C30E24C}" dt="2023-02-27T05:18:12.326" v="8812"/>
          <ac:spMkLst>
            <pc:docMk/>
            <pc:sldMk cId="3651415369" sldId="353"/>
            <ac:spMk id="10" creationId="{D18FD45A-5BDA-5A1A-0005-AB3A03D57825}"/>
          </ac:spMkLst>
        </pc:spChg>
        <pc:picChg chg="add mod">
          <ac:chgData name="Yaiguili Alvarado García" userId="7060d762a36533a9" providerId="LiveId" clId="{EFD26E8D-4821-4972-A70E-05951C30E24C}" dt="2023-02-27T05:17:29.706" v="8805" actId="1076"/>
          <ac:picMkLst>
            <pc:docMk/>
            <pc:sldMk cId="3651415369" sldId="353"/>
            <ac:picMk id="8" creationId="{AF41C0E2-B1AA-3D37-C90A-42B2D167DA8F}"/>
          </ac:picMkLst>
        </pc:picChg>
      </pc:sldChg>
      <pc:sldChg chg="new del">
        <pc:chgData name="Yaiguili Alvarado García" userId="7060d762a36533a9" providerId="LiveId" clId="{EFD26E8D-4821-4972-A70E-05951C30E24C}" dt="2023-02-27T05:17:59.026" v="8808" actId="47"/>
        <pc:sldMkLst>
          <pc:docMk/>
          <pc:sldMk cId="1230146888" sldId="354"/>
        </pc:sldMkLst>
      </pc:sldChg>
      <pc:sldChg chg="add del">
        <pc:chgData name="Yaiguili Alvarado García" userId="7060d762a36533a9" providerId="LiveId" clId="{EFD26E8D-4821-4972-A70E-05951C30E24C}" dt="2023-02-27T05:18:18.701" v="8814" actId="47"/>
        <pc:sldMkLst>
          <pc:docMk/>
          <pc:sldMk cId="3825116231" sldId="355"/>
        </pc:sldMkLst>
      </pc:sldChg>
      <pc:sldChg chg="delSp modSp add mod">
        <pc:chgData name="Yaiguili Alvarado García" userId="7060d762a36533a9" providerId="LiveId" clId="{EFD26E8D-4821-4972-A70E-05951C30E24C}" dt="2023-02-27T05:18:51.866" v="8841" actId="1076"/>
        <pc:sldMkLst>
          <pc:docMk/>
          <pc:sldMk cId="2562472563" sldId="356"/>
        </pc:sldMkLst>
        <pc:spChg chg="mod">
          <ac:chgData name="Yaiguili Alvarado García" userId="7060d762a36533a9" providerId="LiveId" clId="{EFD26E8D-4821-4972-A70E-05951C30E24C}" dt="2023-02-27T05:18:51.866" v="8841" actId="1076"/>
          <ac:spMkLst>
            <pc:docMk/>
            <pc:sldMk cId="2562472563" sldId="356"/>
            <ac:spMk id="7" creationId="{3715EC29-C43B-F064-B18B-572AEDA5F55B}"/>
          </ac:spMkLst>
        </pc:spChg>
        <pc:spChg chg="mod">
          <ac:chgData name="Yaiguili Alvarado García" userId="7060d762a36533a9" providerId="LiveId" clId="{EFD26E8D-4821-4972-A70E-05951C30E24C}" dt="2023-02-27T05:18:31.669" v="8831" actId="1076"/>
          <ac:spMkLst>
            <pc:docMk/>
            <pc:sldMk cId="2562472563" sldId="356"/>
            <ac:spMk id="9" creationId="{DD505031-FD57-E3B6-F00D-92E19D8F3E17}"/>
          </ac:spMkLst>
        </pc:spChg>
        <pc:spChg chg="del">
          <ac:chgData name="Yaiguili Alvarado García" userId="7060d762a36533a9" providerId="LiveId" clId="{EFD26E8D-4821-4972-A70E-05951C30E24C}" dt="2023-02-27T05:18:25.256" v="8828" actId="478"/>
          <ac:spMkLst>
            <pc:docMk/>
            <pc:sldMk cId="2562472563" sldId="356"/>
            <ac:spMk id="10" creationId="{D18FD45A-5BDA-5A1A-0005-AB3A03D57825}"/>
          </ac:spMkLst>
        </pc:spChg>
        <pc:picChg chg="del">
          <ac:chgData name="Yaiguili Alvarado García" userId="7060d762a36533a9" providerId="LiveId" clId="{EFD26E8D-4821-4972-A70E-05951C30E24C}" dt="2023-02-27T05:18:26.006" v="8829" actId="478"/>
          <ac:picMkLst>
            <pc:docMk/>
            <pc:sldMk cId="2562472563" sldId="356"/>
            <ac:picMk id="8" creationId="{AF41C0E2-B1AA-3D37-C90A-42B2D167DA8F}"/>
          </ac:picMkLst>
        </pc:picChg>
      </pc:sldChg>
      <pc:sldChg chg="addSp delSp modSp new mod modClrScheme chgLayout">
        <pc:chgData name="Yaiguili Alvarado García" userId="7060d762a36533a9" providerId="LiveId" clId="{EFD26E8D-4821-4972-A70E-05951C30E24C}" dt="2023-02-27T05:20:24.372" v="8873" actId="20577"/>
        <pc:sldMkLst>
          <pc:docMk/>
          <pc:sldMk cId="3177086439" sldId="357"/>
        </pc:sldMkLst>
        <pc:spChg chg="del">
          <ac:chgData name="Yaiguili Alvarado García" userId="7060d762a36533a9" providerId="LiveId" clId="{EFD26E8D-4821-4972-A70E-05951C30E24C}" dt="2023-02-27T05:19:02.704" v="8843" actId="700"/>
          <ac:spMkLst>
            <pc:docMk/>
            <pc:sldMk cId="3177086439" sldId="357"/>
            <ac:spMk id="2" creationId="{E00727DD-3744-1BCE-2849-4116CAA91381}"/>
          </ac:spMkLst>
        </pc:spChg>
        <pc:spChg chg="del">
          <ac:chgData name="Yaiguili Alvarado García" userId="7060d762a36533a9" providerId="LiveId" clId="{EFD26E8D-4821-4972-A70E-05951C30E24C}" dt="2023-02-27T05:19:02.704" v="8843" actId="700"/>
          <ac:spMkLst>
            <pc:docMk/>
            <pc:sldMk cId="3177086439" sldId="357"/>
            <ac:spMk id="3" creationId="{384C53A9-23AC-11DB-5C96-B3D4FAAB046D}"/>
          </ac:spMkLst>
        </pc:spChg>
        <pc:spChg chg="add mod">
          <ac:chgData name="Yaiguili Alvarado García" userId="7060d762a36533a9" providerId="LiveId" clId="{EFD26E8D-4821-4972-A70E-05951C30E24C}" dt="2023-02-27T05:20:24.372" v="8873" actId="20577"/>
          <ac:spMkLst>
            <pc:docMk/>
            <pc:sldMk cId="3177086439" sldId="357"/>
            <ac:spMk id="4" creationId="{59AEBA3D-AE6A-EC33-B796-B9F4E86266CC}"/>
          </ac:spMkLst>
        </pc:spChg>
      </pc:sldChg>
      <pc:sldMasterChg chg="addSldLayout delSldLayout modSldLayout">
        <pc:chgData name="Yaiguili Alvarado García" userId="7060d762a36533a9" providerId="LiveId" clId="{EFD26E8D-4821-4972-A70E-05951C30E24C}" dt="2023-02-25T21:59:16.491" v="2198" actId="404"/>
        <pc:sldMasterMkLst>
          <pc:docMk/>
          <pc:sldMasterMk cId="4079585815" sldId="2147483673"/>
        </pc:sldMasterMkLst>
        <pc:sldLayoutChg chg="delSp mod">
          <pc:chgData name="Yaiguili Alvarado García" userId="7060d762a36533a9" providerId="LiveId" clId="{EFD26E8D-4821-4972-A70E-05951C30E24C}" dt="2023-02-25T18:59:24.504" v="125" actId="478"/>
          <pc:sldLayoutMkLst>
            <pc:docMk/>
            <pc:sldMasterMk cId="4079585815" sldId="2147483673"/>
            <pc:sldLayoutMk cId="3830754794" sldId="2147483674"/>
          </pc:sldLayoutMkLst>
          <pc:picChg chg="del">
            <ac:chgData name="Yaiguili Alvarado García" userId="7060d762a36533a9" providerId="LiveId" clId="{EFD26E8D-4821-4972-A70E-05951C30E24C}" dt="2023-02-25T18:59:24.504" v="125" actId="478"/>
            <ac:picMkLst>
              <pc:docMk/>
              <pc:sldMasterMk cId="4079585815" sldId="2147483673"/>
              <pc:sldLayoutMk cId="3830754794" sldId="2147483674"/>
              <ac:picMk id="12" creationId="{B4B033DF-5B5B-45E6-8364-ED6E109EC51B}"/>
            </ac:picMkLst>
          </pc:picChg>
        </pc:sldLayoutChg>
        <pc:sldLayoutChg chg="addSp delSp modSp mod">
          <pc:chgData name="Yaiguili Alvarado García" userId="7060d762a36533a9" providerId="LiveId" clId="{EFD26E8D-4821-4972-A70E-05951C30E24C}" dt="2023-02-25T21:59:16.491" v="2198" actId="404"/>
          <pc:sldLayoutMkLst>
            <pc:docMk/>
            <pc:sldMasterMk cId="4079585815" sldId="2147483673"/>
            <pc:sldLayoutMk cId="135418584" sldId="2147483690"/>
          </pc:sldLayoutMkLst>
          <pc:spChg chg="add del mod">
            <ac:chgData name="Yaiguili Alvarado García" userId="7060d762a36533a9" providerId="LiveId" clId="{EFD26E8D-4821-4972-A70E-05951C30E24C}" dt="2023-02-25T21:58:15.683" v="2189" actId="478"/>
            <ac:spMkLst>
              <pc:docMk/>
              <pc:sldMasterMk cId="4079585815" sldId="2147483673"/>
              <pc:sldLayoutMk cId="135418584" sldId="2147483690"/>
              <ac:spMk id="2" creationId="{B84AA3A5-0B08-02F6-A5FD-F527147F9A7E}"/>
            </ac:spMkLst>
          </pc:spChg>
          <pc:spChg chg="add del">
            <ac:chgData name="Yaiguili Alvarado García" userId="7060d762a36533a9" providerId="LiveId" clId="{EFD26E8D-4821-4972-A70E-05951C30E24C}" dt="2023-02-25T21:58:35.503" v="2190" actId="11529"/>
            <ac:spMkLst>
              <pc:docMk/>
              <pc:sldMasterMk cId="4079585815" sldId="2147483673"/>
              <pc:sldLayoutMk cId="135418584" sldId="2147483690"/>
              <ac:spMk id="3" creationId="{69FE30A5-71F1-438D-D8CB-1627499E4DA9}"/>
            </ac:spMkLst>
          </pc:spChg>
          <pc:spChg chg="add mod">
            <ac:chgData name="Yaiguili Alvarado García" userId="7060d762a36533a9" providerId="LiveId" clId="{EFD26E8D-4821-4972-A70E-05951C30E24C}" dt="2023-02-25T21:59:16.491" v="2198" actId="404"/>
            <ac:spMkLst>
              <pc:docMk/>
              <pc:sldMasterMk cId="4079585815" sldId="2147483673"/>
              <pc:sldLayoutMk cId="135418584" sldId="2147483690"/>
              <ac:spMk id="4" creationId="{F37467D5-0D7C-508F-994D-470C6DFF877D}"/>
            </ac:spMkLst>
          </pc:spChg>
          <pc:spChg chg="mod">
            <ac:chgData name="Yaiguili Alvarado García" userId="7060d762a36533a9" providerId="LiveId" clId="{EFD26E8D-4821-4972-A70E-05951C30E24C}" dt="2023-02-25T21:58:04.173" v="2187" actId="14100"/>
            <ac:spMkLst>
              <pc:docMk/>
              <pc:sldMasterMk cId="4079585815" sldId="2147483673"/>
              <pc:sldLayoutMk cId="135418584" sldId="2147483690"/>
              <ac:spMk id="11" creationId="{19BDC7C0-BAC8-7C16-3968-A99A1FCC66BC}"/>
            </ac:spMkLst>
          </pc:spChg>
        </pc:sldLayoutChg>
        <pc:sldLayoutChg chg="addSp delSp modSp mod">
          <pc:chgData name="Yaiguili Alvarado García" userId="7060d762a36533a9" providerId="LiveId" clId="{EFD26E8D-4821-4972-A70E-05951C30E24C}" dt="2023-02-25T17:59:38.248" v="31" actId="478"/>
          <pc:sldLayoutMkLst>
            <pc:docMk/>
            <pc:sldMasterMk cId="4079585815" sldId="2147483673"/>
            <pc:sldLayoutMk cId="3795061763" sldId="2147483692"/>
          </pc:sldLayoutMkLst>
          <pc:spChg chg="mod">
            <ac:chgData name="Yaiguili Alvarado García" userId="7060d762a36533a9" providerId="LiveId" clId="{EFD26E8D-4821-4972-A70E-05951C30E24C}" dt="2023-02-25T17:59:06.988" v="28" actId="1035"/>
            <ac:spMkLst>
              <pc:docMk/>
              <pc:sldMasterMk cId="4079585815" sldId="2147483673"/>
              <pc:sldLayoutMk cId="3795061763" sldId="2147483692"/>
              <ac:spMk id="2" creationId="{4EF0D168-1944-FC3D-C5FA-81FE8D217162}"/>
            </ac:spMkLst>
          </pc:spChg>
          <pc:spChg chg="add del mod">
            <ac:chgData name="Yaiguili Alvarado García" userId="7060d762a36533a9" providerId="LiveId" clId="{EFD26E8D-4821-4972-A70E-05951C30E24C}" dt="2023-02-25T17:59:38.248" v="31" actId="478"/>
            <ac:spMkLst>
              <pc:docMk/>
              <pc:sldMasterMk cId="4079585815" sldId="2147483673"/>
              <pc:sldLayoutMk cId="3795061763" sldId="2147483692"/>
              <ac:spMk id="3" creationId="{F3A374DA-3AA4-BDD0-64C6-0C48DBEC5B68}"/>
            </ac:spMkLst>
          </pc:spChg>
          <pc:spChg chg="del">
            <ac:chgData name="Yaiguili Alvarado García" userId="7060d762a36533a9" providerId="LiveId" clId="{EFD26E8D-4821-4972-A70E-05951C30E24C}" dt="2023-02-25T17:58:05.966" v="4" actId="478"/>
            <ac:spMkLst>
              <pc:docMk/>
              <pc:sldMasterMk cId="4079585815" sldId="2147483673"/>
              <pc:sldLayoutMk cId="3795061763" sldId="2147483692"/>
              <ac:spMk id="6" creationId="{396DF097-E5C3-625B-0476-6FA521B303B0}"/>
            </ac:spMkLst>
          </pc:spChg>
          <pc:spChg chg="del">
            <ac:chgData name="Yaiguili Alvarado García" userId="7060d762a36533a9" providerId="LiveId" clId="{EFD26E8D-4821-4972-A70E-05951C30E24C}" dt="2023-02-25T17:58:03.606" v="3" actId="478"/>
            <ac:spMkLst>
              <pc:docMk/>
              <pc:sldMasterMk cId="4079585815" sldId="2147483673"/>
              <pc:sldLayoutMk cId="3795061763" sldId="2147483692"/>
              <ac:spMk id="11" creationId="{19BDC7C0-BAC8-7C16-3968-A99A1FCC66BC}"/>
            </ac:spMkLst>
          </pc:spChg>
          <pc:picChg chg="del">
            <ac:chgData name="Yaiguili Alvarado García" userId="7060d762a36533a9" providerId="LiveId" clId="{EFD26E8D-4821-4972-A70E-05951C30E24C}" dt="2023-02-25T17:58:07.378" v="5" actId="478"/>
            <ac:picMkLst>
              <pc:docMk/>
              <pc:sldMasterMk cId="4079585815" sldId="2147483673"/>
              <pc:sldLayoutMk cId="3795061763" sldId="2147483692"/>
              <ac:picMk id="7" creationId="{2835C92D-E5B8-41EA-ADAD-BE973996A7D6}"/>
            </ac:picMkLst>
          </pc:picChg>
          <pc:picChg chg="del">
            <ac:chgData name="Yaiguili Alvarado García" userId="7060d762a36533a9" providerId="LiveId" clId="{EFD26E8D-4821-4972-A70E-05951C30E24C}" dt="2023-02-25T17:58:08.558" v="6" actId="478"/>
            <ac:picMkLst>
              <pc:docMk/>
              <pc:sldMasterMk cId="4079585815" sldId="2147483673"/>
              <pc:sldLayoutMk cId="3795061763" sldId="2147483692"/>
              <ac:picMk id="8" creationId="{00319023-64F7-46C2-A150-219C22B85B99}"/>
            </ac:picMkLst>
          </pc:picChg>
        </pc:sldLayoutChg>
        <pc:sldLayoutChg chg="new del mod">
          <pc:chgData name="Yaiguili Alvarado García" userId="7060d762a36533a9" providerId="LiveId" clId="{EFD26E8D-4821-4972-A70E-05951C30E24C}" dt="2023-02-25T17:57:58.818" v="1" actId="11236"/>
          <pc:sldLayoutMkLst>
            <pc:docMk/>
            <pc:sldMasterMk cId="4079585815" sldId="2147483673"/>
            <pc:sldLayoutMk cId="1617171992" sldId="2147483694"/>
          </pc:sldLayoutMkLst>
        </pc:sldLayoutChg>
        <pc:sldLayoutChg chg="modSp add mod modTransition">
          <pc:chgData name="Yaiguili Alvarado García" userId="7060d762a36533a9" providerId="LiveId" clId="{EFD26E8D-4821-4972-A70E-05951C30E24C}" dt="2023-02-25T17:58:36.605" v="14" actId="14100"/>
          <pc:sldLayoutMkLst>
            <pc:docMk/>
            <pc:sldMasterMk cId="4079585815" sldId="2147483673"/>
            <pc:sldLayoutMk cId="1919347641" sldId="2147483694"/>
          </pc:sldLayoutMkLst>
          <pc:spChg chg="mod">
            <ac:chgData name="Yaiguili Alvarado García" userId="7060d762a36533a9" providerId="LiveId" clId="{EFD26E8D-4821-4972-A70E-05951C30E24C}" dt="2023-02-25T17:58:36.605" v="14" actId="14100"/>
            <ac:spMkLst>
              <pc:docMk/>
              <pc:sldMasterMk cId="4079585815" sldId="2147483673"/>
              <pc:sldLayoutMk cId="1919347641" sldId="2147483694"/>
              <ac:spMk id="2" creationId="{4EF0D168-1944-FC3D-C5FA-81FE8D217162}"/>
            </ac:spMkLst>
          </pc:spChg>
        </pc:sldLayoutChg>
        <pc:sldLayoutChg chg="addSp delSp modSp add mod modTransition">
          <pc:chgData name="Yaiguili Alvarado García" userId="7060d762a36533a9" providerId="LiveId" clId="{EFD26E8D-4821-4972-A70E-05951C30E24C}" dt="2023-02-25T19:11:05.289" v="373" actId="478"/>
          <pc:sldLayoutMkLst>
            <pc:docMk/>
            <pc:sldMasterMk cId="4079585815" sldId="2147483673"/>
            <pc:sldLayoutMk cId="3394877827" sldId="2147483695"/>
          </pc:sldLayoutMkLst>
          <pc:spChg chg="del">
            <ac:chgData name="Yaiguili Alvarado García" userId="7060d762a36533a9" providerId="LiveId" clId="{EFD26E8D-4821-4972-A70E-05951C30E24C}" dt="2023-02-25T19:11:05.289" v="373" actId="478"/>
            <ac:spMkLst>
              <pc:docMk/>
              <pc:sldMasterMk cId="4079585815" sldId="2147483673"/>
              <pc:sldLayoutMk cId="3394877827" sldId="2147483695"/>
              <ac:spMk id="2" creationId="{4EF0D168-1944-FC3D-C5FA-81FE8D217162}"/>
            </ac:spMkLst>
          </pc:spChg>
          <pc:picChg chg="add del mod">
            <ac:chgData name="Yaiguili Alvarado García" userId="7060d762a36533a9" providerId="LiveId" clId="{EFD26E8D-4821-4972-A70E-05951C30E24C}" dt="2023-02-25T19:08:20.384" v="355"/>
            <ac:picMkLst>
              <pc:docMk/>
              <pc:sldMasterMk cId="4079585815" sldId="2147483673"/>
              <pc:sldLayoutMk cId="3394877827" sldId="2147483695"/>
              <ac:picMk id="3" creationId="{B46CDBC4-5A86-FBA1-206E-6129BEA1F18C}"/>
            </ac:picMkLst>
          </pc:picChg>
          <pc:picChg chg="add mod">
            <ac:chgData name="Yaiguili Alvarado García" userId="7060d762a36533a9" providerId="LiveId" clId="{EFD26E8D-4821-4972-A70E-05951C30E24C}" dt="2023-02-25T19:11:03.719" v="372"/>
            <ac:picMkLst>
              <pc:docMk/>
              <pc:sldMasterMk cId="4079585815" sldId="2147483673"/>
              <pc:sldLayoutMk cId="3394877827" sldId="2147483695"/>
              <ac:picMk id="4" creationId="{026F26DB-12A4-CE82-BC4C-794692A398B7}"/>
            </ac:picMkLst>
          </pc:picChg>
          <pc:picChg chg="add del">
            <ac:chgData name="Yaiguili Alvarado García" userId="7060d762a36533a9" providerId="LiveId" clId="{EFD26E8D-4821-4972-A70E-05951C30E24C}" dt="2023-02-25T19:11:02.629" v="371" actId="478"/>
            <ac:picMkLst>
              <pc:docMk/>
              <pc:sldMasterMk cId="4079585815" sldId="2147483673"/>
              <pc:sldLayoutMk cId="3394877827" sldId="2147483695"/>
              <ac:picMk id="9" creationId="{8331B1DF-448C-49C4-A805-45061211475C}"/>
            </ac:picMkLst>
          </pc:picChg>
        </pc:sldLayoutChg>
        <pc:sldLayoutChg chg="addSp modSp add mod modTransition">
          <pc:chgData name="Yaiguili Alvarado García" userId="7060d762a36533a9" providerId="LiveId" clId="{EFD26E8D-4821-4972-A70E-05951C30E24C}" dt="2023-02-25T20:59:08.153" v="1772" actId="14100"/>
          <pc:sldLayoutMkLst>
            <pc:docMk/>
            <pc:sldMasterMk cId="4079585815" sldId="2147483673"/>
            <pc:sldLayoutMk cId="2052059020" sldId="2147483696"/>
          </pc:sldLayoutMkLst>
          <pc:spChg chg="add mod">
            <ac:chgData name="Yaiguili Alvarado García" userId="7060d762a36533a9" providerId="LiveId" clId="{EFD26E8D-4821-4972-A70E-05951C30E24C}" dt="2023-02-25T20:59:01.433" v="1771"/>
            <ac:spMkLst>
              <pc:docMk/>
              <pc:sldMasterMk cId="4079585815" sldId="2147483673"/>
              <pc:sldLayoutMk cId="2052059020" sldId="2147483696"/>
              <ac:spMk id="5" creationId="{7EB696E2-32EB-88C8-D139-A1EB7AAF85AD}"/>
            </ac:spMkLst>
          </pc:spChg>
          <pc:spChg chg="add mod">
            <ac:chgData name="Yaiguili Alvarado García" userId="7060d762a36533a9" providerId="LiveId" clId="{EFD26E8D-4821-4972-A70E-05951C30E24C}" dt="2023-02-25T20:59:08.153" v="1772" actId="14100"/>
            <ac:spMkLst>
              <pc:docMk/>
              <pc:sldMasterMk cId="4079585815" sldId="2147483673"/>
              <pc:sldLayoutMk cId="2052059020" sldId="2147483696"/>
              <ac:spMk id="6" creationId="{26FBA753-E4FD-3980-9D87-BD45A28D7DCB}"/>
            </ac:spMkLst>
          </pc:spChg>
          <pc:picChg chg="add mod">
            <ac:chgData name="Yaiguili Alvarado García" userId="7060d762a36533a9" providerId="LiveId" clId="{EFD26E8D-4821-4972-A70E-05951C30E24C}" dt="2023-02-25T20:59:01.433" v="1771"/>
            <ac:picMkLst>
              <pc:docMk/>
              <pc:sldMasterMk cId="4079585815" sldId="2147483673"/>
              <pc:sldLayoutMk cId="2052059020" sldId="2147483696"/>
              <ac:picMk id="2" creationId="{E08291C1-EFB9-BEA8-2C84-F2E2DC62E45B}"/>
            </ac:picMkLst>
          </pc:picChg>
          <pc:picChg chg="add mod">
            <ac:chgData name="Yaiguili Alvarado García" userId="7060d762a36533a9" providerId="LiveId" clId="{EFD26E8D-4821-4972-A70E-05951C30E24C}" dt="2023-02-25T20:59:01.433" v="1771"/>
            <ac:picMkLst>
              <pc:docMk/>
              <pc:sldMasterMk cId="4079585815" sldId="2147483673"/>
              <pc:sldLayoutMk cId="2052059020" sldId="2147483696"/>
              <ac:picMk id="3" creationId="{E171FF7A-F940-6186-D090-08F78C6DCC06}"/>
            </ac:picMkLst>
          </pc:picChg>
          <pc:picChg chg="add mod">
            <ac:chgData name="Yaiguili Alvarado García" userId="7060d762a36533a9" providerId="LiveId" clId="{EFD26E8D-4821-4972-A70E-05951C30E24C}" dt="2023-02-25T20:59:01.433" v="1771"/>
            <ac:picMkLst>
              <pc:docMk/>
              <pc:sldMasterMk cId="4079585815" sldId="2147483673"/>
              <pc:sldLayoutMk cId="2052059020" sldId="2147483696"/>
              <ac:picMk id="4" creationId="{FC5EB0AB-90DE-B696-6E5B-6D6EE69F86FC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5">
            <a:extLst>
              <a:ext uri="{FF2B5EF4-FFF2-40B4-BE49-F238E27FC236}">
                <a16:creationId xmlns:a16="http://schemas.microsoft.com/office/drawing/2014/main" id="{CE2F896E-9854-4FE5-BB71-8A3008E9A5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2558" b="12558"/>
          <a:stretch/>
        </p:blipFill>
        <p:spPr>
          <a:xfrm>
            <a:off x="-9525" y="0"/>
            <a:ext cx="1221105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5BAF14-F32E-4930-932F-1C5905D98E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22568" y="344960"/>
            <a:ext cx="2316019" cy="8098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A921D8-96F8-6AE6-311F-65CF8DEBDE43}"/>
              </a:ext>
            </a:extLst>
          </p:cNvPr>
          <p:cNvSpPr txBox="1"/>
          <p:nvPr userDrawn="1"/>
        </p:nvSpPr>
        <p:spPr>
          <a:xfrm>
            <a:off x="603527" y="379649"/>
            <a:ext cx="364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xl" sz="1600" b="1" i="0" u="none" strike="noStrike" kern="1200" cap="none" spc="1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LIDERAZGO DE ATLETAS</a:t>
            </a:r>
          </a:p>
        </p:txBody>
      </p:sp>
    </p:spTree>
    <p:extLst>
      <p:ext uri="{BB962C8B-B14F-4D97-AF65-F5344CB8AC3E}">
        <p14:creationId xmlns:p14="http://schemas.microsoft.com/office/powerpoint/2010/main" val="38307547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vents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674C508-E0F3-484B-9952-DDB7650C52FA}"/>
              </a:ext>
            </a:extLst>
          </p:cNvPr>
          <p:cNvGrpSpPr/>
          <p:nvPr userDrawn="1"/>
        </p:nvGrpSpPr>
        <p:grpSpPr>
          <a:xfrm>
            <a:off x="-25400" y="982606"/>
            <a:ext cx="4892788" cy="4892788"/>
            <a:chOff x="-165099" y="1638300"/>
            <a:chExt cx="4892788" cy="489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9B01250-E6B4-4901-8449-EBBF54535BF2}"/>
                </a:ext>
              </a:extLst>
            </p:cNvPr>
            <p:cNvSpPr/>
            <p:nvPr userDrawn="1"/>
          </p:nvSpPr>
          <p:spPr>
            <a:xfrm>
              <a:off x="-165099" y="1638300"/>
              <a:ext cx="2441574" cy="48927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 Light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9F8D64A-ADA5-41C3-947B-2BF0F82A4876}"/>
                </a:ext>
              </a:extLst>
            </p:cNvPr>
            <p:cNvSpPr/>
            <p:nvPr userDrawn="1"/>
          </p:nvSpPr>
          <p:spPr>
            <a:xfrm>
              <a:off x="-165099" y="1638300"/>
              <a:ext cx="4892788" cy="48927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 Light"/>
                <a:ea typeface="+mn-ea"/>
                <a:cs typeface="+mn-cs"/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04DB36-B4D1-4673-A8A9-5D5CE88860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9760" y="3088480"/>
            <a:ext cx="4892788" cy="604837"/>
          </a:xfrm>
        </p:spPr>
        <p:txBody>
          <a:bodyPr>
            <a:noAutofit/>
          </a:bodyPr>
          <a:lstStyle>
            <a:lvl1pPr marL="0" indent="0" algn="r">
              <a:buNone/>
              <a:defRPr sz="4400" b="1">
                <a:solidFill>
                  <a:srgbClr val="00695E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838FE1-9D47-4B32-AF42-A6BEE24F01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957188" y="2681644"/>
            <a:ext cx="2525360" cy="442912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rgbClr val="00695E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631B23-54D0-D1FF-2421-80A28F4093A7}"/>
              </a:ext>
            </a:extLst>
          </p:cNvPr>
          <p:cNvSpPr txBox="1"/>
          <p:nvPr userDrawn="1"/>
        </p:nvSpPr>
        <p:spPr>
          <a:xfrm>
            <a:off x="8599057" y="6233652"/>
            <a:ext cx="3066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xl" sz="1400" b="1" i="0" u="none" strike="noStrike" kern="1200" cap="none" spc="100" normalizeH="0" baseline="0" noProof="0" dirty="0">
                <a:ln>
                  <a:noFill/>
                </a:ln>
                <a:solidFill>
                  <a:srgbClr val="00695E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LIDERAZGO DE ATLETAS</a:t>
            </a:r>
          </a:p>
        </p:txBody>
      </p:sp>
    </p:spTree>
    <p:extLst>
      <p:ext uri="{BB962C8B-B14F-4D97-AF65-F5344CB8AC3E}">
        <p14:creationId xmlns:p14="http://schemas.microsoft.com/office/powerpoint/2010/main" val="1062823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BADCF972-9D24-A4CF-3558-14763FC6EF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63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Ícono&#10;&#10;Descripción generada automáticamente con baja confianza">
            <a:extLst>
              <a:ext uri="{FF2B5EF4-FFF2-40B4-BE49-F238E27FC236}">
                <a16:creationId xmlns:a16="http://schemas.microsoft.com/office/drawing/2014/main" id="{FD2C273E-729E-5A91-7417-39E29499F2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" y="0"/>
            <a:ext cx="121879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464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Ícono&#10;&#10;Descripción generada automáticamente con baja confianza">
            <a:extLst>
              <a:ext uri="{FF2B5EF4-FFF2-40B4-BE49-F238E27FC236}">
                <a16:creationId xmlns:a16="http://schemas.microsoft.com/office/drawing/2014/main" id="{FD2C273E-729E-5A91-7417-39E29499F2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" y="0"/>
            <a:ext cx="12187939" cy="6858000"/>
          </a:xfrm>
          <a:prstGeom prst="rect">
            <a:avLst/>
          </a:prstGeom>
        </p:spPr>
      </p:pic>
      <p:pic>
        <p:nvPicPr>
          <p:cNvPr id="3" name="Picture 1">
            <a:extLst>
              <a:ext uri="{FF2B5EF4-FFF2-40B4-BE49-F238E27FC236}">
                <a16:creationId xmlns:a16="http://schemas.microsoft.com/office/drawing/2014/main" id="{E171FF7A-F940-6186-D090-08F78C6DCC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48" y="38100"/>
            <a:ext cx="1389348" cy="1389348"/>
          </a:xfrm>
          <a:prstGeom prst="rect">
            <a:avLst/>
          </a:prstGeom>
        </p:spPr>
      </p:pic>
      <p:pic>
        <p:nvPicPr>
          <p:cNvPr id="4" name="Picture 17">
            <a:extLst>
              <a:ext uri="{FF2B5EF4-FFF2-40B4-BE49-F238E27FC236}">
                <a16:creationId xmlns:a16="http://schemas.microsoft.com/office/drawing/2014/main" id="{FC5EB0AB-90DE-B696-6E5B-6D6EE69F86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23534" y="282615"/>
            <a:ext cx="877942" cy="877942"/>
          </a:xfrm>
          <a:prstGeom prst="rect">
            <a:avLst/>
          </a:prstGeom>
        </p:spPr>
      </p:pic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7EB696E2-32EB-88C8-D139-A1EB7AAF85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600" y="555712"/>
            <a:ext cx="7401560" cy="466685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latin typeface="Ubuntu Light" panose="020B0304030602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FBA753-E4FD-3980-9D87-BD45A28D7DC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98600" y="1051414"/>
            <a:ext cx="3276600" cy="37603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7F7F7F"/>
                </a:solidFill>
                <a:latin typeface="Ubuntu Light" panose="020B0304030602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Second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DF889F-60BD-B215-25D9-BF169D1B195F}"/>
              </a:ext>
            </a:extLst>
          </p:cNvPr>
          <p:cNvSpPr txBox="1"/>
          <p:nvPr userDrawn="1"/>
        </p:nvSpPr>
        <p:spPr>
          <a:xfrm>
            <a:off x="1484907" y="330182"/>
            <a:ext cx="364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0" u="none" strike="noStrike" kern="1200" cap="none" spc="100" normalizeH="0" baseline="0" noProof="0" dirty="0">
                <a:ln>
                  <a:noFill/>
                </a:ln>
                <a:solidFill>
                  <a:srgbClr val="0093D4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LIDERAZGO DE ATLETAS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xl" sz="1600" b="1" i="0" u="none" strike="noStrike" kern="1200" cap="none" spc="100" normalizeH="0" baseline="0" noProof="0" dirty="0">
              <a:ln>
                <a:noFill/>
              </a:ln>
              <a:solidFill>
                <a:srgbClr val="0093D4"/>
              </a:solidFill>
              <a:effectLst/>
              <a:uLnTx/>
              <a:uFillTx/>
              <a:latin typeface="Ubuntu" panose="020B05040306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059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x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7">
            <a:extLst>
              <a:ext uri="{FF2B5EF4-FFF2-40B4-BE49-F238E27FC236}">
                <a16:creationId xmlns:a16="http://schemas.microsoft.com/office/drawing/2014/main" id="{8331B1DF-448C-49C4-A805-4506121147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3534" y="282615"/>
            <a:ext cx="877942" cy="877942"/>
          </a:xfrm>
          <a:prstGeom prst="rect">
            <a:avLst/>
          </a:prstGeom>
        </p:spPr>
      </p:pic>
      <p:sp>
        <p:nvSpPr>
          <p:cNvPr id="2" name="Rectangle 5">
            <a:extLst>
              <a:ext uri="{FF2B5EF4-FFF2-40B4-BE49-F238E27FC236}">
                <a16:creationId xmlns:a16="http://schemas.microsoft.com/office/drawing/2014/main" id="{4EF0D168-1944-FC3D-C5FA-81FE8D217162}"/>
              </a:ext>
            </a:extLst>
          </p:cNvPr>
          <p:cNvSpPr/>
          <p:nvPr userDrawn="1"/>
        </p:nvSpPr>
        <p:spPr>
          <a:xfrm rot="810587">
            <a:off x="-2156371" y="897749"/>
            <a:ext cx="10653766" cy="8534266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0617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0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pos="40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x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o&#10;&#10;Descripción generada automáticamente">
            <a:extLst>
              <a:ext uri="{FF2B5EF4-FFF2-40B4-BE49-F238E27FC236}">
                <a16:creationId xmlns:a16="http://schemas.microsoft.com/office/drawing/2014/main" id="{026F26DB-12A4-CE82-BC4C-794692A398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075" y="518668"/>
            <a:ext cx="1750317" cy="61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8778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0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pos="40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x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>
            <a:extLst>
              <a:ext uri="{FF2B5EF4-FFF2-40B4-BE49-F238E27FC236}">
                <a16:creationId xmlns:a16="http://schemas.microsoft.com/office/drawing/2014/main" id="{00319023-64F7-46C2-A150-219C22B85B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48" y="38100"/>
            <a:ext cx="1389348" cy="1389348"/>
          </a:xfrm>
          <a:prstGeom prst="rect">
            <a:avLst/>
          </a:prstGeom>
        </p:spPr>
      </p:pic>
      <p:pic>
        <p:nvPicPr>
          <p:cNvPr id="9" name="Picture 17">
            <a:extLst>
              <a:ext uri="{FF2B5EF4-FFF2-40B4-BE49-F238E27FC236}">
                <a16:creationId xmlns:a16="http://schemas.microsoft.com/office/drawing/2014/main" id="{8331B1DF-448C-49C4-A805-4506121147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3534" y="282615"/>
            <a:ext cx="877942" cy="877942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6DF097-E5C3-625B-0476-6FA521B30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600" y="555712"/>
            <a:ext cx="7401560" cy="466685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latin typeface="Ubuntu Light" panose="020B0304030602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9BDC7C0-BAC8-7C16-3968-A99A1FCC66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98600" y="1051414"/>
            <a:ext cx="3276600" cy="24765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7F7F7F"/>
                </a:solidFill>
                <a:latin typeface="Ubuntu Light" panose="020B0304030602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Second level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4EF0D168-1944-FC3D-C5FA-81FE8D217162}"/>
              </a:ext>
            </a:extLst>
          </p:cNvPr>
          <p:cNvSpPr/>
          <p:nvPr userDrawn="1"/>
        </p:nvSpPr>
        <p:spPr>
          <a:xfrm rot="298259">
            <a:off x="-278031" y="1848520"/>
            <a:ext cx="7017739" cy="5621604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CFC2BA-8FC7-88AD-F1B2-C27E8A121A8B}"/>
              </a:ext>
            </a:extLst>
          </p:cNvPr>
          <p:cNvSpPr txBox="1"/>
          <p:nvPr userDrawn="1"/>
        </p:nvSpPr>
        <p:spPr>
          <a:xfrm>
            <a:off x="1484907" y="330182"/>
            <a:ext cx="364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0" u="none" strike="noStrike" kern="1200" cap="none" spc="100" normalizeH="0" baseline="0" noProof="0" dirty="0">
                <a:ln>
                  <a:noFill/>
                </a:ln>
                <a:solidFill>
                  <a:srgbClr val="0093D4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LIDERAZGO DE ATLETAS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xl" sz="1600" b="1" i="0" u="none" strike="noStrike" kern="1200" cap="none" spc="100" normalizeH="0" baseline="0" noProof="0" dirty="0">
              <a:ln>
                <a:noFill/>
              </a:ln>
              <a:solidFill>
                <a:srgbClr val="0093D4"/>
              </a:solidFill>
              <a:effectLst/>
              <a:uLnTx/>
              <a:uFillTx/>
              <a:latin typeface="Ubuntu" panose="020B05040306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9347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0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pos="40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x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>
            <a:extLst>
              <a:ext uri="{FF2B5EF4-FFF2-40B4-BE49-F238E27FC236}">
                <a16:creationId xmlns:a16="http://schemas.microsoft.com/office/drawing/2014/main" id="{00319023-64F7-46C2-A150-219C22B85B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48" y="38100"/>
            <a:ext cx="1389348" cy="1389348"/>
          </a:xfrm>
          <a:prstGeom prst="rect">
            <a:avLst/>
          </a:prstGeom>
        </p:spPr>
      </p:pic>
      <p:pic>
        <p:nvPicPr>
          <p:cNvPr id="9" name="Picture 17">
            <a:extLst>
              <a:ext uri="{FF2B5EF4-FFF2-40B4-BE49-F238E27FC236}">
                <a16:creationId xmlns:a16="http://schemas.microsoft.com/office/drawing/2014/main" id="{8331B1DF-448C-49C4-A805-4506121147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3534" y="282615"/>
            <a:ext cx="877942" cy="877942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6DF097-E5C3-625B-0476-6FA521B30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600" y="555712"/>
            <a:ext cx="7401560" cy="466685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latin typeface="Ubuntu Light" panose="020B0304030602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9BDC7C0-BAC8-7C16-3968-A99A1FCC66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98600" y="1051414"/>
            <a:ext cx="3276600" cy="37603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7F7F7F"/>
                </a:solidFill>
                <a:latin typeface="Ubuntu Light" panose="020B0304030602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Second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7467D5-0D7C-508F-994D-470C6DFF87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2079625"/>
            <a:ext cx="9388475" cy="270986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6">
                    <a:lumMod val="50000"/>
                  </a:schemeClr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Third level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D22656-7300-B5DA-0ED2-476C7215DD37}"/>
              </a:ext>
            </a:extLst>
          </p:cNvPr>
          <p:cNvSpPr txBox="1"/>
          <p:nvPr userDrawn="1"/>
        </p:nvSpPr>
        <p:spPr>
          <a:xfrm>
            <a:off x="1484907" y="330182"/>
            <a:ext cx="364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0" u="none" strike="noStrike" kern="1200" cap="none" spc="100" normalizeH="0" baseline="0" noProof="0" dirty="0">
                <a:ln>
                  <a:noFill/>
                </a:ln>
                <a:solidFill>
                  <a:srgbClr val="0093D4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LIDERAZGO DE ATLETAS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xl" sz="1600" b="1" i="0" u="none" strike="noStrike" kern="1200" cap="none" spc="100" normalizeH="0" baseline="0" noProof="0" dirty="0">
              <a:ln>
                <a:noFill/>
              </a:ln>
              <a:solidFill>
                <a:srgbClr val="0093D4"/>
              </a:solidFill>
              <a:effectLst/>
              <a:uLnTx/>
              <a:uFillTx/>
              <a:latin typeface="Ubuntu" panose="020B05040306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418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0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pos="40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F961701-E30C-432A-88F1-0D6982F906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2558" b="12558"/>
          <a:stretch/>
        </p:blipFill>
        <p:spPr>
          <a:xfrm>
            <a:off x="-9525" y="0"/>
            <a:ext cx="122110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248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6AE1B8-70D0-4951-A945-CEA464212D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72793" y="344961"/>
            <a:ext cx="1965794" cy="68742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EDC747-2661-4EFD-803D-474FFED200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0100" y="962025"/>
            <a:ext cx="6572250" cy="687426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226A07-6959-47A0-BA61-34063C4631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9150" y="2552700"/>
            <a:ext cx="9410700" cy="571500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Lesson intro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9DA7251-DE92-4204-B323-60FF4160C9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100" y="3465473"/>
            <a:ext cx="9410700" cy="1478001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Lesson intro</a:t>
            </a:r>
          </a:p>
        </p:txBody>
      </p:sp>
    </p:spTree>
    <p:extLst>
      <p:ext uri="{BB962C8B-B14F-4D97-AF65-F5344CB8AC3E}">
        <p14:creationId xmlns:p14="http://schemas.microsoft.com/office/powerpoint/2010/main" val="1959344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s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674C508-E0F3-484B-9952-DDB7650C52FA}"/>
              </a:ext>
            </a:extLst>
          </p:cNvPr>
          <p:cNvGrpSpPr/>
          <p:nvPr userDrawn="1"/>
        </p:nvGrpSpPr>
        <p:grpSpPr>
          <a:xfrm>
            <a:off x="-25400" y="982606"/>
            <a:ext cx="4892788" cy="4892788"/>
            <a:chOff x="-165099" y="1638300"/>
            <a:chExt cx="4892788" cy="4892788"/>
          </a:xfrm>
          <a:solidFill>
            <a:srgbClr val="00695E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9B01250-E6B4-4901-8449-EBBF54535BF2}"/>
                </a:ext>
              </a:extLst>
            </p:cNvPr>
            <p:cNvSpPr/>
            <p:nvPr userDrawn="1"/>
          </p:nvSpPr>
          <p:spPr>
            <a:xfrm>
              <a:off x="-165099" y="1638300"/>
              <a:ext cx="2441574" cy="48927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 Light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9F8D64A-ADA5-41C3-947B-2BF0F82A4876}"/>
                </a:ext>
              </a:extLst>
            </p:cNvPr>
            <p:cNvSpPr/>
            <p:nvPr userDrawn="1"/>
          </p:nvSpPr>
          <p:spPr>
            <a:xfrm>
              <a:off x="-165099" y="1638300"/>
              <a:ext cx="4892788" cy="489278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 Light"/>
                <a:ea typeface="+mn-ea"/>
                <a:cs typeface="+mn-cs"/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04DB36-B4D1-4673-A8A9-5D5CE88860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9760" y="3088480"/>
            <a:ext cx="4892788" cy="604837"/>
          </a:xfrm>
        </p:spPr>
        <p:txBody>
          <a:bodyPr>
            <a:noAutofit/>
          </a:bodyPr>
          <a:lstStyle>
            <a:lvl1pPr marL="0" indent="0" algn="r">
              <a:buNone/>
              <a:defRPr sz="4400" b="1">
                <a:solidFill>
                  <a:srgbClr val="00695E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838FE1-9D47-4B32-AF42-A6BEE24F01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957188" y="2681644"/>
            <a:ext cx="2525360" cy="442912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rgbClr val="00695E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D7F96D-F915-82CC-584E-A7982E369AD3}"/>
              </a:ext>
            </a:extLst>
          </p:cNvPr>
          <p:cNvSpPr txBox="1"/>
          <p:nvPr userDrawn="1"/>
        </p:nvSpPr>
        <p:spPr>
          <a:xfrm>
            <a:off x="8599057" y="6233652"/>
            <a:ext cx="3066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xl" sz="1400" b="1" i="0" u="none" strike="noStrike" kern="1200" cap="none" spc="100" normalizeH="0" baseline="0" noProof="0" dirty="0">
                <a:ln>
                  <a:noFill/>
                </a:ln>
                <a:solidFill>
                  <a:srgbClr val="00695E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LIDERAZGO DE ATLETAS</a:t>
            </a:r>
          </a:p>
        </p:txBody>
      </p:sp>
    </p:spTree>
    <p:extLst>
      <p:ext uri="{BB962C8B-B14F-4D97-AF65-F5344CB8AC3E}">
        <p14:creationId xmlns:p14="http://schemas.microsoft.com/office/powerpoint/2010/main" val="2106744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B882EA3-E766-4F40-9384-29D6407D28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316571"/>
            <a:ext cx="9610725" cy="581025"/>
          </a:xfrm>
        </p:spPr>
        <p:txBody>
          <a:bodyPr>
            <a:noAutofit/>
          </a:bodyPr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A594284-69EF-4DEC-B420-A3DC797B72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897596"/>
            <a:ext cx="9591675" cy="581025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17998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F4FFF77-2D3E-4262-8095-12A64B4047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50" y="1962150"/>
            <a:ext cx="9772650" cy="34004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800"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0C2300-E59A-E80D-94EC-0D73D8190540}"/>
              </a:ext>
            </a:extLst>
          </p:cNvPr>
          <p:cNvSpPr txBox="1"/>
          <p:nvPr userDrawn="1"/>
        </p:nvSpPr>
        <p:spPr>
          <a:xfrm>
            <a:off x="8599057" y="6233652"/>
            <a:ext cx="3066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xl" sz="1400" b="1" i="0" u="none" strike="noStrike" kern="1200" cap="none" spc="100" normalizeH="0" baseline="0" noProof="0" dirty="0">
                <a:ln>
                  <a:noFill/>
                </a:ln>
                <a:solidFill>
                  <a:srgbClr val="00695E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LIDERAZGO DE ATLETAS</a:t>
            </a:r>
          </a:p>
        </p:txBody>
      </p:sp>
    </p:spTree>
    <p:extLst>
      <p:ext uri="{BB962C8B-B14F-4D97-AF65-F5344CB8AC3E}">
        <p14:creationId xmlns:p14="http://schemas.microsoft.com/office/powerpoint/2010/main" val="1563623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eneral slide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B882EA3-E766-4F40-9384-29D6407D28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316572"/>
            <a:ext cx="9610725" cy="37875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A594284-69EF-4DEC-B420-A3DC797B72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712319"/>
            <a:ext cx="9591675" cy="37875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17998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F4FFF77-2D3E-4262-8095-12A64B4047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50" y="1962150"/>
            <a:ext cx="9772650" cy="34004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800"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B7C423-C833-8CD6-D5D4-748495F79251}"/>
              </a:ext>
            </a:extLst>
          </p:cNvPr>
          <p:cNvSpPr txBox="1"/>
          <p:nvPr userDrawn="1"/>
        </p:nvSpPr>
        <p:spPr>
          <a:xfrm>
            <a:off x="8599057" y="6233652"/>
            <a:ext cx="3066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xl" sz="1400" b="1" i="0" u="none" strike="noStrike" kern="1200" cap="none" spc="100" normalizeH="0" baseline="0" noProof="0" dirty="0">
                <a:ln>
                  <a:noFill/>
                </a:ln>
                <a:solidFill>
                  <a:srgbClr val="00695E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LIDERAZGO DE ATLETAS</a:t>
            </a:r>
          </a:p>
        </p:txBody>
      </p:sp>
    </p:spTree>
    <p:extLst>
      <p:ext uri="{BB962C8B-B14F-4D97-AF65-F5344CB8AC3E}">
        <p14:creationId xmlns:p14="http://schemas.microsoft.com/office/powerpoint/2010/main" val="2489706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1767BAE-8A6B-4245-8072-DC7D4591449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428875" y="1638300"/>
            <a:ext cx="9829800" cy="48926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B882EA3-E766-4F40-9384-29D6407D28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536016"/>
            <a:ext cx="9610725" cy="581025"/>
          </a:xfrm>
        </p:spPr>
        <p:txBody>
          <a:bodyPr>
            <a:noAutofit/>
          </a:bodyPr>
          <a:lstStyle>
            <a:lvl1pPr marL="0" indent="0" algn="l">
              <a:buNone/>
              <a:defRPr sz="36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22" name="Picture 21" descr="Texto&#10;&#10;Descripción generada automáticamente">
            <a:extLst>
              <a:ext uri="{FF2B5EF4-FFF2-40B4-BE49-F238E27FC236}">
                <a16:creationId xmlns:a16="http://schemas.microsoft.com/office/drawing/2014/main" id="{65E0366C-219D-4F6C-A98A-6EBBF0FF07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075" y="518668"/>
            <a:ext cx="1750317" cy="61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048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9C82241-D7BD-45C9-A845-0538A7795C11}"/>
              </a:ext>
            </a:extLst>
          </p:cNvPr>
          <p:cNvSpPr txBox="1"/>
          <p:nvPr userDrawn="1"/>
        </p:nvSpPr>
        <p:spPr>
          <a:xfrm>
            <a:off x="1071716" y="1769806"/>
            <a:ext cx="5250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x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¿Preguntas?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60B9DF-6D2E-CBA1-2D04-2CED7632C03A}"/>
              </a:ext>
            </a:extLst>
          </p:cNvPr>
          <p:cNvSpPr txBox="1"/>
          <p:nvPr userDrawn="1"/>
        </p:nvSpPr>
        <p:spPr>
          <a:xfrm>
            <a:off x="8599057" y="6233652"/>
            <a:ext cx="3066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xl" sz="1400" b="1" i="0" u="none" strike="noStrike" kern="1200" cap="none" spc="100" normalizeH="0" baseline="0" noProof="0" dirty="0">
                <a:ln>
                  <a:noFill/>
                </a:ln>
                <a:solidFill>
                  <a:srgbClr val="00695E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LIDERAZGO DE ATLETAS</a:t>
            </a:r>
          </a:p>
        </p:txBody>
      </p:sp>
    </p:spTree>
    <p:extLst>
      <p:ext uri="{BB962C8B-B14F-4D97-AF65-F5344CB8AC3E}">
        <p14:creationId xmlns:p14="http://schemas.microsoft.com/office/powerpoint/2010/main" val="3061503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>
            <a:extLst>
              <a:ext uri="{FF2B5EF4-FFF2-40B4-BE49-F238E27FC236}">
                <a16:creationId xmlns:a16="http://schemas.microsoft.com/office/drawing/2014/main" id="{00319023-64F7-46C2-A150-219C22B85B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48" y="38100"/>
            <a:ext cx="1389348" cy="1389348"/>
          </a:xfrm>
          <a:prstGeom prst="rect">
            <a:avLst/>
          </a:prstGeom>
        </p:spPr>
      </p:pic>
      <p:pic>
        <p:nvPicPr>
          <p:cNvPr id="9" name="Picture 17">
            <a:extLst>
              <a:ext uri="{FF2B5EF4-FFF2-40B4-BE49-F238E27FC236}">
                <a16:creationId xmlns:a16="http://schemas.microsoft.com/office/drawing/2014/main" id="{8331B1DF-448C-49C4-A805-4506121147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3534" y="282615"/>
            <a:ext cx="877942" cy="8779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0EB608-1E45-EAC4-2AB1-2B11BACAE37D}"/>
              </a:ext>
            </a:extLst>
          </p:cNvPr>
          <p:cNvSpPr txBox="1"/>
          <p:nvPr userDrawn="1"/>
        </p:nvSpPr>
        <p:spPr>
          <a:xfrm>
            <a:off x="1484907" y="330182"/>
            <a:ext cx="364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0" u="none" strike="noStrike" kern="1200" cap="none" spc="100" normalizeH="0" baseline="0" noProof="0" dirty="0">
                <a:ln>
                  <a:noFill/>
                </a:ln>
                <a:solidFill>
                  <a:srgbClr val="0093D4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LIDERAZGO DE ATLETAS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xl" sz="1600" b="1" i="0" u="none" strike="noStrike" kern="1200" cap="none" spc="100" normalizeH="0" baseline="0" noProof="0" dirty="0">
              <a:ln>
                <a:noFill/>
              </a:ln>
              <a:solidFill>
                <a:srgbClr val="0093D4"/>
              </a:solidFill>
              <a:effectLst/>
              <a:uLnTx/>
              <a:uFillTx/>
              <a:latin typeface="Ubuntu" panose="020B05040306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447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0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pos="40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E236BA10-0EB7-97DE-C98C-C06D995118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522" b="75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3884DF-286C-0D1D-DDFC-DD11E0A52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72793" y="344961"/>
            <a:ext cx="1965794" cy="687426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BEB7318-B73A-0711-646F-71EE2DE816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0100" y="962025"/>
            <a:ext cx="6572250" cy="687426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0540805-AE8F-F58D-9DE8-CECB5F34C2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9150" y="2552700"/>
            <a:ext cx="9410700" cy="571500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Lesson intro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A31BAF2-428B-544F-CE9E-E4ECBAE550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100" y="3465473"/>
            <a:ext cx="9410700" cy="1478001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Lesson intro</a:t>
            </a:r>
          </a:p>
        </p:txBody>
      </p:sp>
    </p:spTree>
    <p:extLst>
      <p:ext uri="{BB962C8B-B14F-4D97-AF65-F5344CB8AC3E}">
        <p14:creationId xmlns:p14="http://schemas.microsoft.com/office/powerpoint/2010/main" val="3222546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0782AE-9BAD-43CA-9DC2-663751ACD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A79C50-C718-4482-8CC0-C0C1DC8B7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35B169-DCD4-4F3A-8B07-D019309DB2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6E692E-3B2C-4E6B-B906-E260F68CBF1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buntu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5/30/2023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buntu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FC83E-3826-48AF-8650-862BABCA40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buntu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93CC0-3B7F-4768-9084-D7297830C3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3AB00-0628-4CBF-805E-7F0427F7F8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buntu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buntu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9585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7" r:id="rId9"/>
    <p:sldLayoutId id="2147483693" r:id="rId10"/>
    <p:sldLayoutId id="2147483688" r:id="rId11"/>
    <p:sldLayoutId id="2147483689" r:id="rId12"/>
    <p:sldLayoutId id="2147483696" r:id="rId13"/>
    <p:sldLayoutId id="2147483692" r:id="rId14"/>
    <p:sldLayoutId id="2147483695" r:id="rId15"/>
    <p:sldLayoutId id="2147483694" r:id="rId16"/>
    <p:sldLayoutId id="2147483690" r:id="rId17"/>
    <p:sldLayoutId id="214748366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44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44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44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44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44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44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44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44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44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6.svg"/><Relationship Id="rId7" Type="http://schemas.openxmlformats.org/officeDocument/2006/relationships/image" Target="../media/image44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Relationship Id="rId9" Type="http://schemas.openxmlformats.org/officeDocument/2006/relationships/image" Target="../media/image46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6.svg"/><Relationship Id="rId7" Type="http://schemas.openxmlformats.org/officeDocument/2006/relationships/image" Target="../media/image44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3.png"/><Relationship Id="rId11" Type="http://schemas.openxmlformats.org/officeDocument/2006/relationships/image" Target="../media/image48.svg"/><Relationship Id="rId5" Type="http://schemas.openxmlformats.org/officeDocument/2006/relationships/image" Target="../media/image42.sv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7" Type="http://schemas.openxmlformats.org/officeDocument/2006/relationships/image" Target="../media/image44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3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7" Type="http://schemas.openxmlformats.org/officeDocument/2006/relationships/image" Target="../media/image38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7.png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50.svg"/><Relationship Id="rId7" Type="http://schemas.openxmlformats.org/officeDocument/2006/relationships/image" Target="../media/image38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7.png"/><Relationship Id="rId5" Type="http://schemas.openxmlformats.org/officeDocument/2006/relationships/image" Target="../media/image44.svg"/><Relationship Id="rId4" Type="http://schemas.openxmlformats.org/officeDocument/2006/relationships/image" Target="../media/image43.png"/><Relationship Id="rId9" Type="http://schemas.openxmlformats.org/officeDocument/2006/relationships/image" Target="../media/image46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7" Type="http://schemas.openxmlformats.org/officeDocument/2006/relationships/image" Target="../media/image4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9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2.svg"/><Relationship Id="rId7" Type="http://schemas.openxmlformats.org/officeDocument/2006/relationships/image" Target="../media/image40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9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Relationship Id="rId9" Type="http://schemas.openxmlformats.org/officeDocument/2006/relationships/image" Target="../media/image52.sv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2.svg"/><Relationship Id="rId7" Type="http://schemas.openxmlformats.org/officeDocument/2006/relationships/image" Target="../media/image40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9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Relationship Id="rId9" Type="http://schemas.openxmlformats.org/officeDocument/2006/relationships/image" Target="../media/image54.sv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2.svg"/><Relationship Id="rId7" Type="http://schemas.openxmlformats.org/officeDocument/2006/relationships/image" Target="../media/image40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9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Relationship Id="rId9" Type="http://schemas.openxmlformats.org/officeDocument/2006/relationships/image" Target="../media/image56.sv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svg"/><Relationship Id="rId3" Type="http://schemas.openxmlformats.org/officeDocument/2006/relationships/image" Target="../media/image42.svg"/><Relationship Id="rId7" Type="http://schemas.openxmlformats.org/officeDocument/2006/relationships/image" Target="../media/image40.svg"/><Relationship Id="rId12" Type="http://schemas.openxmlformats.org/officeDocument/2006/relationships/image" Target="../media/image6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9.png"/><Relationship Id="rId11" Type="http://schemas.openxmlformats.org/officeDocument/2006/relationships/image" Target="../media/image60.svg"/><Relationship Id="rId5" Type="http://schemas.openxmlformats.org/officeDocument/2006/relationships/image" Target="../media/image50.svg"/><Relationship Id="rId15" Type="http://schemas.openxmlformats.org/officeDocument/2006/relationships/image" Target="../media/image46.svg"/><Relationship Id="rId10" Type="http://schemas.openxmlformats.org/officeDocument/2006/relationships/image" Target="../media/image59.png"/><Relationship Id="rId4" Type="http://schemas.openxmlformats.org/officeDocument/2006/relationships/image" Target="../media/image49.png"/><Relationship Id="rId9" Type="http://schemas.openxmlformats.org/officeDocument/2006/relationships/image" Target="../media/image58.svg"/><Relationship Id="rId14" Type="http://schemas.openxmlformats.org/officeDocument/2006/relationships/image" Target="../media/image45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svg"/><Relationship Id="rId3" Type="http://schemas.openxmlformats.org/officeDocument/2006/relationships/image" Target="../media/image42.svg"/><Relationship Id="rId7" Type="http://schemas.openxmlformats.org/officeDocument/2006/relationships/image" Target="../media/image40.svg"/><Relationship Id="rId12" Type="http://schemas.openxmlformats.org/officeDocument/2006/relationships/image" Target="../media/image61.png"/><Relationship Id="rId17" Type="http://schemas.openxmlformats.org/officeDocument/2006/relationships/image" Target="../media/image48.svg"/><Relationship Id="rId2" Type="http://schemas.openxmlformats.org/officeDocument/2006/relationships/image" Target="../media/image41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9.png"/><Relationship Id="rId11" Type="http://schemas.openxmlformats.org/officeDocument/2006/relationships/image" Target="../media/image60.svg"/><Relationship Id="rId5" Type="http://schemas.openxmlformats.org/officeDocument/2006/relationships/image" Target="../media/image50.svg"/><Relationship Id="rId15" Type="http://schemas.openxmlformats.org/officeDocument/2006/relationships/image" Target="../media/image46.svg"/><Relationship Id="rId10" Type="http://schemas.openxmlformats.org/officeDocument/2006/relationships/image" Target="../media/image59.png"/><Relationship Id="rId4" Type="http://schemas.openxmlformats.org/officeDocument/2006/relationships/image" Target="../media/image49.png"/><Relationship Id="rId9" Type="http://schemas.openxmlformats.org/officeDocument/2006/relationships/image" Target="../media/image58.svg"/><Relationship Id="rId14" Type="http://schemas.openxmlformats.org/officeDocument/2006/relationships/image" Target="../media/image4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3.sv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3.sv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5.svg"/><Relationship Id="rId5" Type="http://schemas.openxmlformats.org/officeDocument/2006/relationships/image" Target="../media/image64.png"/><Relationship Id="rId4" Type="http://schemas.openxmlformats.org/officeDocument/2006/relationships/image" Target="../media/image63.sv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5.svg"/><Relationship Id="rId5" Type="http://schemas.openxmlformats.org/officeDocument/2006/relationships/image" Target="../media/image64.png"/><Relationship Id="rId4" Type="http://schemas.openxmlformats.org/officeDocument/2006/relationships/image" Target="../media/image63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7.svg"/><Relationship Id="rId4" Type="http://schemas.openxmlformats.org/officeDocument/2006/relationships/image" Target="../media/image6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7.svg"/><Relationship Id="rId4" Type="http://schemas.openxmlformats.org/officeDocument/2006/relationships/image" Target="../media/image6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3.sv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sv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3.svg"/><Relationship Id="rId4" Type="http://schemas.openxmlformats.org/officeDocument/2006/relationships/image" Target="../media/image7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sv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5.svg"/><Relationship Id="rId4" Type="http://schemas.openxmlformats.org/officeDocument/2006/relationships/image" Target="../media/image74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sv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5.svg"/><Relationship Id="rId4" Type="http://schemas.openxmlformats.org/officeDocument/2006/relationships/image" Target="../media/image74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7" Type="http://schemas.openxmlformats.org/officeDocument/2006/relationships/image" Target="../media/image46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5.png"/><Relationship Id="rId5" Type="http://schemas.openxmlformats.org/officeDocument/2006/relationships/image" Target="../media/image62.svg"/><Relationship Id="rId4" Type="http://schemas.openxmlformats.org/officeDocument/2006/relationships/image" Target="../media/image61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58.svg"/><Relationship Id="rId7" Type="http://schemas.openxmlformats.org/officeDocument/2006/relationships/image" Target="../media/image46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5.png"/><Relationship Id="rId5" Type="http://schemas.openxmlformats.org/officeDocument/2006/relationships/image" Target="../media/image62.svg"/><Relationship Id="rId4" Type="http://schemas.openxmlformats.org/officeDocument/2006/relationships/image" Target="../media/image61.png"/><Relationship Id="rId9" Type="http://schemas.openxmlformats.org/officeDocument/2006/relationships/image" Target="../media/image48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7" Type="http://schemas.openxmlformats.org/officeDocument/2006/relationships/image" Target="../media/image77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6.png"/><Relationship Id="rId5" Type="http://schemas.openxmlformats.org/officeDocument/2006/relationships/image" Target="../media/image62.svg"/><Relationship Id="rId4" Type="http://schemas.openxmlformats.org/officeDocument/2006/relationships/image" Target="../media/image61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7" Type="http://schemas.openxmlformats.org/officeDocument/2006/relationships/image" Target="../media/image46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5.png"/><Relationship Id="rId5" Type="http://schemas.openxmlformats.org/officeDocument/2006/relationships/image" Target="../media/image62.svg"/><Relationship Id="rId4" Type="http://schemas.openxmlformats.org/officeDocument/2006/relationships/image" Target="../media/image61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58.svg"/><Relationship Id="rId7" Type="http://schemas.openxmlformats.org/officeDocument/2006/relationships/image" Target="../media/image46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5.png"/><Relationship Id="rId5" Type="http://schemas.openxmlformats.org/officeDocument/2006/relationships/image" Target="../media/image62.svg"/><Relationship Id="rId4" Type="http://schemas.openxmlformats.org/officeDocument/2006/relationships/image" Target="../media/image61.png"/><Relationship Id="rId9" Type="http://schemas.openxmlformats.org/officeDocument/2006/relationships/image" Target="../media/image48.sv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7" Type="http://schemas.openxmlformats.org/officeDocument/2006/relationships/image" Target="../media/image46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5.png"/><Relationship Id="rId5" Type="http://schemas.openxmlformats.org/officeDocument/2006/relationships/image" Target="../media/image62.svg"/><Relationship Id="rId4" Type="http://schemas.openxmlformats.org/officeDocument/2006/relationships/image" Target="../media/image61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58.svg"/><Relationship Id="rId7" Type="http://schemas.openxmlformats.org/officeDocument/2006/relationships/image" Target="../media/image46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5.png"/><Relationship Id="rId5" Type="http://schemas.openxmlformats.org/officeDocument/2006/relationships/image" Target="../media/image62.svg"/><Relationship Id="rId4" Type="http://schemas.openxmlformats.org/officeDocument/2006/relationships/image" Target="../media/image61.png"/><Relationship Id="rId9" Type="http://schemas.openxmlformats.org/officeDocument/2006/relationships/image" Target="../media/image48.sv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7" Type="http://schemas.openxmlformats.org/officeDocument/2006/relationships/image" Target="../media/image46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5.png"/><Relationship Id="rId5" Type="http://schemas.openxmlformats.org/officeDocument/2006/relationships/image" Target="../media/image62.svg"/><Relationship Id="rId4" Type="http://schemas.openxmlformats.org/officeDocument/2006/relationships/image" Target="../media/image61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58.svg"/><Relationship Id="rId7" Type="http://schemas.openxmlformats.org/officeDocument/2006/relationships/image" Target="../media/image46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5.png"/><Relationship Id="rId5" Type="http://schemas.openxmlformats.org/officeDocument/2006/relationships/image" Target="../media/image62.svg"/><Relationship Id="rId4" Type="http://schemas.openxmlformats.org/officeDocument/2006/relationships/image" Target="../media/image61.png"/><Relationship Id="rId9" Type="http://schemas.openxmlformats.org/officeDocument/2006/relationships/image" Target="../media/image48.sv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7" Type="http://schemas.openxmlformats.org/officeDocument/2006/relationships/image" Target="../media/image46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5.png"/><Relationship Id="rId5" Type="http://schemas.openxmlformats.org/officeDocument/2006/relationships/image" Target="../media/image62.svg"/><Relationship Id="rId4" Type="http://schemas.openxmlformats.org/officeDocument/2006/relationships/image" Target="../media/image61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sv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0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D351EF-220E-6972-79CE-4137C917DCF4}"/>
              </a:ext>
            </a:extLst>
          </p:cNvPr>
          <p:cNvSpPr txBox="1"/>
          <p:nvPr/>
        </p:nvSpPr>
        <p:spPr>
          <a:xfrm>
            <a:off x="609600" y="1814946"/>
            <a:ext cx="6416842" cy="2544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xl" sz="6600" dirty="0">
                <a:solidFill>
                  <a:schemeClr val="bg1"/>
                </a:solidFill>
                <a:latin typeface="GT Walsheim Pro Condensed Black" panose="00000906000000000000" pitchFamily="2" charset="0"/>
              </a:rPr>
              <a:t>CAPACITACIÓN SOBRE FACILITACIÓN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53FA98-916A-2EA1-84F0-1A442F5721BF}"/>
              </a:ext>
            </a:extLst>
          </p:cNvPr>
          <p:cNvSpPr txBox="1"/>
          <p:nvPr/>
        </p:nvSpPr>
        <p:spPr>
          <a:xfrm>
            <a:off x="609600" y="4267200"/>
            <a:ext cx="4253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xl" sz="3200" b="1" dirty="0">
                <a:solidFill>
                  <a:schemeClr val="tx2"/>
                </a:solidFill>
                <a:latin typeface="GT Walsheim Pro Condensed Black" panose="00000906000000000000" pitchFamily="2" charset="0"/>
              </a:rPr>
              <a:t>SESIÓN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AEC5A1-3BC1-07F5-BE16-8C941A215CCE}"/>
              </a:ext>
            </a:extLst>
          </p:cNvPr>
          <p:cNvSpPr txBox="1"/>
          <p:nvPr/>
        </p:nvSpPr>
        <p:spPr>
          <a:xfrm>
            <a:off x="609600" y="5947724"/>
            <a:ext cx="42539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xl" sz="2000" b="1" dirty="0">
                <a:solidFill>
                  <a:schemeClr val="bg1"/>
                </a:solidFill>
              </a:rPr>
              <a:t>Fecha</a:t>
            </a:r>
          </a:p>
        </p:txBody>
      </p:sp>
    </p:spTree>
    <p:extLst>
      <p:ext uri="{BB962C8B-B14F-4D97-AF65-F5344CB8AC3E}">
        <p14:creationId xmlns:p14="http://schemas.microsoft.com/office/powerpoint/2010/main" val="469928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83BC427-1C99-5A17-3786-67E6D28DB3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xl" dirty="0"/>
              <a:t>Sacar el máximo provecho de Zoom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F88ED0-E187-6E34-84FF-C3771E343E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Google Shape;179;p10">
            <a:extLst>
              <a:ext uri="{FF2B5EF4-FFF2-40B4-BE49-F238E27FC236}">
                <a16:creationId xmlns:a16="http://schemas.microsoft.com/office/drawing/2014/main" id="{8CCE40A9-E928-83A8-1CB3-4347F9BD98F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02251" y="2610862"/>
            <a:ext cx="3843964" cy="1947106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" name="Google Shape;181;p10">
            <a:extLst>
              <a:ext uri="{FF2B5EF4-FFF2-40B4-BE49-F238E27FC236}">
                <a16:creationId xmlns:a16="http://schemas.microsoft.com/office/drawing/2014/main" id="{A2F78A64-0030-3A03-4C6F-2C533B354AE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022" r="4356"/>
          <a:stretch/>
        </p:blipFill>
        <p:spPr>
          <a:xfrm>
            <a:off x="8194040" y="2720482"/>
            <a:ext cx="3475002" cy="1837486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1A7215C-EE55-42B4-5557-1E552F7F974D}"/>
              </a:ext>
            </a:extLst>
          </p:cNvPr>
          <p:cNvSpPr txBox="1"/>
          <p:nvPr/>
        </p:nvSpPr>
        <p:spPr>
          <a:xfrm>
            <a:off x="750274" y="4822412"/>
            <a:ext cx="270415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xl" sz="2300" b="1" dirty="0">
                <a:solidFill>
                  <a:schemeClr val="bg1"/>
                </a:solidFill>
              </a:rPr>
              <a:t>Subtítulos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58559C-3311-334F-BE2F-FA3744D43400}"/>
              </a:ext>
            </a:extLst>
          </p:cNvPr>
          <p:cNvSpPr txBox="1"/>
          <p:nvPr/>
        </p:nvSpPr>
        <p:spPr>
          <a:xfrm>
            <a:off x="4314048" y="4802832"/>
            <a:ext cx="3020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xl" sz="2300" b="1" dirty="0">
                <a:solidFill>
                  <a:schemeClr val="bg1"/>
                </a:solidFill>
              </a:rPr>
              <a:t>Levantar la mano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64EA91-F2EA-E5E9-D257-6235363FDA28}"/>
              </a:ext>
            </a:extLst>
          </p:cNvPr>
          <p:cNvSpPr txBox="1"/>
          <p:nvPr/>
        </p:nvSpPr>
        <p:spPr>
          <a:xfrm>
            <a:off x="8421357" y="4802831"/>
            <a:ext cx="3020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xl" sz="2300" b="1" dirty="0">
                <a:solidFill>
                  <a:schemeClr val="bg1"/>
                </a:solidFill>
              </a:rPr>
              <a:t>Cuadro de chat</a:t>
            </a:r>
          </a:p>
        </p:txBody>
      </p:sp>
      <p:pic>
        <p:nvPicPr>
          <p:cNvPr id="5" name="Google Shape;178;p10">
            <a:extLst>
              <a:ext uri="{FF2B5EF4-FFF2-40B4-BE49-F238E27FC236}">
                <a16:creationId xmlns:a16="http://schemas.microsoft.com/office/drawing/2014/main" id="{0D3FFD8B-216B-5724-2B8A-5CC3EFA5884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5215" r="4815"/>
          <a:stretch/>
        </p:blipFill>
        <p:spPr>
          <a:xfrm>
            <a:off x="751530" y="2815523"/>
            <a:ext cx="2702895" cy="1742445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2685732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1FBAB48-3BE5-E330-07E0-52B0B6C1181F}"/>
              </a:ext>
            </a:extLst>
          </p:cNvPr>
          <p:cNvSpPr txBox="1"/>
          <p:nvPr/>
        </p:nvSpPr>
        <p:spPr>
          <a:xfrm>
            <a:off x="647700" y="2194250"/>
            <a:ext cx="4319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xl" sz="3600" b="1" dirty="0">
                <a:solidFill>
                  <a:schemeClr val="bg1"/>
                </a:solidFill>
                <a:latin typeface="+mj-lt"/>
              </a:rPr>
              <a:t>Facilitación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4BCD30-3B1B-0570-3C54-A14260E9CC1A}"/>
              </a:ext>
            </a:extLst>
          </p:cNvPr>
          <p:cNvSpPr txBox="1"/>
          <p:nvPr/>
        </p:nvSpPr>
        <p:spPr>
          <a:xfrm>
            <a:off x="647700" y="3026453"/>
            <a:ext cx="5326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xl" sz="240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Actuar como facilitador es una forma de ayudar a las personas a compartir pensamientos e ideas.</a:t>
            </a:r>
          </a:p>
        </p:txBody>
      </p:sp>
    </p:spTree>
    <p:extLst>
      <p:ext uri="{BB962C8B-B14F-4D97-AF65-F5344CB8AC3E}">
        <p14:creationId xmlns:p14="http://schemas.microsoft.com/office/powerpoint/2010/main" val="236117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FE89F9B-A9A8-157D-DD36-3CDF753C67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xl" dirty="0"/>
              <a:t>Características de un facilitador eficaz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EC9BFFF-DA41-C67E-6ECB-585571F1FB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F601696-A1F7-1030-FD87-270A096A4B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71647" y="1919779"/>
            <a:ext cx="9672651" cy="915861"/>
          </a:xfrm>
        </p:spPr>
        <p:txBody>
          <a:bodyPr>
            <a:noAutofit/>
          </a:bodyPr>
          <a:lstStyle/>
          <a:p>
            <a:pPr marL="403225" indent="-403225">
              <a:lnSpc>
                <a:spcPct val="110000"/>
              </a:lnSpc>
            </a:pPr>
            <a:r>
              <a:rPr lang="es-xl" b="1" dirty="0">
                <a:solidFill>
                  <a:schemeClr val="tx2"/>
                </a:solidFill>
              </a:rPr>
              <a:t>1. 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IN" b="1" dirty="0" err="1">
                <a:solidFill>
                  <a:schemeClr val="tx2"/>
                </a:solidFill>
              </a:rPr>
              <a:t>Piensa</a:t>
            </a:r>
            <a:r>
              <a:rPr lang="es-xl" b="1" dirty="0">
                <a:solidFill>
                  <a:schemeClr val="tx2"/>
                </a:solidFill>
              </a:rPr>
              <a:t> en las personas que han actuado como facilitadores que </a:t>
            </a:r>
            <a:r>
              <a:rPr lang="en-IN" b="1" dirty="0">
                <a:solidFill>
                  <a:schemeClr val="tx2"/>
                </a:solidFill>
              </a:rPr>
              <a:t>has</a:t>
            </a:r>
            <a:r>
              <a:rPr lang="es-xl" b="1" dirty="0">
                <a:solidFill>
                  <a:schemeClr val="tx2"/>
                </a:solidFill>
              </a:rPr>
              <a:t> visto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9F030038-AC5C-3235-E144-A7A050DCA039}"/>
              </a:ext>
            </a:extLst>
          </p:cNvPr>
          <p:cNvSpPr txBox="1">
            <a:spLocks/>
          </p:cNvSpPr>
          <p:nvPr/>
        </p:nvSpPr>
        <p:spPr>
          <a:xfrm>
            <a:off x="2311530" y="2835640"/>
            <a:ext cx="7010400" cy="1403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xl" dirty="0"/>
              <a:t>¿Qué los hace buenos? </a:t>
            </a:r>
          </a:p>
          <a:p>
            <a:r>
              <a:rPr lang="es-xl" dirty="0"/>
              <a:t>¿En qué piensan cuando realizan una facilitación? </a:t>
            </a:r>
          </a:p>
          <a:p>
            <a:r>
              <a:rPr lang="es-xl" dirty="0"/>
              <a:t>¿Qué dicen? ¿Qué sienten? ¿Qué hacen? 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E0AF1553-B4E5-899E-1230-05CC3943E4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7701" y="2043731"/>
            <a:ext cx="1115786" cy="149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445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FE89F9B-A9A8-157D-DD36-3CDF753C67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xl" dirty="0"/>
              <a:t>Características de un facilitador eficaz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EC9BFFF-DA41-C67E-6ECB-585571F1FB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F601696-A1F7-1030-FD87-270A096A4B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7700" y="1959884"/>
            <a:ext cx="10629900" cy="466685"/>
          </a:xfrm>
        </p:spPr>
        <p:txBody>
          <a:bodyPr>
            <a:noAutofit/>
          </a:bodyPr>
          <a:lstStyle/>
          <a:p>
            <a:r>
              <a:rPr lang="es-xl" sz="2000" b="1" dirty="0">
                <a:solidFill>
                  <a:schemeClr val="bg1">
                    <a:lumMod val="75000"/>
                  </a:schemeClr>
                </a:solidFill>
              </a:rPr>
              <a:t>1. 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IN" sz="2000" b="1" dirty="0" err="1">
                <a:solidFill>
                  <a:schemeClr val="bg1">
                    <a:lumMod val="75000"/>
                  </a:schemeClr>
                </a:solidFill>
              </a:rPr>
              <a:t>Piensa</a:t>
            </a:r>
            <a:r>
              <a:rPr lang="es-xl" sz="2000" b="1" dirty="0">
                <a:solidFill>
                  <a:schemeClr val="bg1">
                    <a:lumMod val="75000"/>
                  </a:schemeClr>
                </a:solidFill>
              </a:rPr>
              <a:t> en las personas que han actuado como facilitadores que </a:t>
            </a:r>
            <a:r>
              <a:rPr lang="en-IN" sz="2000" b="1" dirty="0">
                <a:solidFill>
                  <a:schemeClr val="bg1">
                    <a:lumMod val="75000"/>
                  </a:schemeClr>
                </a:solidFill>
              </a:rPr>
              <a:t>has</a:t>
            </a:r>
            <a:r>
              <a:rPr lang="es-xl" sz="2000" b="1" dirty="0">
                <a:solidFill>
                  <a:schemeClr val="bg1">
                    <a:lumMod val="75000"/>
                  </a:schemeClr>
                </a:solidFill>
              </a:rPr>
              <a:t> visto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E0AF1553-B4E5-899E-1230-05CC3943E4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251857" y="2043731"/>
            <a:ext cx="1115786" cy="14984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5AA2BA-9B76-745C-5E0D-709E0CE920F2}"/>
              </a:ext>
            </a:extLst>
          </p:cNvPr>
          <p:cNvSpPr txBox="1"/>
          <p:nvPr/>
        </p:nvSpPr>
        <p:spPr>
          <a:xfrm>
            <a:off x="1824965" y="2746639"/>
            <a:ext cx="970800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s-xl" sz="2400" b="1" dirty="0">
                <a:solidFill>
                  <a:schemeClr val="tx2"/>
                </a:solidFill>
                <a:cs typeface="Calibri"/>
                <a:sym typeface="Calibri"/>
              </a:rPr>
              <a:t>2.  Abre el Jamboard del avatar del facilitador (enlace en el chat)</a:t>
            </a:r>
            <a:endParaRPr lang="en-US" sz="2400" b="1" dirty="0">
              <a:solidFill>
                <a:schemeClr val="tx2"/>
              </a:solidFill>
              <a:cs typeface="Calibri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745DA7D-6659-2BF8-5A1F-9C926D6997E7}"/>
              </a:ext>
            </a:extLst>
          </p:cNvPr>
          <p:cNvGrpSpPr/>
          <p:nvPr/>
        </p:nvGrpSpPr>
        <p:grpSpPr>
          <a:xfrm>
            <a:off x="647700" y="2306665"/>
            <a:ext cx="1115580" cy="1183694"/>
            <a:chOff x="1719943" y="4151664"/>
            <a:chExt cx="1371600" cy="1455346"/>
          </a:xfrm>
          <a:solidFill>
            <a:schemeClr val="accent3"/>
          </a:solidFill>
        </p:grpSpPr>
        <p:pic>
          <p:nvPicPr>
            <p:cNvPr id="6" name="Graphic 5" descr="Enlace con relleno sólido">
              <a:extLst>
                <a:ext uri="{FF2B5EF4-FFF2-40B4-BE49-F238E27FC236}">
                  <a16:creationId xmlns:a16="http://schemas.microsoft.com/office/drawing/2014/main" id="{C778CF98-EE80-7D3A-D365-DE9119300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9897355">
              <a:off x="1719943" y="4151664"/>
              <a:ext cx="914400" cy="914400"/>
            </a:xfrm>
            <a:prstGeom prst="rect">
              <a:avLst/>
            </a:prstGeom>
          </p:spPr>
        </p:pic>
        <p:pic>
          <p:nvPicPr>
            <p:cNvPr id="11" name="Graphic 10" descr="Cursor con relleno sólido">
              <a:extLst>
                <a:ext uri="{FF2B5EF4-FFF2-40B4-BE49-F238E27FC236}">
                  <a16:creationId xmlns:a16="http://schemas.microsoft.com/office/drawing/2014/main" id="{EEA6B071-B718-D563-E902-CA7F148FF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177143" y="4692610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50425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FE89F9B-A9A8-157D-DD36-3CDF753C67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xl" dirty="0"/>
              <a:t>Características de un facilitador eficaz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EC9BFFF-DA41-C67E-6ECB-585571F1FB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F601696-A1F7-1030-FD87-270A096A4B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7700" y="1959884"/>
            <a:ext cx="10193295" cy="466685"/>
          </a:xfrm>
        </p:spPr>
        <p:txBody>
          <a:bodyPr>
            <a:noAutofit/>
          </a:bodyPr>
          <a:lstStyle/>
          <a:p>
            <a:r>
              <a:rPr lang="es-xl" sz="2000" b="1" dirty="0">
                <a:solidFill>
                  <a:schemeClr val="bg1">
                    <a:lumMod val="75000"/>
                  </a:schemeClr>
                </a:solidFill>
              </a:rPr>
              <a:t>1. 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IN" sz="2000" b="1" dirty="0" err="1">
                <a:solidFill>
                  <a:schemeClr val="bg1">
                    <a:lumMod val="75000"/>
                  </a:schemeClr>
                </a:solidFill>
              </a:rPr>
              <a:t>Piensa</a:t>
            </a:r>
            <a:r>
              <a:rPr lang="es-xl" sz="2000" b="1" dirty="0">
                <a:solidFill>
                  <a:schemeClr val="bg1">
                    <a:lumMod val="75000"/>
                  </a:schemeClr>
                </a:solidFill>
              </a:rPr>
              <a:t> en las personas que han actuado como facilitadores que ha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s</a:t>
            </a:r>
            <a:r>
              <a:rPr lang="es-xl" sz="2000" b="1" dirty="0">
                <a:solidFill>
                  <a:schemeClr val="bg1">
                    <a:lumMod val="75000"/>
                  </a:schemeClr>
                </a:solidFill>
              </a:rPr>
              <a:t> visto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5AA2BA-9B76-745C-5E0D-709E0CE920F2}"/>
              </a:ext>
            </a:extLst>
          </p:cNvPr>
          <p:cNvSpPr txBox="1"/>
          <p:nvPr/>
        </p:nvSpPr>
        <p:spPr>
          <a:xfrm>
            <a:off x="647700" y="2746639"/>
            <a:ext cx="8594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defTabSz="89693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s-xl" sz="2000" b="1" dirty="0">
                <a:solidFill>
                  <a:schemeClr val="bg1">
                    <a:lumMod val="75000"/>
                  </a:schemeClr>
                </a:solidFill>
                <a:sym typeface="Calibri"/>
              </a:rPr>
              <a:t>2.  Abre el Jamboard del avatar del facilitador (enlace en el chat)</a:t>
            </a:r>
            <a:endParaRPr lang="en-US" sz="2000" b="1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745DA7D-6659-2BF8-5A1F-9C926D6997E7}"/>
              </a:ext>
            </a:extLst>
          </p:cNvPr>
          <p:cNvGrpSpPr/>
          <p:nvPr/>
        </p:nvGrpSpPr>
        <p:grpSpPr>
          <a:xfrm>
            <a:off x="-1115580" y="2306665"/>
            <a:ext cx="1115580" cy="1183694"/>
            <a:chOff x="1719943" y="4151664"/>
            <a:chExt cx="1371600" cy="1455346"/>
          </a:xfrm>
          <a:solidFill>
            <a:schemeClr val="accent3"/>
          </a:solidFill>
        </p:grpSpPr>
        <p:pic>
          <p:nvPicPr>
            <p:cNvPr id="6" name="Graphic 5" descr="Enlace con relleno sólido">
              <a:extLst>
                <a:ext uri="{FF2B5EF4-FFF2-40B4-BE49-F238E27FC236}">
                  <a16:creationId xmlns:a16="http://schemas.microsoft.com/office/drawing/2014/main" id="{C778CF98-EE80-7D3A-D365-DE9119300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9897355">
              <a:off x="1719943" y="4151664"/>
              <a:ext cx="914400" cy="914400"/>
            </a:xfrm>
            <a:prstGeom prst="rect">
              <a:avLst/>
            </a:prstGeom>
          </p:spPr>
        </p:pic>
        <p:pic>
          <p:nvPicPr>
            <p:cNvPr id="11" name="Graphic 10" descr="Cursor con relleno sólido">
              <a:extLst>
                <a:ext uri="{FF2B5EF4-FFF2-40B4-BE49-F238E27FC236}">
                  <a16:creationId xmlns:a16="http://schemas.microsoft.com/office/drawing/2014/main" id="{EEA6B071-B718-D563-E902-CA7F148FF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177143" y="4692610"/>
              <a:ext cx="914400" cy="91440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8AF9707-EB3E-23F2-D1B7-22270DADC666}"/>
              </a:ext>
            </a:extLst>
          </p:cNvPr>
          <p:cNvSpPr txBox="1"/>
          <p:nvPr/>
        </p:nvSpPr>
        <p:spPr>
          <a:xfrm>
            <a:off x="2062842" y="3524159"/>
            <a:ext cx="857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xl" sz="2400" b="1" dirty="0">
                <a:solidFill>
                  <a:schemeClr val="tx2"/>
                </a:solidFill>
                <a:cs typeface="Calibri"/>
                <a:sym typeface="Calibri"/>
              </a:rPr>
              <a:t>3.  Se les colocará en un grupo de trabajo. </a:t>
            </a:r>
            <a:endParaRPr lang="en-US" sz="2400" b="1" dirty="0">
              <a:solidFill>
                <a:schemeClr val="tx2"/>
              </a:solidFill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CBEE00-BCB5-BA60-A766-A98BA54394A1}"/>
              </a:ext>
            </a:extLst>
          </p:cNvPr>
          <p:cNvSpPr txBox="1"/>
          <p:nvPr/>
        </p:nvSpPr>
        <p:spPr>
          <a:xfrm>
            <a:off x="2503712" y="3947175"/>
            <a:ext cx="7356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xl" sz="2400" dirty="0">
                <a:solidFill>
                  <a:schemeClr val="accent6">
                    <a:lumMod val="50000"/>
                  </a:schemeClr>
                </a:solidFill>
                <a:cs typeface="Calibri"/>
                <a:sym typeface="Calibri"/>
              </a:rPr>
              <a:t>Escribe tus respuestas a las preguntas en la pizarra de anuncios de tu grupo y utiliza notas adhesivas para escribir las respuestas.</a:t>
            </a:r>
            <a:endParaRPr lang="en-US" sz="2400" dirty="0">
              <a:solidFill>
                <a:schemeClr val="accent6">
                  <a:lumMod val="50000"/>
                </a:schemeClr>
              </a:solidFill>
              <a:cs typeface="Calibri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78AA763-5594-5FCC-9743-545BBAFB6A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2752" y="3617337"/>
            <a:ext cx="1432199" cy="116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2554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>
            <a:extLst>
              <a:ext uri="{FF2B5EF4-FFF2-40B4-BE49-F238E27FC236}">
                <a16:creationId xmlns:a16="http://schemas.microsoft.com/office/drawing/2014/main" id="{CA7BAD9F-8BA9-9D53-8056-4083AF731A6B}"/>
              </a:ext>
            </a:extLst>
          </p:cNvPr>
          <p:cNvSpPr/>
          <p:nvPr/>
        </p:nvSpPr>
        <p:spPr>
          <a:xfrm rot="810587">
            <a:off x="-2403442" y="1900456"/>
            <a:ext cx="7197051" cy="5902354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770F2DE-780E-8CE5-0E91-48C618B361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xl" dirty="0"/>
              <a:t>Aspectos destacados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8599C41-DACB-F577-1805-EF6D58CA37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056794-458D-155E-88D4-6734B98C1412}"/>
              </a:ext>
            </a:extLst>
          </p:cNvPr>
          <p:cNvSpPr txBox="1"/>
          <p:nvPr/>
        </p:nvSpPr>
        <p:spPr>
          <a:xfrm>
            <a:off x="800100" y="2839689"/>
            <a:ext cx="38692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xl" sz="3600" b="1" dirty="0">
                <a:solidFill>
                  <a:schemeClr val="bg1"/>
                </a:solidFill>
                <a:latin typeface="+mj-lt"/>
              </a:rPr>
              <a:t>¿Qué es lo que hemos oído en común?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A8845B0-1F98-1921-D4E4-539F5BA63951}"/>
              </a:ext>
            </a:extLst>
          </p:cNvPr>
          <p:cNvGrpSpPr/>
          <p:nvPr/>
        </p:nvGrpSpPr>
        <p:grpSpPr>
          <a:xfrm>
            <a:off x="5501772" y="1610760"/>
            <a:ext cx="6295759" cy="4303902"/>
            <a:chOff x="6343281" y="2009774"/>
            <a:chExt cx="4596002" cy="3141915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023A184-1EDD-394F-B465-EA042DA3E3C4}"/>
                </a:ext>
              </a:extLst>
            </p:cNvPr>
            <p:cNvSpPr/>
            <p:nvPr/>
          </p:nvSpPr>
          <p:spPr>
            <a:xfrm>
              <a:off x="9384823" y="2828438"/>
              <a:ext cx="580582" cy="407732"/>
            </a:xfrm>
            <a:custGeom>
              <a:avLst/>
              <a:gdLst>
                <a:gd name="connsiteX0" fmla="*/ 348580 w 580582"/>
                <a:gd name="connsiteY0" fmla="*/ -326 h 407732"/>
                <a:gd name="connsiteX1" fmla="*/ 245043 w 580582"/>
                <a:gd name="connsiteY1" fmla="*/ 46251 h 407732"/>
                <a:gd name="connsiteX2" fmla="*/ 237232 w 580582"/>
                <a:gd name="connsiteY2" fmla="*/ 48346 h 407732"/>
                <a:gd name="connsiteX3" fmla="*/ 235518 w 580582"/>
                <a:gd name="connsiteY3" fmla="*/ 46822 h 407732"/>
                <a:gd name="connsiteX4" fmla="*/ 196369 w 580582"/>
                <a:gd name="connsiteY4" fmla="*/ 26153 h 407732"/>
                <a:gd name="connsiteX5" fmla="*/ 123979 w 580582"/>
                <a:gd name="connsiteY5" fmla="*/ 43774 h 407732"/>
                <a:gd name="connsiteX6" fmla="*/ 99024 w 580582"/>
                <a:gd name="connsiteY6" fmla="*/ 77588 h 407732"/>
                <a:gd name="connsiteX7" fmla="*/ 91214 w 580582"/>
                <a:gd name="connsiteY7" fmla="*/ 82255 h 407732"/>
                <a:gd name="connsiteX8" fmla="*/ 48352 w 580582"/>
                <a:gd name="connsiteY8" fmla="*/ 94924 h 407732"/>
                <a:gd name="connsiteX9" fmla="*/ -226 w 580582"/>
                <a:gd name="connsiteY9" fmla="*/ 163694 h 407732"/>
                <a:gd name="connsiteX10" fmla="*/ 14633 w 580582"/>
                <a:gd name="connsiteY10" fmla="*/ 224559 h 407732"/>
                <a:gd name="connsiteX11" fmla="*/ 52733 w 580582"/>
                <a:gd name="connsiteY11" fmla="*/ 257230 h 407732"/>
                <a:gd name="connsiteX12" fmla="*/ 57304 w 580582"/>
                <a:gd name="connsiteY12" fmla="*/ 265612 h 407732"/>
                <a:gd name="connsiteX13" fmla="*/ 75212 w 580582"/>
                <a:gd name="connsiteY13" fmla="*/ 329620 h 407732"/>
                <a:gd name="connsiteX14" fmla="*/ 197132 w 580582"/>
                <a:gd name="connsiteY14" fmla="*/ 358195 h 407732"/>
                <a:gd name="connsiteX15" fmla="*/ 210847 w 580582"/>
                <a:gd name="connsiteY15" fmla="*/ 360957 h 407732"/>
                <a:gd name="connsiteX16" fmla="*/ 282666 w 580582"/>
                <a:gd name="connsiteY16" fmla="*/ 404581 h 407732"/>
                <a:gd name="connsiteX17" fmla="*/ 369153 w 580582"/>
                <a:gd name="connsiteY17" fmla="*/ 391913 h 407732"/>
                <a:gd name="connsiteX18" fmla="*/ 421160 w 580582"/>
                <a:gd name="connsiteY18" fmla="*/ 334763 h 407732"/>
                <a:gd name="connsiteX19" fmla="*/ 430685 w 580582"/>
                <a:gd name="connsiteY19" fmla="*/ 330286 h 407732"/>
                <a:gd name="connsiteX20" fmla="*/ 574798 w 580582"/>
                <a:gd name="connsiteY20" fmla="*/ 251219 h 407732"/>
                <a:gd name="connsiteX21" fmla="*/ 578132 w 580582"/>
                <a:gd name="connsiteY21" fmla="*/ 235798 h 407732"/>
                <a:gd name="connsiteX22" fmla="*/ 484216 w 580582"/>
                <a:gd name="connsiteY22" fmla="*/ 102448 h 407732"/>
                <a:gd name="connsiteX23" fmla="*/ 474691 w 580582"/>
                <a:gd name="connsiteY23" fmla="*/ 93495 h 407732"/>
                <a:gd name="connsiteX24" fmla="*/ 422683 w 580582"/>
                <a:gd name="connsiteY24" fmla="*/ 21676 h 407732"/>
                <a:gd name="connsiteX25" fmla="*/ 365533 w 580582"/>
                <a:gd name="connsiteY25" fmla="*/ 721 h 407732"/>
                <a:gd name="connsiteX26" fmla="*/ 348580 w 580582"/>
                <a:gd name="connsiteY26" fmla="*/ -326 h 407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80582" h="407732">
                  <a:moveTo>
                    <a:pt x="348580" y="-326"/>
                  </a:moveTo>
                  <a:cubicBezTo>
                    <a:pt x="308860" y="-793"/>
                    <a:pt x="271046" y="16247"/>
                    <a:pt x="245043" y="46251"/>
                  </a:cubicBezTo>
                  <a:cubicBezTo>
                    <a:pt x="243423" y="48984"/>
                    <a:pt x="239994" y="49927"/>
                    <a:pt x="237232" y="48346"/>
                  </a:cubicBezTo>
                  <a:cubicBezTo>
                    <a:pt x="236566" y="47956"/>
                    <a:pt x="235994" y="47442"/>
                    <a:pt x="235518" y="46822"/>
                  </a:cubicBezTo>
                  <a:cubicBezTo>
                    <a:pt x="224564" y="36574"/>
                    <a:pt x="211038" y="29439"/>
                    <a:pt x="196369" y="26153"/>
                  </a:cubicBezTo>
                  <a:cubicBezTo>
                    <a:pt x="170843" y="20067"/>
                    <a:pt x="143886" y="26620"/>
                    <a:pt x="123979" y="43774"/>
                  </a:cubicBezTo>
                  <a:cubicBezTo>
                    <a:pt x="113025" y="52804"/>
                    <a:pt x="104454" y="64425"/>
                    <a:pt x="99024" y="77588"/>
                  </a:cubicBezTo>
                  <a:cubicBezTo>
                    <a:pt x="97690" y="80655"/>
                    <a:pt x="94548" y="82532"/>
                    <a:pt x="91214" y="82255"/>
                  </a:cubicBezTo>
                  <a:cubicBezTo>
                    <a:pt x="76164" y="83132"/>
                    <a:pt x="61496" y="87466"/>
                    <a:pt x="48352" y="94924"/>
                  </a:cubicBezTo>
                  <a:cubicBezTo>
                    <a:pt x="21872" y="108535"/>
                    <a:pt x="3774" y="134214"/>
                    <a:pt x="-226" y="163694"/>
                  </a:cubicBezTo>
                  <a:cubicBezTo>
                    <a:pt x="-3274" y="185135"/>
                    <a:pt x="2060" y="206947"/>
                    <a:pt x="14633" y="224559"/>
                  </a:cubicBezTo>
                  <a:cubicBezTo>
                    <a:pt x="24253" y="238599"/>
                    <a:pt x="37398" y="249867"/>
                    <a:pt x="52733" y="257230"/>
                  </a:cubicBezTo>
                  <a:cubicBezTo>
                    <a:pt x="56162" y="258516"/>
                    <a:pt x="58067" y="262068"/>
                    <a:pt x="57304" y="265612"/>
                  </a:cubicBezTo>
                  <a:cubicBezTo>
                    <a:pt x="54923" y="288453"/>
                    <a:pt x="61305" y="311341"/>
                    <a:pt x="75212" y="329620"/>
                  </a:cubicBezTo>
                  <a:cubicBezTo>
                    <a:pt x="103311" y="367767"/>
                    <a:pt x="155031" y="379874"/>
                    <a:pt x="197132" y="358195"/>
                  </a:cubicBezTo>
                  <a:cubicBezTo>
                    <a:pt x="205037" y="354099"/>
                    <a:pt x="205514" y="354289"/>
                    <a:pt x="210847" y="360957"/>
                  </a:cubicBezTo>
                  <a:cubicBezTo>
                    <a:pt x="228754" y="383712"/>
                    <a:pt x="254282" y="399209"/>
                    <a:pt x="282666" y="404581"/>
                  </a:cubicBezTo>
                  <a:cubicBezTo>
                    <a:pt x="312098" y="410944"/>
                    <a:pt x="342768" y="406439"/>
                    <a:pt x="369153" y="391913"/>
                  </a:cubicBezTo>
                  <a:cubicBezTo>
                    <a:pt x="392775" y="379692"/>
                    <a:pt x="411254" y="359414"/>
                    <a:pt x="421160" y="334763"/>
                  </a:cubicBezTo>
                  <a:cubicBezTo>
                    <a:pt x="423160" y="329810"/>
                    <a:pt x="425255" y="328858"/>
                    <a:pt x="430685" y="330286"/>
                  </a:cubicBezTo>
                  <a:cubicBezTo>
                    <a:pt x="492312" y="348241"/>
                    <a:pt x="556796" y="312837"/>
                    <a:pt x="574798" y="251219"/>
                  </a:cubicBezTo>
                  <a:cubicBezTo>
                    <a:pt x="576226" y="246162"/>
                    <a:pt x="577369" y="241009"/>
                    <a:pt x="578132" y="235798"/>
                  </a:cubicBezTo>
                  <a:cubicBezTo>
                    <a:pt x="587752" y="173324"/>
                    <a:pt x="546318" y="114412"/>
                    <a:pt x="484216" y="102448"/>
                  </a:cubicBezTo>
                  <a:cubicBezTo>
                    <a:pt x="476595" y="100924"/>
                    <a:pt x="476595" y="101210"/>
                    <a:pt x="474691" y="93495"/>
                  </a:cubicBezTo>
                  <a:cubicBezTo>
                    <a:pt x="467261" y="63748"/>
                    <a:pt x="448592" y="38021"/>
                    <a:pt x="422683" y="21676"/>
                  </a:cubicBezTo>
                  <a:cubicBezTo>
                    <a:pt x="405444" y="10466"/>
                    <a:pt x="385917" y="3303"/>
                    <a:pt x="365533" y="721"/>
                  </a:cubicBezTo>
                  <a:cubicBezTo>
                    <a:pt x="360105" y="150"/>
                    <a:pt x="354008" y="55"/>
                    <a:pt x="348580" y="-326"/>
                  </a:cubicBezTo>
                  <a:close/>
                </a:path>
              </a:pathLst>
            </a:custGeom>
            <a:solidFill>
              <a:srgbClr val="013B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145039C-A4C6-393C-8A3B-50708CEF3AFA}"/>
                </a:ext>
              </a:extLst>
            </p:cNvPr>
            <p:cNvSpPr/>
            <p:nvPr/>
          </p:nvSpPr>
          <p:spPr>
            <a:xfrm>
              <a:off x="9538325" y="3224222"/>
              <a:ext cx="81631" cy="74689"/>
            </a:xfrm>
            <a:custGeom>
              <a:avLst/>
              <a:gdLst>
                <a:gd name="connsiteX0" fmla="*/ 41819 w 81631"/>
                <a:gd name="connsiteY0" fmla="*/ 74329 h 74689"/>
                <a:gd name="connsiteX1" fmla="*/ 74872 w 81631"/>
                <a:gd name="connsiteY1" fmla="*/ 55946 h 74689"/>
                <a:gd name="connsiteX2" fmla="*/ 64679 w 81631"/>
                <a:gd name="connsiteY2" fmla="*/ 7301 h 74689"/>
                <a:gd name="connsiteX3" fmla="*/ 64013 w 81631"/>
                <a:gd name="connsiteY3" fmla="*/ 6892 h 74689"/>
                <a:gd name="connsiteX4" fmla="*/ 10101 w 81631"/>
                <a:gd name="connsiteY4" fmla="*/ 11369 h 74689"/>
                <a:gd name="connsiteX5" fmla="*/ 8386 w 81631"/>
                <a:gd name="connsiteY5" fmla="*/ 61042 h 74689"/>
                <a:gd name="connsiteX6" fmla="*/ 15150 w 81631"/>
                <a:gd name="connsiteY6" fmla="*/ 66709 h 74689"/>
                <a:gd name="connsiteX7" fmla="*/ 41819 w 81631"/>
                <a:gd name="connsiteY7" fmla="*/ 74329 h 74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631" h="74689">
                  <a:moveTo>
                    <a:pt x="41819" y="74329"/>
                  </a:moveTo>
                  <a:cubicBezTo>
                    <a:pt x="55250" y="74196"/>
                    <a:pt x="67633" y="67271"/>
                    <a:pt x="74872" y="55946"/>
                  </a:cubicBezTo>
                  <a:cubicBezTo>
                    <a:pt x="85444" y="39696"/>
                    <a:pt x="80871" y="17912"/>
                    <a:pt x="64679" y="7301"/>
                  </a:cubicBezTo>
                  <a:cubicBezTo>
                    <a:pt x="64393" y="7159"/>
                    <a:pt x="64203" y="7025"/>
                    <a:pt x="64013" y="6892"/>
                  </a:cubicBezTo>
                  <a:cubicBezTo>
                    <a:pt x="47154" y="-4214"/>
                    <a:pt x="24865" y="-2366"/>
                    <a:pt x="10101" y="11369"/>
                  </a:cubicBezTo>
                  <a:cubicBezTo>
                    <a:pt x="-4091" y="24599"/>
                    <a:pt x="-4854" y="46840"/>
                    <a:pt x="8386" y="61042"/>
                  </a:cubicBezTo>
                  <a:cubicBezTo>
                    <a:pt x="10387" y="63213"/>
                    <a:pt x="12673" y="65118"/>
                    <a:pt x="15150" y="66709"/>
                  </a:cubicBezTo>
                  <a:cubicBezTo>
                    <a:pt x="23055" y="71976"/>
                    <a:pt x="32389" y="74643"/>
                    <a:pt x="41819" y="74329"/>
                  </a:cubicBezTo>
                  <a:close/>
                </a:path>
              </a:pathLst>
            </a:custGeom>
            <a:solidFill>
              <a:srgbClr val="013B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82DA9EE-4DDA-4C1C-B8FC-8AEA5D98D5FC}"/>
                </a:ext>
              </a:extLst>
            </p:cNvPr>
            <p:cNvSpPr/>
            <p:nvPr/>
          </p:nvSpPr>
          <p:spPr>
            <a:xfrm>
              <a:off x="9491414" y="3292599"/>
              <a:ext cx="55243" cy="52442"/>
            </a:xfrm>
            <a:custGeom>
              <a:avLst/>
              <a:gdLst>
                <a:gd name="connsiteX0" fmla="*/ 27104 w 55243"/>
                <a:gd name="connsiteY0" fmla="*/ 52053 h 52442"/>
                <a:gd name="connsiteX1" fmla="*/ 54154 w 55243"/>
                <a:gd name="connsiteY1" fmla="*/ 26974 h 52442"/>
                <a:gd name="connsiteX2" fmla="*/ 32438 w 55243"/>
                <a:gd name="connsiteY2" fmla="*/ 237 h 52442"/>
                <a:gd name="connsiteX3" fmla="*/ -42 w 55243"/>
                <a:gd name="connsiteY3" fmla="*/ 18335 h 52442"/>
                <a:gd name="connsiteX4" fmla="*/ 18151 w 55243"/>
                <a:gd name="connsiteY4" fmla="*/ 51082 h 52442"/>
                <a:gd name="connsiteX5" fmla="*/ 27104 w 55243"/>
                <a:gd name="connsiteY5" fmla="*/ 52053 h 5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43" h="52442">
                  <a:moveTo>
                    <a:pt x="27104" y="52053"/>
                  </a:moveTo>
                  <a:cubicBezTo>
                    <a:pt x="41486" y="52606"/>
                    <a:pt x="53679" y="41386"/>
                    <a:pt x="54154" y="26974"/>
                  </a:cubicBezTo>
                  <a:cubicBezTo>
                    <a:pt x="54726" y="13868"/>
                    <a:pt x="45392" y="2419"/>
                    <a:pt x="32438" y="237"/>
                  </a:cubicBezTo>
                  <a:cubicBezTo>
                    <a:pt x="18626" y="-2563"/>
                    <a:pt x="4815" y="5124"/>
                    <a:pt x="-42" y="18335"/>
                  </a:cubicBezTo>
                  <a:cubicBezTo>
                    <a:pt x="-4043" y="32394"/>
                    <a:pt x="4053" y="47053"/>
                    <a:pt x="18151" y="51082"/>
                  </a:cubicBezTo>
                  <a:cubicBezTo>
                    <a:pt x="21007" y="51920"/>
                    <a:pt x="24056" y="52244"/>
                    <a:pt x="27104" y="52053"/>
                  </a:cubicBezTo>
                  <a:close/>
                </a:path>
              </a:pathLst>
            </a:custGeom>
            <a:solidFill>
              <a:srgbClr val="013B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A88146E-47C4-A853-C7CD-1AFA82595322}"/>
                </a:ext>
              </a:extLst>
            </p:cNvPr>
            <p:cNvSpPr/>
            <p:nvPr/>
          </p:nvSpPr>
          <p:spPr>
            <a:xfrm>
              <a:off x="7329456" y="2828282"/>
              <a:ext cx="573066" cy="493178"/>
            </a:xfrm>
            <a:custGeom>
              <a:avLst/>
              <a:gdLst>
                <a:gd name="connsiteX0" fmla="*/ 340355 w 573066"/>
                <a:gd name="connsiteY0" fmla="*/ 381782 h 493178"/>
                <a:gd name="connsiteX1" fmla="*/ 380359 w 573066"/>
                <a:gd name="connsiteY1" fmla="*/ 490176 h 493178"/>
                <a:gd name="connsiteX2" fmla="*/ 378073 w 573066"/>
                <a:gd name="connsiteY2" fmla="*/ 492843 h 493178"/>
                <a:gd name="connsiteX3" fmla="*/ 313684 w 573066"/>
                <a:gd name="connsiteY3" fmla="*/ 440932 h 493178"/>
                <a:gd name="connsiteX4" fmla="*/ 283205 w 573066"/>
                <a:gd name="connsiteY4" fmla="*/ 399879 h 493178"/>
                <a:gd name="connsiteX5" fmla="*/ 256725 w 573066"/>
                <a:gd name="connsiteY5" fmla="*/ 383020 h 493178"/>
                <a:gd name="connsiteX6" fmla="*/ 95657 w 573066"/>
                <a:gd name="connsiteY6" fmla="*/ 335395 h 493178"/>
                <a:gd name="connsiteX7" fmla="*/ 32315 w 573066"/>
                <a:gd name="connsiteY7" fmla="*/ 280817 h 493178"/>
                <a:gd name="connsiteX8" fmla="*/ 33364 w 573066"/>
                <a:gd name="connsiteY8" fmla="*/ 101366 h 493178"/>
                <a:gd name="connsiteX9" fmla="*/ 188050 w 573066"/>
                <a:gd name="connsiteY9" fmla="*/ 11831 h 493178"/>
                <a:gd name="connsiteX10" fmla="*/ 465323 w 573066"/>
                <a:gd name="connsiteY10" fmla="*/ 42882 h 493178"/>
                <a:gd name="connsiteX11" fmla="*/ 540284 w 573066"/>
                <a:gd name="connsiteY11" fmla="*/ 104699 h 493178"/>
                <a:gd name="connsiteX12" fmla="*/ 540284 w 573066"/>
                <a:gd name="connsiteY12" fmla="*/ 280150 h 493178"/>
                <a:gd name="connsiteX13" fmla="*/ 387884 w 573066"/>
                <a:gd name="connsiteY13" fmla="*/ 371685 h 493178"/>
                <a:gd name="connsiteX14" fmla="*/ 340355 w 573066"/>
                <a:gd name="connsiteY14" fmla="*/ 381782 h 493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3066" h="493178">
                  <a:moveTo>
                    <a:pt x="340355" y="381782"/>
                  </a:moveTo>
                  <a:cubicBezTo>
                    <a:pt x="339307" y="423787"/>
                    <a:pt x="358737" y="457410"/>
                    <a:pt x="380359" y="490176"/>
                  </a:cubicBezTo>
                  <a:lnTo>
                    <a:pt x="378073" y="492843"/>
                  </a:lnTo>
                  <a:cubicBezTo>
                    <a:pt x="356451" y="475698"/>
                    <a:pt x="333782" y="459601"/>
                    <a:pt x="313684" y="440932"/>
                  </a:cubicBezTo>
                  <a:cubicBezTo>
                    <a:pt x="301207" y="429140"/>
                    <a:pt x="290919" y="415243"/>
                    <a:pt x="283205" y="399879"/>
                  </a:cubicBezTo>
                  <a:cubicBezTo>
                    <a:pt x="278918" y="389154"/>
                    <a:pt x="268250" y="382363"/>
                    <a:pt x="256725" y="383020"/>
                  </a:cubicBezTo>
                  <a:cubicBezTo>
                    <a:pt x="199766" y="381429"/>
                    <a:pt x="144329" y="365018"/>
                    <a:pt x="95657" y="335395"/>
                  </a:cubicBezTo>
                  <a:cubicBezTo>
                    <a:pt x="71940" y="320498"/>
                    <a:pt x="50508" y="302096"/>
                    <a:pt x="32315" y="280817"/>
                  </a:cubicBezTo>
                  <a:cubicBezTo>
                    <a:pt x="-13118" y="226905"/>
                    <a:pt x="-11595" y="156134"/>
                    <a:pt x="33364" y="101366"/>
                  </a:cubicBezTo>
                  <a:cubicBezTo>
                    <a:pt x="73655" y="52312"/>
                    <a:pt x="127756" y="26023"/>
                    <a:pt x="188050" y="11831"/>
                  </a:cubicBezTo>
                  <a:cubicBezTo>
                    <a:pt x="283966" y="-10744"/>
                    <a:pt x="376930" y="-2743"/>
                    <a:pt x="465323" y="42882"/>
                  </a:cubicBezTo>
                  <a:cubicBezTo>
                    <a:pt x="494564" y="57694"/>
                    <a:pt x="520187" y="78801"/>
                    <a:pt x="540284" y="104699"/>
                  </a:cubicBezTo>
                  <a:cubicBezTo>
                    <a:pt x="582479" y="159849"/>
                    <a:pt x="582670" y="225381"/>
                    <a:pt x="540284" y="280150"/>
                  </a:cubicBezTo>
                  <a:cubicBezTo>
                    <a:pt x="501327" y="329966"/>
                    <a:pt x="447606" y="355588"/>
                    <a:pt x="387884" y="371685"/>
                  </a:cubicBezTo>
                  <a:cubicBezTo>
                    <a:pt x="372454" y="375972"/>
                    <a:pt x="356833" y="378353"/>
                    <a:pt x="340355" y="381782"/>
                  </a:cubicBezTo>
                  <a:close/>
                </a:path>
              </a:pathLst>
            </a:custGeom>
            <a:solidFill>
              <a:srgbClr val="013B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C2F9887-CCE2-31E6-14FE-2754B56B6E70}"/>
                </a:ext>
              </a:extLst>
            </p:cNvPr>
            <p:cNvSpPr/>
            <p:nvPr/>
          </p:nvSpPr>
          <p:spPr>
            <a:xfrm>
              <a:off x="7420481" y="3893718"/>
              <a:ext cx="481691" cy="440822"/>
            </a:xfrm>
            <a:custGeom>
              <a:avLst/>
              <a:gdLst>
                <a:gd name="connsiteX0" fmla="*/ 240376 w 481691"/>
                <a:gd name="connsiteY0" fmla="*/ 440487 h 440822"/>
                <a:gd name="connsiteX1" fmla="*/ 145126 w 481691"/>
                <a:gd name="connsiteY1" fmla="*/ 355523 h 440822"/>
                <a:gd name="connsiteX2" fmla="*/ 63020 w 481691"/>
                <a:gd name="connsiteY2" fmla="*/ 281038 h 440822"/>
                <a:gd name="connsiteX3" fmla="*/ 17872 w 481691"/>
                <a:gd name="connsiteY3" fmla="*/ 220364 h 440822"/>
                <a:gd name="connsiteX4" fmla="*/ -606 w 481691"/>
                <a:gd name="connsiteY4" fmla="*/ 119018 h 440822"/>
                <a:gd name="connsiteX5" fmla="*/ 100073 w 481691"/>
                <a:gd name="connsiteY5" fmla="*/ 2622 h 440822"/>
                <a:gd name="connsiteX6" fmla="*/ 216088 w 481691"/>
                <a:gd name="connsiteY6" fmla="*/ 40722 h 440822"/>
                <a:gd name="connsiteX7" fmla="*/ 240091 w 481691"/>
                <a:gd name="connsiteY7" fmla="*/ 69773 h 440822"/>
                <a:gd name="connsiteX8" fmla="*/ 253902 w 481691"/>
                <a:gd name="connsiteY8" fmla="*/ 50723 h 440822"/>
                <a:gd name="connsiteX9" fmla="*/ 343817 w 481691"/>
                <a:gd name="connsiteY9" fmla="*/ 527 h 440822"/>
                <a:gd name="connsiteX10" fmla="*/ 479359 w 481691"/>
                <a:gd name="connsiteY10" fmla="*/ 107312 h 440822"/>
                <a:gd name="connsiteX11" fmla="*/ 480216 w 481691"/>
                <a:gd name="connsiteY11" fmla="*/ 121589 h 440822"/>
                <a:gd name="connsiteX12" fmla="*/ 452974 w 481691"/>
                <a:gd name="connsiteY12" fmla="*/ 235889 h 440822"/>
                <a:gd name="connsiteX13" fmla="*/ 395824 w 481691"/>
                <a:gd name="connsiteY13" fmla="*/ 301040 h 440822"/>
                <a:gd name="connsiteX14" fmla="*/ 283238 w 481691"/>
                <a:gd name="connsiteY14" fmla="*/ 400577 h 440822"/>
                <a:gd name="connsiteX15" fmla="*/ 240376 w 481691"/>
                <a:gd name="connsiteY15" fmla="*/ 440487 h 44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1691" h="440822">
                  <a:moveTo>
                    <a:pt x="240376" y="440487"/>
                  </a:moveTo>
                  <a:cubicBezTo>
                    <a:pt x="208467" y="411912"/>
                    <a:pt x="176845" y="383813"/>
                    <a:pt x="145126" y="355523"/>
                  </a:cubicBezTo>
                  <a:cubicBezTo>
                    <a:pt x="117598" y="330854"/>
                    <a:pt x="89881" y="306374"/>
                    <a:pt x="63020" y="281038"/>
                  </a:cubicBezTo>
                  <a:cubicBezTo>
                    <a:pt x="44352" y="263769"/>
                    <a:pt x="29016" y="243195"/>
                    <a:pt x="17872" y="220364"/>
                  </a:cubicBezTo>
                  <a:cubicBezTo>
                    <a:pt x="3394" y="188626"/>
                    <a:pt x="-2892" y="153813"/>
                    <a:pt x="-606" y="119018"/>
                  </a:cubicBezTo>
                  <a:cubicBezTo>
                    <a:pt x="441" y="60991"/>
                    <a:pt x="42827" y="12005"/>
                    <a:pt x="100073" y="2622"/>
                  </a:cubicBezTo>
                  <a:cubicBezTo>
                    <a:pt x="142744" y="-5779"/>
                    <a:pt x="186750" y="8661"/>
                    <a:pt x="216088" y="40722"/>
                  </a:cubicBezTo>
                  <a:cubicBezTo>
                    <a:pt x="224850" y="49580"/>
                    <a:pt x="232089" y="59772"/>
                    <a:pt x="240091" y="69773"/>
                  </a:cubicBezTo>
                  <a:cubicBezTo>
                    <a:pt x="244472" y="63773"/>
                    <a:pt x="248948" y="57201"/>
                    <a:pt x="253902" y="50723"/>
                  </a:cubicBezTo>
                  <a:cubicBezTo>
                    <a:pt x="275714" y="22387"/>
                    <a:pt x="308194" y="4251"/>
                    <a:pt x="343817" y="527"/>
                  </a:cubicBezTo>
                  <a:cubicBezTo>
                    <a:pt x="410778" y="-7417"/>
                    <a:pt x="471452" y="40389"/>
                    <a:pt x="479359" y="107312"/>
                  </a:cubicBezTo>
                  <a:cubicBezTo>
                    <a:pt x="479930" y="112046"/>
                    <a:pt x="480216" y="116817"/>
                    <a:pt x="480216" y="121589"/>
                  </a:cubicBezTo>
                  <a:cubicBezTo>
                    <a:pt x="482788" y="161557"/>
                    <a:pt x="473263" y="201371"/>
                    <a:pt x="452974" y="235889"/>
                  </a:cubicBezTo>
                  <a:cubicBezTo>
                    <a:pt x="437162" y="260216"/>
                    <a:pt x="417922" y="282153"/>
                    <a:pt x="395824" y="301040"/>
                  </a:cubicBezTo>
                  <a:cubicBezTo>
                    <a:pt x="358486" y="334473"/>
                    <a:pt x="320672" y="367715"/>
                    <a:pt x="283238" y="400577"/>
                  </a:cubicBezTo>
                  <a:cubicBezTo>
                    <a:pt x="268951" y="413817"/>
                    <a:pt x="254663" y="427342"/>
                    <a:pt x="240376" y="440487"/>
                  </a:cubicBezTo>
                  <a:close/>
                </a:path>
              </a:pathLst>
            </a:custGeom>
            <a:solidFill>
              <a:srgbClr val="013B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99357BB-91CE-C874-0017-25C3890DEA70}"/>
                </a:ext>
              </a:extLst>
            </p:cNvPr>
            <p:cNvSpPr/>
            <p:nvPr/>
          </p:nvSpPr>
          <p:spPr>
            <a:xfrm>
              <a:off x="9380126" y="3839313"/>
              <a:ext cx="327676" cy="495227"/>
            </a:xfrm>
            <a:custGeom>
              <a:avLst/>
              <a:gdLst>
                <a:gd name="connsiteX0" fmla="*/ 283553 w 327676"/>
                <a:gd name="connsiteY0" fmla="*/ 494892 h 495227"/>
                <a:gd name="connsiteX1" fmla="*/ 283553 w 327676"/>
                <a:gd name="connsiteY1" fmla="*/ 464316 h 495227"/>
                <a:gd name="connsiteX2" fmla="*/ 295841 w 327676"/>
                <a:gd name="connsiteY2" fmla="*/ 425169 h 495227"/>
                <a:gd name="connsiteX3" fmla="*/ 305366 w 327676"/>
                <a:gd name="connsiteY3" fmla="*/ 410690 h 495227"/>
                <a:gd name="connsiteX4" fmla="*/ 326606 w 327676"/>
                <a:gd name="connsiteY4" fmla="*/ 342682 h 495227"/>
                <a:gd name="connsiteX5" fmla="*/ 326606 w 327676"/>
                <a:gd name="connsiteY5" fmla="*/ 126369 h 495227"/>
                <a:gd name="connsiteX6" fmla="*/ 304223 w 327676"/>
                <a:gd name="connsiteY6" fmla="*/ 100271 h 495227"/>
                <a:gd name="connsiteX7" fmla="*/ 301746 w 327676"/>
                <a:gd name="connsiteY7" fmla="*/ 100271 h 495227"/>
                <a:gd name="connsiteX8" fmla="*/ 276791 w 327676"/>
                <a:gd name="connsiteY8" fmla="*/ 125036 h 495227"/>
                <a:gd name="connsiteX9" fmla="*/ 276791 w 327676"/>
                <a:gd name="connsiteY9" fmla="*/ 125131 h 495227"/>
                <a:gd name="connsiteX10" fmla="*/ 276028 w 327676"/>
                <a:gd name="connsiteY10" fmla="*/ 128084 h 495227"/>
                <a:gd name="connsiteX11" fmla="*/ 276028 w 327676"/>
                <a:gd name="connsiteY11" fmla="*/ 244479 h 495227"/>
                <a:gd name="connsiteX12" fmla="*/ 269742 w 327676"/>
                <a:gd name="connsiteY12" fmla="*/ 250766 h 495227"/>
                <a:gd name="connsiteX13" fmla="*/ 263456 w 327676"/>
                <a:gd name="connsiteY13" fmla="*/ 244479 h 495227"/>
                <a:gd name="connsiteX14" fmla="*/ 263456 w 327676"/>
                <a:gd name="connsiteY14" fmla="*/ 62266 h 495227"/>
                <a:gd name="connsiteX15" fmla="*/ 263456 w 327676"/>
                <a:gd name="connsiteY15" fmla="*/ 59790 h 495227"/>
                <a:gd name="connsiteX16" fmla="*/ 236214 w 327676"/>
                <a:gd name="connsiteY16" fmla="*/ 37406 h 495227"/>
                <a:gd name="connsiteX17" fmla="*/ 213831 w 327676"/>
                <a:gd name="connsiteY17" fmla="*/ 63314 h 495227"/>
                <a:gd name="connsiteX18" fmla="*/ 213831 w 327676"/>
                <a:gd name="connsiteY18" fmla="*/ 244289 h 495227"/>
                <a:gd name="connsiteX19" fmla="*/ 207544 w 327676"/>
                <a:gd name="connsiteY19" fmla="*/ 250575 h 495227"/>
                <a:gd name="connsiteX20" fmla="*/ 201257 w 327676"/>
                <a:gd name="connsiteY20" fmla="*/ 244289 h 495227"/>
                <a:gd name="connsiteX21" fmla="*/ 201257 w 327676"/>
                <a:gd name="connsiteY21" fmla="*/ 24547 h 495227"/>
                <a:gd name="connsiteX22" fmla="*/ 201257 w 327676"/>
                <a:gd name="connsiteY22" fmla="*/ 22166 h 495227"/>
                <a:gd name="connsiteX23" fmla="*/ 174016 w 327676"/>
                <a:gd name="connsiteY23" fmla="*/ -218 h 495227"/>
                <a:gd name="connsiteX24" fmla="*/ 151632 w 327676"/>
                <a:gd name="connsiteY24" fmla="*/ 25690 h 495227"/>
                <a:gd name="connsiteX25" fmla="*/ 151632 w 327676"/>
                <a:gd name="connsiteY25" fmla="*/ 244765 h 495227"/>
                <a:gd name="connsiteX26" fmla="*/ 145345 w 327676"/>
                <a:gd name="connsiteY26" fmla="*/ 251051 h 495227"/>
                <a:gd name="connsiteX27" fmla="*/ 139058 w 327676"/>
                <a:gd name="connsiteY27" fmla="*/ 244765 h 495227"/>
                <a:gd name="connsiteX28" fmla="*/ 139058 w 327676"/>
                <a:gd name="connsiteY28" fmla="*/ 64171 h 495227"/>
                <a:gd name="connsiteX29" fmla="*/ 139058 w 327676"/>
                <a:gd name="connsiteY29" fmla="*/ 62266 h 495227"/>
                <a:gd name="connsiteX30" fmla="*/ 139058 w 327676"/>
                <a:gd name="connsiteY30" fmla="*/ 59790 h 495227"/>
                <a:gd name="connsiteX31" fmla="*/ 111817 w 327676"/>
                <a:gd name="connsiteY31" fmla="*/ 37406 h 495227"/>
                <a:gd name="connsiteX32" fmla="*/ 89434 w 327676"/>
                <a:gd name="connsiteY32" fmla="*/ 63314 h 495227"/>
                <a:gd name="connsiteX33" fmla="*/ 89434 w 327676"/>
                <a:gd name="connsiteY33" fmla="*/ 307154 h 495227"/>
                <a:gd name="connsiteX34" fmla="*/ 83147 w 327676"/>
                <a:gd name="connsiteY34" fmla="*/ 313431 h 495227"/>
                <a:gd name="connsiteX35" fmla="*/ 77052 w 327676"/>
                <a:gd name="connsiteY35" fmla="*/ 308678 h 495227"/>
                <a:gd name="connsiteX36" fmla="*/ 48477 w 327676"/>
                <a:gd name="connsiteY36" fmla="*/ 196378 h 495227"/>
                <a:gd name="connsiteX37" fmla="*/ 20854 w 327676"/>
                <a:gd name="connsiteY37" fmla="*/ 175613 h 495227"/>
                <a:gd name="connsiteX38" fmla="*/ 18568 w 327676"/>
                <a:gd name="connsiteY38" fmla="*/ 175613 h 495227"/>
                <a:gd name="connsiteX39" fmla="*/ -482 w 327676"/>
                <a:gd name="connsiteY39" fmla="*/ 205322 h 495227"/>
                <a:gd name="connsiteX40" fmla="*/ -482 w 327676"/>
                <a:gd name="connsiteY40" fmla="*/ 205331 h 495227"/>
                <a:gd name="connsiteX41" fmla="*/ 37618 w 327676"/>
                <a:gd name="connsiteY41" fmla="*/ 373733 h 495227"/>
                <a:gd name="connsiteX42" fmla="*/ 46000 w 327676"/>
                <a:gd name="connsiteY42" fmla="*/ 386878 h 495227"/>
                <a:gd name="connsiteX43" fmla="*/ 118295 w 327676"/>
                <a:gd name="connsiteY43" fmla="*/ 442409 h 495227"/>
                <a:gd name="connsiteX44" fmla="*/ 120771 w 327676"/>
                <a:gd name="connsiteY44" fmla="*/ 447362 h 495227"/>
                <a:gd name="connsiteX45" fmla="*/ 120771 w 327676"/>
                <a:gd name="connsiteY45" fmla="*/ 494415 h 495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27676" h="495227">
                  <a:moveTo>
                    <a:pt x="283553" y="494892"/>
                  </a:moveTo>
                  <a:lnTo>
                    <a:pt x="283553" y="464316"/>
                  </a:lnTo>
                  <a:cubicBezTo>
                    <a:pt x="283553" y="450315"/>
                    <a:pt x="287840" y="436656"/>
                    <a:pt x="295841" y="425169"/>
                  </a:cubicBezTo>
                  <a:lnTo>
                    <a:pt x="305366" y="410690"/>
                  </a:lnTo>
                  <a:cubicBezTo>
                    <a:pt x="319177" y="390697"/>
                    <a:pt x="326606" y="366980"/>
                    <a:pt x="326606" y="342682"/>
                  </a:cubicBezTo>
                  <a:lnTo>
                    <a:pt x="326606" y="126369"/>
                  </a:lnTo>
                  <a:cubicBezTo>
                    <a:pt x="326892" y="113244"/>
                    <a:pt x="317272" y="102014"/>
                    <a:pt x="304223" y="100271"/>
                  </a:cubicBezTo>
                  <a:lnTo>
                    <a:pt x="301746" y="100271"/>
                  </a:lnTo>
                  <a:cubicBezTo>
                    <a:pt x="288030" y="100223"/>
                    <a:pt x="276886" y="111310"/>
                    <a:pt x="276791" y="125036"/>
                  </a:cubicBezTo>
                  <a:cubicBezTo>
                    <a:pt x="276791" y="125064"/>
                    <a:pt x="276791" y="125103"/>
                    <a:pt x="276791" y="125131"/>
                  </a:cubicBezTo>
                  <a:cubicBezTo>
                    <a:pt x="276791" y="126159"/>
                    <a:pt x="276505" y="127169"/>
                    <a:pt x="276028" y="128084"/>
                  </a:cubicBezTo>
                  <a:lnTo>
                    <a:pt x="276028" y="244479"/>
                  </a:lnTo>
                  <a:cubicBezTo>
                    <a:pt x="276028" y="247946"/>
                    <a:pt x="273171" y="250766"/>
                    <a:pt x="269742" y="250766"/>
                  </a:cubicBezTo>
                  <a:cubicBezTo>
                    <a:pt x="266313" y="250766"/>
                    <a:pt x="263456" y="247946"/>
                    <a:pt x="263456" y="244479"/>
                  </a:cubicBezTo>
                  <a:lnTo>
                    <a:pt x="263456" y="62266"/>
                  </a:lnTo>
                  <a:cubicBezTo>
                    <a:pt x="263551" y="61437"/>
                    <a:pt x="263551" y="60618"/>
                    <a:pt x="263456" y="59790"/>
                  </a:cubicBezTo>
                  <a:cubicBezTo>
                    <a:pt x="262122" y="46092"/>
                    <a:pt x="249930" y="36082"/>
                    <a:pt x="236214" y="37406"/>
                  </a:cubicBezTo>
                  <a:cubicBezTo>
                    <a:pt x="223260" y="39101"/>
                    <a:pt x="213640" y="50245"/>
                    <a:pt x="213831" y="63314"/>
                  </a:cubicBezTo>
                  <a:lnTo>
                    <a:pt x="213831" y="244289"/>
                  </a:lnTo>
                  <a:cubicBezTo>
                    <a:pt x="213831" y="247765"/>
                    <a:pt x="210973" y="250575"/>
                    <a:pt x="207544" y="250575"/>
                  </a:cubicBezTo>
                  <a:cubicBezTo>
                    <a:pt x="204115" y="250575"/>
                    <a:pt x="201257" y="247765"/>
                    <a:pt x="201257" y="244289"/>
                  </a:cubicBezTo>
                  <a:lnTo>
                    <a:pt x="201257" y="24547"/>
                  </a:lnTo>
                  <a:cubicBezTo>
                    <a:pt x="201257" y="23756"/>
                    <a:pt x="201257" y="22956"/>
                    <a:pt x="201257" y="22166"/>
                  </a:cubicBezTo>
                  <a:cubicBezTo>
                    <a:pt x="199923" y="8469"/>
                    <a:pt x="187732" y="-1542"/>
                    <a:pt x="174016" y="-218"/>
                  </a:cubicBezTo>
                  <a:cubicBezTo>
                    <a:pt x="161062" y="1478"/>
                    <a:pt x="151441" y="12622"/>
                    <a:pt x="151632" y="25690"/>
                  </a:cubicBezTo>
                  <a:lnTo>
                    <a:pt x="151632" y="244765"/>
                  </a:lnTo>
                  <a:cubicBezTo>
                    <a:pt x="151632" y="248242"/>
                    <a:pt x="148774" y="251051"/>
                    <a:pt x="145345" y="251051"/>
                  </a:cubicBezTo>
                  <a:cubicBezTo>
                    <a:pt x="141916" y="251051"/>
                    <a:pt x="139058" y="248242"/>
                    <a:pt x="139058" y="244765"/>
                  </a:cubicBezTo>
                  <a:lnTo>
                    <a:pt x="139058" y="64171"/>
                  </a:lnTo>
                  <a:cubicBezTo>
                    <a:pt x="138964" y="63542"/>
                    <a:pt x="138964" y="62895"/>
                    <a:pt x="139058" y="62266"/>
                  </a:cubicBezTo>
                  <a:cubicBezTo>
                    <a:pt x="139058" y="61437"/>
                    <a:pt x="139058" y="60618"/>
                    <a:pt x="139058" y="59790"/>
                  </a:cubicBezTo>
                  <a:cubicBezTo>
                    <a:pt x="137726" y="46092"/>
                    <a:pt x="125534" y="36082"/>
                    <a:pt x="111817" y="37406"/>
                  </a:cubicBezTo>
                  <a:cubicBezTo>
                    <a:pt x="98863" y="39139"/>
                    <a:pt x="89243" y="50265"/>
                    <a:pt x="89434" y="63314"/>
                  </a:cubicBezTo>
                  <a:lnTo>
                    <a:pt x="89434" y="307154"/>
                  </a:lnTo>
                  <a:cubicBezTo>
                    <a:pt x="89434" y="310621"/>
                    <a:pt x="86577" y="313431"/>
                    <a:pt x="83147" y="313431"/>
                  </a:cubicBezTo>
                  <a:cubicBezTo>
                    <a:pt x="80290" y="313421"/>
                    <a:pt x="77718" y="311469"/>
                    <a:pt x="77052" y="308678"/>
                  </a:cubicBezTo>
                  <a:lnTo>
                    <a:pt x="48477" y="196378"/>
                  </a:lnTo>
                  <a:cubicBezTo>
                    <a:pt x="45905" y="183433"/>
                    <a:pt x="33999" y="174490"/>
                    <a:pt x="20854" y="175613"/>
                  </a:cubicBezTo>
                  <a:lnTo>
                    <a:pt x="18568" y="175613"/>
                  </a:lnTo>
                  <a:cubicBezTo>
                    <a:pt x="5138" y="178557"/>
                    <a:pt x="-3435" y="191854"/>
                    <a:pt x="-482" y="205322"/>
                  </a:cubicBezTo>
                  <a:cubicBezTo>
                    <a:pt x="-482" y="205322"/>
                    <a:pt x="-482" y="205331"/>
                    <a:pt x="-482" y="205331"/>
                  </a:cubicBezTo>
                  <a:lnTo>
                    <a:pt x="37618" y="373733"/>
                  </a:lnTo>
                  <a:cubicBezTo>
                    <a:pt x="38856" y="378943"/>
                    <a:pt x="41809" y="383582"/>
                    <a:pt x="46000" y="386878"/>
                  </a:cubicBezTo>
                  <a:lnTo>
                    <a:pt x="118295" y="442409"/>
                  </a:lnTo>
                  <a:cubicBezTo>
                    <a:pt x="119819" y="443609"/>
                    <a:pt x="120771" y="445418"/>
                    <a:pt x="120771" y="447362"/>
                  </a:cubicBezTo>
                  <a:lnTo>
                    <a:pt x="120771" y="494415"/>
                  </a:lnTo>
                </a:path>
              </a:pathLst>
            </a:custGeom>
            <a:solidFill>
              <a:srgbClr val="013B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08070B3-CFC6-5DFF-F5BE-BE37FEC796AB}"/>
                </a:ext>
              </a:extLst>
            </p:cNvPr>
            <p:cNvSpPr/>
            <p:nvPr/>
          </p:nvSpPr>
          <p:spPr>
            <a:xfrm>
              <a:off x="8505456" y="2735007"/>
              <a:ext cx="271653" cy="271653"/>
            </a:xfrm>
            <a:custGeom>
              <a:avLst/>
              <a:gdLst>
                <a:gd name="connsiteX0" fmla="*/ 134762 w 271653"/>
                <a:gd name="connsiteY0" fmla="*/ 271317 h 271653"/>
                <a:gd name="connsiteX1" fmla="*/ 270589 w 271653"/>
                <a:gd name="connsiteY1" fmla="*/ 135491 h 271653"/>
                <a:gd name="connsiteX2" fmla="*/ 134762 w 271653"/>
                <a:gd name="connsiteY2" fmla="*/ -336 h 271653"/>
                <a:gd name="connsiteX3" fmla="*/ -1064 w 271653"/>
                <a:gd name="connsiteY3" fmla="*/ 135491 h 271653"/>
                <a:gd name="connsiteX4" fmla="*/ 134572 w 271653"/>
                <a:gd name="connsiteY4" fmla="*/ 271317 h 271653"/>
                <a:gd name="connsiteX5" fmla="*/ 134762 w 271653"/>
                <a:gd name="connsiteY5" fmla="*/ 271317 h 271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653" h="271653">
                  <a:moveTo>
                    <a:pt x="134762" y="271317"/>
                  </a:moveTo>
                  <a:cubicBezTo>
                    <a:pt x="209819" y="271317"/>
                    <a:pt x="270589" y="210510"/>
                    <a:pt x="270589" y="135491"/>
                  </a:cubicBezTo>
                  <a:cubicBezTo>
                    <a:pt x="270589" y="60472"/>
                    <a:pt x="209819" y="-336"/>
                    <a:pt x="134762" y="-336"/>
                  </a:cubicBezTo>
                  <a:cubicBezTo>
                    <a:pt x="59705" y="-336"/>
                    <a:pt x="-1064" y="60472"/>
                    <a:pt x="-1064" y="135491"/>
                  </a:cubicBezTo>
                  <a:cubicBezTo>
                    <a:pt x="-1160" y="210452"/>
                    <a:pt x="59610" y="271260"/>
                    <a:pt x="134572" y="271317"/>
                  </a:cubicBezTo>
                  <a:cubicBezTo>
                    <a:pt x="134667" y="271317"/>
                    <a:pt x="134667" y="271317"/>
                    <a:pt x="134762" y="271317"/>
                  </a:cubicBezTo>
                  <a:close/>
                </a:path>
              </a:pathLst>
            </a:custGeom>
            <a:solidFill>
              <a:srgbClr val="0E94D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A16FE16-D829-ACE0-B2A3-2853F9D3DC09}"/>
                </a:ext>
              </a:extLst>
            </p:cNvPr>
            <p:cNvSpPr/>
            <p:nvPr/>
          </p:nvSpPr>
          <p:spPr>
            <a:xfrm>
              <a:off x="8141364" y="3027139"/>
              <a:ext cx="1000157" cy="1425633"/>
            </a:xfrm>
            <a:custGeom>
              <a:avLst/>
              <a:gdLst>
                <a:gd name="connsiteX0" fmla="*/ 983009 w 1000157"/>
                <a:gd name="connsiteY0" fmla="*/ 251886 h 1425633"/>
                <a:gd name="connsiteX1" fmla="*/ 973484 w 1000157"/>
                <a:gd name="connsiteY1" fmla="*/ 242361 h 1425633"/>
                <a:gd name="connsiteX2" fmla="*/ 968912 w 1000157"/>
                <a:gd name="connsiteY2" fmla="*/ 238932 h 1425633"/>
                <a:gd name="connsiteX3" fmla="*/ 670779 w 1000157"/>
                <a:gd name="connsiteY3" fmla="*/ 15857 h 1425633"/>
                <a:gd name="connsiteX4" fmla="*/ 608010 w 1000157"/>
                <a:gd name="connsiteY4" fmla="*/ -336 h 1425633"/>
                <a:gd name="connsiteX5" fmla="*/ 390650 w 1000157"/>
                <a:gd name="connsiteY5" fmla="*/ -336 h 1425633"/>
                <a:gd name="connsiteX6" fmla="*/ 327879 w 1000157"/>
                <a:gd name="connsiteY6" fmla="*/ 15857 h 1425633"/>
                <a:gd name="connsiteX7" fmla="*/ 29748 w 1000157"/>
                <a:gd name="connsiteY7" fmla="*/ 238932 h 1425633"/>
                <a:gd name="connsiteX8" fmla="*/ 25176 w 1000157"/>
                <a:gd name="connsiteY8" fmla="*/ 242361 h 1425633"/>
                <a:gd name="connsiteX9" fmla="*/ 12316 w 1000157"/>
                <a:gd name="connsiteY9" fmla="*/ 335097 h 1425633"/>
                <a:gd name="connsiteX10" fmla="*/ 21746 w 1000157"/>
                <a:gd name="connsiteY10" fmla="*/ 345136 h 1425633"/>
                <a:gd name="connsiteX11" fmla="*/ 259300 w 1000157"/>
                <a:gd name="connsiteY11" fmla="*/ 551638 h 1425633"/>
                <a:gd name="connsiteX12" fmla="*/ 310449 w 1000157"/>
                <a:gd name="connsiteY12" fmla="*/ 562687 h 1425633"/>
                <a:gd name="connsiteX13" fmla="*/ 286350 w 1000157"/>
                <a:gd name="connsiteY13" fmla="*/ 1351547 h 1425633"/>
                <a:gd name="connsiteX14" fmla="*/ 364932 w 1000157"/>
                <a:gd name="connsiteY14" fmla="*/ 1425242 h 1425633"/>
                <a:gd name="connsiteX15" fmla="*/ 437894 w 1000157"/>
                <a:gd name="connsiteY15" fmla="*/ 1360215 h 1425633"/>
                <a:gd name="connsiteX16" fmla="*/ 499234 w 1000157"/>
                <a:gd name="connsiteY16" fmla="*/ 627552 h 1425633"/>
                <a:gd name="connsiteX17" fmla="*/ 499234 w 1000157"/>
                <a:gd name="connsiteY17" fmla="*/ 627552 h 1425633"/>
                <a:gd name="connsiteX18" fmla="*/ 560576 w 1000157"/>
                <a:gd name="connsiteY18" fmla="*/ 1360215 h 1425633"/>
                <a:gd name="connsiteX19" fmla="*/ 647062 w 1000157"/>
                <a:gd name="connsiteY19" fmla="*/ 1424471 h 1425633"/>
                <a:gd name="connsiteX20" fmla="*/ 712119 w 1000157"/>
                <a:gd name="connsiteY20" fmla="*/ 1351547 h 1425633"/>
                <a:gd name="connsiteX21" fmla="*/ 688020 w 1000157"/>
                <a:gd name="connsiteY21" fmla="*/ 562687 h 1425633"/>
                <a:gd name="connsiteX22" fmla="*/ 739169 w 1000157"/>
                <a:gd name="connsiteY22" fmla="*/ 551638 h 1425633"/>
                <a:gd name="connsiteX23" fmla="*/ 976722 w 1000157"/>
                <a:gd name="connsiteY23" fmla="*/ 345136 h 1425633"/>
                <a:gd name="connsiteX24" fmla="*/ 983009 w 1000157"/>
                <a:gd name="connsiteY24" fmla="*/ 251886 h 1425633"/>
                <a:gd name="connsiteX25" fmla="*/ 175670 w 1000157"/>
                <a:gd name="connsiteY25" fmla="*/ 307988 h 1425633"/>
                <a:gd name="connsiteX26" fmla="*/ 304830 w 1000157"/>
                <a:gd name="connsiteY26" fmla="*/ 223978 h 1425633"/>
                <a:gd name="connsiteX27" fmla="*/ 310163 w 1000157"/>
                <a:gd name="connsiteY27" fmla="*/ 448387 h 1425633"/>
                <a:gd name="connsiteX28" fmla="*/ 687543 w 1000157"/>
                <a:gd name="connsiteY28" fmla="*/ 448387 h 1425633"/>
                <a:gd name="connsiteX29" fmla="*/ 692878 w 1000157"/>
                <a:gd name="connsiteY29" fmla="*/ 223978 h 1425633"/>
                <a:gd name="connsiteX30" fmla="*/ 822036 w 1000157"/>
                <a:gd name="connsiteY30" fmla="*/ 307988 h 142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000157" h="1425633">
                  <a:moveTo>
                    <a:pt x="983009" y="251886"/>
                  </a:moveTo>
                  <a:cubicBezTo>
                    <a:pt x="980151" y="248391"/>
                    <a:pt x="977008" y="245199"/>
                    <a:pt x="973484" y="242361"/>
                  </a:cubicBezTo>
                  <a:lnTo>
                    <a:pt x="968912" y="238932"/>
                  </a:lnTo>
                  <a:lnTo>
                    <a:pt x="670779" y="15857"/>
                  </a:lnTo>
                  <a:cubicBezTo>
                    <a:pt x="651444" y="5493"/>
                    <a:pt x="629918" y="-60"/>
                    <a:pt x="608010" y="-336"/>
                  </a:cubicBezTo>
                  <a:lnTo>
                    <a:pt x="390650" y="-336"/>
                  </a:lnTo>
                  <a:cubicBezTo>
                    <a:pt x="368742" y="-60"/>
                    <a:pt x="347215" y="5493"/>
                    <a:pt x="327879" y="15857"/>
                  </a:cubicBezTo>
                  <a:lnTo>
                    <a:pt x="29748" y="238932"/>
                  </a:lnTo>
                  <a:lnTo>
                    <a:pt x="25176" y="242361"/>
                  </a:lnTo>
                  <a:cubicBezTo>
                    <a:pt x="-3971" y="264431"/>
                    <a:pt x="-9686" y="305950"/>
                    <a:pt x="12316" y="335097"/>
                  </a:cubicBezTo>
                  <a:cubicBezTo>
                    <a:pt x="15174" y="338764"/>
                    <a:pt x="18317" y="342126"/>
                    <a:pt x="21746" y="345136"/>
                  </a:cubicBezTo>
                  <a:lnTo>
                    <a:pt x="259300" y="551638"/>
                  </a:lnTo>
                  <a:cubicBezTo>
                    <a:pt x="273397" y="563725"/>
                    <a:pt x="292637" y="567878"/>
                    <a:pt x="310449" y="562687"/>
                  </a:cubicBezTo>
                  <a:lnTo>
                    <a:pt x="286350" y="1351547"/>
                  </a:lnTo>
                  <a:cubicBezTo>
                    <a:pt x="287684" y="1393610"/>
                    <a:pt x="322926" y="1426604"/>
                    <a:pt x="364932" y="1425242"/>
                  </a:cubicBezTo>
                  <a:cubicBezTo>
                    <a:pt x="401793" y="1424052"/>
                    <a:pt x="432464" y="1396677"/>
                    <a:pt x="437894" y="1360215"/>
                  </a:cubicBezTo>
                  <a:lnTo>
                    <a:pt x="499234" y="627552"/>
                  </a:lnTo>
                  <a:lnTo>
                    <a:pt x="499234" y="627552"/>
                  </a:lnTo>
                  <a:lnTo>
                    <a:pt x="560576" y="1360215"/>
                  </a:lnTo>
                  <a:cubicBezTo>
                    <a:pt x="566767" y="1401849"/>
                    <a:pt x="605438" y="1430615"/>
                    <a:pt x="647062" y="1424471"/>
                  </a:cubicBezTo>
                  <a:cubicBezTo>
                    <a:pt x="683544" y="1419080"/>
                    <a:pt x="710880" y="1388381"/>
                    <a:pt x="712119" y="1351547"/>
                  </a:cubicBezTo>
                  <a:lnTo>
                    <a:pt x="688020" y="562687"/>
                  </a:lnTo>
                  <a:cubicBezTo>
                    <a:pt x="705832" y="567878"/>
                    <a:pt x="725073" y="563725"/>
                    <a:pt x="739169" y="551638"/>
                  </a:cubicBezTo>
                  <a:lnTo>
                    <a:pt x="976722" y="345136"/>
                  </a:lnTo>
                  <a:cubicBezTo>
                    <a:pt x="1003869" y="320971"/>
                    <a:pt x="1006726" y="279480"/>
                    <a:pt x="983009" y="251886"/>
                  </a:cubicBezTo>
                  <a:close/>
                  <a:moveTo>
                    <a:pt x="175670" y="307988"/>
                  </a:moveTo>
                  <a:lnTo>
                    <a:pt x="304830" y="223978"/>
                  </a:lnTo>
                  <a:lnTo>
                    <a:pt x="310163" y="448387"/>
                  </a:lnTo>
                  <a:close/>
                  <a:moveTo>
                    <a:pt x="687543" y="448387"/>
                  </a:moveTo>
                  <a:lnTo>
                    <a:pt x="692878" y="223978"/>
                  </a:lnTo>
                  <a:lnTo>
                    <a:pt x="822036" y="307988"/>
                  </a:lnTo>
                  <a:close/>
                </a:path>
              </a:pathLst>
            </a:custGeom>
            <a:solidFill>
              <a:srgbClr val="0E94D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2CD913E-A4A3-9136-D881-494E6B003E31}"/>
                </a:ext>
              </a:extLst>
            </p:cNvPr>
            <p:cNvSpPr/>
            <p:nvPr/>
          </p:nvSpPr>
          <p:spPr>
            <a:xfrm>
              <a:off x="9380422" y="3596258"/>
              <a:ext cx="1558861" cy="9525"/>
            </a:xfrm>
            <a:custGeom>
              <a:avLst/>
              <a:gdLst>
                <a:gd name="connsiteX0" fmla="*/ 1558862 w 1558861"/>
                <a:gd name="connsiteY0" fmla="*/ 0 h 9525"/>
                <a:gd name="connsiteX1" fmla="*/ 0 w 1558861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58861" h="9525">
                  <a:moveTo>
                    <a:pt x="1558862" y="0"/>
                  </a:moveTo>
                  <a:lnTo>
                    <a:pt x="0" y="0"/>
                  </a:lnTo>
                </a:path>
              </a:pathLst>
            </a:custGeom>
            <a:ln w="18669" cap="flat">
              <a:solidFill>
                <a:srgbClr val="BFBF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BDDDD1B-3338-8C77-68DD-9F2BE6898C0D}"/>
                </a:ext>
              </a:extLst>
            </p:cNvPr>
            <p:cNvSpPr/>
            <p:nvPr/>
          </p:nvSpPr>
          <p:spPr>
            <a:xfrm>
              <a:off x="8644140" y="2009774"/>
              <a:ext cx="9525" cy="582549"/>
            </a:xfrm>
            <a:custGeom>
              <a:avLst/>
              <a:gdLst>
                <a:gd name="connsiteX0" fmla="*/ 0 w 9525"/>
                <a:gd name="connsiteY0" fmla="*/ 0 h 582549"/>
                <a:gd name="connsiteX1" fmla="*/ 0 w 9525"/>
                <a:gd name="connsiteY1" fmla="*/ 582549 h 582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82549">
                  <a:moveTo>
                    <a:pt x="0" y="0"/>
                  </a:moveTo>
                  <a:lnTo>
                    <a:pt x="0" y="582549"/>
                  </a:lnTo>
                </a:path>
              </a:pathLst>
            </a:custGeom>
            <a:ln w="18669" cap="flat">
              <a:solidFill>
                <a:srgbClr val="BFBF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5023F8F-EF47-B4C3-C97B-327F12A2F2C0}"/>
                </a:ext>
              </a:extLst>
            </p:cNvPr>
            <p:cNvSpPr/>
            <p:nvPr/>
          </p:nvSpPr>
          <p:spPr>
            <a:xfrm>
              <a:off x="8644140" y="4631244"/>
              <a:ext cx="9525" cy="520445"/>
            </a:xfrm>
            <a:custGeom>
              <a:avLst/>
              <a:gdLst>
                <a:gd name="connsiteX0" fmla="*/ 0 w 9525"/>
                <a:gd name="connsiteY0" fmla="*/ 0 h 520445"/>
                <a:gd name="connsiteX1" fmla="*/ 0 w 9525"/>
                <a:gd name="connsiteY1" fmla="*/ 520446 h 52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20445">
                  <a:moveTo>
                    <a:pt x="0" y="0"/>
                  </a:moveTo>
                  <a:lnTo>
                    <a:pt x="0" y="520446"/>
                  </a:lnTo>
                </a:path>
              </a:pathLst>
            </a:custGeom>
            <a:ln w="18669" cap="flat">
              <a:solidFill>
                <a:srgbClr val="BFBF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D68B7D2-1EDA-5A3E-ED0A-54670006BBE9}"/>
                </a:ext>
              </a:extLst>
            </p:cNvPr>
            <p:cNvSpPr/>
            <p:nvPr/>
          </p:nvSpPr>
          <p:spPr>
            <a:xfrm>
              <a:off x="6343281" y="3596258"/>
              <a:ext cx="1558861" cy="9525"/>
            </a:xfrm>
            <a:custGeom>
              <a:avLst/>
              <a:gdLst>
                <a:gd name="connsiteX0" fmla="*/ 1558862 w 1558861"/>
                <a:gd name="connsiteY0" fmla="*/ 0 h 9525"/>
                <a:gd name="connsiteX1" fmla="*/ 0 w 1558861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58861" h="9525">
                  <a:moveTo>
                    <a:pt x="1558862" y="0"/>
                  </a:moveTo>
                  <a:lnTo>
                    <a:pt x="0" y="0"/>
                  </a:lnTo>
                </a:path>
              </a:pathLst>
            </a:custGeom>
            <a:ln w="18669" cap="flat">
              <a:solidFill>
                <a:srgbClr val="BFBF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D6C4F985-7D04-164E-68E9-5AC69595BA9E}"/>
              </a:ext>
            </a:extLst>
          </p:cNvPr>
          <p:cNvSpPr txBox="1"/>
          <p:nvPr/>
        </p:nvSpPr>
        <p:spPr>
          <a:xfrm>
            <a:off x="9555474" y="1883568"/>
            <a:ext cx="2229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xl" dirty="0">
                <a:solidFill>
                  <a:schemeClr val="accent6">
                    <a:lumMod val="50000"/>
                  </a:schemeClr>
                </a:solidFill>
              </a:rPr>
              <a:t>¿Qué piensa un facilitador?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8AFFD03-83BE-5B87-E086-5C4071DF7797}"/>
              </a:ext>
            </a:extLst>
          </p:cNvPr>
          <p:cNvSpPr txBox="1"/>
          <p:nvPr/>
        </p:nvSpPr>
        <p:spPr>
          <a:xfrm>
            <a:off x="9543433" y="4998889"/>
            <a:ext cx="17176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xl" dirty="0">
                <a:solidFill>
                  <a:schemeClr val="accent6">
                    <a:lumMod val="50000"/>
                  </a:schemeClr>
                </a:solidFill>
              </a:rPr>
              <a:t>¿Qué hace un facilitador con su cuerpo?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BFAD1A8-2BEE-EE84-0B27-2ADC684157AF}"/>
              </a:ext>
            </a:extLst>
          </p:cNvPr>
          <p:cNvSpPr txBox="1"/>
          <p:nvPr/>
        </p:nvSpPr>
        <p:spPr>
          <a:xfrm>
            <a:off x="5815104" y="1883568"/>
            <a:ext cx="1949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xl" dirty="0">
                <a:solidFill>
                  <a:schemeClr val="accent6">
                    <a:lumMod val="50000"/>
                  </a:schemeClr>
                </a:solidFill>
              </a:rPr>
              <a:t>¿Qué dice un facilitador?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3526D07-2141-33C1-D774-8DF7C34B1E4A}"/>
              </a:ext>
            </a:extLst>
          </p:cNvPr>
          <p:cNvSpPr txBox="1"/>
          <p:nvPr/>
        </p:nvSpPr>
        <p:spPr>
          <a:xfrm>
            <a:off x="5643379" y="4998889"/>
            <a:ext cx="2109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xl" dirty="0">
                <a:solidFill>
                  <a:schemeClr val="accent6">
                    <a:lumMod val="50000"/>
                  </a:schemeClr>
                </a:solidFill>
              </a:rPr>
              <a:t>¿Qué siente un facilitador?</a:t>
            </a:r>
          </a:p>
        </p:txBody>
      </p:sp>
    </p:spTree>
    <p:extLst>
      <p:ext uri="{BB962C8B-B14F-4D97-AF65-F5344CB8AC3E}">
        <p14:creationId xmlns:p14="http://schemas.microsoft.com/office/powerpoint/2010/main" val="1859370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EB6D36-12BA-6D33-62E7-D52210B6B2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0100" y="2917558"/>
            <a:ext cx="6572250" cy="687426"/>
          </a:xfrm>
        </p:spPr>
        <p:txBody>
          <a:bodyPr>
            <a:noAutofit/>
          </a:bodyPr>
          <a:lstStyle/>
          <a:p>
            <a:r>
              <a:rPr lang="es-xl" dirty="0"/>
              <a:t>Facilitador como entrenador</a:t>
            </a:r>
          </a:p>
        </p:txBody>
      </p:sp>
    </p:spTree>
    <p:extLst>
      <p:ext uri="{BB962C8B-B14F-4D97-AF65-F5344CB8AC3E}">
        <p14:creationId xmlns:p14="http://schemas.microsoft.com/office/powerpoint/2010/main" val="3848718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368231E5-D657-914A-87B8-B783CA10F7EB}"/>
              </a:ext>
            </a:extLst>
          </p:cNvPr>
          <p:cNvSpPr txBox="1">
            <a:spLocks/>
          </p:cNvSpPr>
          <p:nvPr/>
        </p:nvSpPr>
        <p:spPr>
          <a:xfrm>
            <a:off x="652928" y="3182122"/>
            <a:ext cx="6237155" cy="4937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xl" sz="2800" b="1" dirty="0">
                <a:solidFill>
                  <a:schemeClr val="tx2"/>
                </a:solidFill>
                <a:latin typeface="+mj-lt"/>
              </a:rPr>
              <a:t>El facilitador es a menudo un</a:t>
            </a:r>
          </a:p>
        </p:txBody>
      </p:sp>
      <p:pic>
        <p:nvPicPr>
          <p:cNvPr id="10" name="Picture 9" descr="Texto&#10;&#10;Descripción generada automáticamente">
            <a:extLst>
              <a:ext uri="{FF2B5EF4-FFF2-40B4-BE49-F238E27FC236}">
                <a16:creationId xmlns:a16="http://schemas.microsoft.com/office/drawing/2014/main" id="{6B462B89-8E4B-8FC3-293E-636F2D19F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075" y="518668"/>
            <a:ext cx="1750317" cy="61571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A47CF71-6E7B-7A07-1E03-7EA65EF5D143}"/>
              </a:ext>
            </a:extLst>
          </p:cNvPr>
          <p:cNvGrpSpPr/>
          <p:nvPr/>
        </p:nvGrpSpPr>
        <p:grpSpPr>
          <a:xfrm>
            <a:off x="5771461" y="3070929"/>
            <a:ext cx="1152048" cy="643118"/>
            <a:chOff x="4415912" y="3070929"/>
            <a:chExt cx="1152048" cy="64311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EBFD72A-93A6-6C1B-FAD6-43B9E36A925F}"/>
                </a:ext>
              </a:extLst>
            </p:cNvPr>
            <p:cNvSpPr/>
            <p:nvPr/>
          </p:nvSpPr>
          <p:spPr>
            <a:xfrm>
              <a:off x="4415912" y="3070929"/>
              <a:ext cx="1152048" cy="64311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F93F818-923D-EA80-5F0B-376B4DBD9B8D}"/>
                </a:ext>
              </a:extLst>
            </p:cNvPr>
            <p:cNvSpPr txBox="1"/>
            <p:nvPr/>
          </p:nvSpPr>
          <p:spPr>
            <a:xfrm>
              <a:off x="4415912" y="3115638"/>
              <a:ext cx="115204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es-xl" sz="2800" b="1" dirty="0">
                  <a:solidFill>
                    <a:schemeClr val="accent2"/>
                  </a:solidFill>
                </a:rPr>
                <a:t>Guía</a:t>
              </a:r>
            </a:p>
          </p:txBody>
        </p:sp>
      </p:grpSp>
      <p:pic>
        <p:nvPicPr>
          <p:cNvPr id="4" name="Graphic 3">
            <a:extLst>
              <a:ext uri="{FF2B5EF4-FFF2-40B4-BE49-F238E27FC236}">
                <a16:creationId xmlns:a16="http://schemas.microsoft.com/office/drawing/2014/main" id="{BCA25E4B-D377-F5C1-DA90-D0B360D3C3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81074" y="1326258"/>
            <a:ext cx="4124325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03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368231E5-D657-914A-87B8-B783CA10F7EB}"/>
              </a:ext>
            </a:extLst>
          </p:cNvPr>
          <p:cNvSpPr txBox="1">
            <a:spLocks/>
          </p:cNvSpPr>
          <p:nvPr/>
        </p:nvSpPr>
        <p:spPr>
          <a:xfrm>
            <a:off x="4943252" y="2279924"/>
            <a:ext cx="5484116" cy="4937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s-xl" sz="2700" b="1" dirty="0">
                <a:solidFill>
                  <a:schemeClr val="tx2"/>
                </a:solidFill>
                <a:latin typeface="+mj-lt"/>
              </a:rPr>
              <a:t>¿Qué hace un entrenador?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297FFA9-AB5E-B7AC-3431-30BEE519B23F}"/>
              </a:ext>
            </a:extLst>
          </p:cNvPr>
          <p:cNvSpPr txBox="1">
            <a:spLocks/>
          </p:cNvSpPr>
          <p:nvPr/>
        </p:nvSpPr>
        <p:spPr>
          <a:xfrm>
            <a:off x="5395008" y="3158088"/>
            <a:ext cx="2157155" cy="312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s-xl" sz="2800" dirty="0"/>
              <a:t>Líder</a:t>
            </a:r>
          </a:p>
          <a:p>
            <a:pPr>
              <a:spcAft>
                <a:spcPts val="1800"/>
              </a:spcAft>
            </a:pPr>
            <a:r>
              <a:rPr lang="es-xl" sz="2800" dirty="0"/>
              <a:t>Guía</a:t>
            </a:r>
          </a:p>
          <a:p>
            <a:pPr>
              <a:spcAft>
                <a:spcPts val="1800"/>
              </a:spcAft>
            </a:pPr>
            <a:r>
              <a:rPr lang="es-xl" sz="2800" dirty="0"/>
              <a:t> </a:t>
            </a:r>
          </a:p>
        </p:txBody>
      </p:sp>
      <p:pic>
        <p:nvPicPr>
          <p:cNvPr id="10" name="Picture 9" descr="Texto&#10;&#10;Descripción generada automáticamente">
            <a:extLst>
              <a:ext uri="{FF2B5EF4-FFF2-40B4-BE49-F238E27FC236}">
                <a16:creationId xmlns:a16="http://schemas.microsoft.com/office/drawing/2014/main" id="{6B462B89-8E4B-8FC3-293E-636F2D19F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075" y="518668"/>
            <a:ext cx="1750317" cy="61571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4A2D0EE-F53F-E270-B8E4-8DA7DE8FD0B4}"/>
              </a:ext>
            </a:extLst>
          </p:cNvPr>
          <p:cNvGrpSpPr/>
          <p:nvPr/>
        </p:nvGrpSpPr>
        <p:grpSpPr>
          <a:xfrm>
            <a:off x="5149536" y="3070929"/>
            <a:ext cx="2157155" cy="643118"/>
            <a:chOff x="4523680" y="3841491"/>
            <a:chExt cx="2157155" cy="64311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EBFD72A-93A6-6C1B-FAD6-43B9E36A925F}"/>
                </a:ext>
              </a:extLst>
            </p:cNvPr>
            <p:cNvSpPr/>
            <p:nvPr/>
          </p:nvSpPr>
          <p:spPr>
            <a:xfrm>
              <a:off x="4523680" y="3841491"/>
              <a:ext cx="2157155" cy="643118"/>
            </a:xfrm>
            <a:prstGeom prst="rect">
              <a:avLst/>
            </a:prstGeom>
            <a:solidFill>
              <a:schemeClr val="tx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F93F818-923D-EA80-5F0B-376B4DBD9B8D}"/>
                </a:ext>
              </a:extLst>
            </p:cNvPr>
            <p:cNvSpPr txBox="1"/>
            <p:nvPr/>
          </p:nvSpPr>
          <p:spPr>
            <a:xfrm>
              <a:off x="4762213" y="3886200"/>
              <a:ext cx="168008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es-xl" sz="2800" b="1" dirty="0">
                  <a:solidFill>
                    <a:schemeClr val="bg1"/>
                  </a:solidFill>
                </a:rPr>
                <a:t>Líder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80D4DDB-0033-F0F8-2335-ACDAB2B3B543}"/>
              </a:ext>
            </a:extLst>
          </p:cNvPr>
          <p:cNvGrpSpPr/>
          <p:nvPr/>
        </p:nvGrpSpPr>
        <p:grpSpPr>
          <a:xfrm>
            <a:off x="5156475" y="3801206"/>
            <a:ext cx="2157155" cy="643118"/>
            <a:chOff x="4523680" y="3841491"/>
            <a:chExt cx="2157155" cy="64311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C96EB39-1FCA-CDA4-B302-5E94A6ED84F8}"/>
                </a:ext>
              </a:extLst>
            </p:cNvPr>
            <p:cNvSpPr/>
            <p:nvPr/>
          </p:nvSpPr>
          <p:spPr>
            <a:xfrm>
              <a:off x="4523680" y="3841491"/>
              <a:ext cx="2157155" cy="643118"/>
            </a:xfrm>
            <a:prstGeom prst="rect">
              <a:avLst/>
            </a:prstGeom>
            <a:solidFill>
              <a:schemeClr val="tx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2895DF1-CC06-C89B-0544-5C6C744821BC}"/>
                </a:ext>
              </a:extLst>
            </p:cNvPr>
            <p:cNvSpPr txBox="1"/>
            <p:nvPr/>
          </p:nvSpPr>
          <p:spPr>
            <a:xfrm>
              <a:off x="4762213" y="3886200"/>
              <a:ext cx="168008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es-xl" sz="2800" b="1" dirty="0">
                  <a:solidFill>
                    <a:schemeClr val="bg1"/>
                  </a:solidFill>
                </a:rPr>
                <a:t>Guía</a:t>
              </a:r>
            </a:p>
          </p:txBody>
        </p:sp>
      </p:grpSp>
      <p:pic>
        <p:nvPicPr>
          <p:cNvPr id="12" name="Picture 11" descr="Una persona con camisa negra&#10;&#10;Descripción generada automáticamente con confianza media">
            <a:extLst>
              <a:ext uri="{FF2B5EF4-FFF2-40B4-BE49-F238E27FC236}">
                <a16:creationId xmlns:a16="http://schemas.microsoft.com/office/drawing/2014/main" id="{7D982473-6063-BF04-ABA6-A60FB197A8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4" r="25383"/>
          <a:stretch/>
        </p:blipFill>
        <p:spPr>
          <a:xfrm>
            <a:off x="633112" y="826527"/>
            <a:ext cx="3984532" cy="544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3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to&#10;&#10;Descripción generada automáticamente">
            <a:extLst>
              <a:ext uri="{FF2B5EF4-FFF2-40B4-BE49-F238E27FC236}">
                <a16:creationId xmlns:a16="http://schemas.microsoft.com/office/drawing/2014/main" id="{6B462B89-8E4B-8FC3-293E-636F2D19F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075" y="518668"/>
            <a:ext cx="1750317" cy="615719"/>
          </a:xfrm>
          <a:prstGeom prst="rect">
            <a:avLst/>
          </a:prstGeom>
        </p:spPr>
      </p:pic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69AC28AB-EA16-BE01-9762-CAFAFEDEE7E8}"/>
              </a:ext>
            </a:extLst>
          </p:cNvPr>
          <p:cNvSpPr txBox="1">
            <a:spLocks/>
          </p:cNvSpPr>
          <p:nvPr/>
        </p:nvSpPr>
        <p:spPr>
          <a:xfrm>
            <a:off x="1026654" y="2700350"/>
            <a:ext cx="2363439" cy="4937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xl" sz="3000" b="1" dirty="0">
                <a:solidFill>
                  <a:schemeClr val="tx2"/>
                </a:solidFill>
                <a:latin typeface="+mj-lt"/>
              </a:rPr>
              <a:t>Entrenador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A03D47-72CA-7E1B-4DC6-3EA75F9BBBC7}"/>
              </a:ext>
            </a:extLst>
          </p:cNvPr>
          <p:cNvSpPr/>
          <p:nvPr/>
        </p:nvSpPr>
        <p:spPr>
          <a:xfrm>
            <a:off x="1328859" y="3468014"/>
            <a:ext cx="1759028" cy="643118"/>
          </a:xfrm>
          <a:prstGeom prst="rect">
            <a:avLst/>
          </a:prstGeom>
          <a:solidFill>
            <a:schemeClr val="tx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7E49E0-640E-A547-E180-60FCF49252B7}"/>
              </a:ext>
            </a:extLst>
          </p:cNvPr>
          <p:cNvSpPr txBox="1"/>
          <p:nvPr/>
        </p:nvSpPr>
        <p:spPr>
          <a:xfrm>
            <a:off x="1503550" y="3512723"/>
            <a:ext cx="14096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s-xl" sz="2800" b="1" dirty="0">
                <a:solidFill>
                  <a:schemeClr val="bg1"/>
                </a:solidFill>
              </a:rPr>
              <a:t>Líder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86699B-FC84-EFAA-AF81-0A88EFF7666E}"/>
              </a:ext>
            </a:extLst>
          </p:cNvPr>
          <p:cNvSpPr/>
          <p:nvPr/>
        </p:nvSpPr>
        <p:spPr>
          <a:xfrm>
            <a:off x="1328859" y="4198291"/>
            <a:ext cx="1759028" cy="643118"/>
          </a:xfrm>
          <a:prstGeom prst="rect">
            <a:avLst/>
          </a:prstGeom>
          <a:solidFill>
            <a:schemeClr val="tx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B923B1-12F9-EBD9-1979-C18F0ABF731F}"/>
              </a:ext>
            </a:extLst>
          </p:cNvPr>
          <p:cNvSpPr txBox="1"/>
          <p:nvPr/>
        </p:nvSpPr>
        <p:spPr>
          <a:xfrm>
            <a:off x="1503550" y="4243000"/>
            <a:ext cx="14096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s-xl" sz="2800" b="1" dirty="0">
                <a:solidFill>
                  <a:schemeClr val="bg1"/>
                </a:solidFill>
              </a:rPr>
              <a:t>Guía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5395A4D6-DDC1-27FF-CF53-C9038C6BA4C0}"/>
              </a:ext>
            </a:extLst>
          </p:cNvPr>
          <p:cNvSpPr txBox="1">
            <a:spLocks/>
          </p:cNvSpPr>
          <p:nvPr/>
        </p:nvSpPr>
        <p:spPr>
          <a:xfrm>
            <a:off x="5623163" y="2700350"/>
            <a:ext cx="2813712" cy="4937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xl" sz="3000" b="1" dirty="0">
                <a:solidFill>
                  <a:schemeClr val="tx2"/>
                </a:solidFill>
                <a:latin typeface="+mj-lt"/>
              </a:rPr>
              <a:t>Organizador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6D9A291F-AE5D-0F88-2FAF-14831D4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31415" y="874787"/>
            <a:ext cx="953916" cy="1688609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5109C9CA-25D6-0AED-60A4-FB0C725935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99909" y="1134387"/>
            <a:ext cx="1581280" cy="1429009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96F195B6-C537-5FF6-C2C6-128DEC04FC7A}"/>
              </a:ext>
            </a:extLst>
          </p:cNvPr>
          <p:cNvSpPr/>
          <p:nvPr/>
        </p:nvSpPr>
        <p:spPr>
          <a:xfrm>
            <a:off x="6111035" y="3468014"/>
            <a:ext cx="1759028" cy="643118"/>
          </a:xfrm>
          <a:prstGeom prst="rect">
            <a:avLst/>
          </a:prstGeom>
          <a:solidFill>
            <a:schemeClr val="tx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FF236B5-DD9E-773B-5E4F-2F47E38969DD}"/>
              </a:ext>
            </a:extLst>
          </p:cNvPr>
          <p:cNvSpPr txBox="1"/>
          <p:nvPr/>
        </p:nvSpPr>
        <p:spPr>
          <a:xfrm>
            <a:off x="6285726" y="3512723"/>
            <a:ext cx="14096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s-xl" sz="2800" b="1" dirty="0">
                <a:solidFill>
                  <a:schemeClr val="bg1"/>
                </a:solidFill>
              </a:rPr>
              <a:t>Líder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19A79DC-0C3D-0490-952B-54ACB03C086A}"/>
              </a:ext>
            </a:extLst>
          </p:cNvPr>
          <p:cNvSpPr/>
          <p:nvPr/>
        </p:nvSpPr>
        <p:spPr>
          <a:xfrm>
            <a:off x="6111035" y="4198291"/>
            <a:ext cx="1759028" cy="643118"/>
          </a:xfrm>
          <a:prstGeom prst="rect">
            <a:avLst/>
          </a:prstGeom>
          <a:solidFill>
            <a:schemeClr val="tx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1E9ADAB-69AE-4015-449F-75E6921D6C8D}"/>
              </a:ext>
            </a:extLst>
          </p:cNvPr>
          <p:cNvSpPr txBox="1"/>
          <p:nvPr/>
        </p:nvSpPr>
        <p:spPr>
          <a:xfrm>
            <a:off x="6285726" y="4243000"/>
            <a:ext cx="14096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s-xl" sz="2800" b="1" dirty="0">
                <a:solidFill>
                  <a:schemeClr val="bg1"/>
                </a:solidFill>
              </a:rPr>
              <a:t>Guía</a:t>
            </a:r>
          </a:p>
        </p:txBody>
      </p:sp>
      <p:pic>
        <p:nvPicPr>
          <p:cNvPr id="35" name="Graphic 34" descr="Flechas de Chevron con relleno sólido">
            <a:extLst>
              <a:ext uri="{FF2B5EF4-FFF2-40B4-BE49-F238E27FC236}">
                <a16:creationId xmlns:a16="http://schemas.microsoft.com/office/drawing/2014/main" id="{DC14B65A-09D4-965F-7604-7ECAC4794E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42261" y="3605450"/>
            <a:ext cx="914400" cy="9144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7270D46-B26D-5C21-46E7-4D94786534ED}"/>
              </a:ext>
            </a:extLst>
          </p:cNvPr>
          <p:cNvSpPr txBox="1"/>
          <p:nvPr/>
        </p:nvSpPr>
        <p:spPr>
          <a:xfrm>
            <a:off x="1026652" y="5132124"/>
            <a:ext cx="23634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xl" dirty="0">
                <a:solidFill>
                  <a:schemeClr val="accent2"/>
                </a:solidFill>
              </a:rPr>
              <a:t>Para los jugadores</a:t>
            </a:r>
          </a:p>
          <a:p>
            <a:pPr algn="ctr"/>
            <a:endParaRPr lang="en-US" dirty="0">
              <a:solidFill>
                <a:schemeClr val="accent2"/>
              </a:solidFill>
            </a:endParaRPr>
          </a:p>
          <a:p>
            <a:pPr algn="ctr"/>
            <a:r>
              <a:rPr lang="es-xl" b="1" dirty="0">
                <a:solidFill>
                  <a:schemeClr val="accent2"/>
                </a:solidFill>
              </a:rPr>
              <a:t>Objetivo: </a:t>
            </a:r>
            <a:r>
              <a:rPr lang="en-IN" b="1" dirty="0" err="1">
                <a:solidFill>
                  <a:schemeClr val="accent2"/>
                </a:solidFill>
              </a:rPr>
              <a:t>Ganar</a:t>
            </a:r>
            <a:endParaRPr lang="es-xl" b="1" dirty="0">
              <a:solidFill>
                <a:schemeClr val="accent2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DDC75E0-8DAF-1EC8-0ACC-9607796CE81C}"/>
              </a:ext>
            </a:extLst>
          </p:cNvPr>
          <p:cNvSpPr txBox="1"/>
          <p:nvPr/>
        </p:nvSpPr>
        <p:spPr>
          <a:xfrm>
            <a:off x="5623163" y="5132124"/>
            <a:ext cx="27347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xl" dirty="0">
                <a:solidFill>
                  <a:schemeClr val="accent2"/>
                </a:solidFill>
              </a:rPr>
              <a:t>Para los participantes</a:t>
            </a:r>
          </a:p>
          <a:p>
            <a:pPr algn="ctr"/>
            <a:endParaRPr lang="en-US" dirty="0">
              <a:solidFill>
                <a:schemeClr val="accent2"/>
              </a:solidFill>
            </a:endParaRPr>
          </a:p>
          <a:p>
            <a:pPr algn="ctr"/>
            <a:r>
              <a:rPr lang="es-xl" b="1" dirty="0">
                <a:solidFill>
                  <a:schemeClr val="accent2"/>
                </a:solidFill>
              </a:rPr>
              <a:t>Objetivo: </a:t>
            </a:r>
            <a:r>
              <a:rPr lang="en-IN" b="1" dirty="0" err="1">
                <a:solidFill>
                  <a:schemeClr val="accent2"/>
                </a:solidFill>
              </a:rPr>
              <a:t>Aprender</a:t>
            </a:r>
            <a:endParaRPr lang="es-xl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442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B1A3D15-3399-542E-1A30-762BC27D28A5}"/>
              </a:ext>
            </a:extLst>
          </p:cNvPr>
          <p:cNvSpPr txBox="1"/>
          <p:nvPr/>
        </p:nvSpPr>
        <p:spPr>
          <a:xfrm>
            <a:off x="463828" y="3167390"/>
            <a:ext cx="6957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xl" sz="2800" b="1" dirty="0">
                <a:solidFill>
                  <a:schemeClr val="bg1"/>
                </a:solidFill>
              </a:rPr>
              <a:t>Se está grabando esta sesión</a:t>
            </a:r>
          </a:p>
        </p:txBody>
      </p:sp>
    </p:spTree>
    <p:extLst>
      <p:ext uri="{BB962C8B-B14F-4D97-AF65-F5344CB8AC3E}">
        <p14:creationId xmlns:p14="http://schemas.microsoft.com/office/powerpoint/2010/main" val="2432491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F6564-39C6-C57C-4E6B-BD107114D8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71782" y="781301"/>
            <a:ext cx="8483600" cy="466685"/>
          </a:xfrm>
        </p:spPr>
        <p:txBody>
          <a:bodyPr/>
          <a:lstStyle/>
          <a:p>
            <a:r>
              <a:rPr lang="es-xl" sz="2400" dirty="0">
                <a:solidFill>
                  <a:schemeClr val="tx2"/>
                </a:solidFill>
              </a:rPr>
              <a:t>Ser un facilitador eficaz es una forma de liderazgo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D883E9A-3471-7CA8-160B-52B1EDE018CD}"/>
              </a:ext>
            </a:extLst>
          </p:cNvPr>
          <p:cNvGrpSpPr/>
          <p:nvPr/>
        </p:nvGrpSpPr>
        <p:grpSpPr>
          <a:xfrm>
            <a:off x="762430" y="1920118"/>
            <a:ext cx="4488190" cy="4382170"/>
            <a:chOff x="980639" y="2064991"/>
            <a:chExt cx="4488190" cy="4382170"/>
          </a:xfrm>
        </p:grpSpPr>
        <p:pic>
          <p:nvPicPr>
            <p:cNvPr id="43" name="image3.png">
              <a:extLst>
                <a:ext uri="{FF2B5EF4-FFF2-40B4-BE49-F238E27FC236}">
                  <a16:creationId xmlns:a16="http://schemas.microsoft.com/office/drawing/2014/main" id="{E9BC832C-225F-679A-CB7D-7CB8B81677F6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0639" y="2064991"/>
              <a:ext cx="4488190" cy="4382170"/>
            </a:xfrm>
            <a:prstGeom prst="rect">
              <a:avLst/>
            </a:prstGeom>
            <a:ln/>
          </p:spPr>
        </p:pic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56989469-989F-D804-7474-7989280D3AE6}"/>
                </a:ext>
              </a:extLst>
            </p:cNvPr>
            <p:cNvGrpSpPr/>
            <p:nvPr/>
          </p:nvGrpSpPr>
          <p:grpSpPr>
            <a:xfrm>
              <a:off x="989416" y="2064991"/>
              <a:ext cx="4454527" cy="4323722"/>
              <a:chOff x="-2363866" y="2"/>
              <a:chExt cx="3664178" cy="3555964"/>
            </a:xfrm>
          </p:grpSpPr>
          <p:sp>
            <p:nvSpPr>
              <p:cNvPr id="45" name="Text Box 15">
                <a:extLst>
                  <a:ext uri="{FF2B5EF4-FFF2-40B4-BE49-F238E27FC236}">
                    <a16:creationId xmlns:a16="http://schemas.microsoft.com/office/drawing/2014/main" id="{E9389C78-BB5C-7D6F-BC34-173BCF14F5FA}"/>
                  </a:ext>
                </a:extLst>
              </p:cNvPr>
              <p:cNvSpPr txBox="1"/>
              <p:nvPr/>
            </p:nvSpPr>
            <p:spPr>
              <a:xfrm rot="2149730">
                <a:off x="-2363866" y="2"/>
                <a:ext cx="3664178" cy="35559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rot="0" spcFirstLastPara="1" vert="horz" wrap="square" lIns="91440" tIns="45720" rIns="91440" bIns="45720" numCol="1" spcCol="0" rtlCol="0" fromWordArt="0" anchor="ctr" anchorCtr="0" forceAA="0" compatLnSpc="1">
                <a:prstTxWarp prst="textCircle">
                  <a:avLst>
                    <a:gd name="adj" fmla="val 11508877"/>
                  </a:avLst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xl" sz="1200" b="1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Ubuntu Light" panose="020B03040306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COMUNICACIÓN                                    </a:t>
                </a:r>
                <a:r>
                  <a:rPr lang="en-US" sz="1200" b="1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Ubuntu Light" panose="020B03040306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</a:t>
                </a:r>
                <a:r>
                  <a:rPr lang="es-xl" sz="1200" b="1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Ubuntu Light" panose="020B03040306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b="1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Ubuntu Light" panose="020B03040306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s-xl" sz="1200" b="1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Ubuntu Light" panose="020B03040306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en-US" sz="1200" b="1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Ubuntu Light" panose="020B03040306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s-xl" sz="1200" b="1" dirty="0">
                    <a:ln>
                      <a:noFill/>
                    </a:ln>
                    <a:solidFill>
                      <a:srgbClr val="1D417F"/>
                    </a:solidFill>
                    <a:effectLst/>
                    <a:latin typeface="Ubuntu Light" panose="020B03040306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TOMA DE DECISIONES          </a:t>
                </a:r>
                <a:r>
                  <a:rPr lang="es-xl" sz="1200" b="1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Ubuntu Light" panose="020B03040306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</a:t>
                </a:r>
                <a:r>
                  <a:rPr lang="en-US" sz="1200" b="1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Ubuntu Light" panose="020B03040306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</a:t>
                </a:r>
                <a:r>
                  <a:rPr lang="es-xl" sz="1200" b="1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Ubuntu Light" panose="020B03040306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1200" b="1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Ubuntu Light" panose="020B03040306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xl" sz="1200" b="1" dirty="0">
                    <a:ln>
                      <a:noFill/>
                    </a:ln>
                    <a:solidFill>
                      <a:srgbClr val="1C9B86"/>
                    </a:solidFill>
                    <a:effectLst/>
                    <a:latin typeface="Ubuntu Light" panose="020B03040306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ADAPTABILIDAD        </a:t>
                </a:r>
                <a:r>
                  <a:rPr lang="en-US" sz="1200" b="1" dirty="0">
                    <a:ln>
                      <a:noFill/>
                    </a:ln>
                    <a:solidFill>
                      <a:srgbClr val="1C9B86"/>
                    </a:solidFill>
                    <a:effectLst/>
                    <a:latin typeface="Ubuntu Light" panose="020B03040306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</a:t>
                </a:r>
                <a:r>
                  <a:rPr lang="es-xl" sz="1200" b="1" dirty="0">
                    <a:ln>
                      <a:noFill/>
                    </a:ln>
                    <a:solidFill>
                      <a:srgbClr val="1C9B86"/>
                    </a:solidFill>
                    <a:effectLst/>
                    <a:latin typeface="Ubuntu Light" panose="020B03040306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</a:t>
                </a:r>
                <a:r>
                  <a:rPr lang="es-xl" sz="1200" b="1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Ubuntu Light" panose="020B03040306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</a:t>
                </a:r>
                <a:r>
                  <a:rPr lang="es-xl" sz="1200" b="1" dirty="0">
                    <a:ln>
                      <a:noFill/>
                    </a:ln>
                    <a:solidFill>
                      <a:srgbClr val="1C9B86"/>
                    </a:solidFill>
                    <a:effectLst/>
                    <a:latin typeface="Ubuntu Light" panose="020B03040306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b="1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Ubuntu Light" panose="020B03040306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</a:t>
                </a:r>
                <a:r>
                  <a:rPr lang="es-xl" sz="1200" b="1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Ubuntu Light" panose="020B03040306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CONSTRUCCIÓN DE RELACIONES     </a:t>
                </a:r>
                <a:r>
                  <a:rPr lang="en-US" sz="1200" b="1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Ubuntu Light" panose="020B03040306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</a:t>
                </a:r>
                <a:r>
                  <a:rPr lang="es-xl" sz="1200" b="1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Ubuntu Light" panose="020B03040306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es-xl" sz="1200" b="1" dirty="0">
                    <a:ln>
                      <a:noFill/>
                    </a:ln>
                    <a:solidFill>
                      <a:srgbClr val="1D417F"/>
                    </a:solidFill>
                    <a:effectLst/>
                    <a:latin typeface="Ubuntu Light" panose="020B03040306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ORIENTACIÓN HACIA LOS OBJETIVOS     </a:t>
                </a:r>
                <a:r>
                  <a:rPr lang="en-US" sz="1200" b="1" dirty="0">
                    <a:ln>
                      <a:noFill/>
                    </a:ln>
                    <a:solidFill>
                      <a:srgbClr val="1D417F"/>
                    </a:solidFill>
                    <a:effectLst/>
                    <a:latin typeface="Ubuntu Light" panose="020B03040306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</a:t>
                </a:r>
                <a:r>
                  <a:rPr lang="es-xl" sz="1200" b="1" dirty="0">
                    <a:ln>
                      <a:noFill/>
                    </a:ln>
                    <a:solidFill>
                      <a:srgbClr val="1D417F"/>
                    </a:solidFill>
                    <a:effectLst/>
                    <a:latin typeface="Ubuntu Light" panose="020B03040306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en-US" sz="1200" b="1" dirty="0">
                    <a:ln>
                      <a:noFill/>
                    </a:ln>
                    <a:solidFill>
                      <a:srgbClr val="1D417F"/>
                    </a:solidFill>
                    <a:effectLst/>
                    <a:latin typeface="Ubuntu Light" panose="020B03040306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</a:t>
                </a:r>
                <a:r>
                  <a:rPr lang="es-xl" sz="1200" b="1" dirty="0">
                    <a:ln>
                      <a:noFill/>
                    </a:ln>
                    <a:solidFill>
                      <a:srgbClr val="1C9B86"/>
                    </a:solidFill>
                    <a:effectLst/>
                    <a:latin typeface="Ubuntu Light" panose="020B03040306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ORA CONTINU</a:t>
                </a:r>
                <a:r>
                  <a:rPr lang="en-US" sz="1200" b="1" dirty="0">
                    <a:ln>
                      <a:noFill/>
                    </a:ln>
                    <a:solidFill>
                      <a:srgbClr val="1C9B86"/>
                    </a:solidFill>
                    <a:effectLst/>
                    <a:latin typeface="Ubuntu Light" panose="020B03040306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Text Box 2">
                <a:extLst>
                  <a:ext uri="{FF2B5EF4-FFF2-40B4-BE49-F238E27FC236}">
                    <a16:creationId xmlns:a16="http://schemas.microsoft.com/office/drawing/2014/main" id="{4F723BBC-67FC-6CF9-3EC7-61F866C91D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332158" y="1343297"/>
                <a:ext cx="1587017" cy="863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xl" b="1" dirty="0">
                    <a:solidFill>
                      <a:srgbClr val="FF0000"/>
                    </a:solidFill>
                    <a:latin typeface="Ubuntu" panose="020B0504030602030204" pitchFamily="34" charset="0"/>
                    <a:cs typeface="Times New Roman" panose="02020603050405020304" pitchFamily="18" charset="0"/>
                  </a:rPr>
                  <a:t>HABILIDADES BÁSICAS DE LIDERAZGO</a:t>
                </a:r>
              </a:p>
            </p:txBody>
          </p:sp>
        </p:grpSp>
      </p:grpSp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09E6E5E1-28D0-A7AF-9C3B-1EB61D83FB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791477"/>
              </p:ext>
            </p:extLst>
          </p:nvPr>
        </p:nvGraphicFramePr>
        <p:xfrm>
          <a:off x="5901134" y="2081422"/>
          <a:ext cx="5528436" cy="4189373"/>
        </p:xfrm>
        <a:graphic>
          <a:graphicData uri="http://schemas.openxmlformats.org/drawingml/2006/table">
            <a:tbl>
              <a:tblPr firstRow="1" firstCol="1" bandRow="1"/>
              <a:tblGrid>
                <a:gridCol w="222705">
                  <a:extLst>
                    <a:ext uri="{9D8B030D-6E8A-4147-A177-3AD203B41FA5}">
                      <a16:colId xmlns:a16="http://schemas.microsoft.com/office/drawing/2014/main" val="129450146"/>
                    </a:ext>
                  </a:extLst>
                </a:gridCol>
                <a:gridCol w="2541513">
                  <a:extLst>
                    <a:ext uri="{9D8B030D-6E8A-4147-A177-3AD203B41FA5}">
                      <a16:colId xmlns:a16="http://schemas.microsoft.com/office/drawing/2014/main" val="3292357109"/>
                    </a:ext>
                  </a:extLst>
                </a:gridCol>
                <a:gridCol w="222705">
                  <a:extLst>
                    <a:ext uri="{9D8B030D-6E8A-4147-A177-3AD203B41FA5}">
                      <a16:colId xmlns:a16="http://schemas.microsoft.com/office/drawing/2014/main" val="2328508997"/>
                    </a:ext>
                  </a:extLst>
                </a:gridCol>
                <a:gridCol w="2541513">
                  <a:extLst>
                    <a:ext uri="{9D8B030D-6E8A-4147-A177-3AD203B41FA5}">
                      <a16:colId xmlns:a16="http://schemas.microsoft.com/office/drawing/2014/main" val="2492144912"/>
                    </a:ext>
                  </a:extLst>
                </a:gridCol>
              </a:tblGrid>
              <a:tr h="849886">
                <a:tc>
                  <a:txBody>
                    <a:bodyPr/>
                    <a:lstStyle/>
                    <a:p>
                      <a:pPr marL="57277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628650" algn="l"/>
                        </a:tabLst>
                      </a:pPr>
                      <a:r>
                        <a:rPr lang="es-xl" sz="1300" b="1" dirty="0">
                          <a:solidFill>
                            <a:srgbClr val="1C9B86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dirty="0">
                        <a:effectLst/>
                        <a:latin typeface="Ubuntu Light" panose="020B03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97" marR="841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9B8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tabLst>
                          <a:tab pos="628650" algn="l"/>
                        </a:tabLst>
                      </a:pPr>
                      <a:r>
                        <a:rPr lang="es-xl" sz="1300" b="1" dirty="0">
                          <a:solidFill>
                            <a:srgbClr val="1C9B86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ADAPTABILIDAD</a:t>
                      </a:r>
                      <a:r>
                        <a:rPr lang="en-US" sz="1300" b="1" dirty="0">
                          <a:solidFill>
                            <a:srgbClr val="1C9B86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1500" dirty="0">
                        <a:effectLst/>
                        <a:latin typeface="Ubuntu Light" panose="020B03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xl" sz="1300" kern="1200" dirty="0">
                          <a:solidFill>
                            <a:schemeClr val="tx1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Respuesta a las necesidades </a:t>
                      </a:r>
                      <a:br>
                        <a:rPr lang="en-US" sz="1300" kern="1200" dirty="0">
                          <a:solidFill>
                            <a:schemeClr val="tx1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es-xl" sz="1300" kern="1200" dirty="0">
                          <a:solidFill>
                            <a:schemeClr val="tx1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de aprendizaje en el momento.</a:t>
                      </a:r>
                    </a:p>
                  </a:txBody>
                  <a:tcPr marL="84197" marR="84197" marT="0" marB="1767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7277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628650" algn="l"/>
                        </a:tabLst>
                      </a:pPr>
                      <a:r>
                        <a:rPr lang="es-xl" sz="1300" b="1" dirty="0">
                          <a:solidFill>
                            <a:srgbClr val="1C9B86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dirty="0">
                        <a:effectLst/>
                        <a:latin typeface="Ubuntu Light" panose="020B03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97" marR="84197" marT="0" marB="1767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9B8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tabLst>
                          <a:tab pos="628650" algn="l"/>
                        </a:tabLst>
                      </a:pPr>
                      <a:r>
                        <a:rPr lang="es-xl" sz="1300" b="1" dirty="0">
                          <a:solidFill>
                            <a:srgbClr val="1C9B86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MEJORA CONTINUA</a:t>
                      </a:r>
                      <a:endParaRPr lang="en-US" sz="1500" dirty="0">
                        <a:effectLst/>
                        <a:latin typeface="Ubuntu Light" panose="020B03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xl" sz="1300" kern="1200" dirty="0">
                          <a:solidFill>
                            <a:schemeClr val="tx1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Apoyo de forma constante </a:t>
                      </a:r>
                      <a:br>
                        <a:rPr lang="en-US" sz="1300" kern="1200" dirty="0">
                          <a:solidFill>
                            <a:schemeClr val="tx1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es-xl" sz="1300" kern="1200" dirty="0">
                          <a:solidFill>
                            <a:schemeClr val="tx1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a los participantes para que </a:t>
                      </a:r>
                      <a:br>
                        <a:rPr lang="en-US" sz="1300" kern="1200" dirty="0">
                          <a:solidFill>
                            <a:schemeClr val="tx1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es-xl" sz="1300" kern="1200" dirty="0">
                          <a:solidFill>
                            <a:schemeClr val="tx1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den lo mejor de sí mismos.</a:t>
                      </a:r>
                    </a:p>
                  </a:txBody>
                  <a:tcPr marL="84197" marR="84197" marT="0" marB="1767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2083750"/>
                  </a:ext>
                </a:extLst>
              </a:tr>
              <a:tr h="1280594">
                <a:tc>
                  <a:txBody>
                    <a:bodyPr/>
                    <a:lstStyle/>
                    <a:p>
                      <a:pPr marL="57277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628650" algn="l"/>
                        </a:tabLst>
                      </a:pPr>
                      <a:r>
                        <a:rPr lang="es-xl" sz="1300" b="1" dirty="0">
                          <a:solidFill>
                            <a:srgbClr val="1D417F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dirty="0">
                        <a:effectLst/>
                        <a:latin typeface="Ubuntu Light" panose="020B03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97" marR="8419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17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tabLst>
                          <a:tab pos="628650" algn="l"/>
                        </a:tabLst>
                      </a:pPr>
                      <a:r>
                        <a:rPr lang="es-xl" sz="1300" b="1" dirty="0">
                          <a:solidFill>
                            <a:srgbClr val="1D417F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ORIENTACIÓN POR OBJETIVOS</a:t>
                      </a:r>
                      <a:endParaRPr lang="en-US" sz="1500" dirty="0">
                        <a:effectLst/>
                        <a:latin typeface="Ubuntu Light" panose="020B03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xl" sz="1300" kern="1200" dirty="0">
                          <a:solidFill>
                            <a:schemeClr val="tx1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Conocimiento del objetivo </a:t>
                      </a:r>
                      <a:br>
                        <a:rPr lang="en-US" sz="1300" kern="1200" dirty="0">
                          <a:solidFill>
                            <a:schemeClr val="tx1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es-xl" sz="1300" kern="1200" dirty="0">
                          <a:solidFill>
                            <a:schemeClr val="tx1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de la capacitación.</a:t>
                      </a:r>
                    </a:p>
                  </a:txBody>
                  <a:tcPr marL="84197" marR="84197" marT="0" marB="1767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7277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628650" algn="l"/>
                        </a:tabLst>
                      </a:pPr>
                      <a:r>
                        <a:rPr lang="es-xl" sz="1300" b="1" dirty="0">
                          <a:solidFill>
                            <a:srgbClr val="FF0000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dirty="0">
                        <a:effectLst/>
                        <a:latin typeface="Ubuntu Light" panose="020B03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97" marR="84197" marT="0" marB="17679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tabLst>
                          <a:tab pos="628650" algn="l"/>
                        </a:tabLst>
                      </a:pPr>
                      <a:r>
                        <a:rPr lang="es-xl" sz="1300" b="1" dirty="0">
                          <a:solidFill>
                            <a:srgbClr val="FF0000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CONSTRUCCIÓN DE RELACIONES</a:t>
                      </a:r>
                      <a:endParaRPr lang="en-US" sz="1500" dirty="0">
                        <a:effectLst/>
                        <a:latin typeface="Ubuntu Light" panose="020B03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xl" sz="1300" kern="1200" dirty="0">
                          <a:solidFill>
                            <a:schemeClr val="tx1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Ayuda a los participantes a trabajar juntos mediante el entendimiento con los demás participantes en la formación.</a:t>
                      </a:r>
                    </a:p>
                  </a:txBody>
                  <a:tcPr marL="84197" marR="84197" marT="0" marB="1767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1489828"/>
                  </a:ext>
                </a:extLst>
              </a:tr>
              <a:tr h="1495947">
                <a:tc>
                  <a:txBody>
                    <a:bodyPr/>
                    <a:lstStyle/>
                    <a:p>
                      <a:pPr marL="57277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628650" algn="l"/>
                        </a:tabLst>
                      </a:pPr>
                      <a:r>
                        <a:rPr lang="es-xl" sz="1300" b="1" dirty="0">
                          <a:solidFill>
                            <a:srgbClr val="1D417F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dirty="0">
                        <a:effectLst/>
                        <a:latin typeface="Ubuntu Light" panose="020B03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97" marR="8419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D417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tabLst>
                          <a:tab pos="628650" algn="l"/>
                        </a:tabLst>
                      </a:pPr>
                      <a:r>
                        <a:rPr lang="es-xl" sz="1300" b="1" dirty="0">
                          <a:solidFill>
                            <a:srgbClr val="1D417F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TOMA DE DECISIONES</a:t>
                      </a:r>
                      <a:endParaRPr lang="en-US" sz="1500" dirty="0">
                        <a:effectLst/>
                        <a:latin typeface="Ubuntu Light" panose="020B03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xl" sz="1300" kern="1200" dirty="0">
                          <a:solidFill>
                            <a:schemeClr val="tx1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Saber el momento adecuado para realizar una pregunta a alguien, cuándo pedir que las personas se queden en silencio y cuándo comenzar, discutir y completar la capacitación.</a:t>
                      </a:r>
                    </a:p>
                  </a:txBody>
                  <a:tcPr marL="84197" marR="84197" marT="0" marB="1767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7277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628650" algn="l"/>
                        </a:tabLst>
                      </a:pPr>
                      <a:r>
                        <a:rPr lang="es-xl" sz="1300" b="1" dirty="0">
                          <a:solidFill>
                            <a:srgbClr val="FF0000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dirty="0">
                        <a:effectLst/>
                        <a:latin typeface="Ubuntu Light" panose="020B03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97" marR="84197" marT="0" marB="17679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tabLst>
                          <a:tab pos="628650" algn="l"/>
                        </a:tabLst>
                      </a:pPr>
                      <a:r>
                        <a:rPr lang="es-xl" sz="1300" b="1" dirty="0">
                          <a:solidFill>
                            <a:srgbClr val="FF0000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COMUNICACIÓN</a:t>
                      </a:r>
                      <a:endParaRPr lang="en-US" sz="1500" dirty="0">
                        <a:effectLst/>
                        <a:latin typeface="Ubuntu Light" panose="020B03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xl" sz="1300" kern="1200" dirty="0">
                          <a:solidFill>
                            <a:schemeClr val="tx1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Intercambio de información sobre los requisitos de la capacitación, las necesidades del grupo de participantes </a:t>
                      </a:r>
                      <a:br>
                        <a:rPr lang="en-US" sz="1300" kern="1200" dirty="0">
                          <a:solidFill>
                            <a:schemeClr val="tx1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es-xl" sz="1300" kern="1200" dirty="0">
                          <a:solidFill>
                            <a:schemeClr val="tx1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y las necesidades individuales de cada participante.</a:t>
                      </a:r>
                    </a:p>
                  </a:txBody>
                  <a:tcPr marL="84197" marR="84197" marT="0" marB="1767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79291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8173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E20AE7C9-3061-D533-FF8B-14115E611A45}"/>
              </a:ext>
            </a:extLst>
          </p:cNvPr>
          <p:cNvSpPr/>
          <p:nvPr/>
        </p:nvSpPr>
        <p:spPr>
          <a:xfrm rot="454642">
            <a:off x="-1886564" y="1546349"/>
            <a:ext cx="7197051" cy="5902354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349C6013-0879-0C05-77EE-061BAD681BC0}"/>
              </a:ext>
            </a:extLst>
          </p:cNvPr>
          <p:cNvSpPr txBox="1">
            <a:spLocks/>
          </p:cNvSpPr>
          <p:nvPr/>
        </p:nvSpPr>
        <p:spPr>
          <a:xfrm>
            <a:off x="647700" y="3076808"/>
            <a:ext cx="4312180" cy="13123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s-xl" sz="2800" dirty="0">
                <a:solidFill>
                  <a:schemeClr val="bg1"/>
                </a:solidFill>
              </a:rPr>
              <a:t>¿Cuáles de estas habilidades te resultan (o </a:t>
            </a:r>
            <a:r>
              <a:rPr lang="en-IN" sz="2800" dirty="0" err="1">
                <a:solidFill>
                  <a:schemeClr val="bg1"/>
                </a:solidFill>
              </a:rPr>
              <a:t>crees</a:t>
            </a:r>
            <a:r>
              <a:rPr lang="es-xl" sz="2800" dirty="0">
                <a:solidFill>
                  <a:schemeClr val="bg1"/>
                </a:solidFill>
              </a:rPr>
              <a:t> que te resultarían) </a:t>
            </a:r>
            <a:r>
              <a:rPr lang="es-xl" sz="2800" b="1" u="sng" dirty="0">
                <a:solidFill>
                  <a:schemeClr val="bg1"/>
                </a:solidFill>
              </a:rPr>
              <a:t>más fácil? </a:t>
            </a:r>
            <a:r>
              <a:rPr lang="es-xl" sz="2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418D401D-590C-ABE4-9AA7-2316571ED5C1}"/>
              </a:ext>
            </a:extLst>
          </p:cNvPr>
          <p:cNvSpPr txBox="1">
            <a:spLocks/>
          </p:cNvSpPr>
          <p:nvPr/>
        </p:nvSpPr>
        <p:spPr>
          <a:xfrm>
            <a:off x="1333500" y="2503444"/>
            <a:ext cx="2217008" cy="4937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s-xl" sz="3000" b="1" dirty="0">
                <a:solidFill>
                  <a:schemeClr val="tx2"/>
                </a:solidFill>
                <a:latin typeface="+mj-lt"/>
              </a:rPr>
              <a:t>Encuesta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601E61-60B1-06B1-EA8A-3B465DE98E0D}"/>
              </a:ext>
            </a:extLst>
          </p:cNvPr>
          <p:cNvGrpSpPr/>
          <p:nvPr/>
        </p:nvGrpSpPr>
        <p:grpSpPr>
          <a:xfrm>
            <a:off x="647700" y="2423836"/>
            <a:ext cx="660400" cy="493756"/>
            <a:chOff x="3789680" y="1188720"/>
            <a:chExt cx="660400" cy="49375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D9169B9-12F9-2E61-7AFA-B90B4990A0AC}"/>
                </a:ext>
              </a:extLst>
            </p:cNvPr>
            <p:cNvSpPr/>
            <p:nvPr/>
          </p:nvSpPr>
          <p:spPr>
            <a:xfrm>
              <a:off x="3789680" y="1188720"/>
              <a:ext cx="203200" cy="49375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6A9DF8A-AAFB-179C-87C6-48D26848808B}"/>
                </a:ext>
              </a:extLst>
            </p:cNvPr>
            <p:cNvSpPr/>
            <p:nvPr/>
          </p:nvSpPr>
          <p:spPr>
            <a:xfrm>
              <a:off x="4018280" y="1308734"/>
              <a:ext cx="203200" cy="37374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6373C1-2CDB-9589-E76F-4DDA53DEB067}"/>
                </a:ext>
              </a:extLst>
            </p:cNvPr>
            <p:cNvSpPr/>
            <p:nvPr/>
          </p:nvSpPr>
          <p:spPr>
            <a:xfrm>
              <a:off x="4246880" y="1221105"/>
              <a:ext cx="203200" cy="4613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3B1FCD3A-A4CA-AA58-4B52-1738BE00E8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600" y="794536"/>
            <a:ext cx="8483600" cy="466685"/>
          </a:xfrm>
        </p:spPr>
        <p:txBody>
          <a:bodyPr/>
          <a:lstStyle/>
          <a:p>
            <a:r>
              <a:rPr lang="es-xl" sz="2400" dirty="0">
                <a:solidFill>
                  <a:schemeClr val="tx2"/>
                </a:solidFill>
              </a:rPr>
              <a:t>Ser un facilitador eficaz es una forma de liderazgo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F673613-B8B7-AE72-0457-A25A2CCE45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659383"/>
              </p:ext>
            </p:extLst>
          </p:nvPr>
        </p:nvGraphicFramePr>
        <p:xfrm>
          <a:off x="5901134" y="2297989"/>
          <a:ext cx="5528436" cy="4189373"/>
        </p:xfrm>
        <a:graphic>
          <a:graphicData uri="http://schemas.openxmlformats.org/drawingml/2006/table">
            <a:tbl>
              <a:tblPr firstRow="1" firstCol="1" bandRow="1"/>
              <a:tblGrid>
                <a:gridCol w="222705">
                  <a:extLst>
                    <a:ext uri="{9D8B030D-6E8A-4147-A177-3AD203B41FA5}">
                      <a16:colId xmlns:a16="http://schemas.microsoft.com/office/drawing/2014/main" val="129450146"/>
                    </a:ext>
                  </a:extLst>
                </a:gridCol>
                <a:gridCol w="2541513">
                  <a:extLst>
                    <a:ext uri="{9D8B030D-6E8A-4147-A177-3AD203B41FA5}">
                      <a16:colId xmlns:a16="http://schemas.microsoft.com/office/drawing/2014/main" val="3292357109"/>
                    </a:ext>
                  </a:extLst>
                </a:gridCol>
                <a:gridCol w="222705">
                  <a:extLst>
                    <a:ext uri="{9D8B030D-6E8A-4147-A177-3AD203B41FA5}">
                      <a16:colId xmlns:a16="http://schemas.microsoft.com/office/drawing/2014/main" val="2328508997"/>
                    </a:ext>
                  </a:extLst>
                </a:gridCol>
                <a:gridCol w="2541513">
                  <a:extLst>
                    <a:ext uri="{9D8B030D-6E8A-4147-A177-3AD203B41FA5}">
                      <a16:colId xmlns:a16="http://schemas.microsoft.com/office/drawing/2014/main" val="2492144912"/>
                    </a:ext>
                  </a:extLst>
                </a:gridCol>
              </a:tblGrid>
              <a:tr h="849886">
                <a:tc>
                  <a:txBody>
                    <a:bodyPr/>
                    <a:lstStyle/>
                    <a:p>
                      <a:pPr marL="57277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628650" algn="l"/>
                        </a:tabLst>
                      </a:pPr>
                      <a:r>
                        <a:rPr lang="es-xl" sz="1300" b="1" dirty="0">
                          <a:solidFill>
                            <a:srgbClr val="1C9B86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dirty="0">
                        <a:effectLst/>
                        <a:latin typeface="Ubuntu Light" panose="020B03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97" marR="841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9B8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tabLst>
                          <a:tab pos="628650" algn="l"/>
                        </a:tabLst>
                      </a:pPr>
                      <a:r>
                        <a:rPr lang="es-xl" sz="1300" b="1" dirty="0">
                          <a:solidFill>
                            <a:srgbClr val="1C9B86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ADAPTABILIDAD</a:t>
                      </a:r>
                      <a:r>
                        <a:rPr lang="en-US" sz="1300" b="1" dirty="0">
                          <a:solidFill>
                            <a:srgbClr val="1C9B86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1500" dirty="0">
                        <a:effectLst/>
                        <a:latin typeface="Ubuntu Light" panose="020B03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xl" sz="1300" kern="1200" dirty="0">
                          <a:solidFill>
                            <a:schemeClr val="tx1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Respuesta a las necesidades </a:t>
                      </a:r>
                      <a:br>
                        <a:rPr lang="en-US" sz="1300" kern="1200" dirty="0">
                          <a:solidFill>
                            <a:schemeClr val="tx1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es-xl" sz="1300" kern="1200" dirty="0">
                          <a:solidFill>
                            <a:schemeClr val="tx1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de aprendizaje en el momento.</a:t>
                      </a:r>
                    </a:p>
                  </a:txBody>
                  <a:tcPr marL="84197" marR="84197" marT="0" marB="1767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7277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628650" algn="l"/>
                        </a:tabLst>
                      </a:pPr>
                      <a:r>
                        <a:rPr lang="es-xl" sz="1300" b="1" dirty="0">
                          <a:solidFill>
                            <a:srgbClr val="1C9B86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dirty="0">
                        <a:effectLst/>
                        <a:latin typeface="Ubuntu Light" panose="020B03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97" marR="84197" marT="0" marB="1767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9B8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tabLst>
                          <a:tab pos="628650" algn="l"/>
                        </a:tabLst>
                      </a:pPr>
                      <a:r>
                        <a:rPr lang="es-xl" sz="1300" b="1" dirty="0">
                          <a:solidFill>
                            <a:srgbClr val="1C9B86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MEJORA CONTINUA</a:t>
                      </a:r>
                      <a:endParaRPr lang="en-US" sz="1500" dirty="0">
                        <a:effectLst/>
                        <a:latin typeface="Ubuntu Light" panose="020B03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xl" sz="1300" kern="1200" dirty="0">
                          <a:solidFill>
                            <a:schemeClr val="tx1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Apoyo de forma constante </a:t>
                      </a:r>
                      <a:br>
                        <a:rPr lang="en-US" sz="1300" kern="1200" dirty="0">
                          <a:solidFill>
                            <a:schemeClr val="tx1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s-xl" sz="1300" kern="1200" dirty="0">
                          <a:solidFill>
                            <a:schemeClr val="tx1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los participantes para que </a:t>
                      </a:r>
                      <a:br>
                        <a:rPr lang="en-US" sz="1300" kern="1200" dirty="0">
                          <a:solidFill>
                            <a:schemeClr val="tx1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s-xl" sz="1300" kern="1200" dirty="0">
                          <a:solidFill>
                            <a:schemeClr val="tx1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den lo mejor de sí mismos.</a:t>
                      </a:r>
                    </a:p>
                  </a:txBody>
                  <a:tcPr marL="84197" marR="84197" marT="0" marB="1767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2083750"/>
                  </a:ext>
                </a:extLst>
              </a:tr>
              <a:tr h="1280594">
                <a:tc>
                  <a:txBody>
                    <a:bodyPr/>
                    <a:lstStyle/>
                    <a:p>
                      <a:pPr marL="57277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628650" algn="l"/>
                        </a:tabLst>
                      </a:pPr>
                      <a:r>
                        <a:rPr lang="es-xl" sz="1300" b="1" dirty="0">
                          <a:solidFill>
                            <a:srgbClr val="1D417F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dirty="0">
                        <a:effectLst/>
                        <a:latin typeface="Ubuntu Light" panose="020B03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97" marR="8419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17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tabLst>
                          <a:tab pos="628650" algn="l"/>
                        </a:tabLst>
                      </a:pPr>
                      <a:r>
                        <a:rPr lang="es-xl" sz="1300" b="1" dirty="0">
                          <a:solidFill>
                            <a:srgbClr val="1D417F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ORIENTACIÓN POR OBJETIVOS</a:t>
                      </a:r>
                      <a:endParaRPr lang="en-US" sz="1500" dirty="0">
                        <a:effectLst/>
                        <a:latin typeface="Ubuntu Light" panose="020B03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xl" sz="1300" kern="1200" dirty="0">
                          <a:solidFill>
                            <a:schemeClr val="tx1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Conocimiento del objetivo </a:t>
                      </a:r>
                      <a:br>
                        <a:rPr lang="en-US" sz="1300" kern="1200" dirty="0">
                          <a:solidFill>
                            <a:schemeClr val="tx1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es-xl" sz="1300" kern="1200" dirty="0">
                          <a:solidFill>
                            <a:schemeClr val="tx1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de la capacitación.</a:t>
                      </a:r>
                    </a:p>
                  </a:txBody>
                  <a:tcPr marL="84197" marR="84197" marT="0" marB="1767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7277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628650" algn="l"/>
                        </a:tabLst>
                      </a:pPr>
                      <a:r>
                        <a:rPr lang="es-xl" sz="1300" b="1" dirty="0">
                          <a:solidFill>
                            <a:srgbClr val="FF0000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dirty="0">
                        <a:effectLst/>
                        <a:latin typeface="Ubuntu Light" panose="020B03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97" marR="84197" marT="0" marB="17679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tabLst>
                          <a:tab pos="628650" algn="l"/>
                        </a:tabLst>
                      </a:pPr>
                      <a:r>
                        <a:rPr lang="es-xl" sz="1300" b="1" dirty="0">
                          <a:solidFill>
                            <a:srgbClr val="FF0000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CONSTRUCCIÓN DE RELACIONES</a:t>
                      </a:r>
                      <a:endParaRPr lang="en-US" sz="1500" dirty="0">
                        <a:effectLst/>
                        <a:latin typeface="Ubuntu Light" panose="020B03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xl" sz="1300" kern="1200" dirty="0">
                          <a:solidFill>
                            <a:schemeClr val="tx1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Ayuda a los participantes a trabajar juntos mediante el entendimiento con los demás participantes en la formación.</a:t>
                      </a:r>
                    </a:p>
                  </a:txBody>
                  <a:tcPr marL="84197" marR="84197" marT="0" marB="1767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1489828"/>
                  </a:ext>
                </a:extLst>
              </a:tr>
              <a:tr h="1495947">
                <a:tc>
                  <a:txBody>
                    <a:bodyPr/>
                    <a:lstStyle/>
                    <a:p>
                      <a:pPr marL="57277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628650" algn="l"/>
                        </a:tabLst>
                      </a:pPr>
                      <a:r>
                        <a:rPr lang="es-xl" sz="1300" b="1" dirty="0">
                          <a:solidFill>
                            <a:srgbClr val="1D417F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dirty="0">
                        <a:effectLst/>
                        <a:latin typeface="Ubuntu Light" panose="020B03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97" marR="8419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D417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tabLst>
                          <a:tab pos="628650" algn="l"/>
                        </a:tabLst>
                      </a:pPr>
                      <a:r>
                        <a:rPr lang="es-xl" sz="1300" b="1" dirty="0">
                          <a:solidFill>
                            <a:srgbClr val="1D417F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TOMA DE DECISIONES</a:t>
                      </a:r>
                      <a:endParaRPr lang="en-US" sz="1500" dirty="0">
                        <a:effectLst/>
                        <a:latin typeface="Ubuntu Light" panose="020B03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xl" sz="1300" kern="1200" dirty="0">
                          <a:solidFill>
                            <a:schemeClr val="tx1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Saber el momento adecuado para realizar una pregunta a alguien, cuándo pedir que las personas se queden en silencio y cuándo comenzar, discutir y completar la capacitación.</a:t>
                      </a:r>
                    </a:p>
                  </a:txBody>
                  <a:tcPr marL="84197" marR="84197" marT="0" marB="1767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7277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628650" algn="l"/>
                        </a:tabLst>
                      </a:pPr>
                      <a:r>
                        <a:rPr lang="es-xl" sz="1300" b="1" dirty="0">
                          <a:solidFill>
                            <a:srgbClr val="FF0000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dirty="0">
                        <a:effectLst/>
                        <a:latin typeface="Ubuntu Light" panose="020B03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97" marR="84197" marT="0" marB="17679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tabLst>
                          <a:tab pos="628650" algn="l"/>
                        </a:tabLst>
                      </a:pPr>
                      <a:r>
                        <a:rPr lang="es-xl" sz="1300" b="1" dirty="0">
                          <a:solidFill>
                            <a:srgbClr val="FF0000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COMUNICACIÓN</a:t>
                      </a:r>
                      <a:endParaRPr lang="en-US" sz="1500" dirty="0">
                        <a:effectLst/>
                        <a:latin typeface="Ubuntu Light" panose="020B03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xl" sz="1300" kern="1200" dirty="0">
                          <a:solidFill>
                            <a:schemeClr val="tx1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Intercambio de información sobre los requisitos de la capacitación, las necesidades del grupo de participantes </a:t>
                      </a:r>
                      <a:br>
                        <a:rPr lang="en-US" sz="1300" kern="1200" dirty="0">
                          <a:solidFill>
                            <a:schemeClr val="tx1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s-xl" sz="1300" kern="1200" dirty="0">
                          <a:solidFill>
                            <a:schemeClr val="tx1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 las necesidades individuales de cada participante.</a:t>
                      </a:r>
                    </a:p>
                  </a:txBody>
                  <a:tcPr marL="84197" marR="84197" marT="0" marB="1767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79291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1495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E20AE7C9-3061-D533-FF8B-14115E611A45}"/>
              </a:ext>
            </a:extLst>
          </p:cNvPr>
          <p:cNvSpPr/>
          <p:nvPr/>
        </p:nvSpPr>
        <p:spPr>
          <a:xfrm rot="454642">
            <a:off x="-1886564" y="1546349"/>
            <a:ext cx="7197051" cy="5902354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C4449031-8659-5B49-863A-BC4BC95DD1BE}"/>
              </a:ext>
            </a:extLst>
          </p:cNvPr>
          <p:cNvSpPr txBox="1">
            <a:spLocks/>
          </p:cNvSpPr>
          <p:nvPr/>
        </p:nvSpPr>
        <p:spPr>
          <a:xfrm>
            <a:off x="1333499" y="2503444"/>
            <a:ext cx="2151105" cy="4937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s-xl" sz="3000" b="1" dirty="0">
                <a:solidFill>
                  <a:schemeClr val="tx2"/>
                </a:solidFill>
                <a:latin typeface="+mj-lt"/>
              </a:rPr>
              <a:t>Encuesta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349C6013-0879-0C05-77EE-061BAD681BC0}"/>
              </a:ext>
            </a:extLst>
          </p:cNvPr>
          <p:cNvSpPr txBox="1">
            <a:spLocks/>
          </p:cNvSpPr>
          <p:nvPr/>
        </p:nvSpPr>
        <p:spPr>
          <a:xfrm>
            <a:off x="647700" y="3076808"/>
            <a:ext cx="4470400" cy="1326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s-xl" sz="2800" dirty="0">
                <a:solidFill>
                  <a:schemeClr val="bg1"/>
                </a:solidFill>
              </a:rPr>
              <a:t>¿Cuáles de las habilidades son (o crees que serían) las más </a:t>
            </a:r>
            <a:r>
              <a:rPr lang="es-xl" sz="2800" b="1" u="sng" dirty="0">
                <a:solidFill>
                  <a:schemeClr val="bg1"/>
                </a:solidFill>
              </a:rPr>
              <a:t>desafiante</a:t>
            </a:r>
            <a:r>
              <a:rPr lang="es-xl" sz="2800" dirty="0">
                <a:solidFill>
                  <a:schemeClr val="bg1"/>
                </a:solidFill>
              </a:rPr>
              <a:t> para ti?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579ADC3-043F-B7B0-ED81-2BFE98F1072F}"/>
              </a:ext>
            </a:extLst>
          </p:cNvPr>
          <p:cNvGrpSpPr/>
          <p:nvPr/>
        </p:nvGrpSpPr>
        <p:grpSpPr>
          <a:xfrm>
            <a:off x="647700" y="2423836"/>
            <a:ext cx="660400" cy="493756"/>
            <a:chOff x="3789680" y="1188720"/>
            <a:chExt cx="660400" cy="49375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DD0CE8D-6E13-7071-6839-8A3D015FBAF6}"/>
                </a:ext>
              </a:extLst>
            </p:cNvPr>
            <p:cNvSpPr/>
            <p:nvPr/>
          </p:nvSpPr>
          <p:spPr>
            <a:xfrm>
              <a:off x="3789680" y="1188720"/>
              <a:ext cx="203200" cy="49375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4AC8654-F9C3-E065-2DB3-CF25AF480EA1}"/>
                </a:ext>
              </a:extLst>
            </p:cNvPr>
            <p:cNvSpPr/>
            <p:nvPr/>
          </p:nvSpPr>
          <p:spPr>
            <a:xfrm>
              <a:off x="4018280" y="1308734"/>
              <a:ext cx="203200" cy="37374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B388951-3932-5C9C-5013-13623BB7E7C1}"/>
                </a:ext>
              </a:extLst>
            </p:cNvPr>
            <p:cNvSpPr/>
            <p:nvPr/>
          </p:nvSpPr>
          <p:spPr>
            <a:xfrm>
              <a:off x="4246880" y="1221105"/>
              <a:ext cx="203200" cy="4613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B3FF62E-D095-5121-C2B7-0987DB52FD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600" y="794536"/>
            <a:ext cx="8483600" cy="466685"/>
          </a:xfrm>
        </p:spPr>
        <p:txBody>
          <a:bodyPr/>
          <a:lstStyle/>
          <a:p>
            <a:r>
              <a:rPr lang="es-xl" sz="2400" dirty="0">
                <a:solidFill>
                  <a:schemeClr val="tx2"/>
                </a:solidFill>
              </a:rPr>
              <a:t>Ser un facilitador eficaz es una forma de liderazgo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732F8DB-C12F-1FAE-3283-E3C4AC59A8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873072"/>
              </p:ext>
            </p:extLst>
          </p:nvPr>
        </p:nvGraphicFramePr>
        <p:xfrm>
          <a:off x="5901134" y="2297989"/>
          <a:ext cx="5528436" cy="4189373"/>
        </p:xfrm>
        <a:graphic>
          <a:graphicData uri="http://schemas.openxmlformats.org/drawingml/2006/table">
            <a:tbl>
              <a:tblPr firstRow="1" firstCol="1" bandRow="1"/>
              <a:tblGrid>
                <a:gridCol w="222705">
                  <a:extLst>
                    <a:ext uri="{9D8B030D-6E8A-4147-A177-3AD203B41FA5}">
                      <a16:colId xmlns:a16="http://schemas.microsoft.com/office/drawing/2014/main" val="129450146"/>
                    </a:ext>
                  </a:extLst>
                </a:gridCol>
                <a:gridCol w="2541513">
                  <a:extLst>
                    <a:ext uri="{9D8B030D-6E8A-4147-A177-3AD203B41FA5}">
                      <a16:colId xmlns:a16="http://schemas.microsoft.com/office/drawing/2014/main" val="3292357109"/>
                    </a:ext>
                  </a:extLst>
                </a:gridCol>
                <a:gridCol w="222705">
                  <a:extLst>
                    <a:ext uri="{9D8B030D-6E8A-4147-A177-3AD203B41FA5}">
                      <a16:colId xmlns:a16="http://schemas.microsoft.com/office/drawing/2014/main" val="2328508997"/>
                    </a:ext>
                  </a:extLst>
                </a:gridCol>
                <a:gridCol w="2541513">
                  <a:extLst>
                    <a:ext uri="{9D8B030D-6E8A-4147-A177-3AD203B41FA5}">
                      <a16:colId xmlns:a16="http://schemas.microsoft.com/office/drawing/2014/main" val="2492144912"/>
                    </a:ext>
                  </a:extLst>
                </a:gridCol>
              </a:tblGrid>
              <a:tr h="849886">
                <a:tc>
                  <a:txBody>
                    <a:bodyPr/>
                    <a:lstStyle/>
                    <a:p>
                      <a:pPr marL="57277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628650" algn="l"/>
                        </a:tabLst>
                      </a:pPr>
                      <a:r>
                        <a:rPr lang="es-xl" sz="1300" b="1" dirty="0">
                          <a:solidFill>
                            <a:srgbClr val="1C9B86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dirty="0">
                        <a:effectLst/>
                        <a:latin typeface="Ubuntu Light" panose="020B03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97" marR="841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9B8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tabLst>
                          <a:tab pos="628650" algn="l"/>
                        </a:tabLst>
                      </a:pPr>
                      <a:r>
                        <a:rPr lang="es-xl" sz="1300" b="1" dirty="0">
                          <a:solidFill>
                            <a:srgbClr val="1C9B86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ADAPTABILIDAD</a:t>
                      </a:r>
                      <a:r>
                        <a:rPr lang="en-US" sz="1300" b="1" dirty="0">
                          <a:solidFill>
                            <a:srgbClr val="1C9B86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1500" dirty="0">
                        <a:effectLst/>
                        <a:latin typeface="Ubuntu Light" panose="020B03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xl" sz="1300" kern="1200" dirty="0">
                          <a:solidFill>
                            <a:schemeClr val="tx1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Respuesta a las necesidades </a:t>
                      </a:r>
                      <a:br>
                        <a:rPr lang="en-US" sz="1300" kern="1200" dirty="0">
                          <a:solidFill>
                            <a:schemeClr val="tx1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s-xl" sz="1300" kern="1200" dirty="0">
                          <a:solidFill>
                            <a:schemeClr val="tx1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aprendizaje en el momento.</a:t>
                      </a:r>
                    </a:p>
                  </a:txBody>
                  <a:tcPr marL="84197" marR="84197" marT="0" marB="1767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7277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628650" algn="l"/>
                        </a:tabLst>
                      </a:pPr>
                      <a:r>
                        <a:rPr lang="es-xl" sz="1300" b="1" dirty="0">
                          <a:solidFill>
                            <a:srgbClr val="1C9B86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dirty="0">
                        <a:effectLst/>
                        <a:latin typeface="Ubuntu Light" panose="020B03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97" marR="84197" marT="0" marB="1767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9B8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tabLst>
                          <a:tab pos="628650" algn="l"/>
                        </a:tabLst>
                      </a:pPr>
                      <a:r>
                        <a:rPr lang="es-xl" sz="1300" b="1" dirty="0">
                          <a:solidFill>
                            <a:srgbClr val="1C9B86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MEJORA CONTINUA</a:t>
                      </a:r>
                      <a:endParaRPr lang="en-US" sz="1500" dirty="0">
                        <a:effectLst/>
                        <a:latin typeface="Ubuntu Light" panose="020B03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xl" sz="1300" kern="1200" dirty="0">
                          <a:solidFill>
                            <a:schemeClr val="tx1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Apoyo de forma constante </a:t>
                      </a:r>
                      <a:br>
                        <a:rPr lang="en-US" sz="1300" kern="1200" dirty="0">
                          <a:solidFill>
                            <a:schemeClr val="tx1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s-xl" sz="1300" kern="1200" dirty="0">
                          <a:solidFill>
                            <a:schemeClr val="tx1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los participantes para que </a:t>
                      </a:r>
                      <a:br>
                        <a:rPr lang="en-US" sz="1300" kern="1200" dirty="0">
                          <a:solidFill>
                            <a:schemeClr val="tx1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s-xl" sz="1300" kern="1200" dirty="0">
                          <a:solidFill>
                            <a:schemeClr val="tx1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den lo mejor de sí mismos.</a:t>
                      </a:r>
                    </a:p>
                  </a:txBody>
                  <a:tcPr marL="84197" marR="84197" marT="0" marB="1767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2083750"/>
                  </a:ext>
                </a:extLst>
              </a:tr>
              <a:tr h="1280594">
                <a:tc>
                  <a:txBody>
                    <a:bodyPr/>
                    <a:lstStyle/>
                    <a:p>
                      <a:pPr marL="57277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628650" algn="l"/>
                        </a:tabLst>
                      </a:pPr>
                      <a:r>
                        <a:rPr lang="es-xl" sz="1300" b="1" dirty="0">
                          <a:solidFill>
                            <a:srgbClr val="1D417F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dirty="0">
                        <a:effectLst/>
                        <a:latin typeface="Ubuntu Light" panose="020B03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97" marR="8419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17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tabLst>
                          <a:tab pos="628650" algn="l"/>
                        </a:tabLst>
                      </a:pPr>
                      <a:r>
                        <a:rPr lang="es-xl" sz="1300" b="1" dirty="0">
                          <a:solidFill>
                            <a:srgbClr val="1D417F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ORIENTACIÓN POR OBJETIVOS</a:t>
                      </a:r>
                      <a:endParaRPr lang="en-US" sz="1500" dirty="0">
                        <a:effectLst/>
                        <a:latin typeface="Ubuntu Light" panose="020B03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xl" sz="1300" kern="1200" dirty="0">
                          <a:solidFill>
                            <a:schemeClr val="tx1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Conocimiento del objetivo </a:t>
                      </a:r>
                      <a:br>
                        <a:rPr lang="en-US" sz="1300" kern="1200" dirty="0">
                          <a:solidFill>
                            <a:schemeClr val="tx1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s-xl" sz="1300" kern="1200" dirty="0">
                          <a:solidFill>
                            <a:schemeClr val="tx1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la capacitación.</a:t>
                      </a:r>
                    </a:p>
                  </a:txBody>
                  <a:tcPr marL="84197" marR="84197" marT="0" marB="1767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7277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628650" algn="l"/>
                        </a:tabLst>
                      </a:pPr>
                      <a:r>
                        <a:rPr lang="es-xl" sz="1300" b="1" dirty="0">
                          <a:solidFill>
                            <a:srgbClr val="FF0000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dirty="0">
                        <a:effectLst/>
                        <a:latin typeface="Ubuntu Light" panose="020B03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97" marR="84197" marT="0" marB="17679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tabLst>
                          <a:tab pos="628650" algn="l"/>
                        </a:tabLst>
                      </a:pPr>
                      <a:r>
                        <a:rPr lang="es-xl" sz="1300" b="1" dirty="0">
                          <a:solidFill>
                            <a:srgbClr val="FF0000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CONSTRUCCIÓN DE RELACIONES</a:t>
                      </a:r>
                      <a:endParaRPr lang="en-US" sz="1500" dirty="0">
                        <a:effectLst/>
                        <a:latin typeface="Ubuntu Light" panose="020B03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xl" sz="1300" kern="1200" dirty="0">
                          <a:solidFill>
                            <a:schemeClr val="tx1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Ayuda a los participantes a trabajar juntos mediante el entendimiento con los demás participantes en la formación.</a:t>
                      </a:r>
                    </a:p>
                  </a:txBody>
                  <a:tcPr marL="84197" marR="84197" marT="0" marB="1767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1489828"/>
                  </a:ext>
                </a:extLst>
              </a:tr>
              <a:tr h="1495947">
                <a:tc>
                  <a:txBody>
                    <a:bodyPr/>
                    <a:lstStyle/>
                    <a:p>
                      <a:pPr marL="57277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628650" algn="l"/>
                        </a:tabLst>
                      </a:pPr>
                      <a:r>
                        <a:rPr lang="es-xl" sz="1300" b="1" dirty="0">
                          <a:solidFill>
                            <a:srgbClr val="1D417F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dirty="0">
                        <a:effectLst/>
                        <a:latin typeface="Ubuntu Light" panose="020B03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97" marR="8419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D417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tabLst>
                          <a:tab pos="628650" algn="l"/>
                        </a:tabLst>
                      </a:pPr>
                      <a:r>
                        <a:rPr lang="es-xl" sz="1300" b="1" dirty="0">
                          <a:solidFill>
                            <a:srgbClr val="1D417F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TOMA DE DECISIONES</a:t>
                      </a:r>
                      <a:endParaRPr lang="en-US" sz="1500" dirty="0">
                        <a:effectLst/>
                        <a:latin typeface="Ubuntu Light" panose="020B03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xl" sz="1300" kern="1200" dirty="0">
                          <a:solidFill>
                            <a:schemeClr val="tx1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Saber el momento adecuado para realizar una pregunta a alguien, cuándo pedir que las personas se queden en silencio y cuándo comenzar, discutir y completar la capacitación.</a:t>
                      </a:r>
                    </a:p>
                  </a:txBody>
                  <a:tcPr marL="84197" marR="84197" marT="0" marB="1767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7277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628650" algn="l"/>
                        </a:tabLst>
                      </a:pPr>
                      <a:r>
                        <a:rPr lang="es-xl" sz="1300" b="1" dirty="0">
                          <a:solidFill>
                            <a:srgbClr val="FF0000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dirty="0">
                        <a:effectLst/>
                        <a:latin typeface="Ubuntu Light" panose="020B03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97" marR="84197" marT="0" marB="17679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tabLst>
                          <a:tab pos="628650" algn="l"/>
                        </a:tabLst>
                      </a:pPr>
                      <a:r>
                        <a:rPr lang="es-xl" sz="1300" b="1" dirty="0">
                          <a:solidFill>
                            <a:srgbClr val="FF0000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COMUNICACIÓN</a:t>
                      </a:r>
                      <a:endParaRPr lang="en-US" sz="1500" dirty="0">
                        <a:effectLst/>
                        <a:latin typeface="Ubuntu Light" panose="020B03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xl" sz="1300" kern="1200" dirty="0">
                          <a:solidFill>
                            <a:schemeClr val="tx1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Intercambio de información sobre los requisitos de la capacitación, las necesidades del grupo de participantes </a:t>
                      </a:r>
                      <a:br>
                        <a:rPr lang="en-US" sz="1300" kern="1200" dirty="0">
                          <a:solidFill>
                            <a:schemeClr val="tx1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s-xl" sz="1300" kern="1200" dirty="0">
                          <a:solidFill>
                            <a:schemeClr val="tx1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 las necesidades individuales de cada participante.</a:t>
                      </a:r>
                    </a:p>
                  </a:txBody>
                  <a:tcPr marL="84197" marR="84197" marT="0" marB="1767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79291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14669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D56DEE-275E-AABD-C4DA-0AD91C408A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0100" y="3029140"/>
            <a:ext cx="5440279" cy="687426"/>
          </a:xfrm>
        </p:spPr>
        <p:txBody>
          <a:bodyPr>
            <a:noAutofit/>
          </a:bodyPr>
          <a:lstStyle/>
          <a:p>
            <a:r>
              <a:rPr lang="es-xl" dirty="0"/>
              <a:t>Habilidades clave de facilitación</a:t>
            </a:r>
          </a:p>
        </p:txBody>
      </p:sp>
    </p:spTree>
    <p:extLst>
      <p:ext uri="{BB962C8B-B14F-4D97-AF65-F5344CB8AC3E}">
        <p14:creationId xmlns:p14="http://schemas.microsoft.com/office/powerpoint/2010/main" val="19011928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DF3DFAD-16CA-D3CD-4F55-7D194F8986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600" y="596900"/>
            <a:ext cx="7401560" cy="466685"/>
          </a:xfrm>
        </p:spPr>
        <p:txBody>
          <a:bodyPr/>
          <a:lstStyle/>
          <a:p>
            <a:pPr marL="0" indent="0">
              <a:buNone/>
            </a:pPr>
            <a:r>
              <a:rPr lang="es-xl" dirty="0"/>
              <a:t>Habilidades clave de facilitación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F73E361-427E-6F30-6D1A-14875A11052D}"/>
              </a:ext>
            </a:extLst>
          </p:cNvPr>
          <p:cNvGrpSpPr/>
          <p:nvPr/>
        </p:nvGrpSpPr>
        <p:grpSpPr>
          <a:xfrm>
            <a:off x="1947283" y="2529494"/>
            <a:ext cx="1998980" cy="1998980"/>
            <a:chOff x="0" y="0"/>
            <a:chExt cx="670823" cy="670823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9C937A4-DD42-8DE7-30D7-C2CA9E943C6D}"/>
                </a:ext>
              </a:extLst>
            </p:cNvPr>
            <p:cNvSpPr/>
            <p:nvPr/>
          </p:nvSpPr>
          <p:spPr>
            <a:xfrm>
              <a:off x="0" y="0"/>
              <a:ext cx="670823" cy="670823"/>
            </a:xfrm>
            <a:prstGeom prst="ellipse">
              <a:avLst/>
            </a:prstGeom>
            <a:solidFill>
              <a:srgbClr val="1EC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13" name="Graphic 29" descr="Preguntas con contenido sólido">
              <a:extLst>
                <a:ext uri="{FF2B5EF4-FFF2-40B4-BE49-F238E27FC236}">
                  <a16:creationId xmlns:a16="http://schemas.microsoft.com/office/drawing/2014/main" id="{17544C43-A09D-40EB-ABA3-9A892AAEF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4428" y="88605"/>
              <a:ext cx="490855" cy="490855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351C8E0-D89A-00ED-8C75-5D10FA38CBE5}"/>
              </a:ext>
            </a:extLst>
          </p:cNvPr>
          <p:cNvGrpSpPr/>
          <p:nvPr/>
        </p:nvGrpSpPr>
        <p:grpSpPr>
          <a:xfrm>
            <a:off x="5079551" y="2529494"/>
            <a:ext cx="1998980" cy="1998980"/>
            <a:chOff x="0" y="0"/>
            <a:chExt cx="670823" cy="670823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CB65F6F-14F0-D7CF-0B30-709B745BC3AC}"/>
                </a:ext>
              </a:extLst>
            </p:cNvPr>
            <p:cNvSpPr/>
            <p:nvPr/>
          </p:nvSpPr>
          <p:spPr>
            <a:xfrm>
              <a:off x="0" y="0"/>
              <a:ext cx="670823" cy="670823"/>
            </a:xfrm>
            <a:prstGeom prst="ellipse">
              <a:avLst/>
            </a:prstGeom>
            <a:solidFill>
              <a:srgbClr val="1EC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16" name="Graphic 27" descr="Aspiración con contenido sólido">
              <a:extLst>
                <a:ext uri="{FF2B5EF4-FFF2-40B4-BE49-F238E27FC236}">
                  <a16:creationId xmlns:a16="http://schemas.microsoft.com/office/drawing/2014/main" id="{87149E32-923B-7A53-7B6D-90A783E1C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5442" y="38986"/>
              <a:ext cx="594995" cy="594995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D20791F-F649-09E3-22FF-2CDE7DB8CED6}"/>
              </a:ext>
            </a:extLst>
          </p:cNvPr>
          <p:cNvGrpSpPr/>
          <p:nvPr/>
        </p:nvGrpSpPr>
        <p:grpSpPr>
          <a:xfrm>
            <a:off x="8211819" y="2529494"/>
            <a:ext cx="1998980" cy="1998980"/>
            <a:chOff x="0" y="0"/>
            <a:chExt cx="670823" cy="670823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ABC6C65-D5AF-89DA-1908-C4D6E5D28F82}"/>
                </a:ext>
              </a:extLst>
            </p:cNvPr>
            <p:cNvSpPr/>
            <p:nvPr/>
          </p:nvSpPr>
          <p:spPr>
            <a:xfrm>
              <a:off x="0" y="0"/>
              <a:ext cx="670823" cy="670823"/>
            </a:xfrm>
            <a:prstGeom prst="ellipse">
              <a:avLst/>
            </a:prstGeom>
            <a:solidFill>
              <a:srgbClr val="1EC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19" name="Graphic 30" descr="Rompecabezas con relleno sólido">
              <a:extLst>
                <a:ext uri="{FF2B5EF4-FFF2-40B4-BE49-F238E27FC236}">
                  <a16:creationId xmlns:a16="http://schemas.microsoft.com/office/drawing/2014/main" id="{5B7A3431-773D-CCFB-B0A3-96CD7571D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4046" y="124047"/>
              <a:ext cx="420370" cy="420370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D9C4EB3-F2C8-ABA0-BA62-59E9473D9C53}"/>
              </a:ext>
            </a:extLst>
          </p:cNvPr>
          <p:cNvSpPr txBox="1"/>
          <p:nvPr/>
        </p:nvSpPr>
        <p:spPr>
          <a:xfrm>
            <a:off x="1594223" y="4737100"/>
            <a:ext cx="2705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xl" sz="2000" b="1" dirty="0">
                <a:solidFill>
                  <a:schemeClr val="tx2"/>
                </a:solidFill>
              </a:rPr>
              <a:t>Escucha al:</a:t>
            </a:r>
          </a:p>
          <a:p>
            <a:pPr algn="ctr"/>
            <a:r>
              <a:rPr lang="es-xl" sz="2000" dirty="0"/>
              <a:t>Hacer preguntas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8002F6B-908D-7AFF-D53F-8153314B39FA}"/>
              </a:ext>
            </a:extLst>
          </p:cNvPr>
          <p:cNvSpPr txBox="1"/>
          <p:nvPr/>
        </p:nvSpPr>
        <p:spPr>
          <a:xfrm>
            <a:off x="4726491" y="4730752"/>
            <a:ext cx="2705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xl" sz="2000" b="1" dirty="0">
                <a:solidFill>
                  <a:schemeClr val="tx2"/>
                </a:solidFill>
              </a:rPr>
              <a:t>Involúcrate al:</a:t>
            </a:r>
          </a:p>
          <a:p>
            <a:pPr algn="ctr"/>
            <a:r>
              <a:rPr lang="es-xl" sz="2000" dirty="0"/>
              <a:t>Motivar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F0496A9-31C0-0587-EC44-DA6EDAA0C773}"/>
              </a:ext>
            </a:extLst>
          </p:cNvPr>
          <p:cNvSpPr txBox="1"/>
          <p:nvPr/>
        </p:nvSpPr>
        <p:spPr>
          <a:xfrm>
            <a:off x="7858759" y="4730752"/>
            <a:ext cx="2705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xl" sz="2000" b="1" dirty="0">
                <a:solidFill>
                  <a:schemeClr val="tx2"/>
                </a:solidFill>
              </a:rPr>
              <a:t>Conecta al:</a:t>
            </a:r>
          </a:p>
          <a:p>
            <a:pPr algn="ctr"/>
            <a:r>
              <a:rPr lang="es-xl" sz="2000" dirty="0"/>
              <a:t>Resumir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BCFCCBCE-D643-72A9-7B79-9EF371EBDE7A}"/>
              </a:ext>
            </a:extLst>
          </p:cNvPr>
          <p:cNvSpPr txBox="1">
            <a:spLocks/>
          </p:cNvSpPr>
          <p:nvPr/>
        </p:nvSpPr>
        <p:spPr>
          <a:xfrm>
            <a:off x="533399" y="1651376"/>
            <a:ext cx="10840453" cy="466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s-xl" sz="2400" b="1" dirty="0">
                <a:solidFill>
                  <a:schemeClr val="tx2"/>
                </a:solidFill>
              </a:rPr>
              <a:t>Las habilidades de facilitación promueven la interacción y la participación </a:t>
            </a:r>
          </a:p>
        </p:txBody>
      </p:sp>
    </p:spTree>
    <p:extLst>
      <p:ext uri="{BB962C8B-B14F-4D97-AF65-F5344CB8AC3E}">
        <p14:creationId xmlns:p14="http://schemas.microsoft.com/office/powerpoint/2010/main" val="29658354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DF3DFAD-16CA-D3CD-4F55-7D194F8986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600" y="596900"/>
            <a:ext cx="7401560" cy="466685"/>
          </a:xfrm>
        </p:spPr>
        <p:txBody>
          <a:bodyPr/>
          <a:lstStyle/>
          <a:p>
            <a:pPr marL="0" indent="0">
              <a:buNone/>
            </a:pPr>
            <a:r>
              <a:rPr lang="es-xl" b="1" dirty="0"/>
              <a:t>Habilidades clave de facilitación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F73E361-427E-6F30-6D1A-14875A11052D}"/>
              </a:ext>
            </a:extLst>
          </p:cNvPr>
          <p:cNvGrpSpPr/>
          <p:nvPr/>
        </p:nvGrpSpPr>
        <p:grpSpPr>
          <a:xfrm>
            <a:off x="1947283" y="2529494"/>
            <a:ext cx="1998980" cy="1998980"/>
            <a:chOff x="0" y="0"/>
            <a:chExt cx="670823" cy="670823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9C937A4-DD42-8DE7-30D7-C2CA9E943C6D}"/>
                </a:ext>
              </a:extLst>
            </p:cNvPr>
            <p:cNvSpPr/>
            <p:nvPr/>
          </p:nvSpPr>
          <p:spPr>
            <a:xfrm>
              <a:off x="0" y="0"/>
              <a:ext cx="670823" cy="670823"/>
            </a:xfrm>
            <a:prstGeom prst="ellipse">
              <a:avLst/>
            </a:prstGeom>
            <a:solidFill>
              <a:srgbClr val="1EC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13" name="Graphic 29" descr="Preguntas con contenido sólido">
              <a:extLst>
                <a:ext uri="{FF2B5EF4-FFF2-40B4-BE49-F238E27FC236}">
                  <a16:creationId xmlns:a16="http://schemas.microsoft.com/office/drawing/2014/main" id="{17544C43-A09D-40EB-ABA3-9A892AAEF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4428" y="88605"/>
              <a:ext cx="490855" cy="490855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351C8E0-D89A-00ED-8C75-5D10FA38CBE5}"/>
              </a:ext>
            </a:extLst>
          </p:cNvPr>
          <p:cNvGrpSpPr/>
          <p:nvPr/>
        </p:nvGrpSpPr>
        <p:grpSpPr>
          <a:xfrm>
            <a:off x="5079551" y="2529494"/>
            <a:ext cx="1998980" cy="1998980"/>
            <a:chOff x="0" y="0"/>
            <a:chExt cx="670823" cy="670823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CB65F6F-14F0-D7CF-0B30-709B745BC3AC}"/>
                </a:ext>
              </a:extLst>
            </p:cNvPr>
            <p:cNvSpPr/>
            <p:nvPr/>
          </p:nvSpPr>
          <p:spPr>
            <a:xfrm>
              <a:off x="0" y="0"/>
              <a:ext cx="670823" cy="67082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16" name="Graphic 27" descr="Aspiración con contenido sólido">
              <a:extLst>
                <a:ext uri="{FF2B5EF4-FFF2-40B4-BE49-F238E27FC236}">
                  <a16:creationId xmlns:a16="http://schemas.microsoft.com/office/drawing/2014/main" id="{87149E32-923B-7A53-7B6D-90A783E1C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5442" y="38986"/>
              <a:ext cx="594995" cy="594995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D20791F-F649-09E3-22FF-2CDE7DB8CED6}"/>
              </a:ext>
            </a:extLst>
          </p:cNvPr>
          <p:cNvGrpSpPr/>
          <p:nvPr/>
        </p:nvGrpSpPr>
        <p:grpSpPr>
          <a:xfrm>
            <a:off x="8211819" y="2529494"/>
            <a:ext cx="1998980" cy="1998980"/>
            <a:chOff x="0" y="0"/>
            <a:chExt cx="670823" cy="670823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ABC6C65-D5AF-89DA-1908-C4D6E5D28F82}"/>
                </a:ext>
              </a:extLst>
            </p:cNvPr>
            <p:cNvSpPr/>
            <p:nvPr/>
          </p:nvSpPr>
          <p:spPr>
            <a:xfrm>
              <a:off x="0" y="0"/>
              <a:ext cx="670823" cy="67082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19" name="Graphic 30" descr="Rompecabezas con relleno sólido">
              <a:extLst>
                <a:ext uri="{FF2B5EF4-FFF2-40B4-BE49-F238E27FC236}">
                  <a16:creationId xmlns:a16="http://schemas.microsoft.com/office/drawing/2014/main" id="{5B7A3431-773D-CCFB-B0A3-96CD7571D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4046" y="124047"/>
              <a:ext cx="420370" cy="420370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D9C4EB3-F2C8-ABA0-BA62-59E9473D9C53}"/>
              </a:ext>
            </a:extLst>
          </p:cNvPr>
          <p:cNvSpPr txBox="1"/>
          <p:nvPr/>
        </p:nvSpPr>
        <p:spPr>
          <a:xfrm>
            <a:off x="1594223" y="4737100"/>
            <a:ext cx="2705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xl" sz="2000" b="1" dirty="0">
                <a:solidFill>
                  <a:schemeClr val="tx2"/>
                </a:solidFill>
              </a:rPr>
              <a:t>Escucha al:</a:t>
            </a:r>
          </a:p>
          <a:p>
            <a:pPr algn="ctr"/>
            <a:r>
              <a:rPr lang="es-xl" sz="2000" dirty="0"/>
              <a:t>Hacer preguntas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8002F6B-908D-7AFF-D53F-8153314B39FA}"/>
              </a:ext>
            </a:extLst>
          </p:cNvPr>
          <p:cNvSpPr txBox="1"/>
          <p:nvPr/>
        </p:nvSpPr>
        <p:spPr>
          <a:xfrm>
            <a:off x="4726491" y="4730752"/>
            <a:ext cx="2705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xl" sz="2000" b="1" dirty="0">
                <a:solidFill>
                  <a:schemeClr val="bg1">
                    <a:lumMod val="75000"/>
                  </a:schemeClr>
                </a:solidFill>
              </a:rPr>
              <a:t>Involúcrate al:</a:t>
            </a:r>
          </a:p>
          <a:p>
            <a:pPr algn="ctr"/>
            <a:r>
              <a:rPr lang="es-xl" sz="2000" dirty="0">
                <a:solidFill>
                  <a:schemeClr val="bg1">
                    <a:lumMod val="75000"/>
                  </a:schemeClr>
                </a:solidFill>
              </a:rPr>
              <a:t>Motivar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F0496A9-31C0-0587-EC44-DA6EDAA0C773}"/>
              </a:ext>
            </a:extLst>
          </p:cNvPr>
          <p:cNvSpPr txBox="1"/>
          <p:nvPr/>
        </p:nvSpPr>
        <p:spPr>
          <a:xfrm>
            <a:off x="7858759" y="4730752"/>
            <a:ext cx="2705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xl" sz="2000" b="1" dirty="0">
                <a:solidFill>
                  <a:schemeClr val="bg1">
                    <a:lumMod val="75000"/>
                  </a:schemeClr>
                </a:solidFill>
              </a:rPr>
              <a:t>Conecta al:</a:t>
            </a:r>
          </a:p>
          <a:p>
            <a:pPr algn="ctr"/>
            <a:r>
              <a:rPr lang="es-xl" sz="2000" dirty="0">
                <a:solidFill>
                  <a:schemeClr val="bg1">
                    <a:lumMod val="75000"/>
                  </a:schemeClr>
                </a:solidFill>
              </a:rPr>
              <a:t>Resumir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BCFCCBCE-D643-72A9-7B79-9EF371EBDE7A}"/>
              </a:ext>
            </a:extLst>
          </p:cNvPr>
          <p:cNvSpPr txBox="1">
            <a:spLocks/>
          </p:cNvSpPr>
          <p:nvPr/>
        </p:nvSpPr>
        <p:spPr>
          <a:xfrm>
            <a:off x="533400" y="1651376"/>
            <a:ext cx="11265568" cy="466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s-xl" sz="2400" b="1" dirty="0">
                <a:solidFill>
                  <a:schemeClr val="tx2"/>
                </a:solidFill>
              </a:rPr>
              <a:t>Las habilidades de facilitación promueven la interacción y la participación </a:t>
            </a:r>
          </a:p>
        </p:txBody>
      </p:sp>
    </p:spTree>
    <p:extLst>
      <p:ext uri="{BB962C8B-B14F-4D97-AF65-F5344CB8AC3E}">
        <p14:creationId xmlns:p14="http://schemas.microsoft.com/office/powerpoint/2010/main" val="4052056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DF3DFAD-16CA-D3CD-4F55-7D194F8986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600" y="596900"/>
            <a:ext cx="7401560" cy="466685"/>
          </a:xfrm>
        </p:spPr>
        <p:txBody>
          <a:bodyPr/>
          <a:lstStyle/>
          <a:p>
            <a:pPr marL="0" indent="0">
              <a:buNone/>
            </a:pPr>
            <a:r>
              <a:rPr lang="es-xl" b="1" dirty="0"/>
              <a:t>Habilidades clave de facilitación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D42D3806-99BA-4A0C-A655-7482EF5F11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98600" y="1092602"/>
            <a:ext cx="3276600" cy="376034"/>
          </a:xfrm>
        </p:spPr>
        <p:txBody>
          <a:bodyPr/>
          <a:lstStyle/>
          <a:p>
            <a:r>
              <a:rPr lang="es-xl" dirty="0"/>
              <a:t>Escucha al: Hacer preguntas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0E022F62-6693-578B-5985-0736A7E5FB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98600" y="1942596"/>
            <a:ext cx="7220284" cy="376035"/>
          </a:xfrm>
        </p:spPr>
        <p:txBody>
          <a:bodyPr>
            <a:noAutofit/>
          </a:bodyPr>
          <a:lstStyle/>
          <a:p>
            <a:r>
              <a:rPr lang="es-xl" sz="2000" dirty="0"/>
              <a:t>¿Cuáles son los tipos de preguntas que podemos hacer?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126D3CB-A335-E2AC-36EC-8E6F68CA1242}"/>
              </a:ext>
            </a:extLst>
          </p:cNvPr>
          <p:cNvGrpSpPr/>
          <p:nvPr/>
        </p:nvGrpSpPr>
        <p:grpSpPr>
          <a:xfrm>
            <a:off x="487245" y="1909868"/>
            <a:ext cx="820902" cy="820902"/>
            <a:chOff x="0" y="0"/>
            <a:chExt cx="670823" cy="670823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260D7B2-5BFB-F704-94E4-369EC5FA1579}"/>
                </a:ext>
              </a:extLst>
            </p:cNvPr>
            <p:cNvSpPr/>
            <p:nvPr/>
          </p:nvSpPr>
          <p:spPr>
            <a:xfrm>
              <a:off x="0" y="0"/>
              <a:ext cx="670823" cy="670823"/>
            </a:xfrm>
            <a:prstGeom prst="ellipse">
              <a:avLst/>
            </a:prstGeom>
            <a:solidFill>
              <a:srgbClr val="1EC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40" name="Graphic 29" descr="Preguntas con contenido sólido">
              <a:extLst>
                <a:ext uri="{FF2B5EF4-FFF2-40B4-BE49-F238E27FC236}">
                  <a16:creationId xmlns:a16="http://schemas.microsoft.com/office/drawing/2014/main" id="{49369B07-2DF5-866D-CE3B-751DE6C69D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4428" y="88605"/>
              <a:ext cx="490855" cy="490855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4A9F4AD-87DC-24FC-A95E-FD21D17C8111}"/>
              </a:ext>
            </a:extLst>
          </p:cNvPr>
          <p:cNvGrpSpPr/>
          <p:nvPr/>
        </p:nvGrpSpPr>
        <p:grpSpPr>
          <a:xfrm>
            <a:off x="668540" y="2953350"/>
            <a:ext cx="458312" cy="458312"/>
            <a:chOff x="8846747" y="4554000"/>
            <a:chExt cx="636024" cy="636024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B42F07E-90EB-227F-2E8E-AF8DB3420033}"/>
                </a:ext>
              </a:extLst>
            </p:cNvPr>
            <p:cNvSpPr/>
            <p:nvPr/>
          </p:nvSpPr>
          <p:spPr>
            <a:xfrm>
              <a:off x="8846747" y="4554000"/>
              <a:ext cx="636024" cy="63602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43" name="Graphic 27" descr="Aspiración con contenido sólido">
              <a:extLst>
                <a:ext uri="{FF2B5EF4-FFF2-40B4-BE49-F238E27FC236}">
                  <a16:creationId xmlns:a16="http://schemas.microsoft.com/office/drawing/2014/main" id="{0D02B3CE-0EB6-BE70-E04A-70E42086D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880350" y="4590964"/>
              <a:ext cx="564130" cy="564130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6EF2CB9-FD58-2324-5F7D-039771A71317}"/>
              </a:ext>
            </a:extLst>
          </p:cNvPr>
          <p:cNvGrpSpPr/>
          <p:nvPr/>
        </p:nvGrpSpPr>
        <p:grpSpPr>
          <a:xfrm>
            <a:off x="668540" y="3627701"/>
            <a:ext cx="458312" cy="458312"/>
            <a:chOff x="9919954" y="4554000"/>
            <a:chExt cx="636024" cy="636024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28B522F-E1F8-40C2-5FEE-F09A3272666F}"/>
                </a:ext>
              </a:extLst>
            </p:cNvPr>
            <p:cNvSpPr/>
            <p:nvPr/>
          </p:nvSpPr>
          <p:spPr>
            <a:xfrm>
              <a:off x="9919954" y="4554000"/>
              <a:ext cx="636024" cy="63602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46" name="Graphic 30" descr="Rompecabezas con relleno sólido">
              <a:extLst>
                <a:ext uri="{FF2B5EF4-FFF2-40B4-BE49-F238E27FC236}">
                  <a16:creationId xmlns:a16="http://schemas.microsoft.com/office/drawing/2014/main" id="{20E7F622-2786-F866-BC8A-8AABFA75D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037565" y="4671612"/>
              <a:ext cx="398563" cy="3985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63075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DF3DFAD-16CA-D3CD-4F55-7D194F8986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600" y="596900"/>
            <a:ext cx="7401560" cy="466685"/>
          </a:xfrm>
        </p:spPr>
        <p:txBody>
          <a:bodyPr/>
          <a:lstStyle/>
          <a:p>
            <a:pPr marL="0" indent="0">
              <a:buNone/>
            </a:pPr>
            <a:r>
              <a:rPr lang="es-xl" b="1" dirty="0"/>
              <a:t>Habilidades clave de facilitación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D42D3806-99BA-4A0C-A655-7482EF5F11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98600" y="1092602"/>
            <a:ext cx="3276600" cy="376034"/>
          </a:xfrm>
        </p:spPr>
        <p:txBody>
          <a:bodyPr>
            <a:normAutofit/>
          </a:bodyPr>
          <a:lstStyle/>
          <a:p>
            <a:r>
              <a:rPr lang="es-xl" dirty="0"/>
              <a:t>Escucha al: Hacer preguntas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0E022F62-6693-578B-5985-0736A7E5FB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98600" y="1942596"/>
            <a:ext cx="5671558" cy="376035"/>
          </a:xfrm>
        </p:spPr>
        <p:txBody>
          <a:bodyPr>
            <a:normAutofit fontScale="85000" lnSpcReduction="10000"/>
          </a:bodyPr>
          <a:lstStyle/>
          <a:p>
            <a:r>
              <a:rPr lang="es-xl" sz="2000" dirty="0"/>
              <a:t>¿Cuáles son los tipos de preguntas que podemos hacer?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126D3CB-A335-E2AC-36EC-8E6F68CA1242}"/>
              </a:ext>
            </a:extLst>
          </p:cNvPr>
          <p:cNvGrpSpPr/>
          <p:nvPr/>
        </p:nvGrpSpPr>
        <p:grpSpPr>
          <a:xfrm>
            <a:off x="487245" y="1909868"/>
            <a:ext cx="820902" cy="820902"/>
            <a:chOff x="0" y="0"/>
            <a:chExt cx="670823" cy="670823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260D7B2-5BFB-F704-94E4-369EC5FA1579}"/>
                </a:ext>
              </a:extLst>
            </p:cNvPr>
            <p:cNvSpPr/>
            <p:nvPr/>
          </p:nvSpPr>
          <p:spPr>
            <a:xfrm>
              <a:off x="0" y="0"/>
              <a:ext cx="670823" cy="670823"/>
            </a:xfrm>
            <a:prstGeom prst="ellipse">
              <a:avLst/>
            </a:prstGeom>
            <a:solidFill>
              <a:srgbClr val="1EC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40" name="Graphic 29" descr="Preguntas con contenido sólido">
              <a:extLst>
                <a:ext uri="{FF2B5EF4-FFF2-40B4-BE49-F238E27FC236}">
                  <a16:creationId xmlns:a16="http://schemas.microsoft.com/office/drawing/2014/main" id="{49369B07-2DF5-866D-CE3B-751DE6C69D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4428" y="88605"/>
              <a:ext cx="490855" cy="490855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4A9F4AD-87DC-24FC-A95E-FD21D17C8111}"/>
              </a:ext>
            </a:extLst>
          </p:cNvPr>
          <p:cNvGrpSpPr/>
          <p:nvPr/>
        </p:nvGrpSpPr>
        <p:grpSpPr>
          <a:xfrm>
            <a:off x="668540" y="2953350"/>
            <a:ext cx="458312" cy="458312"/>
            <a:chOff x="8846747" y="4554000"/>
            <a:chExt cx="636024" cy="636024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B42F07E-90EB-227F-2E8E-AF8DB3420033}"/>
                </a:ext>
              </a:extLst>
            </p:cNvPr>
            <p:cNvSpPr/>
            <p:nvPr/>
          </p:nvSpPr>
          <p:spPr>
            <a:xfrm>
              <a:off x="8846747" y="4554000"/>
              <a:ext cx="636024" cy="63602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43" name="Graphic 27" descr="Aspiración con contenido sólido">
              <a:extLst>
                <a:ext uri="{FF2B5EF4-FFF2-40B4-BE49-F238E27FC236}">
                  <a16:creationId xmlns:a16="http://schemas.microsoft.com/office/drawing/2014/main" id="{0D02B3CE-0EB6-BE70-E04A-70E42086D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880350" y="4590964"/>
              <a:ext cx="564130" cy="564130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6EF2CB9-FD58-2324-5F7D-039771A71317}"/>
              </a:ext>
            </a:extLst>
          </p:cNvPr>
          <p:cNvGrpSpPr/>
          <p:nvPr/>
        </p:nvGrpSpPr>
        <p:grpSpPr>
          <a:xfrm>
            <a:off x="668540" y="3627701"/>
            <a:ext cx="458312" cy="458312"/>
            <a:chOff x="9919954" y="4554000"/>
            <a:chExt cx="636024" cy="636024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28B522F-E1F8-40C2-5FEE-F09A3272666F}"/>
                </a:ext>
              </a:extLst>
            </p:cNvPr>
            <p:cNvSpPr/>
            <p:nvPr/>
          </p:nvSpPr>
          <p:spPr>
            <a:xfrm>
              <a:off x="9919954" y="4554000"/>
              <a:ext cx="636024" cy="63602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46" name="Graphic 30" descr="Rompecabezas con relleno sólido">
              <a:extLst>
                <a:ext uri="{FF2B5EF4-FFF2-40B4-BE49-F238E27FC236}">
                  <a16:creationId xmlns:a16="http://schemas.microsoft.com/office/drawing/2014/main" id="{20E7F622-2786-F866-BC8A-8AABFA75D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037565" y="4671612"/>
              <a:ext cx="398563" cy="398563"/>
            </a:xfrm>
            <a:prstGeom prst="rect">
              <a:avLst/>
            </a:prstGeom>
          </p:spPr>
        </p:pic>
      </p:grp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EAD29D9-D8B4-895E-A0C1-37B0E54752B7}"/>
              </a:ext>
            </a:extLst>
          </p:cNvPr>
          <p:cNvSpPr txBox="1">
            <a:spLocks/>
          </p:cNvSpPr>
          <p:nvPr/>
        </p:nvSpPr>
        <p:spPr>
          <a:xfrm>
            <a:off x="1498602" y="2830192"/>
            <a:ext cx="5592010" cy="3682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xl" sz="1800" b="1" dirty="0">
                <a:solidFill>
                  <a:schemeClr val="accent2"/>
                </a:solidFill>
              </a:rPr>
              <a:t>Abiertas:</a:t>
            </a:r>
          </a:p>
          <a:p>
            <a:pPr>
              <a:spcBef>
                <a:spcPts val="300"/>
              </a:spcBef>
              <a:spcAft>
                <a:spcPts val="1200"/>
              </a:spcAft>
            </a:pPr>
            <a:r>
              <a:rPr lang="es-xl" sz="1800" dirty="0"/>
              <a:t>Preguntas que comienzan con 'Qué', 'Cómo' y, </a:t>
            </a:r>
            <a:br>
              <a:rPr lang="en-US" sz="1800" dirty="0"/>
            </a:br>
            <a:r>
              <a:rPr lang="es-xl" sz="1800" dirty="0"/>
              <a:t>a veces, 'Por qué'. Sirven para aclarar y obtener información para abrir una conversación. </a:t>
            </a:r>
          </a:p>
          <a:p>
            <a:r>
              <a:rPr lang="es-xl" sz="1800" b="1" dirty="0">
                <a:solidFill>
                  <a:schemeClr val="accent2"/>
                </a:solidFill>
              </a:rPr>
              <a:t>Cerradas:</a:t>
            </a:r>
          </a:p>
          <a:p>
            <a:pPr>
              <a:spcBef>
                <a:spcPts val="300"/>
              </a:spcBef>
              <a:spcAft>
                <a:spcPts val="1200"/>
              </a:spcAft>
            </a:pPr>
            <a:r>
              <a:rPr lang="es-xl" sz="1800" dirty="0"/>
              <a:t>Preguntas que obligan a contestar con respuestas cortas (es decir, sí/no o una palabra) para acotar/</a:t>
            </a:r>
            <a:r>
              <a:rPr lang="en-US" sz="1800" dirty="0"/>
              <a:t> </a:t>
            </a:r>
            <a:r>
              <a:rPr lang="es-xl" sz="1800" dirty="0"/>
              <a:t>cerrar una conversación.</a:t>
            </a:r>
          </a:p>
          <a:p>
            <a:r>
              <a:rPr lang="es-xl" sz="1800" b="1" dirty="0">
                <a:solidFill>
                  <a:schemeClr val="accent2"/>
                </a:solidFill>
              </a:rPr>
              <a:t>Capciosas:</a:t>
            </a:r>
          </a:p>
          <a:p>
            <a:pPr>
              <a:spcBef>
                <a:spcPts val="300"/>
              </a:spcBef>
            </a:pPr>
            <a:r>
              <a:rPr lang="es-xl" sz="1800" dirty="0"/>
              <a:t>Preguntas que incitan o fomentan la respuesta deseada.</a:t>
            </a:r>
          </a:p>
          <a:p>
            <a:endParaRPr lang="en-US" sz="1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E7B72C-5986-00C2-0A02-2BF4FB6DA76B}"/>
              </a:ext>
            </a:extLst>
          </p:cNvPr>
          <p:cNvSpPr txBox="1">
            <a:spLocks/>
          </p:cNvSpPr>
          <p:nvPr/>
        </p:nvSpPr>
        <p:spPr>
          <a:xfrm>
            <a:off x="1498600" y="2274567"/>
            <a:ext cx="2959100" cy="466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xl" sz="2400" b="1" dirty="0">
                <a:solidFill>
                  <a:schemeClr val="tx2"/>
                </a:solidFill>
              </a:rPr>
              <a:t>Tipos de Preguntas</a:t>
            </a:r>
          </a:p>
        </p:txBody>
      </p:sp>
    </p:spTree>
    <p:extLst>
      <p:ext uri="{BB962C8B-B14F-4D97-AF65-F5344CB8AC3E}">
        <p14:creationId xmlns:p14="http://schemas.microsoft.com/office/powerpoint/2010/main" val="5941107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DF3DFAD-16CA-D3CD-4F55-7D194F8986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600" y="596900"/>
            <a:ext cx="7401560" cy="466685"/>
          </a:xfrm>
        </p:spPr>
        <p:txBody>
          <a:bodyPr/>
          <a:lstStyle/>
          <a:p>
            <a:pPr marL="0" indent="0">
              <a:buNone/>
            </a:pPr>
            <a:r>
              <a:rPr lang="es-xl" b="1" dirty="0"/>
              <a:t>Habilidades clave de facilitación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D42D3806-99BA-4A0C-A655-7482EF5F11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98600" y="1092602"/>
            <a:ext cx="3276600" cy="376034"/>
          </a:xfrm>
        </p:spPr>
        <p:txBody>
          <a:bodyPr/>
          <a:lstStyle/>
          <a:p>
            <a:r>
              <a:rPr lang="es-xl" dirty="0"/>
              <a:t>Escucha al: Hacer preguntas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0E022F62-6693-578B-5985-0736A7E5FB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98600" y="1942596"/>
            <a:ext cx="5671558" cy="376035"/>
          </a:xfrm>
        </p:spPr>
        <p:txBody>
          <a:bodyPr>
            <a:normAutofit/>
          </a:bodyPr>
          <a:lstStyle/>
          <a:p>
            <a:r>
              <a:rPr lang="es-xl" sz="2000" dirty="0"/>
              <a:t>Encuesta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126D3CB-A335-E2AC-36EC-8E6F68CA1242}"/>
              </a:ext>
            </a:extLst>
          </p:cNvPr>
          <p:cNvGrpSpPr/>
          <p:nvPr/>
        </p:nvGrpSpPr>
        <p:grpSpPr>
          <a:xfrm>
            <a:off x="487245" y="1909868"/>
            <a:ext cx="820902" cy="820902"/>
            <a:chOff x="0" y="0"/>
            <a:chExt cx="670823" cy="670823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260D7B2-5BFB-F704-94E4-369EC5FA1579}"/>
                </a:ext>
              </a:extLst>
            </p:cNvPr>
            <p:cNvSpPr/>
            <p:nvPr/>
          </p:nvSpPr>
          <p:spPr>
            <a:xfrm>
              <a:off x="0" y="0"/>
              <a:ext cx="670823" cy="670823"/>
            </a:xfrm>
            <a:prstGeom prst="ellipse">
              <a:avLst/>
            </a:prstGeom>
            <a:solidFill>
              <a:srgbClr val="1EC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40" name="Graphic 29" descr="Preguntas con contenido sólido">
              <a:extLst>
                <a:ext uri="{FF2B5EF4-FFF2-40B4-BE49-F238E27FC236}">
                  <a16:creationId xmlns:a16="http://schemas.microsoft.com/office/drawing/2014/main" id="{49369B07-2DF5-866D-CE3B-751DE6C69D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4428" y="88605"/>
              <a:ext cx="490855" cy="490855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4A9F4AD-87DC-24FC-A95E-FD21D17C8111}"/>
              </a:ext>
            </a:extLst>
          </p:cNvPr>
          <p:cNvGrpSpPr/>
          <p:nvPr/>
        </p:nvGrpSpPr>
        <p:grpSpPr>
          <a:xfrm>
            <a:off x="668540" y="2953350"/>
            <a:ext cx="458312" cy="458312"/>
            <a:chOff x="8846747" y="4554000"/>
            <a:chExt cx="636024" cy="636024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B42F07E-90EB-227F-2E8E-AF8DB3420033}"/>
                </a:ext>
              </a:extLst>
            </p:cNvPr>
            <p:cNvSpPr/>
            <p:nvPr/>
          </p:nvSpPr>
          <p:spPr>
            <a:xfrm>
              <a:off x="8846747" y="4554000"/>
              <a:ext cx="636024" cy="63602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43" name="Graphic 27" descr="Aspiración con contenido sólido">
              <a:extLst>
                <a:ext uri="{FF2B5EF4-FFF2-40B4-BE49-F238E27FC236}">
                  <a16:creationId xmlns:a16="http://schemas.microsoft.com/office/drawing/2014/main" id="{0D02B3CE-0EB6-BE70-E04A-70E42086D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880350" y="4590964"/>
              <a:ext cx="564130" cy="564130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6EF2CB9-FD58-2324-5F7D-039771A71317}"/>
              </a:ext>
            </a:extLst>
          </p:cNvPr>
          <p:cNvGrpSpPr/>
          <p:nvPr/>
        </p:nvGrpSpPr>
        <p:grpSpPr>
          <a:xfrm>
            <a:off x="668540" y="3627701"/>
            <a:ext cx="458312" cy="458312"/>
            <a:chOff x="9919954" y="4554000"/>
            <a:chExt cx="636024" cy="636024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28B522F-E1F8-40C2-5FEE-F09A3272666F}"/>
                </a:ext>
              </a:extLst>
            </p:cNvPr>
            <p:cNvSpPr/>
            <p:nvPr/>
          </p:nvSpPr>
          <p:spPr>
            <a:xfrm>
              <a:off x="9919954" y="4554000"/>
              <a:ext cx="636024" cy="63602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46" name="Graphic 30" descr="Rompecabezas con relleno sólido">
              <a:extLst>
                <a:ext uri="{FF2B5EF4-FFF2-40B4-BE49-F238E27FC236}">
                  <a16:creationId xmlns:a16="http://schemas.microsoft.com/office/drawing/2014/main" id="{20E7F622-2786-F866-BC8A-8AABFA75D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037565" y="4671612"/>
              <a:ext cx="398563" cy="398563"/>
            </a:xfrm>
            <a:prstGeom prst="rect">
              <a:avLst/>
            </a:prstGeom>
          </p:spPr>
        </p:pic>
      </p:grp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EAD29D9-D8B4-895E-A0C1-37B0E54752B7}"/>
              </a:ext>
            </a:extLst>
          </p:cNvPr>
          <p:cNvSpPr txBox="1">
            <a:spLocks/>
          </p:cNvSpPr>
          <p:nvPr/>
        </p:nvSpPr>
        <p:spPr>
          <a:xfrm>
            <a:off x="1498601" y="2830192"/>
            <a:ext cx="5567217" cy="3682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xl" sz="1800" b="1" dirty="0">
                <a:solidFill>
                  <a:schemeClr val="accent2"/>
                </a:solidFill>
              </a:rPr>
              <a:t>Abiertas:</a:t>
            </a:r>
          </a:p>
          <a:p>
            <a:pPr>
              <a:spcBef>
                <a:spcPts val="300"/>
              </a:spcBef>
              <a:spcAft>
                <a:spcPts val="1200"/>
              </a:spcAft>
            </a:pPr>
            <a:r>
              <a:rPr lang="es-xl" sz="1800" dirty="0"/>
              <a:t>Preguntas que comienzan con 'Qué', 'Cómo' y, </a:t>
            </a:r>
            <a:br>
              <a:rPr lang="en-US" sz="1800" dirty="0"/>
            </a:br>
            <a:r>
              <a:rPr lang="es-xl" sz="1800" dirty="0"/>
              <a:t>a veces, 'Por qué'. Sirven para aclarar y obtener información para abrir una conversación. </a:t>
            </a:r>
          </a:p>
          <a:p>
            <a:r>
              <a:rPr lang="es-xl" sz="1800" b="1" dirty="0">
                <a:solidFill>
                  <a:schemeClr val="accent2"/>
                </a:solidFill>
              </a:rPr>
              <a:t>Cerradas:</a:t>
            </a:r>
          </a:p>
          <a:p>
            <a:pPr>
              <a:spcBef>
                <a:spcPts val="300"/>
              </a:spcBef>
              <a:spcAft>
                <a:spcPts val="1200"/>
              </a:spcAft>
            </a:pPr>
            <a:r>
              <a:rPr lang="es-xl" sz="1800" dirty="0"/>
              <a:t>Preguntas que obligan a contestar con respuestas cortas (es decir, sí/no o una palabra) para acotar/</a:t>
            </a:r>
            <a:r>
              <a:rPr lang="en-US" sz="1800" dirty="0"/>
              <a:t> </a:t>
            </a:r>
            <a:r>
              <a:rPr lang="es-xl" sz="1800" dirty="0"/>
              <a:t>cerrar una conversación.</a:t>
            </a:r>
          </a:p>
          <a:p>
            <a:r>
              <a:rPr lang="es-xl" sz="1800" b="1" dirty="0">
                <a:solidFill>
                  <a:schemeClr val="accent2"/>
                </a:solidFill>
              </a:rPr>
              <a:t>Capciosas:</a:t>
            </a:r>
          </a:p>
          <a:p>
            <a:pPr>
              <a:spcBef>
                <a:spcPts val="300"/>
              </a:spcBef>
            </a:pPr>
            <a:r>
              <a:rPr lang="es-xl" sz="1800" dirty="0"/>
              <a:t>Preguntas que incitan o fomentan la respuesta deseada.</a:t>
            </a:r>
          </a:p>
          <a:p>
            <a:endParaRPr lang="en-US" sz="1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E7B72C-5986-00C2-0A02-2BF4FB6DA76B}"/>
              </a:ext>
            </a:extLst>
          </p:cNvPr>
          <p:cNvSpPr txBox="1">
            <a:spLocks/>
          </p:cNvSpPr>
          <p:nvPr/>
        </p:nvSpPr>
        <p:spPr>
          <a:xfrm>
            <a:off x="1498600" y="2274567"/>
            <a:ext cx="2959100" cy="466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xl" sz="2400" b="1" dirty="0">
                <a:solidFill>
                  <a:schemeClr val="tx2"/>
                </a:solidFill>
              </a:rPr>
              <a:t>Tipos de Preguntas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33EAA4-96BE-5705-302F-F52D188BF036}"/>
              </a:ext>
            </a:extLst>
          </p:cNvPr>
          <p:cNvSpPr/>
          <p:nvPr/>
        </p:nvSpPr>
        <p:spPr>
          <a:xfrm rot="454642">
            <a:off x="7094873" y="2044191"/>
            <a:ext cx="7197051" cy="5902354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6A783D5-A480-5F3D-4C4B-16BEDB5D5B9D}"/>
              </a:ext>
            </a:extLst>
          </p:cNvPr>
          <p:cNvSpPr txBox="1">
            <a:spLocks/>
          </p:cNvSpPr>
          <p:nvPr/>
        </p:nvSpPr>
        <p:spPr>
          <a:xfrm>
            <a:off x="8322240" y="3727050"/>
            <a:ext cx="3589673" cy="13518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s-xl" sz="2600" dirty="0">
                <a:solidFill>
                  <a:schemeClr val="bg1"/>
                </a:solidFill>
              </a:rPr>
              <a:t>¿Qué te hizo convertirte en </a:t>
            </a:r>
            <a:br>
              <a:rPr lang="en-US" sz="2600" dirty="0">
                <a:solidFill>
                  <a:schemeClr val="bg1"/>
                </a:solidFill>
              </a:rPr>
            </a:br>
            <a:r>
              <a:rPr lang="es-xl" sz="2600" dirty="0">
                <a:solidFill>
                  <a:schemeClr val="bg1"/>
                </a:solidFill>
              </a:rPr>
              <a:t>atleta de Olimpiadas Especiales? 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BD03447F-A849-EE3D-09CD-3914376ACDD7}"/>
              </a:ext>
            </a:extLst>
          </p:cNvPr>
          <p:cNvSpPr txBox="1">
            <a:spLocks/>
          </p:cNvSpPr>
          <p:nvPr/>
        </p:nvSpPr>
        <p:spPr>
          <a:xfrm>
            <a:off x="8677841" y="3153686"/>
            <a:ext cx="2015558" cy="4937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s-xl" sz="3000" b="1" dirty="0">
                <a:solidFill>
                  <a:schemeClr val="tx2"/>
                </a:solidFill>
                <a:latin typeface="+mj-lt"/>
              </a:rPr>
              <a:t>Encuesta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5B607EB-4519-D7F0-06E7-DF7FD2824A62}"/>
              </a:ext>
            </a:extLst>
          </p:cNvPr>
          <p:cNvGrpSpPr/>
          <p:nvPr/>
        </p:nvGrpSpPr>
        <p:grpSpPr>
          <a:xfrm>
            <a:off x="7992041" y="3074078"/>
            <a:ext cx="660400" cy="493756"/>
            <a:chOff x="3789680" y="1188720"/>
            <a:chExt cx="660400" cy="49375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C3DAD75-12BA-5D0E-3B10-C6CE0160E0F2}"/>
                </a:ext>
              </a:extLst>
            </p:cNvPr>
            <p:cNvSpPr/>
            <p:nvPr/>
          </p:nvSpPr>
          <p:spPr>
            <a:xfrm>
              <a:off x="3789680" y="1188720"/>
              <a:ext cx="203200" cy="49375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418362B-EBE2-E0E7-CE7E-479FED22D21A}"/>
                </a:ext>
              </a:extLst>
            </p:cNvPr>
            <p:cNvSpPr/>
            <p:nvPr/>
          </p:nvSpPr>
          <p:spPr>
            <a:xfrm>
              <a:off x="4018280" y="1308734"/>
              <a:ext cx="203200" cy="37374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759002A-9DB4-A311-9787-C52C101C2621}"/>
                </a:ext>
              </a:extLst>
            </p:cNvPr>
            <p:cNvSpPr/>
            <p:nvPr/>
          </p:nvSpPr>
          <p:spPr>
            <a:xfrm>
              <a:off x="4246880" y="1221105"/>
              <a:ext cx="203200" cy="4613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EF71F56-10E4-A9D5-501E-F63120138AE1}"/>
              </a:ext>
            </a:extLst>
          </p:cNvPr>
          <p:cNvSpPr txBox="1"/>
          <p:nvPr/>
        </p:nvSpPr>
        <p:spPr>
          <a:xfrm>
            <a:off x="7866703" y="3674307"/>
            <a:ext cx="582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xl" sz="2800" b="1" dirty="0">
                <a:solidFill>
                  <a:schemeClr val="tx2"/>
                </a:solidFill>
                <a:latin typeface="+mj-lt"/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14142262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90FA192-7AAB-DFB9-738A-FEF54ED04601}"/>
              </a:ext>
            </a:extLst>
          </p:cNvPr>
          <p:cNvSpPr/>
          <p:nvPr/>
        </p:nvSpPr>
        <p:spPr>
          <a:xfrm>
            <a:off x="1294489" y="2741292"/>
            <a:ext cx="6218138" cy="13132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DF3DFAD-16CA-D3CD-4F55-7D194F8986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600" y="596900"/>
            <a:ext cx="7401560" cy="466685"/>
          </a:xfrm>
        </p:spPr>
        <p:txBody>
          <a:bodyPr/>
          <a:lstStyle/>
          <a:p>
            <a:pPr marL="0" indent="0">
              <a:buNone/>
            </a:pPr>
            <a:r>
              <a:rPr lang="es-xl" b="1" dirty="0"/>
              <a:t>Habilidades clave de facilitación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D42D3806-99BA-4A0C-A655-7482EF5F11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98600" y="1092602"/>
            <a:ext cx="3276600" cy="376034"/>
          </a:xfrm>
        </p:spPr>
        <p:txBody>
          <a:bodyPr/>
          <a:lstStyle/>
          <a:p>
            <a:r>
              <a:rPr lang="es-xl" dirty="0"/>
              <a:t>Escucha al: Hacer preguntas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0E022F62-6693-578B-5985-0736A7E5FB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98600" y="1942596"/>
            <a:ext cx="5671558" cy="376035"/>
          </a:xfrm>
        </p:spPr>
        <p:txBody>
          <a:bodyPr>
            <a:normAutofit/>
          </a:bodyPr>
          <a:lstStyle/>
          <a:p>
            <a:r>
              <a:rPr lang="es-xl" sz="2000" dirty="0"/>
              <a:t>Encuesta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126D3CB-A335-E2AC-36EC-8E6F68CA1242}"/>
              </a:ext>
            </a:extLst>
          </p:cNvPr>
          <p:cNvGrpSpPr/>
          <p:nvPr/>
        </p:nvGrpSpPr>
        <p:grpSpPr>
          <a:xfrm>
            <a:off x="487245" y="1909868"/>
            <a:ext cx="820902" cy="820902"/>
            <a:chOff x="0" y="0"/>
            <a:chExt cx="670823" cy="670823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260D7B2-5BFB-F704-94E4-369EC5FA1579}"/>
                </a:ext>
              </a:extLst>
            </p:cNvPr>
            <p:cNvSpPr/>
            <p:nvPr/>
          </p:nvSpPr>
          <p:spPr>
            <a:xfrm>
              <a:off x="0" y="0"/>
              <a:ext cx="670823" cy="670823"/>
            </a:xfrm>
            <a:prstGeom prst="ellipse">
              <a:avLst/>
            </a:prstGeom>
            <a:solidFill>
              <a:srgbClr val="1EC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40" name="Graphic 29" descr="Preguntas con contenido sólido">
              <a:extLst>
                <a:ext uri="{FF2B5EF4-FFF2-40B4-BE49-F238E27FC236}">
                  <a16:creationId xmlns:a16="http://schemas.microsoft.com/office/drawing/2014/main" id="{49369B07-2DF5-866D-CE3B-751DE6C69D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4428" y="88605"/>
              <a:ext cx="490855" cy="490855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4A9F4AD-87DC-24FC-A95E-FD21D17C8111}"/>
              </a:ext>
            </a:extLst>
          </p:cNvPr>
          <p:cNvGrpSpPr/>
          <p:nvPr/>
        </p:nvGrpSpPr>
        <p:grpSpPr>
          <a:xfrm>
            <a:off x="668540" y="2953350"/>
            <a:ext cx="458312" cy="458312"/>
            <a:chOff x="8846747" y="4554000"/>
            <a:chExt cx="636024" cy="636024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B42F07E-90EB-227F-2E8E-AF8DB3420033}"/>
                </a:ext>
              </a:extLst>
            </p:cNvPr>
            <p:cNvSpPr/>
            <p:nvPr/>
          </p:nvSpPr>
          <p:spPr>
            <a:xfrm>
              <a:off x="8846747" y="4554000"/>
              <a:ext cx="636024" cy="63602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43" name="Graphic 27" descr="Aspiración con contenido sólido">
              <a:extLst>
                <a:ext uri="{FF2B5EF4-FFF2-40B4-BE49-F238E27FC236}">
                  <a16:creationId xmlns:a16="http://schemas.microsoft.com/office/drawing/2014/main" id="{0D02B3CE-0EB6-BE70-E04A-70E42086D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880350" y="4590964"/>
              <a:ext cx="564130" cy="564130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6EF2CB9-FD58-2324-5F7D-039771A71317}"/>
              </a:ext>
            </a:extLst>
          </p:cNvPr>
          <p:cNvGrpSpPr/>
          <p:nvPr/>
        </p:nvGrpSpPr>
        <p:grpSpPr>
          <a:xfrm>
            <a:off x="668540" y="3627701"/>
            <a:ext cx="458312" cy="458312"/>
            <a:chOff x="9919954" y="4554000"/>
            <a:chExt cx="636024" cy="636024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28B522F-E1F8-40C2-5FEE-F09A3272666F}"/>
                </a:ext>
              </a:extLst>
            </p:cNvPr>
            <p:cNvSpPr/>
            <p:nvPr/>
          </p:nvSpPr>
          <p:spPr>
            <a:xfrm>
              <a:off x="9919954" y="4554000"/>
              <a:ext cx="636024" cy="63602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46" name="Graphic 30" descr="Rompecabezas con relleno sólido">
              <a:extLst>
                <a:ext uri="{FF2B5EF4-FFF2-40B4-BE49-F238E27FC236}">
                  <a16:creationId xmlns:a16="http://schemas.microsoft.com/office/drawing/2014/main" id="{20E7F622-2786-F866-BC8A-8AABFA75D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037565" y="4671612"/>
              <a:ext cx="398563" cy="398563"/>
            </a:xfrm>
            <a:prstGeom prst="rect">
              <a:avLst/>
            </a:prstGeom>
          </p:spPr>
        </p:pic>
      </p:grp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EAD29D9-D8B4-895E-A0C1-37B0E54752B7}"/>
              </a:ext>
            </a:extLst>
          </p:cNvPr>
          <p:cNvSpPr txBox="1">
            <a:spLocks/>
          </p:cNvSpPr>
          <p:nvPr/>
        </p:nvSpPr>
        <p:spPr>
          <a:xfrm>
            <a:off x="1498601" y="2830192"/>
            <a:ext cx="5567217" cy="3682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xl" sz="1800" b="1" dirty="0">
                <a:solidFill>
                  <a:schemeClr val="bg1"/>
                </a:solidFill>
              </a:rPr>
              <a:t>Abiertas:</a:t>
            </a:r>
          </a:p>
          <a:p>
            <a:pPr>
              <a:spcBef>
                <a:spcPts val="300"/>
              </a:spcBef>
              <a:spcAft>
                <a:spcPts val="1200"/>
              </a:spcAft>
            </a:pPr>
            <a:r>
              <a:rPr lang="es-xl" sz="1800" dirty="0">
                <a:solidFill>
                  <a:schemeClr val="bg1"/>
                </a:solidFill>
              </a:rPr>
              <a:t>Preguntas que comienzan con 'Qué', 'Cómo' y, 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s-xl" sz="1800" dirty="0">
                <a:solidFill>
                  <a:schemeClr val="bg1"/>
                </a:solidFill>
              </a:rPr>
              <a:t>a veces, 'Por qué'. Sirven para aclarar y obtener información para abrir una conversación. </a:t>
            </a:r>
          </a:p>
          <a:p>
            <a:r>
              <a:rPr lang="es-xl" sz="1800" b="1" dirty="0">
                <a:solidFill>
                  <a:schemeClr val="bg1">
                    <a:lumMod val="75000"/>
                  </a:schemeClr>
                </a:solidFill>
              </a:rPr>
              <a:t>Cerradas:</a:t>
            </a:r>
          </a:p>
          <a:p>
            <a:pPr>
              <a:spcBef>
                <a:spcPts val="300"/>
              </a:spcBef>
              <a:spcAft>
                <a:spcPts val="1200"/>
              </a:spcAft>
            </a:pPr>
            <a:r>
              <a:rPr lang="es-xl" sz="1800" dirty="0">
                <a:solidFill>
                  <a:schemeClr val="bg1">
                    <a:lumMod val="75000"/>
                  </a:schemeClr>
                </a:solidFill>
              </a:rPr>
              <a:t>Preguntas que obligan a contestar con respuestas cortas (es decir, sí/no o una palabra) para acotar/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xl" sz="1800" dirty="0">
                <a:solidFill>
                  <a:schemeClr val="bg1">
                    <a:lumMod val="75000"/>
                  </a:schemeClr>
                </a:solidFill>
              </a:rPr>
              <a:t>cerrar una conversación.</a:t>
            </a:r>
          </a:p>
          <a:p>
            <a:r>
              <a:rPr lang="es-xl" sz="1800" b="1" dirty="0">
                <a:solidFill>
                  <a:schemeClr val="bg1">
                    <a:lumMod val="75000"/>
                  </a:schemeClr>
                </a:solidFill>
              </a:rPr>
              <a:t>Capciosas:</a:t>
            </a:r>
          </a:p>
          <a:p>
            <a:pPr>
              <a:spcBef>
                <a:spcPts val="300"/>
              </a:spcBef>
            </a:pPr>
            <a:r>
              <a:rPr lang="es-xl" sz="1800" dirty="0">
                <a:solidFill>
                  <a:schemeClr val="bg1">
                    <a:lumMod val="75000"/>
                  </a:schemeClr>
                </a:solidFill>
              </a:rPr>
              <a:t>Preguntas que incitan o fomentan la respuesta deseada.</a:t>
            </a:r>
          </a:p>
          <a:p>
            <a:endParaRPr lang="en-US" sz="1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E7B72C-5986-00C2-0A02-2BF4FB6DA76B}"/>
              </a:ext>
            </a:extLst>
          </p:cNvPr>
          <p:cNvSpPr txBox="1">
            <a:spLocks/>
          </p:cNvSpPr>
          <p:nvPr/>
        </p:nvSpPr>
        <p:spPr>
          <a:xfrm>
            <a:off x="1498600" y="2274567"/>
            <a:ext cx="2959100" cy="466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xl" sz="2400" b="1" dirty="0">
                <a:solidFill>
                  <a:schemeClr val="tx2"/>
                </a:solidFill>
              </a:rPr>
              <a:t>Tipos de Preguntas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33EAA4-96BE-5705-302F-F52D188BF036}"/>
              </a:ext>
            </a:extLst>
          </p:cNvPr>
          <p:cNvSpPr/>
          <p:nvPr/>
        </p:nvSpPr>
        <p:spPr>
          <a:xfrm rot="454642">
            <a:off x="7094873" y="2044191"/>
            <a:ext cx="7197051" cy="5902354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6A783D5-A480-5F3D-4C4B-16BEDB5D5B9D}"/>
              </a:ext>
            </a:extLst>
          </p:cNvPr>
          <p:cNvSpPr txBox="1">
            <a:spLocks/>
          </p:cNvSpPr>
          <p:nvPr/>
        </p:nvSpPr>
        <p:spPr>
          <a:xfrm>
            <a:off x="8322241" y="3727050"/>
            <a:ext cx="3546024" cy="13518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s-xl" sz="2600" dirty="0">
                <a:solidFill>
                  <a:schemeClr val="bg1"/>
                </a:solidFill>
              </a:rPr>
              <a:t>¿Qué te hizo convertirte en </a:t>
            </a:r>
            <a:br>
              <a:rPr lang="en-US" sz="2600" dirty="0">
                <a:solidFill>
                  <a:schemeClr val="bg1"/>
                </a:solidFill>
              </a:rPr>
            </a:br>
            <a:r>
              <a:rPr lang="es-xl" sz="2600" dirty="0">
                <a:solidFill>
                  <a:schemeClr val="bg1"/>
                </a:solidFill>
              </a:rPr>
              <a:t>atleta de Olimpiadas Especiales? 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BD03447F-A849-EE3D-09CD-3914376ACDD7}"/>
              </a:ext>
            </a:extLst>
          </p:cNvPr>
          <p:cNvSpPr txBox="1">
            <a:spLocks/>
          </p:cNvSpPr>
          <p:nvPr/>
        </p:nvSpPr>
        <p:spPr>
          <a:xfrm>
            <a:off x="8677840" y="3153686"/>
            <a:ext cx="2089013" cy="4937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s-xl" sz="3000" b="1" dirty="0">
                <a:solidFill>
                  <a:schemeClr val="tx2"/>
                </a:solidFill>
                <a:latin typeface="+mj-lt"/>
              </a:rPr>
              <a:t>Encuesta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5B607EB-4519-D7F0-06E7-DF7FD2824A62}"/>
              </a:ext>
            </a:extLst>
          </p:cNvPr>
          <p:cNvGrpSpPr/>
          <p:nvPr/>
        </p:nvGrpSpPr>
        <p:grpSpPr>
          <a:xfrm>
            <a:off x="7992041" y="3074078"/>
            <a:ext cx="660400" cy="493756"/>
            <a:chOff x="3789680" y="1188720"/>
            <a:chExt cx="660400" cy="49375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C3DAD75-12BA-5D0E-3B10-C6CE0160E0F2}"/>
                </a:ext>
              </a:extLst>
            </p:cNvPr>
            <p:cNvSpPr/>
            <p:nvPr/>
          </p:nvSpPr>
          <p:spPr>
            <a:xfrm>
              <a:off x="3789680" y="1188720"/>
              <a:ext cx="203200" cy="49375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418362B-EBE2-E0E7-CE7E-479FED22D21A}"/>
                </a:ext>
              </a:extLst>
            </p:cNvPr>
            <p:cNvSpPr/>
            <p:nvPr/>
          </p:nvSpPr>
          <p:spPr>
            <a:xfrm>
              <a:off x="4018280" y="1308734"/>
              <a:ext cx="203200" cy="37374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759002A-9DB4-A311-9787-C52C101C2621}"/>
                </a:ext>
              </a:extLst>
            </p:cNvPr>
            <p:cNvSpPr/>
            <p:nvPr/>
          </p:nvSpPr>
          <p:spPr>
            <a:xfrm>
              <a:off x="4246880" y="1221105"/>
              <a:ext cx="203200" cy="4613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EF71F56-10E4-A9D5-501E-F63120138AE1}"/>
              </a:ext>
            </a:extLst>
          </p:cNvPr>
          <p:cNvSpPr txBox="1"/>
          <p:nvPr/>
        </p:nvSpPr>
        <p:spPr>
          <a:xfrm>
            <a:off x="7866703" y="3674307"/>
            <a:ext cx="582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xl" sz="2800" b="1" dirty="0">
                <a:solidFill>
                  <a:schemeClr val="tx2"/>
                </a:solidFill>
                <a:latin typeface="+mj-lt"/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29755478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6BB26E-0D5D-94EC-DC1B-17B0AE378D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0100" y="1889677"/>
            <a:ext cx="6572250" cy="687426"/>
          </a:xfrm>
        </p:spPr>
        <p:txBody>
          <a:bodyPr>
            <a:normAutofit lnSpcReduction="10000"/>
          </a:bodyPr>
          <a:lstStyle/>
          <a:p>
            <a:r>
              <a:rPr lang="es-xl" sz="4400" b="1" i="0" u="none" strike="noStrike" cap="none" dirty="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Bienvenida</a:t>
            </a:r>
            <a:endParaRPr lang="en-US" sz="4000" b="1" i="0" u="none" strike="noStrike" cap="none" dirty="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8A4D09-2C39-3275-FFA1-BFFA3BBB38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9150" y="3043030"/>
            <a:ext cx="4988092" cy="1581978"/>
          </a:xfrm>
        </p:spPr>
        <p:txBody>
          <a:bodyPr>
            <a:normAutofit/>
          </a:bodyPr>
          <a:lstStyle/>
          <a:p>
            <a:r>
              <a:rPr lang="es-xl" sz="3200" dirty="0"/>
              <a:t>¿Cuántos han impartido antes un curso, un evento o una reunión?</a:t>
            </a:r>
          </a:p>
        </p:txBody>
      </p:sp>
    </p:spTree>
    <p:extLst>
      <p:ext uri="{BB962C8B-B14F-4D97-AF65-F5344CB8AC3E}">
        <p14:creationId xmlns:p14="http://schemas.microsoft.com/office/powerpoint/2010/main" val="19679112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DF3DFAD-16CA-D3CD-4F55-7D194F8986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600" y="596900"/>
            <a:ext cx="7401560" cy="466685"/>
          </a:xfrm>
        </p:spPr>
        <p:txBody>
          <a:bodyPr/>
          <a:lstStyle/>
          <a:p>
            <a:pPr marL="0" indent="0">
              <a:buNone/>
            </a:pPr>
            <a:r>
              <a:rPr lang="es-xl" b="1" dirty="0"/>
              <a:t>Habilidades clave de facilitación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D42D3806-99BA-4A0C-A655-7482EF5F11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98600" y="1092602"/>
            <a:ext cx="3276600" cy="376034"/>
          </a:xfrm>
        </p:spPr>
        <p:txBody>
          <a:bodyPr/>
          <a:lstStyle/>
          <a:p>
            <a:r>
              <a:rPr lang="es-xl" dirty="0"/>
              <a:t>Escucha al: Hacer preguntas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0E022F62-6693-578B-5985-0736A7E5FB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98600" y="1942596"/>
            <a:ext cx="5671558" cy="376035"/>
          </a:xfrm>
        </p:spPr>
        <p:txBody>
          <a:bodyPr>
            <a:normAutofit/>
          </a:bodyPr>
          <a:lstStyle/>
          <a:p>
            <a:r>
              <a:rPr lang="es-xl" sz="2000" dirty="0"/>
              <a:t>Encuesta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126D3CB-A335-E2AC-36EC-8E6F68CA1242}"/>
              </a:ext>
            </a:extLst>
          </p:cNvPr>
          <p:cNvGrpSpPr/>
          <p:nvPr/>
        </p:nvGrpSpPr>
        <p:grpSpPr>
          <a:xfrm>
            <a:off x="487245" y="1909868"/>
            <a:ext cx="820902" cy="820902"/>
            <a:chOff x="0" y="0"/>
            <a:chExt cx="670823" cy="670823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260D7B2-5BFB-F704-94E4-369EC5FA1579}"/>
                </a:ext>
              </a:extLst>
            </p:cNvPr>
            <p:cNvSpPr/>
            <p:nvPr/>
          </p:nvSpPr>
          <p:spPr>
            <a:xfrm>
              <a:off x="0" y="0"/>
              <a:ext cx="670823" cy="670823"/>
            </a:xfrm>
            <a:prstGeom prst="ellipse">
              <a:avLst/>
            </a:prstGeom>
            <a:solidFill>
              <a:srgbClr val="1EC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40" name="Graphic 29" descr="Preguntas con contenido sólido">
              <a:extLst>
                <a:ext uri="{FF2B5EF4-FFF2-40B4-BE49-F238E27FC236}">
                  <a16:creationId xmlns:a16="http://schemas.microsoft.com/office/drawing/2014/main" id="{49369B07-2DF5-866D-CE3B-751DE6C69D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4428" y="88605"/>
              <a:ext cx="490855" cy="490855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4A9F4AD-87DC-24FC-A95E-FD21D17C8111}"/>
              </a:ext>
            </a:extLst>
          </p:cNvPr>
          <p:cNvGrpSpPr/>
          <p:nvPr/>
        </p:nvGrpSpPr>
        <p:grpSpPr>
          <a:xfrm>
            <a:off x="668540" y="2953350"/>
            <a:ext cx="458312" cy="458312"/>
            <a:chOff x="8846747" y="4554000"/>
            <a:chExt cx="636024" cy="636024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B42F07E-90EB-227F-2E8E-AF8DB3420033}"/>
                </a:ext>
              </a:extLst>
            </p:cNvPr>
            <p:cNvSpPr/>
            <p:nvPr/>
          </p:nvSpPr>
          <p:spPr>
            <a:xfrm>
              <a:off x="8846747" y="4554000"/>
              <a:ext cx="636024" cy="63602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43" name="Graphic 27" descr="Aspiración con contenido sólido">
              <a:extLst>
                <a:ext uri="{FF2B5EF4-FFF2-40B4-BE49-F238E27FC236}">
                  <a16:creationId xmlns:a16="http://schemas.microsoft.com/office/drawing/2014/main" id="{0D02B3CE-0EB6-BE70-E04A-70E42086D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880350" y="4590964"/>
              <a:ext cx="564130" cy="564130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6EF2CB9-FD58-2324-5F7D-039771A71317}"/>
              </a:ext>
            </a:extLst>
          </p:cNvPr>
          <p:cNvGrpSpPr/>
          <p:nvPr/>
        </p:nvGrpSpPr>
        <p:grpSpPr>
          <a:xfrm>
            <a:off x="668540" y="3627701"/>
            <a:ext cx="458312" cy="458312"/>
            <a:chOff x="9919954" y="4554000"/>
            <a:chExt cx="636024" cy="636024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28B522F-E1F8-40C2-5FEE-F09A3272666F}"/>
                </a:ext>
              </a:extLst>
            </p:cNvPr>
            <p:cNvSpPr/>
            <p:nvPr/>
          </p:nvSpPr>
          <p:spPr>
            <a:xfrm>
              <a:off x="9919954" y="4554000"/>
              <a:ext cx="636024" cy="63602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46" name="Graphic 30" descr="Rompecabezas con relleno sólido">
              <a:extLst>
                <a:ext uri="{FF2B5EF4-FFF2-40B4-BE49-F238E27FC236}">
                  <a16:creationId xmlns:a16="http://schemas.microsoft.com/office/drawing/2014/main" id="{20E7F622-2786-F866-BC8A-8AABFA75D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037565" y="4671612"/>
              <a:ext cx="398563" cy="398563"/>
            </a:xfrm>
            <a:prstGeom prst="rect">
              <a:avLst/>
            </a:prstGeom>
          </p:spPr>
        </p:pic>
      </p:grp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EAD29D9-D8B4-895E-A0C1-37B0E54752B7}"/>
              </a:ext>
            </a:extLst>
          </p:cNvPr>
          <p:cNvSpPr txBox="1">
            <a:spLocks/>
          </p:cNvSpPr>
          <p:nvPr/>
        </p:nvSpPr>
        <p:spPr>
          <a:xfrm>
            <a:off x="1498601" y="2830192"/>
            <a:ext cx="5567217" cy="3682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xl" sz="1800" b="1" dirty="0">
                <a:solidFill>
                  <a:schemeClr val="accent2"/>
                </a:solidFill>
              </a:rPr>
              <a:t>Abiertas:</a:t>
            </a:r>
          </a:p>
          <a:p>
            <a:pPr>
              <a:spcBef>
                <a:spcPts val="300"/>
              </a:spcBef>
              <a:spcAft>
                <a:spcPts val="1200"/>
              </a:spcAft>
            </a:pPr>
            <a:r>
              <a:rPr lang="es-xl" sz="1800" dirty="0"/>
              <a:t>Preguntas que comienzan con 'Qué', 'Cómo' y, </a:t>
            </a:r>
            <a:br>
              <a:rPr lang="en-US" sz="1800" dirty="0"/>
            </a:br>
            <a:r>
              <a:rPr lang="es-xl" sz="1800" dirty="0"/>
              <a:t>a veces, 'Por qué'. Sirven para aclarar y obtener información para abrir una conversación. </a:t>
            </a:r>
          </a:p>
          <a:p>
            <a:r>
              <a:rPr lang="es-xl" sz="1800" b="1" dirty="0">
                <a:solidFill>
                  <a:schemeClr val="accent2"/>
                </a:solidFill>
              </a:rPr>
              <a:t>Cerradas:</a:t>
            </a:r>
          </a:p>
          <a:p>
            <a:pPr>
              <a:spcBef>
                <a:spcPts val="300"/>
              </a:spcBef>
              <a:spcAft>
                <a:spcPts val="1200"/>
              </a:spcAft>
            </a:pPr>
            <a:r>
              <a:rPr lang="es-xl" sz="1800" dirty="0"/>
              <a:t>Preguntas que obligan a contestar con respuestas cortas (es decir, sí/no o una palabra) para acotar/</a:t>
            </a:r>
            <a:r>
              <a:rPr lang="en-US" sz="1800" dirty="0"/>
              <a:t> </a:t>
            </a:r>
            <a:r>
              <a:rPr lang="es-xl" sz="1800" dirty="0"/>
              <a:t>cerrar una conversación.</a:t>
            </a:r>
          </a:p>
          <a:p>
            <a:r>
              <a:rPr lang="es-xl" sz="1800" b="1" dirty="0">
                <a:solidFill>
                  <a:schemeClr val="accent2"/>
                </a:solidFill>
              </a:rPr>
              <a:t>Capciosas:</a:t>
            </a:r>
          </a:p>
          <a:p>
            <a:pPr>
              <a:spcBef>
                <a:spcPts val="300"/>
              </a:spcBef>
            </a:pPr>
            <a:r>
              <a:rPr lang="es-xl" sz="1800" dirty="0"/>
              <a:t>Preguntas que incitan o fomentan la respuesta deseada.</a:t>
            </a:r>
          </a:p>
          <a:p>
            <a:endParaRPr lang="en-US" sz="1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E7B72C-5986-00C2-0A02-2BF4FB6DA76B}"/>
              </a:ext>
            </a:extLst>
          </p:cNvPr>
          <p:cNvSpPr txBox="1">
            <a:spLocks/>
          </p:cNvSpPr>
          <p:nvPr/>
        </p:nvSpPr>
        <p:spPr>
          <a:xfrm>
            <a:off x="1498600" y="2274567"/>
            <a:ext cx="2959100" cy="466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xl" sz="2400" b="1" dirty="0">
                <a:solidFill>
                  <a:schemeClr val="tx2"/>
                </a:solidFill>
              </a:rPr>
              <a:t>Tipos de Preguntas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33EAA4-96BE-5705-302F-F52D188BF036}"/>
              </a:ext>
            </a:extLst>
          </p:cNvPr>
          <p:cNvSpPr/>
          <p:nvPr/>
        </p:nvSpPr>
        <p:spPr>
          <a:xfrm rot="454642">
            <a:off x="7094873" y="2044191"/>
            <a:ext cx="7197051" cy="5902354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6A783D5-A480-5F3D-4C4B-16BEDB5D5B9D}"/>
              </a:ext>
            </a:extLst>
          </p:cNvPr>
          <p:cNvSpPr txBox="1">
            <a:spLocks/>
          </p:cNvSpPr>
          <p:nvPr/>
        </p:nvSpPr>
        <p:spPr>
          <a:xfrm>
            <a:off x="8322241" y="3727050"/>
            <a:ext cx="2782364" cy="1351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s-xl" sz="2600" dirty="0">
                <a:solidFill>
                  <a:schemeClr val="bg1"/>
                </a:solidFill>
              </a:rPr>
              <a:t>¿Eres un Atleta de Olimpiadas Especiales? 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BD03447F-A849-EE3D-09CD-3914376ACDD7}"/>
              </a:ext>
            </a:extLst>
          </p:cNvPr>
          <p:cNvSpPr txBox="1">
            <a:spLocks/>
          </p:cNvSpPr>
          <p:nvPr/>
        </p:nvSpPr>
        <p:spPr>
          <a:xfrm>
            <a:off x="8677840" y="3153686"/>
            <a:ext cx="2254039" cy="4937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s-xl" sz="3000" b="1" dirty="0">
                <a:solidFill>
                  <a:schemeClr val="tx2"/>
                </a:solidFill>
                <a:latin typeface="+mj-lt"/>
              </a:rPr>
              <a:t>Encuesta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5B607EB-4519-D7F0-06E7-DF7FD2824A62}"/>
              </a:ext>
            </a:extLst>
          </p:cNvPr>
          <p:cNvGrpSpPr/>
          <p:nvPr/>
        </p:nvGrpSpPr>
        <p:grpSpPr>
          <a:xfrm>
            <a:off x="7992041" y="3074078"/>
            <a:ext cx="660400" cy="493756"/>
            <a:chOff x="3789680" y="1188720"/>
            <a:chExt cx="660400" cy="49375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C3DAD75-12BA-5D0E-3B10-C6CE0160E0F2}"/>
                </a:ext>
              </a:extLst>
            </p:cNvPr>
            <p:cNvSpPr/>
            <p:nvPr/>
          </p:nvSpPr>
          <p:spPr>
            <a:xfrm>
              <a:off x="3789680" y="1188720"/>
              <a:ext cx="203200" cy="49375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418362B-EBE2-E0E7-CE7E-479FED22D21A}"/>
                </a:ext>
              </a:extLst>
            </p:cNvPr>
            <p:cNvSpPr/>
            <p:nvPr/>
          </p:nvSpPr>
          <p:spPr>
            <a:xfrm>
              <a:off x="4018280" y="1308734"/>
              <a:ext cx="203200" cy="37374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759002A-9DB4-A311-9787-C52C101C2621}"/>
                </a:ext>
              </a:extLst>
            </p:cNvPr>
            <p:cNvSpPr/>
            <p:nvPr/>
          </p:nvSpPr>
          <p:spPr>
            <a:xfrm>
              <a:off x="4246880" y="1221105"/>
              <a:ext cx="203200" cy="4613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EF71F56-10E4-A9D5-501E-F63120138AE1}"/>
              </a:ext>
            </a:extLst>
          </p:cNvPr>
          <p:cNvSpPr txBox="1"/>
          <p:nvPr/>
        </p:nvSpPr>
        <p:spPr>
          <a:xfrm>
            <a:off x="7866703" y="3674307"/>
            <a:ext cx="582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xl" sz="2800" b="1" dirty="0">
                <a:solidFill>
                  <a:schemeClr val="tx2"/>
                </a:solidFill>
                <a:latin typeface="+mj-lt"/>
              </a:rPr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33040403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14162C9-0E08-B89D-ECF9-AF2D5CED055C}"/>
              </a:ext>
            </a:extLst>
          </p:cNvPr>
          <p:cNvSpPr/>
          <p:nvPr/>
        </p:nvSpPr>
        <p:spPr>
          <a:xfrm>
            <a:off x="1294489" y="4052453"/>
            <a:ext cx="6041493" cy="12691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DF3DFAD-16CA-D3CD-4F55-7D194F8986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600" y="596900"/>
            <a:ext cx="7401560" cy="466685"/>
          </a:xfrm>
        </p:spPr>
        <p:txBody>
          <a:bodyPr/>
          <a:lstStyle/>
          <a:p>
            <a:pPr marL="0" indent="0">
              <a:buNone/>
            </a:pPr>
            <a:r>
              <a:rPr lang="es-xl" b="1" dirty="0"/>
              <a:t>Habilidades clave de facilitación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D42D3806-99BA-4A0C-A655-7482EF5F11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98600" y="1092602"/>
            <a:ext cx="3276600" cy="376034"/>
          </a:xfrm>
        </p:spPr>
        <p:txBody>
          <a:bodyPr/>
          <a:lstStyle/>
          <a:p>
            <a:r>
              <a:rPr lang="es-xl" dirty="0"/>
              <a:t>Escucha al: Hacer preguntas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0E022F62-6693-578B-5985-0736A7E5FB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98600" y="1942596"/>
            <a:ext cx="5671558" cy="376035"/>
          </a:xfrm>
        </p:spPr>
        <p:txBody>
          <a:bodyPr>
            <a:normAutofit/>
          </a:bodyPr>
          <a:lstStyle/>
          <a:p>
            <a:r>
              <a:rPr lang="es-xl" sz="2000" dirty="0"/>
              <a:t>Encuesta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126D3CB-A335-E2AC-36EC-8E6F68CA1242}"/>
              </a:ext>
            </a:extLst>
          </p:cNvPr>
          <p:cNvGrpSpPr/>
          <p:nvPr/>
        </p:nvGrpSpPr>
        <p:grpSpPr>
          <a:xfrm>
            <a:off x="487245" y="1909868"/>
            <a:ext cx="820902" cy="820902"/>
            <a:chOff x="0" y="0"/>
            <a:chExt cx="670823" cy="670823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260D7B2-5BFB-F704-94E4-369EC5FA1579}"/>
                </a:ext>
              </a:extLst>
            </p:cNvPr>
            <p:cNvSpPr/>
            <p:nvPr/>
          </p:nvSpPr>
          <p:spPr>
            <a:xfrm>
              <a:off x="0" y="0"/>
              <a:ext cx="670823" cy="670823"/>
            </a:xfrm>
            <a:prstGeom prst="ellipse">
              <a:avLst/>
            </a:prstGeom>
            <a:solidFill>
              <a:srgbClr val="1EC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40" name="Graphic 29" descr="Preguntas con contenido sólido">
              <a:extLst>
                <a:ext uri="{FF2B5EF4-FFF2-40B4-BE49-F238E27FC236}">
                  <a16:creationId xmlns:a16="http://schemas.microsoft.com/office/drawing/2014/main" id="{49369B07-2DF5-866D-CE3B-751DE6C69D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4428" y="88605"/>
              <a:ext cx="490855" cy="490855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4A9F4AD-87DC-24FC-A95E-FD21D17C8111}"/>
              </a:ext>
            </a:extLst>
          </p:cNvPr>
          <p:cNvGrpSpPr/>
          <p:nvPr/>
        </p:nvGrpSpPr>
        <p:grpSpPr>
          <a:xfrm>
            <a:off x="668540" y="2953350"/>
            <a:ext cx="458312" cy="458312"/>
            <a:chOff x="8846747" y="4554000"/>
            <a:chExt cx="636024" cy="636024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B42F07E-90EB-227F-2E8E-AF8DB3420033}"/>
                </a:ext>
              </a:extLst>
            </p:cNvPr>
            <p:cNvSpPr/>
            <p:nvPr/>
          </p:nvSpPr>
          <p:spPr>
            <a:xfrm>
              <a:off x="8846747" y="4554000"/>
              <a:ext cx="636024" cy="63602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43" name="Graphic 27" descr="Aspiración con contenido sólido">
              <a:extLst>
                <a:ext uri="{FF2B5EF4-FFF2-40B4-BE49-F238E27FC236}">
                  <a16:creationId xmlns:a16="http://schemas.microsoft.com/office/drawing/2014/main" id="{0D02B3CE-0EB6-BE70-E04A-70E42086D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880350" y="4590964"/>
              <a:ext cx="564130" cy="564130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6EF2CB9-FD58-2324-5F7D-039771A71317}"/>
              </a:ext>
            </a:extLst>
          </p:cNvPr>
          <p:cNvGrpSpPr/>
          <p:nvPr/>
        </p:nvGrpSpPr>
        <p:grpSpPr>
          <a:xfrm>
            <a:off x="668540" y="3627701"/>
            <a:ext cx="458312" cy="458312"/>
            <a:chOff x="9919954" y="4554000"/>
            <a:chExt cx="636024" cy="636024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28B522F-E1F8-40C2-5FEE-F09A3272666F}"/>
                </a:ext>
              </a:extLst>
            </p:cNvPr>
            <p:cNvSpPr/>
            <p:nvPr/>
          </p:nvSpPr>
          <p:spPr>
            <a:xfrm>
              <a:off x="9919954" y="4554000"/>
              <a:ext cx="636024" cy="63602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46" name="Graphic 30" descr="Rompecabezas con relleno sólido">
              <a:extLst>
                <a:ext uri="{FF2B5EF4-FFF2-40B4-BE49-F238E27FC236}">
                  <a16:creationId xmlns:a16="http://schemas.microsoft.com/office/drawing/2014/main" id="{20E7F622-2786-F866-BC8A-8AABFA75D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037565" y="4671612"/>
              <a:ext cx="398563" cy="398563"/>
            </a:xfrm>
            <a:prstGeom prst="rect">
              <a:avLst/>
            </a:prstGeom>
          </p:spPr>
        </p:pic>
      </p:grp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EAD29D9-D8B4-895E-A0C1-37B0E54752B7}"/>
              </a:ext>
            </a:extLst>
          </p:cNvPr>
          <p:cNvSpPr txBox="1">
            <a:spLocks/>
          </p:cNvSpPr>
          <p:nvPr/>
        </p:nvSpPr>
        <p:spPr>
          <a:xfrm>
            <a:off x="1498601" y="2830192"/>
            <a:ext cx="5567217" cy="3682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xl" sz="1800" b="1" dirty="0">
                <a:solidFill>
                  <a:schemeClr val="bg1">
                    <a:lumMod val="75000"/>
                  </a:schemeClr>
                </a:solidFill>
              </a:rPr>
              <a:t>Abiertas:</a:t>
            </a:r>
          </a:p>
          <a:p>
            <a:pPr>
              <a:spcBef>
                <a:spcPts val="300"/>
              </a:spcBef>
              <a:spcAft>
                <a:spcPts val="1200"/>
              </a:spcAft>
            </a:pPr>
            <a:r>
              <a:rPr lang="es-xl" sz="1800" dirty="0">
                <a:solidFill>
                  <a:schemeClr val="bg1">
                    <a:lumMod val="75000"/>
                  </a:schemeClr>
                </a:solidFill>
              </a:rPr>
              <a:t>Preguntas que comienzan con 'Qué', 'Cómo' y, </a:t>
            </a:r>
            <a:br>
              <a:rPr lang="en-US" sz="18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s-xl" sz="1800" dirty="0">
                <a:solidFill>
                  <a:schemeClr val="bg1">
                    <a:lumMod val="75000"/>
                  </a:schemeClr>
                </a:solidFill>
              </a:rPr>
              <a:t>a veces, 'Por qué'. Sirven para aclarar y obtener información para abrir una conversación. </a:t>
            </a:r>
          </a:p>
          <a:p>
            <a:r>
              <a:rPr lang="es-xl" sz="1800" b="1" dirty="0">
                <a:solidFill>
                  <a:schemeClr val="bg1"/>
                </a:solidFill>
              </a:rPr>
              <a:t>Cerradas:</a:t>
            </a:r>
          </a:p>
          <a:p>
            <a:pPr>
              <a:spcBef>
                <a:spcPts val="300"/>
              </a:spcBef>
              <a:spcAft>
                <a:spcPts val="1200"/>
              </a:spcAft>
            </a:pPr>
            <a:r>
              <a:rPr lang="es-xl" sz="1800" dirty="0">
                <a:solidFill>
                  <a:schemeClr val="bg1"/>
                </a:solidFill>
              </a:rPr>
              <a:t>Preguntas que obligan a contestar con respuestas cortas (es decir, sí/no o una palabra) para acotar/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s-xl" sz="1800" dirty="0">
                <a:solidFill>
                  <a:schemeClr val="bg1"/>
                </a:solidFill>
              </a:rPr>
              <a:t>cerrar una conversación.</a:t>
            </a:r>
          </a:p>
          <a:p>
            <a:r>
              <a:rPr lang="es-xl" sz="1800" b="1" dirty="0">
                <a:solidFill>
                  <a:schemeClr val="bg1">
                    <a:lumMod val="75000"/>
                  </a:schemeClr>
                </a:solidFill>
              </a:rPr>
              <a:t>Capciosas:</a:t>
            </a:r>
          </a:p>
          <a:p>
            <a:pPr>
              <a:spcBef>
                <a:spcPts val="300"/>
              </a:spcBef>
            </a:pPr>
            <a:r>
              <a:rPr lang="es-xl" sz="1800" dirty="0">
                <a:solidFill>
                  <a:schemeClr val="bg1">
                    <a:lumMod val="75000"/>
                  </a:schemeClr>
                </a:solidFill>
              </a:rPr>
              <a:t>Preguntas que incitan o fomentan la respuesta deseada.</a:t>
            </a:r>
          </a:p>
          <a:p>
            <a:endParaRPr lang="en-US" sz="1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E7B72C-5986-00C2-0A02-2BF4FB6DA76B}"/>
              </a:ext>
            </a:extLst>
          </p:cNvPr>
          <p:cNvSpPr txBox="1">
            <a:spLocks/>
          </p:cNvSpPr>
          <p:nvPr/>
        </p:nvSpPr>
        <p:spPr>
          <a:xfrm>
            <a:off x="1498600" y="2274567"/>
            <a:ext cx="2959100" cy="466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xl" sz="2400" b="1" dirty="0">
                <a:solidFill>
                  <a:schemeClr val="tx2"/>
                </a:solidFill>
              </a:rPr>
              <a:t>Tipos de Preguntas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33EAA4-96BE-5705-302F-F52D188BF036}"/>
              </a:ext>
            </a:extLst>
          </p:cNvPr>
          <p:cNvSpPr/>
          <p:nvPr/>
        </p:nvSpPr>
        <p:spPr>
          <a:xfrm rot="454642">
            <a:off x="7094873" y="2044191"/>
            <a:ext cx="7197051" cy="5902354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6A783D5-A480-5F3D-4C4B-16BEDB5D5B9D}"/>
              </a:ext>
            </a:extLst>
          </p:cNvPr>
          <p:cNvSpPr txBox="1">
            <a:spLocks/>
          </p:cNvSpPr>
          <p:nvPr/>
        </p:nvSpPr>
        <p:spPr>
          <a:xfrm>
            <a:off x="8322241" y="3727050"/>
            <a:ext cx="2667035" cy="1351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s-xl" sz="2600" dirty="0">
                <a:solidFill>
                  <a:schemeClr val="bg1"/>
                </a:solidFill>
              </a:rPr>
              <a:t>¿Eres un Atleta de Olimpiadas Especiales? 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BD03447F-A849-EE3D-09CD-3914376ACDD7}"/>
              </a:ext>
            </a:extLst>
          </p:cNvPr>
          <p:cNvSpPr txBox="1">
            <a:spLocks/>
          </p:cNvSpPr>
          <p:nvPr/>
        </p:nvSpPr>
        <p:spPr>
          <a:xfrm>
            <a:off x="8677841" y="3153686"/>
            <a:ext cx="2138440" cy="4937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s-xl" sz="3000" b="1" dirty="0">
                <a:solidFill>
                  <a:schemeClr val="tx2"/>
                </a:solidFill>
                <a:latin typeface="+mj-lt"/>
              </a:rPr>
              <a:t>Encuesta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5B607EB-4519-D7F0-06E7-DF7FD2824A62}"/>
              </a:ext>
            </a:extLst>
          </p:cNvPr>
          <p:cNvGrpSpPr/>
          <p:nvPr/>
        </p:nvGrpSpPr>
        <p:grpSpPr>
          <a:xfrm>
            <a:off x="7992041" y="3074078"/>
            <a:ext cx="660400" cy="493756"/>
            <a:chOff x="3789680" y="1188720"/>
            <a:chExt cx="660400" cy="49375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C3DAD75-12BA-5D0E-3B10-C6CE0160E0F2}"/>
                </a:ext>
              </a:extLst>
            </p:cNvPr>
            <p:cNvSpPr/>
            <p:nvPr/>
          </p:nvSpPr>
          <p:spPr>
            <a:xfrm>
              <a:off x="3789680" y="1188720"/>
              <a:ext cx="203200" cy="49375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418362B-EBE2-E0E7-CE7E-479FED22D21A}"/>
                </a:ext>
              </a:extLst>
            </p:cNvPr>
            <p:cNvSpPr/>
            <p:nvPr/>
          </p:nvSpPr>
          <p:spPr>
            <a:xfrm>
              <a:off x="4018280" y="1308734"/>
              <a:ext cx="203200" cy="37374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759002A-9DB4-A311-9787-C52C101C2621}"/>
                </a:ext>
              </a:extLst>
            </p:cNvPr>
            <p:cNvSpPr/>
            <p:nvPr/>
          </p:nvSpPr>
          <p:spPr>
            <a:xfrm>
              <a:off x="4246880" y="1221105"/>
              <a:ext cx="203200" cy="4613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EF71F56-10E4-A9D5-501E-F63120138AE1}"/>
              </a:ext>
            </a:extLst>
          </p:cNvPr>
          <p:cNvSpPr txBox="1"/>
          <p:nvPr/>
        </p:nvSpPr>
        <p:spPr>
          <a:xfrm>
            <a:off x="7866703" y="3674307"/>
            <a:ext cx="582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xl" sz="2800" b="1" dirty="0">
                <a:solidFill>
                  <a:schemeClr val="tx2"/>
                </a:solidFill>
                <a:latin typeface="+mj-lt"/>
              </a:rPr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22636455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DF3DFAD-16CA-D3CD-4F55-7D194F8986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600" y="596900"/>
            <a:ext cx="7401560" cy="466685"/>
          </a:xfrm>
        </p:spPr>
        <p:txBody>
          <a:bodyPr/>
          <a:lstStyle/>
          <a:p>
            <a:pPr marL="0" indent="0">
              <a:buNone/>
            </a:pPr>
            <a:r>
              <a:rPr lang="es-xl" b="1" dirty="0"/>
              <a:t>Habilidades clave de facilitación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D42D3806-99BA-4A0C-A655-7482EF5F11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98600" y="1092602"/>
            <a:ext cx="3276600" cy="376034"/>
          </a:xfrm>
        </p:spPr>
        <p:txBody>
          <a:bodyPr/>
          <a:lstStyle/>
          <a:p>
            <a:r>
              <a:rPr lang="es-xl" dirty="0"/>
              <a:t>Escucha al: Hacer preguntas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0E022F62-6693-578B-5985-0736A7E5FB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98600" y="1942596"/>
            <a:ext cx="5671558" cy="376035"/>
          </a:xfrm>
        </p:spPr>
        <p:txBody>
          <a:bodyPr>
            <a:normAutofit/>
          </a:bodyPr>
          <a:lstStyle/>
          <a:p>
            <a:r>
              <a:rPr lang="es-xl" sz="2000" dirty="0"/>
              <a:t>Encuesta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126D3CB-A335-E2AC-36EC-8E6F68CA1242}"/>
              </a:ext>
            </a:extLst>
          </p:cNvPr>
          <p:cNvGrpSpPr/>
          <p:nvPr/>
        </p:nvGrpSpPr>
        <p:grpSpPr>
          <a:xfrm>
            <a:off x="487245" y="1909868"/>
            <a:ext cx="820902" cy="820902"/>
            <a:chOff x="0" y="0"/>
            <a:chExt cx="670823" cy="670823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260D7B2-5BFB-F704-94E4-369EC5FA1579}"/>
                </a:ext>
              </a:extLst>
            </p:cNvPr>
            <p:cNvSpPr/>
            <p:nvPr/>
          </p:nvSpPr>
          <p:spPr>
            <a:xfrm>
              <a:off x="0" y="0"/>
              <a:ext cx="670823" cy="670823"/>
            </a:xfrm>
            <a:prstGeom prst="ellipse">
              <a:avLst/>
            </a:prstGeom>
            <a:solidFill>
              <a:srgbClr val="1EC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40" name="Graphic 29" descr="Preguntas con contenido sólido">
              <a:extLst>
                <a:ext uri="{FF2B5EF4-FFF2-40B4-BE49-F238E27FC236}">
                  <a16:creationId xmlns:a16="http://schemas.microsoft.com/office/drawing/2014/main" id="{49369B07-2DF5-866D-CE3B-751DE6C69D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4428" y="88605"/>
              <a:ext cx="490855" cy="490855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4A9F4AD-87DC-24FC-A95E-FD21D17C8111}"/>
              </a:ext>
            </a:extLst>
          </p:cNvPr>
          <p:cNvGrpSpPr/>
          <p:nvPr/>
        </p:nvGrpSpPr>
        <p:grpSpPr>
          <a:xfrm>
            <a:off x="668540" y="2953350"/>
            <a:ext cx="458312" cy="458312"/>
            <a:chOff x="8846747" y="4554000"/>
            <a:chExt cx="636024" cy="636024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B42F07E-90EB-227F-2E8E-AF8DB3420033}"/>
                </a:ext>
              </a:extLst>
            </p:cNvPr>
            <p:cNvSpPr/>
            <p:nvPr/>
          </p:nvSpPr>
          <p:spPr>
            <a:xfrm>
              <a:off x="8846747" y="4554000"/>
              <a:ext cx="636024" cy="63602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43" name="Graphic 27" descr="Aspiración con contenido sólido">
              <a:extLst>
                <a:ext uri="{FF2B5EF4-FFF2-40B4-BE49-F238E27FC236}">
                  <a16:creationId xmlns:a16="http://schemas.microsoft.com/office/drawing/2014/main" id="{0D02B3CE-0EB6-BE70-E04A-70E42086D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880350" y="4590964"/>
              <a:ext cx="564130" cy="564130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6EF2CB9-FD58-2324-5F7D-039771A71317}"/>
              </a:ext>
            </a:extLst>
          </p:cNvPr>
          <p:cNvGrpSpPr/>
          <p:nvPr/>
        </p:nvGrpSpPr>
        <p:grpSpPr>
          <a:xfrm>
            <a:off x="668540" y="3627701"/>
            <a:ext cx="458312" cy="458312"/>
            <a:chOff x="9919954" y="4554000"/>
            <a:chExt cx="636024" cy="636024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28B522F-E1F8-40C2-5FEE-F09A3272666F}"/>
                </a:ext>
              </a:extLst>
            </p:cNvPr>
            <p:cNvSpPr/>
            <p:nvPr/>
          </p:nvSpPr>
          <p:spPr>
            <a:xfrm>
              <a:off x="9919954" y="4554000"/>
              <a:ext cx="636024" cy="63602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46" name="Graphic 30" descr="Rompecabezas con relleno sólido">
              <a:extLst>
                <a:ext uri="{FF2B5EF4-FFF2-40B4-BE49-F238E27FC236}">
                  <a16:creationId xmlns:a16="http://schemas.microsoft.com/office/drawing/2014/main" id="{20E7F622-2786-F866-BC8A-8AABFA75D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037565" y="4671612"/>
              <a:ext cx="398563" cy="398563"/>
            </a:xfrm>
            <a:prstGeom prst="rect">
              <a:avLst/>
            </a:prstGeom>
          </p:spPr>
        </p:pic>
      </p:grp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EAD29D9-D8B4-895E-A0C1-37B0E54752B7}"/>
              </a:ext>
            </a:extLst>
          </p:cNvPr>
          <p:cNvSpPr txBox="1">
            <a:spLocks/>
          </p:cNvSpPr>
          <p:nvPr/>
        </p:nvSpPr>
        <p:spPr>
          <a:xfrm>
            <a:off x="1498601" y="2830192"/>
            <a:ext cx="5567217" cy="3682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xl" sz="1800" b="1" dirty="0">
                <a:solidFill>
                  <a:schemeClr val="accent2"/>
                </a:solidFill>
              </a:rPr>
              <a:t>Abiertas:</a:t>
            </a:r>
          </a:p>
          <a:p>
            <a:pPr>
              <a:spcBef>
                <a:spcPts val="300"/>
              </a:spcBef>
              <a:spcAft>
                <a:spcPts val="1200"/>
              </a:spcAft>
            </a:pPr>
            <a:r>
              <a:rPr lang="es-xl" sz="1800" dirty="0"/>
              <a:t>Preguntas que comienzan con 'Qué', 'Cómo' y, </a:t>
            </a:r>
            <a:br>
              <a:rPr lang="en-US" sz="1800" dirty="0"/>
            </a:br>
            <a:r>
              <a:rPr lang="es-xl" sz="1800" dirty="0"/>
              <a:t>a veces, 'Por qué'. Sirven para aclarar y obtener información para abrir una conversación. </a:t>
            </a:r>
          </a:p>
          <a:p>
            <a:r>
              <a:rPr lang="es-xl" sz="1800" b="1" dirty="0">
                <a:solidFill>
                  <a:schemeClr val="accent2"/>
                </a:solidFill>
              </a:rPr>
              <a:t>Cerradas:</a:t>
            </a:r>
          </a:p>
          <a:p>
            <a:pPr>
              <a:spcBef>
                <a:spcPts val="300"/>
              </a:spcBef>
              <a:spcAft>
                <a:spcPts val="1200"/>
              </a:spcAft>
            </a:pPr>
            <a:r>
              <a:rPr lang="es-xl" sz="1800" dirty="0"/>
              <a:t>Preguntas que obligan a contestar con respuestas cortas (es decir, sí/no o una palabra) para acotar/</a:t>
            </a:r>
            <a:r>
              <a:rPr lang="en-US" sz="1800" dirty="0"/>
              <a:t> </a:t>
            </a:r>
            <a:r>
              <a:rPr lang="es-xl" sz="1800" dirty="0"/>
              <a:t>cerrar una conversación.</a:t>
            </a:r>
          </a:p>
          <a:p>
            <a:r>
              <a:rPr lang="es-xl" sz="1800" b="1" dirty="0">
                <a:solidFill>
                  <a:schemeClr val="accent2"/>
                </a:solidFill>
              </a:rPr>
              <a:t>Capciosas:</a:t>
            </a:r>
          </a:p>
          <a:p>
            <a:pPr>
              <a:spcBef>
                <a:spcPts val="300"/>
              </a:spcBef>
            </a:pPr>
            <a:r>
              <a:rPr lang="es-xl" sz="1800" dirty="0"/>
              <a:t>Preguntas que incitan o fomentan la respuesta deseada.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E7B72C-5986-00C2-0A02-2BF4FB6DA76B}"/>
              </a:ext>
            </a:extLst>
          </p:cNvPr>
          <p:cNvSpPr txBox="1">
            <a:spLocks/>
          </p:cNvSpPr>
          <p:nvPr/>
        </p:nvSpPr>
        <p:spPr>
          <a:xfrm>
            <a:off x="1498600" y="2274567"/>
            <a:ext cx="2959100" cy="466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xl" sz="2400" b="1" dirty="0">
                <a:solidFill>
                  <a:schemeClr val="tx2"/>
                </a:solidFill>
              </a:rPr>
              <a:t>Tipos de Preguntas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33EAA4-96BE-5705-302F-F52D188BF036}"/>
              </a:ext>
            </a:extLst>
          </p:cNvPr>
          <p:cNvSpPr/>
          <p:nvPr/>
        </p:nvSpPr>
        <p:spPr>
          <a:xfrm rot="454642">
            <a:off x="7094873" y="2044191"/>
            <a:ext cx="7197051" cy="5902354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6A783D5-A480-5F3D-4C4B-16BEDB5D5B9D}"/>
              </a:ext>
            </a:extLst>
          </p:cNvPr>
          <p:cNvSpPr txBox="1">
            <a:spLocks/>
          </p:cNvSpPr>
          <p:nvPr/>
        </p:nvSpPr>
        <p:spPr>
          <a:xfrm>
            <a:off x="8322241" y="3727049"/>
            <a:ext cx="3294795" cy="23828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5000"/>
              </a:lnSpc>
              <a:spcAft>
                <a:spcPts val="1800"/>
              </a:spcAft>
            </a:pPr>
            <a:r>
              <a:rPr lang="es-xl" sz="2500" dirty="0">
                <a:solidFill>
                  <a:schemeClr val="bg1"/>
                </a:solidFill>
              </a:rPr>
              <a:t>¿No crees que </a:t>
            </a:r>
            <a:br>
              <a:rPr lang="en-US" sz="2500" dirty="0">
                <a:solidFill>
                  <a:schemeClr val="bg1"/>
                </a:solidFill>
              </a:rPr>
            </a:br>
            <a:r>
              <a:rPr lang="es-xl" sz="2500" dirty="0">
                <a:solidFill>
                  <a:schemeClr val="bg1"/>
                </a:solidFill>
              </a:rPr>
              <a:t>los atletas de Olimpiadas Especiales solo deberían enfocarse en los deportes populares? 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BD03447F-A849-EE3D-09CD-3914376ACDD7}"/>
              </a:ext>
            </a:extLst>
          </p:cNvPr>
          <p:cNvSpPr txBox="1">
            <a:spLocks/>
          </p:cNvSpPr>
          <p:nvPr/>
        </p:nvSpPr>
        <p:spPr>
          <a:xfrm>
            <a:off x="8677840" y="3153686"/>
            <a:ext cx="2025439" cy="4937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s-xl" sz="3000" b="1" dirty="0">
                <a:solidFill>
                  <a:schemeClr val="tx2"/>
                </a:solidFill>
                <a:latin typeface="+mj-lt"/>
              </a:rPr>
              <a:t>Encuesta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5B607EB-4519-D7F0-06E7-DF7FD2824A62}"/>
              </a:ext>
            </a:extLst>
          </p:cNvPr>
          <p:cNvGrpSpPr/>
          <p:nvPr/>
        </p:nvGrpSpPr>
        <p:grpSpPr>
          <a:xfrm>
            <a:off x="7992041" y="3074078"/>
            <a:ext cx="660400" cy="493756"/>
            <a:chOff x="3789680" y="1188720"/>
            <a:chExt cx="660400" cy="49375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C3DAD75-12BA-5D0E-3B10-C6CE0160E0F2}"/>
                </a:ext>
              </a:extLst>
            </p:cNvPr>
            <p:cNvSpPr/>
            <p:nvPr/>
          </p:nvSpPr>
          <p:spPr>
            <a:xfrm>
              <a:off x="3789680" y="1188720"/>
              <a:ext cx="203200" cy="49375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418362B-EBE2-E0E7-CE7E-479FED22D21A}"/>
                </a:ext>
              </a:extLst>
            </p:cNvPr>
            <p:cNvSpPr/>
            <p:nvPr/>
          </p:nvSpPr>
          <p:spPr>
            <a:xfrm>
              <a:off x="4018280" y="1308734"/>
              <a:ext cx="203200" cy="37374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759002A-9DB4-A311-9787-C52C101C2621}"/>
                </a:ext>
              </a:extLst>
            </p:cNvPr>
            <p:cNvSpPr/>
            <p:nvPr/>
          </p:nvSpPr>
          <p:spPr>
            <a:xfrm>
              <a:off x="4246880" y="1221105"/>
              <a:ext cx="203200" cy="4613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EF71F56-10E4-A9D5-501E-F63120138AE1}"/>
              </a:ext>
            </a:extLst>
          </p:cNvPr>
          <p:cNvSpPr txBox="1"/>
          <p:nvPr/>
        </p:nvSpPr>
        <p:spPr>
          <a:xfrm>
            <a:off x="7866703" y="3674307"/>
            <a:ext cx="582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xl" sz="2800" b="1" dirty="0">
                <a:solidFill>
                  <a:schemeClr val="tx2"/>
                </a:solidFill>
                <a:latin typeface="+mj-lt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37340975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C6C1DA6-C161-3CFE-A98B-AFC0C8454A1A}"/>
              </a:ext>
            </a:extLst>
          </p:cNvPr>
          <p:cNvSpPr/>
          <p:nvPr/>
        </p:nvSpPr>
        <p:spPr>
          <a:xfrm>
            <a:off x="1294489" y="5339915"/>
            <a:ext cx="5771329" cy="10702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DF3DFAD-16CA-D3CD-4F55-7D194F8986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600" y="596900"/>
            <a:ext cx="7401560" cy="466685"/>
          </a:xfrm>
        </p:spPr>
        <p:txBody>
          <a:bodyPr/>
          <a:lstStyle/>
          <a:p>
            <a:pPr marL="0" indent="0">
              <a:buNone/>
            </a:pPr>
            <a:r>
              <a:rPr lang="es-xl" b="1" dirty="0"/>
              <a:t>Habilidades clave de facilitación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D42D3806-99BA-4A0C-A655-7482EF5F11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98600" y="1092602"/>
            <a:ext cx="3276600" cy="376034"/>
          </a:xfrm>
        </p:spPr>
        <p:txBody>
          <a:bodyPr/>
          <a:lstStyle/>
          <a:p>
            <a:r>
              <a:rPr lang="es-xl" dirty="0"/>
              <a:t>Escucha al: Hacer preguntas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0E022F62-6693-578B-5985-0736A7E5FB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98600" y="1942596"/>
            <a:ext cx="5671558" cy="376035"/>
          </a:xfrm>
        </p:spPr>
        <p:txBody>
          <a:bodyPr>
            <a:normAutofit/>
          </a:bodyPr>
          <a:lstStyle/>
          <a:p>
            <a:r>
              <a:rPr lang="es-xl" sz="2000" dirty="0"/>
              <a:t>Encuesta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126D3CB-A335-E2AC-36EC-8E6F68CA1242}"/>
              </a:ext>
            </a:extLst>
          </p:cNvPr>
          <p:cNvGrpSpPr/>
          <p:nvPr/>
        </p:nvGrpSpPr>
        <p:grpSpPr>
          <a:xfrm>
            <a:off x="487245" y="1909868"/>
            <a:ext cx="820902" cy="820902"/>
            <a:chOff x="0" y="0"/>
            <a:chExt cx="670823" cy="670823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260D7B2-5BFB-F704-94E4-369EC5FA1579}"/>
                </a:ext>
              </a:extLst>
            </p:cNvPr>
            <p:cNvSpPr/>
            <p:nvPr/>
          </p:nvSpPr>
          <p:spPr>
            <a:xfrm>
              <a:off x="0" y="0"/>
              <a:ext cx="670823" cy="670823"/>
            </a:xfrm>
            <a:prstGeom prst="ellipse">
              <a:avLst/>
            </a:prstGeom>
            <a:solidFill>
              <a:srgbClr val="1EC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40" name="Graphic 29" descr="Preguntas con contenido sólido">
              <a:extLst>
                <a:ext uri="{FF2B5EF4-FFF2-40B4-BE49-F238E27FC236}">
                  <a16:creationId xmlns:a16="http://schemas.microsoft.com/office/drawing/2014/main" id="{49369B07-2DF5-866D-CE3B-751DE6C69D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4428" y="88605"/>
              <a:ext cx="490855" cy="490855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4A9F4AD-87DC-24FC-A95E-FD21D17C8111}"/>
              </a:ext>
            </a:extLst>
          </p:cNvPr>
          <p:cNvGrpSpPr/>
          <p:nvPr/>
        </p:nvGrpSpPr>
        <p:grpSpPr>
          <a:xfrm>
            <a:off x="668540" y="2953350"/>
            <a:ext cx="458312" cy="458312"/>
            <a:chOff x="8846747" y="4554000"/>
            <a:chExt cx="636024" cy="636024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B42F07E-90EB-227F-2E8E-AF8DB3420033}"/>
                </a:ext>
              </a:extLst>
            </p:cNvPr>
            <p:cNvSpPr/>
            <p:nvPr/>
          </p:nvSpPr>
          <p:spPr>
            <a:xfrm>
              <a:off x="8846747" y="4554000"/>
              <a:ext cx="636024" cy="63602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43" name="Graphic 27" descr="Aspiración con contenido sólido">
              <a:extLst>
                <a:ext uri="{FF2B5EF4-FFF2-40B4-BE49-F238E27FC236}">
                  <a16:creationId xmlns:a16="http://schemas.microsoft.com/office/drawing/2014/main" id="{0D02B3CE-0EB6-BE70-E04A-70E42086D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880350" y="4590964"/>
              <a:ext cx="564130" cy="564130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6EF2CB9-FD58-2324-5F7D-039771A71317}"/>
              </a:ext>
            </a:extLst>
          </p:cNvPr>
          <p:cNvGrpSpPr/>
          <p:nvPr/>
        </p:nvGrpSpPr>
        <p:grpSpPr>
          <a:xfrm>
            <a:off x="668540" y="3627701"/>
            <a:ext cx="458312" cy="458312"/>
            <a:chOff x="9919954" y="4554000"/>
            <a:chExt cx="636024" cy="636024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28B522F-E1F8-40C2-5FEE-F09A3272666F}"/>
                </a:ext>
              </a:extLst>
            </p:cNvPr>
            <p:cNvSpPr/>
            <p:nvPr/>
          </p:nvSpPr>
          <p:spPr>
            <a:xfrm>
              <a:off x="9919954" y="4554000"/>
              <a:ext cx="636024" cy="63602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46" name="Graphic 30" descr="Rompecabezas con relleno sólido">
              <a:extLst>
                <a:ext uri="{FF2B5EF4-FFF2-40B4-BE49-F238E27FC236}">
                  <a16:creationId xmlns:a16="http://schemas.microsoft.com/office/drawing/2014/main" id="{20E7F622-2786-F866-BC8A-8AABFA75D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037565" y="4671612"/>
              <a:ext cx="398563" cy="398563"/>
            </a:xfrm>
            <a:prstGeom prst="rect">
              <a:avLst/>
            </a:prstGeom>
          </p:spPr>
        </p:pic>
      </p:grp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EAD29D9-D8B4-895E-A0C1-37B0E54752B7}"/>
              </a:ext>
            </a:extLst>
          </p:cNvPr>
          <p:cNvSpPr txBox="1">
            <a:spLocks/>
          </p:cNvSpPr>
          <p:nvPr/>
        </p:nvSpPr>
        <p:spPr>
          <a:xfrm>
            <a:off x="1498601" y="2830192"/>
            <a:ext cx="5567217" cy="3682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xl" sz="1800" b="1" dirty="0">
                <a:solidFill>
                  <a:schemeClr val="bg1">
                    <a:lumMod val="75000"/>
                  </a:schemeClr>
                </a:solidFill>
              </a:rPr>
              <a:t>Abiertas:</a:t>
            </a:r>
          </a:p>
          <a:p>
            <a:pPr>
              <a:spcBef>
                <a:spcPts val="300"/>
              </a:spcBef>
              <a:spcAft>
                <a:spcPts val="1200"/>
              </a:spcAft>
            </a:pPr>
            <a:r>
              <a:rPr lang="es-xl" sz="1800" dirty="0">
                <a:solidFill>
                  <a:schemeClr val="bg1">
                    <a:lumMod val="75000"/>
                  </a:schemeClr>
                </a:solidFill>
              </a:rPr>
              <a:t>Preguntas que comienzan con 'Qué', 'Cómo' y, </a:t>
            </a:r>
            <a:br>
              <a:rPr lang="en-US" sz="18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s-xl" sz="1800" dirty="0">
                <a:solidFill>
                  <a:schemeClr val="bg1">
                    <a:lumMod val="75000"/>
                  </a:schemeClr>
                </a:solidFill>
              </a:rPr>
              <a:t>a veces, 'Por qué'. Sirven para aclarar y obtener información para abrir una conversación. </a:t>
            </a:r>
          </a:p>
          <a:p>
            <a:r>
              <a:rPr lang="es-xl" sz="1800" b="1" dirty="0">
                <a:solidFill>
                  <a:schemeClr val="bg1">
                    <a:lumMod val="75000"/>
                  </a:schemeClr>
                </a:solidFill>
              </a:rPr>
              <a:t>Cerradas:</a:t>
            </a:r>
          </a:p>
          <a:p>
            <a:pPr>
              <a:spcBef>
                <a:spcPts val="300"/>
              </a:spcBef>
              <a:spcAft>
                <a:spcPts val="1200"/>
              </a:spcAft>
            </a:pPr>
            <a:r>
              <a:rPr lang="es-xl" sz="1800" dirty="0">
                <a:solidFill>
                  <a:schemeClr val="bg1">
                    <a:lumMod val="75000"/>
                  </a:schemeClr>
                </a:solidFill>
              </a:rPr>
              <a:t>Preguntas que obligan a contestar con respuestas cortas (es decir, sí/no o una palabra) para acotar/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xl" sz="1800" dirty="0">
                <a:solidFill>
                  <a:schemeClr val="bg1">
                    <a:lumMod val="75000"/>
                  </a:schemeClr>
                </a:solidFill>
              </a:rPr>
              <a:t>cerrar una conversación.</a:t>
            </a:r>
          </a:p>
          <a:p>
            <a:r>
              <a:rPr lang="es-xl" sz="1800" b="1" dirty="0">
                <a:solidFill>
                  <a:schemeClr val="bg1"/>
                </a:solidFill>
              </a:rPr>
              <a:t>Capciosas:</a:t>
            </a:r>
          </a:p>
          <a:p>
            <a:pPr>
              <a:spcBef>
                <a:spcPts val="300"/>
              </a:spcBef>
            </a:pPr>
            <a:r>
              <a:rPr lang="es-xl" sz="1800" dirty="0">
                <a:solidFill>
                  <a:schemeClr val="bg1"/>
                </a:solidFill>
              </a:rPr>
              <a:t>Preguntas que incitan o fomentan la respuesta deseada.</a:t>
            </a:r>
          </a:p>
          <a:p>
            <a:endParaRPr lang="en-US" sz="1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E7B72C-5986-00C2-0A02-2BF4FB6DA76B}"/>
              </a:ext>
            </a:extLst>
          </p:cNvPr>
          <p:cNvSpPr txBox="1">
            <a:spLocks/>
          </p:cNvSpPr>
          <p:nvPr/>
        </p:nvSpPr>
        <p:spPr>
          <a:xfrm>
            <a:off x="1498600" y="2274567"/>
            <a:ext cx="2959100" cy="466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xl" sz="2400" b="1" dirty="0">
                <a:solidFill>
                  <a:schemeClr val="tx2"/>
                </a:solidFill>
              </a:rPr>
              <a:t>Tipos de Preguntas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33EAA4-96BE-5705-302F-F52D188BF036}"/>
              </a:ext>
            </a:extLst>
          </p:cNvPr>
          <p:cNvSpPr/>
          <p:nvPr/>
        </p:nvSpPr>
        <p:spPr>
          <a:xfrm rot="454642">
            <a:off x="7094873" y="2044191"/>
            <a:ext cx="7197051" cy="5902354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6A783D5-A480-5F3D-4C4B-16BEDB5D5B9D}"/>
              </a:ext>
            </a:extLst>
          </p:cNvPr>
          <p:cNvSpPr txBox="1">
            <a:spLocks/>
          </p:cNvSpPr>
          <p:nvPr/>
        </p:nvSpPr>
        <p:spPr>
          <a:xfrm>
            <a:off x="8322241" y="3727049"/>
            <a:ext cx="3294795" cy="23828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5000"/>
              </a:lnSpc>
              <a:spcAft>
                <a:spcPts val="1800"/>
              </a:spcAft>
            </a:pPr>
            <a:r>
              <a:rPr lang="es-xl" sz="2500" dirty="0">
                <a:solidFill>
                  <a:schemeClr val="bg1"/>
                </a:solidFill>
              </a:rPr>
              <a:t>¿No crees que </a:t>
            </a:r>
            <a:br>
              <a:rPr lang="en-US" sz="2500" dirty="0">
                <a:solidFill>
                  <a:schemeClr val="bg1"/>
                </a:solidFill>
              </a:rPr>
            </a:br>
            <a:r>
              <a:rPr lang="es-xl" sz="2500" dirty="0">
                <a:solidFill>
                  <a:schemeClr val="bg1"/>
                </a:solidFill>
              </a:rPr>
              <a:t>los atletas de Olimpiadas Especiales solo deberían enfocarse en los deportes populares? 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BD03447F-A849-EE3D-09CD-3914376ACDD7}"/>
              </a:ext>
            </a:extLst>
          </p:cNvPr>
          <p:cNvSpPr txBox="1">
            <a:spLocks/>
          </p:cNvSpPr>
          <p:nvPr/>
        </p:nvSpPr>
        <p:spPr>
          <a:xfrm>
            <a:off x="8677841" y="3153686"/>
            <a:ext cx="2130202" cy="4937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s-xl" sz="3000" b="1" dirty="0">
                <a:solidFill>
                  <a:schemeClr val="tx2"/>
                </a:solidFill>
                <a:latin typeface="+mj-lt"/>
              </a:rPr>
              <a:t>Encuesta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5B607EB-4519-D7F0-06E7-DF7FD2824A62}"/>
              </a:ext>
            </a:extLst>
          </p:cNvPr>
          <p:cNvGrpSpPr/>
          <p:nvPr/>
        </p:nvGrpSpPr>
        <p:grpSpPr>
          <a:xfrm>
            <a:off x="7992041" y="3074078"/>
            <a:ext cx="660400" cy="493756"/>
            <a:chOff x="3789680" y="1188720"/>
            <a:chExt cx="660400" cy="49375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C3DAD75-12BA-5D0E-3B10-C6CE0160E0F2}"/>
                </a:ext>
              </a:extLst>
            </p:cNvPr>
            <p:cNvSpPr/>
            <p:nvPr/>
          </p:nvSpPr>
          <p:spPr>
            <a:xfrm>
              <a:off x="3789680" y="1188720"/>
              <a:ext cx="203200" cy="49375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418362B-EBE2-E0E7-CE7E-479FED22D21A}"/>
                </a:ext>
              </a:extLst>
            </p:cNvPr>
            <p:cNvSpPr/>
            <p:nvPr/>
          </p:nvSpPr>
          <p:spPr>
            <a:xfrm>
              <a:off x="4018280" y="1308734"/>
              <a:ext cx="203200" cy="37374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759002A-9DB4-A311-9787-C52C101C2621}"/>
                </a:ext>
              </a:extLst>
            </p:cNvPr>
            <p:cNvSpPr/>
            <p:nvPr/>
          </p:nvSpPr>
          <p:spPr>
            <a:xfrm>
              <a:off x="4246880" y="1221105"/>
              <a:ext cx="203200" cy="4613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EF71F56-10E4-A9D5-501E-F63120138AE1}"/>
              </a:ext>
            </a:extLst>
          </p:cNvPr>
          <p:cNvSpPr txBox="1"/>
          <p:nvPr/>
        </p:nvSpPr>
        <p:spPr>
          <a:xfrm>
            <a:off x="7866703" y="3674307"/>
            <a:ext cx="582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xl" sz="2800" b="1" dirty="0">
                <a:solidFill>
                  <a:schemeClr val="tx2"/>
                </a:solidFill>
                <a:latin typeface="+mj-lt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31157082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DF3DFAD-16CA-D3CD-4F55-7D194F8986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600" y="596900"/>
            <a:ext cx="7401560" cy="466685"/>
          </a:xfrm>
        </p:spPr>
        <p:txBody>
          <a:bodyPr/>
          <a:lstStyle/>
          <a:p>
            <a:pPr marL="0" indent="0">
              <a:buNone/>
            </a:pPr>
            <a:r>
              <a:rPr lang="es-xl" b="1" dirty="0"/>
              <a:t>Habilidades clave de facilitación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D42D3806-99BA-4A0C-A655-7482EF5F11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98600" y="1092602"/>
            <a:ext cx="3276600" cy="376034"/>
          </a:xfrm>
        </p:spPr>
        <p:txBody>
          <a:bodyPr/>
          <a:lstStyle/>
          <a:p>
            <a:r>
              <a:rPr lang="es-xl" dirty="0"/>
              <a:t>Escucha al: Hacer preguntas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0E022F62-6693-578B-5985-0736A7E5FB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98600" y="1942596"/>
            <a:ext cx="5671558" cy="376035"/>
          </a:xfrm>
        </p:spPr>
        <p:txBody>
          <a:bodyPr>
            <a:normAutofit/>
          </a:bodyPr>
          <a:lstStyle/>
          <a:p>
            <a:r>
              <a:rPr lang="es-xl" sz="2000" dirty="0"/>
              <a:t>Escuche al hacer preguntas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126D3CB-A335-E2AC-36EC-8E6F68CA1242}"/>
              </a:ext>
            </a:extLst>
          </p:cNvPr>
          <p:cNvGrpSpPr/>
          <p:nvPr/>
        </p:nvGrpSpPr>
        <p:grpSpPr>
          <a:xfrm>
            <a:off x="487245" y="1909868"/>
            <a:ext cx="820902" cy="820902"/>
            <a:chOff x="0" y="0"/>
            <a:chExt cx="670823" cy="670823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260D7B2-5BFB-F704-94E4-369EC5FA1579}"/>
                </a:ext>
              </a:extLst>
            </p:cNvPr>
            <p:cNvSpPr/>
            <p:nvPr/>
          </p:nvSpPr>
          <p:spPr>
            <a:xfrm>
              <a:off x="0" y="0"/>
              <a:ext cx="670823" cy="670823"/>
            </a:xfrm>
            <a:prstGeom prst="ellipse">
              <a:avLst/>
            </a:prstGeom>
            <a:solidFill>
              <a:srgbClr val="1EC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40" name="Graphic 29" descr="Preguntas con contenido sólido">
              <a:extLst>
                <a:ext uri="{FF2B5EF4-FFF2-40B4-BE49-F238E27FC236}">
                  <a16:creationId xmlns:a16="http://schemas.microsoft.com/office/drawing/2014/main" id="{49369B07-2DF5-866D-CE3B-751DE6C69D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4428" y="88605"/>
              <a:ext cx="490855" cy="490855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4A9F4AD-87DC-24FC-A95E-FD21D17C8111}"/>
              </a:ext>
            </a:extLst>
          </p:cNvPr>
          <p:cNvGrpSpPr/>
          <p:nvPr/>
        </p:nvGrpSpPr>
        <p:grpSpPr>
          <a:xfrm>
            <a:off x="668540" y="2953350"/>
            <a:ext cx="458312" cy="458312"/>
            <a:chOff x="8846747" y="4554000"/>
            <a:chExt cx="636024" cy="636024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B42F07E-90EB-227F-2E8E-AF8DB3420033}"/>
                </a:ext>
              </a:extLst>
            </p:cNvPr>
            <p:cNvSpPr/>
            <p:nvPr/>
          </p:nvSpPr>
          <p:spPr>
            <a:xfrm>
              <a:off x="8846747" y="4554000"/>
              <a:ext cx="636024" cy="63602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43" name="Graphic 27" descr="Aspiración con contenido sólido">
              <a:extLst>
                <a:ext uri="{FF2B5EF4-FFF2-40B4-BE49-F238E27FC236}">
                  <a16:creationId xmlns:a16="http://schemas.microsoft.com/office/drawing/2014/main" id="{0D02B3CE-0EB6-BE70-E04A-70E42086D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880350" y="4590964"/>
              <a:ext cx="564130" cy="564130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6EF2CB9-FD58-2324-5F7D-039771A71317}"/>
              </a:ext>
            </a:extLst>
          </p:cNvPr>
          <p:cNvGrpSpPr/>
          <p:nvPr/>
        </p:nvGrpSpPr>
        <p:grpSpPr>
          <a:xfrm>
            <a:off x="668540" y="3627701"/>
            <a:ext cx="458312" cy="458312"/>
            <a:chOff x="9919954" y="4554000"/>
            <a:chExt cx="636024" cy="636024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28B522F-E1F8-40C2-5FEE-F09A3272666F}"/>
                </a:ext>
              </a:extLst>
            </p:cNvPr>
            <p:cNvSpPr/>
            <p:nvPr/>
          </p:nvSpPr>
          <p:spPr>
            <a:xfrm>
              <a:off x="9919954" y="4554000"/>
              <a:ext cx="636024" cy="63602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46" name="Graphic 30" descr="Rompecabezas con relleno sólido">
              <a:extLst>
                <a:ext uri="{FF2B5EF4-FFF2-40B4-BE49-F238E27FC236}">
                  <a16:creationId xmlns:a16="http://schemas.microsoft.com/office/drawing/2014/main" id="{20E7F622-2786-F866-BC8A-8AABFA75D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037565" y="4671612"/>
              <a:ext cx="398563" cy="398563"/>
            </a:xfrm>
            <a:prstGeom prst="rect">
              <a:avLst/>
            </a:prstGeom>
          </p:spPr>
        </p:pic>
      </p:grp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EAD29D9-D8B4-895E-A0C1-37B0E54752B7}"/>
              </a:ext>
            </a:extLst>
          </p:cNvPr>
          <p:cNvSpPr txBox="1">
            <a:spLocks/>
          </p:cNvSpPr>
          <p:nvPr/>
        </p:nvSpPr>
        <p:spPr>
          <a:xfrm>
            <a:off x="1498601" y="2830192"/>
            <a:ext cx="5567217" cy="3682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xl" sz="1800" b="1" dirty="0">
                <a:solidFill>
                  <a:schemeClr val="accent2"/>
                </a:solidFill>
              </a:rPr>
              <a:t>Abiertas:</a:t>
            </a:r>
          </a:p>
          <a:p>
            <a:pPr>
              <a:spcBef>
                <a:spcPts val="300"/>
              </a:spcBef>
              <a:spcAft>
                <a:spcPts val="1200"/>
              </a:spcAft>
            </a:pPr>
            <a:r>
              <a:rPr lang="es-xl" sz="1800" dirty="0"/>
              <a:t>Preguntas que comienzan con 'Qué', 'Cómo' y, </a:t>
            </a:r>
            <a:br>
              <a:rPr lang="en-US" sz="1800" dirty="0"/>
            </a:br>
            <a:r>
              <a:rPr lang="es-xl" sz="1800" dirty="0"/>
              <a:t>a veces, 'Por qué'. Sirven para aclarar y obtener información para abrir una conversación. </a:t>
            </a:r>
          </a:p>
          <a:p>
            <a:r>
              <a:rPr lang="es-xl" sz="1800" b="1" dirty="0">
                <a:solidFill>
                  <a:schemeClr val="accent2"/>
                </a:solidFill>
              </a:rPr>
              <a:t>Cerradas:</a:t>
            </a:r>
          </a:p>
          <a:p>
            <a:pPr>
              <a:spcBef>
                <a:spcPts val="300"/>
              </a:spcBef>
              <a:spcAft>
                <a:spcPts val="1200"/>
              </a:spcAft>
            </a:pPr>
            <a:r>
              <a:rPr lang="es-xl" sz="1800" dirty="0"/>
              <a:t>Preguntas que obligan a contestar con respuestas cortas (es decir, sí/no o una palabra) para acotar/</a:t>
            </a:r>
            <a:r>
              <a:rPr lang="en-US" sz="1800" dirty="0"/>
              <a:t> </a:t>
            </a:r>
            <a:r>
              <a:rPr lang="es-xl" sz="1800" dirty="0"/>
              <a:t>cerrar una conversación.</a:t>
            </a:r>
          </a:p>
          <a:p>
            <a:r>
              <a:rPr lang="es-xl" sz="1800" b="1" dirty="0">
                <a:solidFill>
                  <a:schemeClr val="accent2"/>
                </a:solidFill>
              </a:rPr>
              <a:t>Capciosas:</a:t>
            </a:r>
          </a:p>
          <a:p>
            <a:pPr>
              <a:spcBef>
                <a:spcPts val="300"/>
              </a:spcBef>
            </a:pPr>
            <a:r>
              <a:rPr lang="es-xl" sz="1800" dirty="0"/>
              <a:t>Preguntas que incitan o fomentan la respuesta deseada.</a:t>
            </a:r>
          </a:p>
          <a:p>
            <a:endParaRPr lang="en-US" sz="1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E7B72C-5986-00C2-0A02-2BF4FB6DA76B}"/>
              </a:ext>
            </a:extLst>
          </p:cNvPr>
          <p:cNvSpPr txBox="1">
            <a:spLocks/>
          </p:cNvSpPr>
          <p:nvPr/>
        </p:nvSpPr>
        <p:spPr>
          <a:xfrm>
            <a:off x="1498600" y="2274567"/>
            <a:ext cx="2959100" cy="466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xl" sz="2400" b="1" dirty="0">
                <a:solidFill>
                  <a:schemeClr val="tx2"/>
                </a:solidFill>
              </a:rPr>
              <a:t>Tipos de Preguntas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33EAA4-96BE-5705-302F-F52D188BF036}"/>
              </a:ext>
            </a:extLst>
          </p:cNvPr>
          <p:cNvSpPr/>
          <p:nvPr/>
        </p:nvSpPr>
        <p:spPr>
          <a:xfrm rot="454642">
            <a:off x="7094873" y="2044191"/>
            <a:ext cx="7197051" cy="5902354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6A783D5-A480-5F3D-4C4B-16BEDB5D5B9D}"/>
              </a:ext>
            </a:extLst>
          </p:cNvPr>
          <p:cNvSpPr txBox="1">
            <a:spLocks/>
          </p:cNvSpPr>
          <p:nvPr/>
        </p:nvSpPr>
        <p:spPr>
          <a:xfrm>
            <a:off x="8625154" y="3063572"/>
            <a:ext cx="3627247" cy="1743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s-xl" sz="2800" b="1" dirty="0">
                <a:solidFill>
                  <a:schemeClr val="bg1"/>
                </a:solidFill>
                <a:latin typeface="+mj-lt"/>
              </a:rPr>
              <a:t>¿Qué tipo de pregunta deberían utilizar más los facilitadores? </a:t>
            </a:r>
          </a:p>
        </p:txBody>
      </p:sp>
      <p:pic>
        <p:nvPicPr>
          <p:cNvPr id="15" name="Graphic 14" descr="Bombilla con relleno sólido">
            <a:extLst>
              <a:ext uri="{FF2B5EF4-FFF2-40B4-BE49-F238E27FC236}">
                <a16:creationId xmlns:a16="http://schemas.microsoft.com/office/drawing/2014/main" id="{0DA58FD1-B2C4-5F27-8D74-F2E776B7A3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37525" y="339926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3103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468ED2D-0B2D-972A-8024-5CAF49589374}"/>
              </a:ext>
            </a:extLst>
          </p:cNvPr>
          <p:cNvSpPr/>
          <p:nvPr/>
        </p:nvSpPr>
        <p:spPr>
          <a:xfrm>
            <a:off x="1294489" y="2741292"/>
            <a:ext cx="6218138" cy="13132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DF3DFAD-16CA-D3CD-4F55-7D194F8986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600" y="596900"/>
            <a:ext cx="7401560" cy="466685"/>
          </a:xfrm>
        </p:spPr>
        <p:txBody>
          <a:bodyPr/>
          <a:lstStyle/>
          <a:p>
            <a:pPr marL="0" indent="0">
              <a:buNone/>
            </a:pPr>
            <a:r>
              <a:rPr lang="es-xl" b="1" dirty="0"/>
              <a:t>Habilidades clave de facilitación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D42D3806-99BA-4A0C-A655-7482EF5F11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98600" y="1092602"/>
            <a:ext cx="3276600" cy="376034"/>
          </a:xfrm>
        </p:spPr>
        <p:txBody>
          <a:bodyPr/>
          <a:lstStyle/>
          <a:p>
            <a:r>
              <a:rPr lang="es-xl" dirty="0"/>
              <a:t>Escucha al: Hacer preguntas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0E022F62-6693-578B-5985-0736A7E5FB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98600" y="1942596"/>
            <a:ext cx="5671558" cy="376035"/>
          </a:xfrm>
        </p:spPr>
        <p:txBody>
          <a:bodyPr>
            <a:normAutofit/>
          </a:bodyPr>
          <a:lstStyle/>
          <a:p>
            <a:r>
              <a:rPr lang="es-xl" sz="2000" dirty="0"/>
              <a:t>Escuche al hacer preguntas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126D3CB-A335-E2AC-36EC-8E6F68CA1242}"/>
              </a:ext>
            </a:extLst>
          </p:cNvPr>
          <p:cNvGrpSpPr/>
          <p:nvPr/>
        </p:nvGrpSpPr>
        <p:grpSpPr>
          <a:xfrm>
            <a:off x="487245" y="1909868"/>
            <a:ext cx="820902" cy="820902"/>
            <a:chOff x="0" y="0"/>
            <a:chExt cx="670823" cy="670823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260D7B2-5BFB-F704-94E4-369EC5FA1579}"/>
                </a:ext>
              </a:extLst>
            </p:cNvPr>
            <p:cNvSpPr/>
            <p:nvPr/>
          </p:nvSpPr>
          <p:spPr>
            <a:xfrm>
              <a:off x="0" y="0"/>
              <a:ext cx="670823" cy="670823"/>
            </a:xfrm>
            <a:prstGeom prst="ellipse">
              <a:avLst/>
            </a:prstGeom>
            <a:solidFill>
              <a:srgbClr val="1EC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40" name="Graphic 29" descr="Preguntas con contenido sólido">
              <a:extLst>
                <a:ext uri="{FF2B5EF4-FFF2-40B4-BE49-F238E27FC236}">
                  <a16:creationId xmlns:a16="http://schemas.microsoft.com/office/drawing/2014/main" id="{49369B07-2DF5-866D-CE3B-751DE6C69D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4428" y="88605"/>
              <a:ext cx="490855" cy="490855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4A9F4AD-87DC-24FC-A95E-FD21D17C8111}"/>
              </a:ext>
            </a:extLst>
          </p:cNvPr>
          <p:cNvGrpSpPr/>
          <p:nvPr/>
        </p:nvGrpSpPr>
        <p:grpSpPr>
          <a:xfrm>
            <a:off x="668540" y="2953350"/>
            <a:ext cx="458312" cy="458312"/>
            <a:chOff x="8846747" y="4554000"/>
            <a:chExt cx="636024" cy="636024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B42F07E-90EB-227F-2E8E-AF8DB3420033}"/>
                </a:ext>
              </a:extLst>
            </p:cNvPr>
            <p:cNvSpPr/>
            <p:nvPr/>
          </p:nvSpPr>
          <p:spPr>
            <a:xfrm>
              <a:off x="8846747" y="4554000"/>
              <a:ext cx="636024" cy="63602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43" name="Graphic 27" descr="Aspiración con contenido sólido">
              <a:extLst>
                <a:ext uri="{FF2B5EF4-FFF2-40B4-BE49-F238E27FC236}">
                  <a16:creationId xmlns:a16="http://schemas.microsoft.com/office/drawing/2014/main" id="{0D02B3CE-0EB6-BE70-E04A-70E42086D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880350" y="4590964"/>
              <a:ext cx="564130" cy="564130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6EF2CB9-FD58-2324-5F7D-039771A71317}"/>
              </a:ext>
            </a:extLst>
          </p:cNvPr>
          <p:cNvGrpSpPr/>
          <p:nvPr/>
        </p:nvGrpSpPr>
        <p:grpSpPr>
          <a:xfrm>
            <a:off x="668540" y="3627701"/>
            <a:ext cx="458312" cy="458312"/>
            <a:chOff x="9919954" y="4554000"/>
            <a:chExt cx="636024" cy="636024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28B522F-E1F8-40C2-5FEE-F09A3272666F}"/>
                </a:ext>
              </a:extLst>
            </p:cNvPr>
            <p:cNvSpPr/>
            <p:nvPr/>
          </p:nvSpPr>
          <p:spPr>
            <a:xfrm>
              <a:off x="9919954" y="4554000"/>
              <a:ext cx="636024" cy="63602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46" name="Graphic 30" descr="Rompecabezas con relleno sólido">
              <a:extLst>
                <a:ext uri="{FF2B5EF4-FFF2-40B4-BE49-F238E27FC236}">
                  <a16:creationId xmlns:a16="http://schemas.microsoft.com/office/drawing/2014/main" id="{20E7F622-2786-F866-BC8A-8AABFA75D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037565" y="4671612"/>
              <a:ext cx="398563" cy="398563"/>
            </a:xfrm>
            <a:prstGeom prst="rect">
              <a:avLst/>
            </a:prstGeom>
          </p:spPr>
        </p:pic>
      </p:grp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EAD29D9-D8B4-895E-A0C1-37B0E54752B7}"/>
              </a:ext>
            </a:extLst>
          </p:cNvPr>
          <p:cNvSpPr txBox="1">
            <a:spLocks/>
          </p:cNvSpPr>
          <p:nvPr/>
        </p:nvSpPr>
        <p:spPr>
          <a:xfrm>
            <a:off x="1498601" y="2830192"/>
            <a:ext cx="5567217" cy="3682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xl" sz="1800" b="1" dirty="0">
                <a:solidFill>
                  <a:schemeClr val="bg1"/>
                </a:solidFill>
              </a:rPr>
              <a:t>Abiertas:</a:t>
            </a:r>
          </a:p>
          <a:p>
            <a:pPr>
              <a:spcBef>
                <a:spcPts val="300"/>
              </a:spcBef>
              <a:spcAft>
                <a:spcPts val="1200"/>
              </a:spcAft>
            </a:pPr>
            <a:r>
              <a:rPr lang="es-xl" sz="1800" dirty="0">
                <a:solidFill>
                  <a:schemeClr val="bg1"/>
                </a:solidFill>
              </a:rPr>
              <a:t>Preguntas que comienzan con 'Qué', 'Cómo' y, 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s-xl" sz="1800" dirty="0">
                <a:solidFill>
                  <a:schemeClr val="bg1"/>
                </a:solidFill>
              </a:rPr>
              <a:t>a veces, 'Por qué'. Sirven para aclarar y obtener información para abrir una conversación. </a:t>
            </a:r>
          </a:p>
          <a:p>
            <a:r>
              <a:rPr lang="es-xl" sz="1800" b="1" dirty="0">
                <a:solidFill>
                  <a:schemeClr val="bg1">
                    <a:lumMod val="75000"/>
                  </a:schemeClr>
                </a:solidFill>
              </a:rPr>
              <a:t>Cerradas:</a:t>
            </a:r>
          </a:p>
          <a:p>
            <a:pPr>
              <a:spcBef>
                <a:spcPts val="300"/>
              </a:spcBef>
              <a:spcAft>
                <a:spcPts val="1200"/>
              </a:spcAft>
            </a:pPr>
            <a:r>
              <a:rPr lang="es-xl" sz="1800" dirty="0">
                <a:solidFill>
                  <a:schemeClr val="bg1">
                    <a:lumMod val="75000"/>
                  </a:schemeClr>
                </a:solidFill>
              </a:rPr>
              <a:t>Preguntas que obligan a contestar con respuestas cortas (es decir, sí/no o una palabra) para acotar/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xl" sz="1800" dirty="0">
                <a:solidFill>
                  <a:schemeClr val="bg1">
                    <a:lumMod val="75000"/>
                  </a:schemeClr>
                </a:solidFill>
              </a:rPr>
              <a:t>cerrar una conversación.</a:t>
            </a:r>
          </a:p>
          <a:p>
            <a:r>
              <a:rPr lang="es-xl" sz="1800" b="1" dirty="0">
                <a:solidFill>
                  <a:schemeClr val="bg1">
                    <a:lumMod val="75000"/>
                  </a:schemeClr>
                </a:solidFill>
              </a:rPr>
              <a:t>Capciosas:</a:t>
            </a:r>
          </a:p>
          <a:p>
            <a:pPr>
              <a:spcBef>
                <a:spcPts val="300"/>
              </a:spcBef>
            </a:pPr>
            <a:r>
              <a:rPr lang="es-xl" sz="1800" dirty="0">
                <a:solidFill>
                  <a:schemeClr val="bg1">
                    <a:lumMod val="75000"/>
                  </a:schemeClr>
                </a:solidFill>
              </a:rPr>
              <a:t>Preguntas que incitan o fomentan la respuesta deseada.</a:t>
            </a:r>
          </a:p>
          <a:p>
            <a:endParaRPr lang="en-US" sz="1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E7B72C-5986-00C2-0A02-2BF4FB6DA76B}"/>
              </a:ext>
            </a:extLst>
          </p:cNvPr>
          <p:cNvSpPr txBox="1">
            <a:spLocks/>
          </p:cNvSpPr>
          <p:nvPr/>
        </p:nvSpPr>
        <p:spPr>
          <a:xfrm>
            <a:off x="1498600" y="2274567"/>
            <a:ext cx="2959100" cy="466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xl" sz="2400" b="1" dirty="0">
                <a:solidFill>
                  <a:schemeClr val="tx2"/>
                </a:solidFill>
              </a:rPr>
              <a:t>Tipos de Preguntas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33EAA4-96BE-5705-302F-F52D188BF036}"/>
              </a:ext>
            </a:extLst>
          </p:cNvPr>
          <p:cNvSpPr/>
          <p:nvPr/>
        </p:nvSpPr>
        <p:spPr>
          <a:xfrm rot="454642">
            <a:off x="7094873" y="2044191"/>
            <a:ext cx="7197051" cy="5902354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6A783D5-A480-5F3D-4C4B-16BEDB5D5B9D}"/>
              </a:ext>
            </a:extLst>
          </p:cNvPr>
          <p:cNvSpPr txBox="1">
            <a:spLocks/>
          </p:cNvSpPr>
          <p:nvPr/>
        </p:nvSpPr>
        <p:spPr>
          <a:xfrm>
            <a:off x="8625154" y="3063572"/>
            <a:ext cx="3627247" cy="1743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s-xl" sz="2800" b="1" dirty="0">
                <a:solidFill>
                  <a:schemeClr val="bg1"/>
                </a:solidFill>
                <a:latin typeface="+mj-lt"/>
              </a:rPr>
              <a:t>¿Qué tipo de pregunta deberían utilizar más los facilitadores? </a:t>
            </a:r>
          </a:p>
        </p:txBody>
      </p:sp>
      <p:pic>
        <p:nvPicPr>
          <p:cNvPr id="15" name="Graphic 14" descr="Bombilla con relleno sólido">
            <a:extLst>
              <a:ext uri="{FF2B5EF4-FFF2-40B4-BE49-F238E27FC236}">
                <a16:creationId xmlns:a16="http://schemas.microsoft.com/office/drawing/2014/main" id="{0DA58FD1-B2C4-5F27-8D74-F2E776B7A3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37525" y="3399264"/>
            <a:ext cx="914400" cy="914400"/>
          </a:xfrm>
          <a:prstGeom prst="rect">
            <a:avLst/>
          </a:prstGeom>
        </p:spPr>
      </p:pic>
      <p:pic>
        <p:nvPicPr>
          <p:cNvPr id="7" name="Graphic 6" descr="Luces encendidas con relleno sólido">
            <a:extLst>
              <a:ext uri="{FF2B5EF4-FFF2-40B4-BE49-F238E27FC236}">
                <a16:creationId xmlns:a16="http://schemas.microsoft.com/office/drawing/2014/main" id="{E0CAD83D-6830-5622-5218-8E9349E5D9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618411" y="3269025"/>
            <a:ext cx="952627" cy="95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0852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DF3DFAD-16CA-D3CD-4F55-7D194F8986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600" y="596900"/>
            <a:ext cx="7401560" cy="466685"/>
          </a:xfrm>
        </p:spPr>
        <p:txBody>
          <a:bodyPr/>
          <a:lstStyle/>
          <a:p>
            <a:pPr marL="0" indent="0">
              <a:buNone/>
            </a:pPr>
            <a:r>
              <a:rPr lang="es-xl" b="1" dirty="0"/>
              <a:t>Habilidades clave de facilitación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F73E361-427E-6F30-6D1A-14875A11052D}"/>
              </a:ext>
            </a:extLst>
          </p:cNvPr>
          <p:cNvGrpSpPr/>
          <p:nvPr/>
        </p:nvGrpSpPr>
        <p:grpSpPr>
          <a:xfrm>
            <a:off x="1947283" y="2529494"/>
            <a:ext cx="1998980" cy="1998980"/>
            <a:chOff x="0" y="0"/>
            <a:chExt cx="670823" cy="670823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9C937A4-DD42-8DE7-30D7-C2CA9E943C6D}"/>
                </a:ext>
              </a:extLst>
            </p:cNvPr>
            <p:cNvSpPr/>
            <p:nvPr/>
          </p:nvSpPr>
          <p:spPr>
            <a:xfrm>
              <a:off x="0" y="0"/>
              <a:ext cx="670823" cy="67082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13" name="Graphic 29" descr="Preguntas con contenido sólido">
              <a:extLst>
                <a:ext uri="{FF2B5EF4-FFF2-40B4-BE49-F238E27FC236}">
                  <a16:creationId xmlns:a16="http://schemas.microsoft.com/office/drawing/2014/main" id="{17544C43-A09D-40EB-ABA3-9A892AAEF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4428" y="88605"/>
              <a:ext cx="490855" cy="490855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351C8E0-D89A-00ED-8C75-5D10FA38CBE5}"/>
              </a:ext>
            </a:extLst>
          </p:cNvPr>
          <p:cNvGrpSpPr/>
          <p:nvPr/>
        </p:nvGrpSpPr>
        <p:grpSpPr>
          <a:xfrm>
            <a:off x="5079551" y="2529494"/>
            <a:ext cx="1998980" cy="1998980"/>
            <a:chOff x="0" y="0"/>
            <a:chExt cx="670823" cy="670823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CB65F6F-14F0-D7CF-0B30-709B745BC3AC}"/>
                </a:ext>
              </a:extLst>
            </p:cNvPr>
            <p:cNvSpPr/>
            <p:nvPr/>
          </p:nvSpPr>
          <p:spPr>
            <a:xfrm>
              <a:off x="0" y="0"/>
              <a:ext cx="670823" cy="670823"/>
            </a:xfrm>
            <a:prstGeom prst="ellipse">
              <a:avLst/>
            </a:prstGeom>
            <a:solidFill>
              <a:srgbClr val="1EC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16" name="Graphic 27" descr="Aspiración con contenido sólido">
              <a:extLst>
                <a:ext uri="{FF2B5EF4-FFF2-40B4-BE49-F238E27FC236}">
                  <a16:creationId xmlns:a16="http://schemas.microsoft.com/office/drawing/2014/main" id="{87149E32-923B-7A53-7B6D-90A783E1C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5442" y="38986"/>
              <a:ext cx="594995" cy="594995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D20791F-F649-09E3-22FF-2CDE7DB8CED6}"/>
              </a:ext>
            </a:extLst>
          </p:cNvPr>
          <p:cNvGrpSpPr/>
          <p:nvPr/>
        </p:nvGrpSpPr>
        <p:grpSpPr>
          <a:xfrm>
            <a:off x="8211819" y="2529494"/>
            <a:ext cx="1998980" cy="1998980"/>
            <a:chOff x="0" y="0"/>
            <a:chExt cx="670823" cy="670823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ABC6C65-D5AF-89DA-1908-C4D6E5D28F82}"/>
                </a:ext>
              </a:extLst>
            </p:cNvPr>
            <p:cNvSpPr/>
            <p:nvPr/>
          </p:nvSpPr>
          <p:spPr>
            <a:xfrm>
              <a:off x="0" y="0"/>
              <a:ext cx="670823" cy="67082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19" name="Graphic 30" descr="Rompecabezas con relleno sólido">
              <a:extLst>
                <a:ext uri="{FF2B5EF4-FFF2-40B4-BE49-F238E27FC236}">
                  <a16:creationId xmlns:a16="http://schemas.microsoft.com/office/drawing/2014/main" id="{5B7A3431-773D-CCFB-B0A3-96CD7571D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4046" y="124047"/>
              <a:ext cx="420370" cy="420370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D9C4EB3-F2C8-ABA0-BA62-59E9473D9C53}"/>
              </a:ext>
            </a:extLst>
          </p:cNvPr>
          <p:cNvSpPr txBox="1"/>
          <p:nvPr/>
        </p:nvSpPr>
        <p:spPr>
          <a:xfrm>
            <a:off x="1594223" y="4737100"/>
            <a:ext cx="2705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xl" sz="2000" b="1" dirty="0">
                <a:solidFill>
                  <a:schemeClr val="bg1">
                    <a:lumMod val="75000"/>
                  </a:schemeClr>
                </a:solidFill>
              </a:rPr>
              <a:t>Escucha al:</a:t>
            </a:r>
          </a:p>
          <a:p>
            <a:pPr algn="ctr"/>
            <a:r>
              <a:rPr lang="es-xl" sz="2000" dirty="0">
                <a:solidFill>
                  <a:schemeClr val="bg1">
                    <a:lumMod val="75000"/>
                  </a:schemeClr>
                </a:solidFill>
              </a:rPr>
              <a:t>Hacer preguntas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8002F6B-908D-7AFF-D53F-8153314B39FA}"/>
              </a:ext>
            </a:extLst>
          </p:cNvPr>
          <p:cNvSpPr txBox="1"/>
          <p:nvPr/>
        </p:nvSpPr>
        <p:spPr>
          <a:xfrm>
            <a:off x="4726491" y="4730752"/>
            <a:ext cx="2705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xl" sz="2000" b="1" dirty="0">
                <a:solidFill>
                  <a:schemeClr val="tx2"/>
                </a:solidFill>
              </a:rPr>
              <a:t>Involúcrate al:</a:t>
            </a:r>
          </a:p>
          <a:p>
            <a:pPr algn="ctr"/>
            <a:r>
              <a:rPr lang="es-xl" sz="2000" dirty="0"/>
              <a:t>Motivar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F0496A9-31C0-0587-EC44-DA6EDAA0C773}"/>
              </a:ext>
            </a:extLst>
          </p:cNvPr>
          <p:cNvSpPr txBox="1"/>
          <p:nvPr/>
        </p:nvSpPr>
        <p:spPr>
          <a:xfrm>
            <a:off x="7858759" y="4730752"/>
            <a:ext cx="2705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xl" sz="2000" b="1" dirty="0">
                <a:solidFill>
                  <a:schemeClr val="bg1">
                    <a:lumMod val="75000"/>
                  </a:schemeClr>
                </a:solidFill>
              </a:rPr>
              <a:t>Conecta al:</a:t>
            </a:r>
          </a:p>
          <a:p>
            <a:pPr algn="ctr"/>
            <a:r>
              <a:rPr lang="es-xl" sz="2000" dirty="0">
                <a:solidFill>
                  <a:schemeClr val="bg1">
                    <a:lumMod val="75000"/>
                  </a:schemeClr>
                </a:solidFill>
              </a:rPr>
              <a:t>Resumir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BCFCCBCE-D643-72A9-7B79-9EF371EBDE7A}"/>
              </a:ext>
            </a:extLst>
          </p:cNvPr>
          <p:cNvSpPr txBox="1">
            <a:spLocks/>
          </p:cNvSpPr>
          <p:nvPr/>
        </p:nvSpPr>
        <p:spPr>
          <a:xfrm>
            <a:off x="533399" y="1651376"/>
            <a:ext cx="10784305" cy="466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s-xl" sz="2400" b="1" dirty="0">
                <a:solidFill>
                  <a:schemeClr val="tx2"/>
                </a:solidFill>
              </a:rPr>
              <a:t>Las habilidades de facilitación promueven la interacción y la participación </a:t>
            </a:r>
          </a:p>
        </p:txBody>
      </p:sp>
    </p:spTree>
    <p:extLst>
      <p:ext uri="{BB962C8B-B14F-4D97-AF65-F5344CB8AC3E}">
        <p14:creationId xmlns:p14="http://schemas.microsoft.com/office/powerpoint/2010/main" val="36876517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DF3DFAD-16CA-D3CD-4F55-7D194F8986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600" y="596900"/>
            <a:ext cx="7401560" cy="466685"/>
          </a:xfrm>
        </p:spPr>
        <p:txBody>
          <a:bodyPr/>
          <a:lstStyle/>
          <a:p>
            <a:pPr marL="0" indent="0">
              <a:buNone/>
            </a:pPr>
            <a:r>
              <a:rPr lang="es-xl" b="1" dirty="0"/>
              <a:t>Habilidades clave de facilitación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D42D3806-99BA-4A0C-A655-7482EF5F11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98600" y="1092602"/>
            <a:ext cx="3276600" cy="376034"/>
          </a:xfrm>
        </p:spPr>
        <p:txBody>
          <a:bodyPr/>
          <a:lstStyle/>
          <a:p>
            <a:r>
              <a:rPr lang="es-xl" dirty="0"/>
              <a:t>Involúcrate al: Motivar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126D3CB-A335-E2AC-36EC-8E6F68CA1242}"/>
              </a:ext>
            </a:extLst>
          </p:cNvPr>
          <p:cNvGrpSpPr/>
          <p:nvPr/>
        </p:nvGrpSpPr>
        <p:grpSpPr>
          <a:xfrm>
            <a:off x="666851" y="1843205"/>
            <a:ext cx="458313" cy="458313"/>
            <a:chOff x="0" y="0"/>
            <a:chExt cx="670823" cy="670823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260D7B2-5BFB-F704-94E4-369EC5FA1579}"/>
                </a:ext>
              </a:extLst>
            </p:cNvPr>
            <p:cNvSpPr/>
            <p:nvPr/>
          </p:nvSpPr>
          <p:spPr>
            <a:xfrm>
              <a:off x="0" y="0"/>
              <a:ext cx="670823" cy="67082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40" name="Graphic 29" descr="Preguntas con contenido sólido">
              <a:extLst>
                <a:ext uri="{FF2B5EF4-FFF2-40B4-BE49-F238E27FC236}">
                  <a16:creationId xmlns:a16="http://schemas.microsoft.com/office/drawing/2014/main" id="{49369B07-2DF5-866D-CE3B-751DE6C69D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4428" y="88605"/>
              <a:ext cx="490855" cy="490855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6EF2CB9-FD58-2324-5F7D-039771A71317}"/>
              </a:ext>
            </a:extLst>
          </p:cNvPr>
          <p:cNvGrpSpPr/>
          <p:nvPr/>
        </p:nvGrpSpPr>
        <p:grpSpPr>
          <a:xfrm>
            <a:off x="666851" y="3474747"/>
            <a:ext cx="458312" cy="458312"/>
            <a:chOff x="9919954" y="4554000"/>
            <a:chExt cx="636024" cy="636024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28B522F-E1F8-40C2-5FEE-F09A3272666F}"/>
                </a:ext>
              </a:extLst>
            </p:cNvPr>
            <p:cNvSpPr/>
            <p:nvPr/>
          </p:nvSpPr>
          <p:spPr>
            <a:xfrm>
              <a:off x="9919954" y="4554000"/>
              <a:ext cx="636024" cy="63602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46" name="Graphic 30" descr="Rompecabezas con relleno sólido">
              <a:extLst>
                <a:ext uri="{FF2B5EF4-FFF2-40B4-BE49-F238E27FC236}">
                  <a16:creationId xmlns:a16="http://schemas.microsoft.com/office/drawing/2014/main" id="{20E7F622-2786-F866-BC8A-8AABFA75D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037565" y="4671612"/>
              <a:ext cx="398563" cy="398563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A5E6D8B-570F-2D7B-EB03-702E43DAD7D8}"/>
              </a:ext>
            </a:extLst>
          </p:cNvPr>
          <p:cNvGrpSpPr/>
          <p:nvPr/>
        </p:nvGrpSpPr>
        <p:grpSpPr>
          <a:xfrm>
            <a:off x="485556" y="2477682"/>
            <a:ext cx="820902" cy="820902"/>
            <a:chOff x="0" y="0"/>
            <a:chExt cx="670823" cy="67082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207AA26-66EB-3BDD-BA8B-82F0CA6310A3}"/>
                </a:ext>
              </a:extLst>
            </p:cNvPr>
            <p:cNvSpPr/>
            <p:nvPr/>
          </p:nvSpPr>
          <p:spPr>
            <a:xfrm>
              <a:off x="0" y="0"/>
              <a:ext cx="670823" cy="670823"/>
            </a:xfrm>
            <a:prstGeom prst="ellipse">
              <a:avLst/>
            </a:prstGeom>
            <a:solidFill>
              <a:srgbClr val="1EC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5" name="Graphic 27" descr="Aspiración con contenido sólido">
              <a:extLst>
                <a:ext uri="{FF2B5EF4-FFF2-40B4-BE49-F238E27FC236}">
                  <a16:creationId xmlns:a16="http://schemas.microsoft.com/office/drawing/2014/main" id="{27EC2B2E-C3A2-03EB-5C02-82D8BAAE3A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5442" y="38986"/>
              <a:ext cx="594995" cy="594995"/>
            </a:xfrm>
            <a:prstGeom prst="rect">
              <a:avLst/>
            </a:prstGeom>
          </p:spPr>
        </p:pic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A8DA2CCB-CD4F-6DA8-CE72-6D15006A9D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98601" y="1818708"/>
            <a:ext cx="8527716" cy="820902"/>
          </a:xfrm>
        </p:spPr>
        <p:txBody>
          <a:bodyPr>
            <a:normAutofit/>
          </a:bodyPr>
          <a:lstStyle/>
          <a:p>
            <a:r>
              <a:rPr lang="es-xl" sz="2000" dirty="0"/>
              <a:t>Cuando estamos hablando con alguien, ¿cuáles son las formas en que las que motivamos a compartir sus pensamientos en la conversación? </a:t>
            </a:r>
          </a:p>
        </p:txBody>
      </p:sp>
    </p:spTree>
    <p:extLst>
      <p:ext uri="{BB962C8B-B14F-4D97-AF65-F5344CB8AC3E}">
        <p14:creationId xmlns:p14="http://schemas.microsoft.com/office/powerpoint/2010/main" val="28379415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DF3DFAD-16CA-D3CD-4F55-7D194F8986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600" y="596900"/>
            <a:ext cx="7401560" cy="466685"/>
          </a:xfrm>
        </p:spPr>
        <p:txBody>
          <a:bodyPr/>
          <a:lstStyle/>
          <a:p>
            <a:pPr marL="0" indent="0">
              <a:buNone/>
            </a:pPr>
            <a:r>
              <a:rPr lang="es-xl" b="1" dirty="0"/>
              <a:t>Habilidades clave de facilitación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D42D3806-99BA-4A0C-A655-7482EF5F11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98600" y="1092602"/>
            <a:ext cx="3276600" cy="376034"/>
          </a:xfrm>
        </p:spPr>
        <p:txBody>
          <a:bodyPr/>
          <a:lstStyle/>
          <a:p>
            <a:r>
              <a:rPr lang="es-xl" dirty="0"/>
              <a:t>Involúcrate al: Motivar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126D3CB-A335-E2AC-36EC-8E6F68CA1242}"/>
              </a:ext>
            </a:extLst>
          </p:cNvPr>
          <p:cNvGrpSpPr/>
          <p:nvPr/>
        </p:nvGrpSpPr>
        <p:grpSpPr>
          <a:xfrm>
            <a:off x="666851" y="1843205"/>
            <a:ext cx="458313" cy="458313"/>
            <a:chOff x="0" y="0"/>
            <a:chExt cx="670823" cy="670823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260D7B2-5BFB-F704-94E4-369EC5FA1579}"/>
                </a:ext>
              </a:extLst>
            </p:cNvPr>
            <p:cNvSpPr/>
            <p:nvPr/>
          </p:nvSpPr>
          <p:spPr>
            <a:xfrm>
              <a:off x="0" y="0"/>
              <a:ext cx="670823" cy="67082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40" name="Graphic 29" descr="Preguntas con contenido sólido">
              <a:extLst>
                <a:ext uri="{FF2B5EF4-FFF2-40B4-BE49-F238E27FC236}">
                  <a16:creationId xmlns:a16="http://schemas.microsoft.com/office/drawing/2014/main" id="{49369B07-2DF5-866D-CE3B-751DE6C69D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4428" y="88605"/>
              <a:ext cx="490855" cy="490855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6EF2CB9-FD58-2324-5F7D-039771A71317}"/>
              </a:ext>
            </a:extLst>
          </p:cNvPr>
          <p:cNvGrpSpPr/>
          <p:nvPr/>
        </p:nvGrpSpPr>
        <p:grpSpPr>
          <a:xfrm>
            <a:off x="666851" y="3474747"/>
            <a:ext cx="458312" cy="458312"/>
            <a:chOff x="9919954" y="4554000"/>
            <a:chExt cx="636024" cy="636024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28B522F-E1F8-40C2-5FEE-F09A3272666F}"/>
                </a:ext>
              </a:extLst>
            </p:cNvPr>
            <p:cNvSpPr/>
            <p:nvPr/>
          </p:nvSpPr>
          <p:spPr>
            <a:xfrm>
              <a:off x="9919954" y="4554000"/>
              <a:ext cx="636024" cy="63602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46" name="Graphic 30" descr="Rompecabezas con relleno sólido">
              <a:extLst>
                <a:ext uri="{FF2B5EF4-FFF2-40B4-BE49-F238E27FC236}">
                  <a16:creationId xmlns:a16="http://schemas.microsoft.com/office/drawing/2014/main" id="{20E7F622-2786-F866-BC8A-8AABFA75D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037565" y="4671612"/>
              <a:ext cx="398563" cy="398563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A5E6D8B-570F-2D7B-EB03-702E43DAD7D8}"/>
              </a:ext>
            </a:extLst>
          </p:cNvPr>
          <p:cNvGrpSpPr/>
          <p:nvPr/>
        </p:nvGrpSpPr>
        <p:grpSpPr>
          <a:xfrm>
            <a:off x="485556" y="2477682"/>
            <a:ext cx="820902" cy="820902"/>
            <a:chOff x="0" y="0"/>
            <a:chExt cx="670823" cy="67082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207AA26-66EB-3BDD-BA8B-82F0CA6310A3}"/>
                </a:ext>
              </a:extLst>
            </p:cNvPr>
            <p:cNvSpPr/>
            <p:nvPr/>
          </p:nvSpPr>
          <p:spPr>
            <a:xfrm>
              <a:off x="0" y="0"/>
              <a:ext cx="670823" cy="670823"/>
            </a:xfrm>
            <a:prstGeom prst="ellipse">
              <a:avLst/>
            </a:prstGeom>
            <a:solidFill>
              <a:srgbClr val="1EC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5" name="Graphic 27" descr="Aspiración con contenido sólido">
              <a:extLst>
                <a:ext uri="{FF2B5EF4-FFF2-40B4-BE49-F238E27FC236}">
                  <a16:creationId xmlns:a16="http://schemas.microsoft.com/office/drawing/2014/main" id="{27EC2B2E-C3A2-03EB-5C02-82D8BAAE3A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5442" y="38986"/>
              <a:ext cx="594995" cy="594995"/>
            </a:xfrm>
            <a:prstGeom prst="rect">
              <a:avLst/>
            </a:prstGeom>
          </p:spPr>
        </p:pic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A8DA2CCB-CD4F-6DA8-CE72-6D15006A9D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98600" y="1803933"/>
            <a:ext cx="6027743" cy="466685"/>
          </a:xfrm>
        </p:spPr>
        <p:txBody>
          <a:bodyPr>
            <a:noAutofit/>
          </a:bodyPr>
          <a:lstStyle/>
          <a:p>
            <a:r>
              <a:rPr lang="es-xl" sz="1400" dirty="0"/>
              <a:t>Cuando estamos hablando con alguien, ¿cuáles son las formas en que las que motivamos a compartir sus pensamientos en la conversación? 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9DD9CE31-1E9A-4252-8AC1-9F8ACA1E28D9}"/>
              </a:ext>
            </a:extLst>
          </p:cNvPr>
          <p:cNvSpPr txBox="1">
            <a:spLocks/>
          </p:cNvSpPr>
          <p:nvPr/>
        </p:nvSpPr>
        <p:spPr>
          <a:xfrm>
            <a:off x="1498601" y="2810592"/>
            <a:ext cx="5567217" cy="3682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xl" sz="1800" b="1" dirty="0">
                <a:solidFill>
                  <a:schemeClr val="accent2"/>
                </a:solidFill>
              </a:rPr>
              <a:t>Nuestras palabras:</a:t>
            </a:r>
          </a:p>
          <a:p>
            <a:pPr>
              <a:spcBef>
                <a:spcPts val="300"/>
              </a:spcBef>
              <a:spcAft>
                <a:spcPts val="1200"/>
              </a:spcAft>
            </a:pPr>
            <a:r>
              <a:rPr lang="es-xl" sz="1800" dirty="0"/>
              <a:t>Oh sí, cuenta más sobre eso, eso es genial, ¿alguien tiene algo que añadir?, ¡Bien!, Gracias, etc. </a:t>
            </a:r>
          </a:p>
          <a:p>
            <a:r>
              <a:rPr lang="es-xl" sz="1800" b="1" dirty="0">
                <a:solidFill>
                  <a:schemeClr val="accent2"/>
                </a:solidFill>
              </a:rPr>
              <a:t>Nuestros gestos y lenguaje corporal:</a:t>
            </a:r>
          </a:p>
          <a:p>
            <a:pPr>
              <a:spcBef>
                <a:spcPts val="300"/>
              </a:spcBef>
              <a:spcAft>
                <a:spcPts val="1200"/>
              </a:spcAft>
            </a:pPr>
            <a:r>
              <a:rPr lang="es-xl" sz="1800" dirty="0"/>
              <a:t>Asentir con la cabeza, mantener el contacto visual, posición abierta del cuerpo</a:t>
            </a:r>
            <a:r>
              <a:rPr lang="en-US" sz="1800" dirty="0"/>
              <a:t>.</a:t>
            </a:r>
            <a:r>
              <a:rPr lang="es-xl" sz="1800" dirty="0"/>
              <a:t> </a:t>
            </a:r>
          </a:p>
          <a:p>
            <a:r>
              <a:rPr lang="es-xl" sz="1800" b="1" dirty="0">
                <a:solidFill>
                  <a:schemeClr val="accent2"/>
                </a:solidFill>
              </a:rPr>
              <a:t>Nuestra atención:</a:t>
            </a:r>
          </a:p>
          <a:p>
            <a:pPr>
              <a:spcBef>
                <a:spcPts val="300"/>
              </a:spcBef>
            </a:pPr>
            <a:r>
              <a:rPr lang="es-xl" sz="1800" dirty="0"/>
              <a:t>Recoge la última palabra o dos de la frase de otra persona para construir tu respuesta, asegurándote de que no te distraes haciendo otras cosas. 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67B769B-D256-A6CF-A2A0-8BCF74020FC5}"/>
              </a:ext>
            </a:extLst>
          </p:cNvPr>
          <p:cNvSpPr txBox="1">
            <a:spLocks/>
          </p:cNvSpPr>
          <p:nvPr/>
        </p:nvSpPr>
        <p:spPr>
          <a:xfrm>
            <a:off x="1498599" y="2304929"/>
            <a:ext cx="5923693" cy="466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s-xl" sz="2400" b="1" dirty="0">
                <a:solidFill>
                  <a:schemeClr val="tx2"/>
                </a:solidFill>
              </a:rPr>
              <a:t>Entregamos motivación a través de: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6541AEB-42D1-EFA2-1B26-557BFAAB0896}"/>
              </a:ext>
            </a:extLst>
          </p:cNvPr>
          <p:cNvSpPr/>
          <p:nvPr/>
        </p:nvSpPr>
        <p:spPr>
          <a:xfrm rot="454642">
            <a:off x="7214143" y="2044192"/>
            <a:ext cx="7197051" cy="5902354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B31F4E7-33BF-994D-BB83-E5688F206090}"/>
              </a:ext>
            </a:extLst>
          </p:cNvPr>
          <p:cNvSpPr txBox="1">
            <a:spLocks/>
          </p:cNvSpPr>
          <p:nvPr/>
        </p:nvSpPr>
        <p:spPr>
          <a:xfrm>
            <a:off x="8332678" y="3076975"/>
            <a:ext cx="3192471" cy="25982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s-xl" sz="2600" b="1" dirty="0">
                <a:solidFill>
                  <a:schemeClr val="bg1"/>
                </a:solidFill>
                <a:latin typeface="+mj-lt"/>
              </a:rPr>
              <a:t>¿De qué otras formas han </a:t>
            </a:r>
            <a:br>
              <a:rPr lang="en-US" sz="2600" b="1" dirty="0">
                <a:solidFill>
                  <a:schemeClr val="bg1"/>
                </a:solidFill>
                <a:latin typeface="+mj-lt"/>
              </a:rPr>
            </a:br>
            <a:r>
              <a:rPr lang="es-xl" sz="2600" b="1" dirty="0">
                <a:solidFill>
                  <a:schemeClr val="bg1"/>
                </a:solidFill>
                <a:latin typeface="+mj-lt"/>
              </a:rPr>
              <a:t>visto que los facilitadores los motivan a ustedes o a otros en una capacitación?</a:t>
            </a:r>
          </a:p>
        </p:txBody>
      </p:sp>
      <p:pic>
        <p:nvPicPr>
          <p:cNvPr id="10" name="Graphic 9" descr="Bombilla con relleno sólido">
            <a:extLst>
              <a:ext uri="{FF2B5EF4-FFF2-40B4-BE49-F238E27FC236}">
                <a16:creationId xmlns:a16="http://schemas.microsoft.com/office/drawing/2014/main" id="{698862D8-CF1B-0C0B-2383-CBB83C2F57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26343" y="303022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5639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DF3DFAD-16CA-D3CD-4F55-7D194F8986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600" y="596900"/>
            <a:ext cx="7401560" cy="466685"/>
          </a:xfrm>
        </p:spPr>
        <p:txBody>
          <a:bodyPr/>
          <a:lstStyle/>
          <a:p>
            <a:pPr marL="0" indent="0">
              <a:buNone/>
            </a:pPr>
            <a:r>
              <a:rPr lang="es-xl" b="1" dirty="0"/>
              <a:t>Habilidades clave de facilitación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F73E361-427E-6F30-6D1A-14875A11052D}"/>
              </a:ext>
            </a:extLst>
          </p:cNvPr>
          <p:cNvGrpSpPr/>
          <p:nvPr/>
        </p:nvGrpSpPr>
        <p:grpSpPr>
          <a:xfrm>
            <a:off x="1947283" y="2529494"/>
            <a:ext cx="1998980" cy="1998980"/>
            <a:chOff x="0" y="0"/>
            <a:chExt cx="670823" cy="670823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9C937A4-DD42-8DE7-30D7-C2CA9E943C6D}"/>
                </a:ext>
              </a:extLst>
            </p:cNvPr>
            <p:cNvSpPr/>
            <p:nvPr/>
          </p:nvSpPr>
          <p:spPr>
            <a:xfrm>
              <a:off x="0" y="0"/>
              <a:ext cx="670823" cy="67082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13" name="Graphic 29" descr="Preguntas con contenido sólido">
              <a:extLst>
                <a:ext uri="{FF2B5EF4-FFF2-40B4-BE49-F238E27FC236}">
                  <a16:creationId xmlns:a16="http://schemas.microsoft.com/office/drawing/2014/main" id="{17544C43-A09D-40EB-ABA3-9A892AAEF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4428" y="88605"/>
              <a:ext cx="490855" cy="490855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351C8E0-D89A-00ED-8C75-5D10FA38CBE5}"/>
              </a:ext>
            </a:extLst>
          </p:cNvPr>
          <p:cNvGrpSpPr/>
          <p:nvPr/>
        </p:nvGrpSpPr>
        <p:grpSpPr>
          <a:xfrm>
            <a:off x="5079551" y="2529494"/>
            <a:ext cx="1998980" cy="1998980"/>
            <a:chOff x="0" y="0"/>
            <a:chExt cx="670823" cy="670823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CB65F6F-14F0-D7CF-0B30-709B745BC3AC}"/>
                </a:ext>
              </a:extLst>
            </p:cNvPr>
            <p:cNvSpPr/>
            <p:nvPr/>
          </p:nvSpPr>
          <p:spPr>
            <a:xfrm>
              <a:off x="0" y="0"/>
              <a:ext cx="670823" cy="67082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16" name="Graphic 27" descr="Aspiración con contenido sólido">
              <a:extLst>
                <a:ext uri="{FF2B5EF4-FFF2-40B4-BE49-F238E27FC236}">
                  <a16:creationId xmlns:a16="http://schemas.microsoft.com/office/drawing/2014/main" id="{87149E32-923B-7A53-7B6D-90A783E1C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5442" y="38986"/>
              <a:ext cx="594995" cy="594995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D20791F-F649-09E3-22FF-2CDE7DB8CED6}"/>
              </a:ext>
            </a:extLst>
          </p:cNvPr>
          <p:cNvGrpSpPr/>
          <p:nvPr/>
        </p:nvGrpSpPr>
        <p:grpSpPr>
          <a:xfrm>
            <a:off x="8211819" y="2529494"/>
            <a:ext cx="1998980" cy="1998980"/>
            <a:chOff x="0" y="0"/>
            <a:chExt cx="670823" cy="670823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ABC6C65-D5AF-89DA-1908-C4D6E5D28F82}"/>
                </a:ext>
              </a:extLst>
            </p:cNvPr>
            <p:cNvSpPr/>
            <p:nvPr/>
          </p:nvSpPr>
          <p:spPr>
            <a:xfrm>
              <a:off x="0" y="0"/>
              <a:ext cx="670823" cy="670823"/>
            </a:xfrm>
            <a:prstGeom prst="ellipse">
              <a:avLst/>
            </a:prstGeom>
            <a:solidFill>
              <a:srgbClr val="1EC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19" name="Graphic 30" descr="Rompecabezas con relleno sólido">
              <a:extLst>
                <a:ext uri="{FF2B5EF4-FFF2-40B4-BE49-F238E27FC236}">
                  <a16:creationId xmlns:a16="http://schemas.microsoft.com/office/drawing/2014/main" id="{5B7A3431-773D-CCFB-B0A3-96CD7571D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4046" y="124047"/>
              <a:ext cx="420370" cy="420370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D9C4EB3-F2C8-ABA0-BA62-59E9473D9C53}"/>
              </a:ext>
            </a:extLst>
          </p:cNvPr>
          <p:cNvSpPr txBox="1"/>
          <p:nvPr/>
        </p:nvSpPr>
        <p:spPr>
          <a:xfrm>
            <a:off x="1594223" y="4737100"/>
            <a:ext cx="2705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xl" sz="2000" b="1" dirty="0">
                <a:solidFill>
                  <a:schemeClr val="bg1">
                    <a:lumMod val="75000"/>
                  </a:schemeClr>
                </a:solidFill>
              </a:rPr>
              <a:t>Escucha al:</a:t>
            </a:r>
          </a:p>
          <a:p>
            <a:pPr algn="ctr"/>
            <a:r>
              <a:rPr lang="es-xl" sz="2000" dirty="0">
                <a:solidFill>
                  <a:schemeClr val="bg1">
                    <a:lumMod val="75000"/>
                  </a:schemeClr>
                </a:solidFill>
              </a:rPr>
              <a:t>Hacer preguntas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8002F6B-908D-7AFF-D53F-8153314B39FA}"/>
              </a:ext>
            </a:extLst>
          </p:cNvPr>
          <p:cNvSpPr txBox="1"/>
          <p:nvPr/>
        </p:nvSpPr>
        <p:spPr>
          <a:xfrm>
            <a:off x="4726491" y="4730752"/>
            <a:ext cx="2705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xl" sz="2000" b="1" dirty="0">
                <a:solidFill>
                  <a:schemeClr val="bg1">
                    <a:lumMod val="75000"/>
                  </a:schemeClr>
                </a:solidFill>
              </a:rPr>
              <a:t>Involúcrate al:</a:t>
            </a:r>
          </a:p>
          <a:p>
            <a:pPr algn="ctr"/>
            <a:r>
              <a:rPr lang="es-xl" sz="2000" dirty="0">
                <a:solidFill>
                  <a:schemeClr val="bg1">
                    <a:lumMod val="75000"/>
                  </a:schemeClr>
                </a:solidFill>
              </a:rPr>
              <a:t>Motivar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F0496A9-31C0-0587-EC44-DA6EDAA0C773}"/>
              </a:ext>
            </a:extLst>
          </p:cNvPr>
          <p:cNvSpPr txBox="1"/>
          <p:nvPr/>
        </p:nvSpPr>
        <p:spPr>
          <a:xfrm>
            <a:off x="7858759" y="4730752"/>
            <a:ext cx="2705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xl" sz="2000" b="1" dirty="0">
                <a:solidFill>
                  <a:schemeClr val="tx2"/>
                </a:solidFill>
              </a:rPr>
              <a:t>Conecta al:</a:t>
            </a:r>
          </a:p>
          <a:p>
            <a:pPr algn="ctr"/>
            <a:r>
              <a:rPr lang="es-xl" sz="2000" dirty="0"/>
              <a:t>Resumir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BCFCCBCE-D643-72A9-7B79-9EF371EBDE7A}"/>
              </a:ext>
            </a:extLst>
          </p:cNvPr>
          <p:cNvSpPr txBox="1">
            <a:spLocks/>
          </p:cNvSpPr>
          <p:nvPr/>
        </p:nvSpPr>
        <p:spPr>
          <a:xfrm>
            <a:off x="533399" y="1691481"/>
            <a:ext cx="10631905" cy="466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xl" sz="2400" b="1" dirty="0">
                <a:solidFill>
                  <a:schemeClr val="tx2"/>
                </a:solidFill>
              </a:rPr>
              <a:t>Las habilidades de facilitación promueven la interacción y la participación </a:t>
            </a:r>
          </a:p>
        </p:txBody>
      </p:sp>
    </p:spTree>
    <p:extLst>
      <p:ext uri="{BB962C8B-B14F-4D97-AF65-F5344CB8AC3E}">
        <p14:creationId xmlns:p14="http://schemas.microsoft.com/office/powerpoint/2010/main" val="4140446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>
            <a:extLst>
              <a:ext uri="{FF2B5EF4-FFF2-40B4-BE49-F238E27FC236}">
                <a16:creationId xmlns:a16="http://schemas.microsoft.com/office/drawing/2014/main" id="{528F8032-E614-E69B-B60D-3EEEC0084193}"/>
              </a:ext>
            </a:extLst>
          </p:cNvPr>
          <p:cNvSpPr/>
          <p:nvPr/>
        </p:nvSpPr>
        <p:spPr>
          <a:xfrm rot="810587">
            <a:off x="-2984194" y="588416"/>
            <a:ext cx="8541518" cy="7004961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E9AD42-D2EB-4CD2-9A41-0F74341184C9}"/>
              </a:ext>
            </a:extLst>
          </p:cNvPr>
          <p:cNvSpPr txBox="1"/>
          <p:nvPr/>
        </p:nvSpPr>
        <p:spPr>
          <a:xfrm>
            <a:off x="6957393" y="3334122"/>
            <a:ext cx="471777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xl" sz="2400" b="1" i="0" u="none" strike="noStrike" cap="none" dirty="0">
                <a:ea typeface="Ubuntu"/>
                <a:cs typeface="Ubuntu"/>
                <a:sym typeface="Ubuntu"/>
              </a:rPr>
              <a:t>[Nombre de facilitador 1]</a:t>
            </a:r>
          </a:p>
          <a:p>
            <a:pPr>
              <a:spcAft>
                <a:spcPts val="1200"/>
              </a:spcAft>
            </a:pPr>
            <a:r>
              <a:rPr lang="es-xl" sz="2400" b="1" i="0" u="none" strike="noStrike" cap="none" dirty="0">
                <a:ea typeface="Ubuntu"/>
                <a:cs typeface="Ubuntu"/>
                <a:sym typeface="Ubuntu"/>
              </a:rPr>
              <a:t>[Nombre de facilitador 2]</a:t>
            </a:r>
            <a:endParaRPr lang="en-US" sz="2400" b="0" i="0" u="none" strike="noStrike" cap="none" dirty="0">
              <a:ea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4E5AF1-F21E-860F-AB56-18E144F84D3B}"/>
              </a:ext>
            </a:extLst>
          </p:cNvPr>
          <p:cNvSpPr txBox="1"/>
          <p:nvPr/>
        </p:nvSpPr>
        <p:spPr>
          <a:xfrm>
            <a:off x="1286565" y="2645466"/>
            <a:ext cx="3647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xl" sz="3600" b="1" dirty="0">
                <a:solidFill>
                  <a:schemeClr val="bg1"/>
                </a:solidFill>
                <a:latin typeface="+mj-lt"/>
              </a:rPr>
              <a:t>El equipo de facilitación de la sesión de hoy</a:t>
            </a:r>
          </a:p>
        </p:txBody>
      </p:sp>
    </p:spTree>
    <p:extLst>
      <p:ext uri="{BB962C8B-B14F-4D97-AF65-F5344CB8AC3E}">
        <p14:creationId xmlns:p14="http://schemas.microsoft.com/office/powerpoint/2010/main" val="31309624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DF3DFAD-16CA-D3CD-4F55-7D194F8986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600" y="596900"/>
            <a:ext cx="7401560" cy="466685"/>
          </a:xfrm>
        </p:spPr>
        <p:txBody>
          <a:bodyPr/>
          <a:lstStyle/>
          <a:p>
            <a:pPr marL="0" indent="0">
              <a:buNone/>
            </a:pPr>
            <a:r>
              <a:rPr lang="es-xl" b="1" dirty="0"/>
              <a:t>Habilidades clave de facilitación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D42D3806-99BA-4A0C-A655-7482EF5F11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98600" y="1092602"/>
            <a:ext cx="3276600" cy="376034"/>
          </a:xfrm>
        </p:spPr>
        <p:txBody>
          <a:bodyPr/>
          <a:lstStyle/>
          <a:p>
            <a:r>
              <a:rPr lang="es-xl" dirty="0"/>
              <a:t>Conecta al: Resumir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0E022F62-6693-578B-5985-0736A7E5FB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98600" y="2409320"/>
            <a:ext cx="6333436" cy="89161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xl" sz="2000" dirty="0"/>
              <a:t>Juntar ideas importantes para discutirlas más a fondo y verificar que se hayan entendido. 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4A9F4AD-87DC-24FC-A95E-FD21D17C8111}"/>
              </a:ext>
            </a:extLst>
          </p:cNvPr>
          <p:cNvGrpSpPr/>
          <p:nvPr/>
        </p:nvGrpSpPr>
        <p:grpSpPr>
          <a:xfrm>
            <a:off x="666850" y="2611826"/>
            <a:ext cx="458312" cy="458312"/>
            <a:chOff x="8846747" y="4554000"/>
            <a:chExt cx="636024" cy="636024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B42F07E-90EB-227F-2E8E-AF8DB3420033}"/>
                </a:ext>
              </a:extLst>
            </p:cNvPr>
            <p:cNvSpPr/>
            <p:nvPr/>
          </p:nvSpPr>
          <p:spPr>
            <a:xfrm>
              <a:off x="8846747" y="4554000"/>
              <a:ext cx="636024" cy="63602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43" name="Graphic 27" descr="Aspiración con contenido sólido">
              <a:extLst>
                <a:ext uri="{FF2B5EF4-FFF2-40B4-BE49-F238E27FC236}">
                  <a16:creationId xmlns:a16="http://schemas.microsoft.com/office/drawing/2014/main" id="{0D02B3CE-0EB6-BE70-E04A-70E42086D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880350" y="4590964"/>
              <a:ext cx="564130" cy="564130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54173C4-8C9A-08F5-DE47-BD00F62ECED7}"/>
              </a:ext>
            </a:extLst>
          </p:cNvPr>
          <p:cNvGrpSpPr/>
          <p:nvPr/>
        </p:nvGrpSpPr>
        <p:grpSpPr>
          <a:xfrm>
            <a:off x="666850" y="1942595"/>
            <a:ext cx="458313" cy="458313"/>
            <a:chOff x="0" y="0"/>
            <a:chExt cx="670823" cy="67082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A785795-0916-85C7-BC0E-441811807D4A}"/>
                </a:ext>
              </a:extLst>
            </p:cNvPr>
            <p:cNvSpPr/>
            <p:nvPr/>
          </p:nvSpPr>
          <p:spPr>
            <a:xfrm>
              <a:off x="0" y="0"/>
              <a:ext cx="670823" cy="67082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5" name="Graphic 29" descr="Preguntas con contenido sólido">
              <a:extLst>
                <a:ext uri="{FF2B5EF4-FFF2-40B4-BE49-F238E27FC236}">
                  <a16:creationId xmlns:a16="http://schemas.microsoft.com/office/drawing/2014/main" id="{C2D0D27D-496D-B730-EF26-0296DBFA9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4428" y="88605"/>
              <a:ext cx="490855" cy="490855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EA29899-F066-AB67-7BAC-7D898E387E48}"/>
              </a:ext>
            </a:extLst>
          </p:cNvPr>
          <p:cNvGrpSpPr/>
          <p:nvPr/>
        </p:nvGrpSpPr>
        <p:grpSpPr>
          <a:xfrm>
            <a:off x="493659" y="3300934"/>
            <a:ext cx="804695" cy="804695"/>
            <a:chOff x="0" y="0"/>
            <a:chExt cx="670823" cy="67082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97214AA-DF9C-F992-420C-46B25A32C176}"/>
                </a:ext>
              </a:extLst>
            </p:cNvPr>
            <p:cNvSpPr/>
            <p:nvPr/>
          </p:nvSpPr>
          <p:spPr>
            <a:xfrm>
              <a:off x="0" y="0"/>
              <a:ext cx="670823" cy="670823"/>
            </a:xfrm>
            <a:prstGeom prst="ellipse">
              <a:avLst/>
            </a:prstGeom>
            <a:solidFill>
              <a:srgbClr val="1EC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9" name="Graphic 30" descr="Rompecabezas con relleno sólido">
              <a:extLst>
                <a:ext uri="{FF2B5EF4-FFF2-40B4-BE49-F238E27FC236}">
                  <a16:creationId xmlns:a16="http://schemas.microsoft.com/office/drawing/2014/main" id="{8C113295-9E3E-5766-AA72-40707B2B56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4046" y="124047"/>
              <a:ext cx="420370" cy="420370"/>
            </a:xfrm>
            <a:prstGeom prst="rect">
              <a:avLst/>
            </a:prstGeom>
          </p:spPr>
        </p:pic>
      </p:grp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C0F95D1-9F55-35B5-1FDC-43FF5E937B87}"/>
              </a:ext>
            </a:extLst>
          </p:cNvPr>
          <p:cNvSpPr txBox="1">
            <a:spLocks/>
          </p:cNvSpPr>
          <p:nvPr/>
        </p:nvSpPr>
        <p:spPr>
          <a:xfrm>
            <a:off x="1498600" y="1942595"/>
            <a:ext cx="2959100" cy="466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xl" sz="2400" b="1" dirty="0">
                <a:solidFill>
                  <a:schemeClr val="tx2"/>
                </a:solidFill>
              </a:rPr>
              <a:t>Resumir es:</a:t>
            </a:r>
          </a:p>
        </p:txBody>
      </p:sp>
      <p:pic>
        <p:nvPicPr>
          <p:cNvPr id="14" name="Graphic 13" descr="Lista con relleno sólido">
            <a:extLst>
              <a:ext uri="{FF2B5EF4-FFF2-40B4-BE49-F238E27FC236}">
                <a16:creationId xmlns:a16="http://schemas.microsoft.com/office/drawing/2014/main" id="{47C355A3-0E97-2A8A-6233-3987190BF2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19052" y="3414512"/>
            <a:ext cx="3518453" cy="351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006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DF3DFAD-16CA-D3CD-4F55-7D194F8986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600" y="596900"/>
            <a:ext cx="7401560" cy="466685"/>
          </a:xfrm>
        </p:spPr>
        <p:txBody>
          <a:bodyPr/>
          <a:lstStyle/>
          <a:p>
            <a:pPr marL="0" indent="0">
              <a:buNone/>
            </a:pPr>
            <a:r>
              <a:rPr lang="es-xl" b="1" dirty="0"/>
              <a:t>Habilidades clave de facilitación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D42D3806-99BA-4A0C-A655-7482EF5F11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98600" y="1092602"/>
            <a:ext cx="3276600" cy="376034"/>
          </a:xfrm>
        </p:spPr>
        <p:txBody>
          <a:bodyPr/>
          <a:lstStyle/>
          <a:p>
            <a:r>
              <a:rPr lang="es-xl" dirty="0"/>
              <a:t>Conecta al: Resumir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4A9F4AD-87DC-24FC-A95E-FD21D17C8111}"/>
              </a:ext>
            </a:extLst>
          </p:cNvPr>
          <p:cNvGrpSpPr/>
          <p:nvPr/>
        </p:nvGrpSpPr>
        <p:grpSpPr>
          <a:xfrm>
            <a:off x="666850" y="2611826"/>
            <a:ext cx="458312" cy="458312"/>
            <a:chOff x="8846747" y="4554000"/>
            <a:chExt cx="636024" cy="636024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B42F07E-90EB-227F-2E8E-AF8DB3420033}"/>
                </a:ext>
              </a:extLst>
            </p:cNvPr>
            <p:cNvSpPr/>
            <p:nvPr/>
          </p:nvSpPr>
          <p:spPr>
            <a:xfrm>
              <a:off x="8846747" y="4554000"/>
              <a:ext cx="636024" cy="63602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43" name="Graphic 27" descr="Aspiración con contenido sólido">
              <a:extLst>
                <a:ext uri="{FF2B5EF4-FFF2-40B4-BE49-F238E27FC236}">
                  <a16:creationId xmlns:a16="http://schemas.microsoft.com/office/drawing/2014/main" id="{0D02B3CE-0EB6-BE70-E04A-70E42086D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880350" y="4590964"/>
              <a:ext cx="564130" cy="564130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54173C4-8C9A-08F5-DE47-BD00F62ECED7}"/>
              </a:ext>
            </a:extLst>
          </p:cNvPr>
          <p:cNvGrpSpPr/>
          <p:nvPr/>
        </p:nvGrpSpPr>
        <p:grpSpPr>
          <a:xfrm>
            <a:off x="666850" y="1942595"/>
            <a:ext cx="458313" cy="458313"/>
            <a:chOff x="0" y="0"/>
            <a:chExt cx="670823" cy="67082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A785795-0916-85C7-BC0E-441811807D4A}"/>
                </a:ext>
              </a:extLst>
            </p:cNvPr>
            <p:cNvSpPr/>
            <p:nvPr/>
          </p:nvSpPr>
          <p:spPr>
            <a:xfrm>
              <a:off x="0" y="0"/>
              <a:ext cx="670823" cy="67082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5" name="Graphic 29" descr="Preguntas con contenido sólido">
              <a:extLst>
                <a:ext uri="{FF2B5EF4-FFF2-40B4-BE49-F238E27FC236}">
                  <a16:creationId xmlns:a16="http://schemas.microsoft.com/office/drawing/2014/main" id="{C2D0D27D-496D-B730-EF26-0296DBFA9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4428" y="88605"/>
              <a:ext cx="490855" cy="490855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EA29899-F066-AB67-7BAC-7D898E387E48}"/>
              </a:ext>
            </a:extLst>
          </p:cNvPr>
          <p:cNvGrpSpPr/>
          <p:nvPr/>
        </p:nvGrpSpPr>
        <p:grpSpPr>
          <a:xfrm>
            <a:off x="493659" y="3300934"/>
            <a:ext cx="804695" cy="804695"/>
            <a:chOff x="0" y="0"/>
            <a:chExt cx="670823" cy="67082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97214AA-DF9C-F992-420C-46B25A32C176}"/>
                </a:ext>
              </a:extLst>
            </p:cNvPr>
            <p:cNvSpPr/>
            <p:nvPr/>
          </p:nvSpPr>
          <p:spPr>
            <a:xfrm>
              <a:off x="0" y="0"/>
              <a:ext cx="670823" cy="670823"/>
            </a:xfrm>
            <a:prstGeom prst="ellipse">
              <a:avLst/>
            </a:prstGeom>
            <a:solidFill>
              <a:srgbClr val="1EC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9" name="Graphic 30" descr="Rompecabezas con relleno sólido">
              <a:extLst>
                <a:ext uri="{FF2B5EF4-FFF2-40B4-BE49-F238E27FC236}">
                  <a16:creationId xmlns:a16="http://schemas.microsoft.com/office/drawing/2014/main" id="{8C113295-9E3E-5766-AA72-40707B2B56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4046" y="124047"/>
              <a:ext cx="420370" cy="420370"/>
            </a:xfrm>
            <a:prstGeom prst="rect">
              <a:avLst/>
            </a:prstGeom>
          </p:spPr>
        </p:pic>
      </p:grp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5EF0E9F-37EF-F845-F73E-71CC9145861F}"/>
              </a:ext>
            </a:extLst>
          </p:cNvPr>
          <p:cNvSpPr txBox="1">
            <a:spLocks/>
          </p:cNvSpPr>
          <p:nvPr/>
        </p:nvSpPr>
        <p:spPr>
          <a:xfrm>
            <a:off x="1448905" y="2498219"/>
            <a:ext cx="6275369" cy="2063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16000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xl" sz="2000" dirty="0"/>
              <a:t>Motiva a los participantes a pensar más en lo que ellos u otros dicen.</a:t>
            </a:r>
          </a:p>
          <a:p>
            <a:pPr marL="285750" indent="-216000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xl" sz="2000" dirty="0"/>
              <a:t>Asegura que todos los participantes en el debate tienen claro lo que ha sucedido en la parte del debate que acaba de finalizar.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52CD1B9-13FB-46D1-EBA3-5D7382F7BBB2}"/>
              </a:ext>
            </a:extLst>
          </p:cNvPr>
          <p:cNvSpPr txBox="1">
            <a:spLocks/>
          </p:cNvSpPr>
          <p:nvPr/>
        </p:nvSpPr>
        <p:spPr>
          <a:xfrm>
            <a:off x="1498600" y="1942595"/>
            <a:ext cx="2959100" cy="466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xl" sz="2400" b="1" dirty="0">
                <a:solidFill>
                  <a:schemeClr val="tx2"/>
                </a:solidFill>
              </a:rPr>
              <a:t>Resumir…</a:t>
            </a:r>
          </a:p>
        </p:txBody>
      </p:sp>
      <p:pic>
        <p:nvPicPr>
          <p:cNvPr id="15" name="Graphic 14" descr="Idea con relleno sólido">
            <a:extLst>
              <a:ext uri="{FF2B5EF4-FFF2-40B4-BE49-F238E27FC236}">
                <a16:creationId xmlns:a16="http://schemas.microsoft.com/office/drawing/2014/main" id="{EFE06D95-BE82-5ABE-FE74-A3B776E48C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69582" y="3530140"/>
            <a:ext cx="3745509" cy="374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6744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DF3DFAD-16CA-D3CD-4F55-7D194F8986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600" y="596900"/>
            <a:ext cx="7401560" cy="466685"/>
          </a:xfrm>
        </p:spPr>
        <p:txBody>
          <a:bodyPr/>
          <a:lstStyle/>
          <a:p>
            <a:pPr marL="0" indent="0">
              <a:buNone/>
            </a:pPr>
            <a:r>
              <a:rPr lang="es-xl" b="1" dirty="0"/>
              <a:t>Habilidades clave de facilitación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D42D3806-99BA-4A0C-A655-7482EF5F11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98600" y="1092602"/>
            <a:ext cx="3276600" cy="376034"/>
          </a:xfrm>
        </p:spPr>
        <p:txBody>
          <a:bodyPr/>
          <a:lstStyle/>
          <a:p>
            <a:r>
              <a:rPr lang="es-xl" dirty="0"/>
              <a:t>Conecta al: Resumir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4A9F4AD-87DC-24FC-A95E-FD21D17C8111}"/>
              </a:ext>
            </a:extLst>
          </p:cNvPr>
          <p:cNvGrpSpPr/>
          <p:nvPr/>
        </p:nvGrpSpPr>
        <p:grpSpPr>
          <a:xfrm>
            <a:off x="666850" y="2611826"/>
            <a:ext cx="458312" cy="458312"/>
            <a:chOff x="8846747" y="4554000"/>
            <a:chExt cx="636024" cy="636024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B42F07E-90EB-227F-2E8E-AF8DB3420033}"/>
                </a:ext>
              </a:extLst>
            </p:cNvPr>
            <p:cNvSpPr/>
            <p:nvPr/>
          </p:nvSpPr>
          <p:spPr>
            <a:xfrm>
              <a:off x="8846747" y="4554000"/>
              <a:ext cx="636024" cy="63602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43" name="Graphic 27" descr="Aspiración con contenido sólido">
              <a:extLst>
                <a:ext uri="{FF2B5EF4-FFF2-40B4-BE49-F238E27FC236}">
                  <a16:creationId xmlns:a16="http://schemas.microsoft.com/office/drawing/2014/main" id="{0D02B3CE-0EB6-BE70-E04A-70E42086D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880350" y="4590964"/>
              <a:ext cx="564130" cy="564130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54173C4-8C9A-08F5-DE47-BD00F62ECED7}"/>
              </a:ext>
            </a:extLst>
          </p:cNvPr>
          <p:cNvGrpSpPr/>
          <p:nvPr/>
        </p:nvGrpSpPr>
        <p:grpSpPr>
          <a:xfrm>
            <a:off x="666850" y="1942595"/>
            <a:ext cx="458313" cy="458313"/>
            <a:chOff x="0" y="0"/>
            <a:chExt cx="670823" cy="67082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A785795-0916-85C7-BC0E-441811807D4A}"/>
                </a:ext>
              </a:extLst>
            </p:cNvPr>
            <p:cNvSpPr/>
            <p:nvPr/>
          </p:nvSpPr>
          <p:spPr>
            <a:xfrm>
              <a:off x="0" y="0"/>
              <a:ext cx="670823" cy="67082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5" name="Graphic 29" descr="Preguntas con contenido sólido">
              <a:extLst>
                <a:ext uri="{FF2B5EF4-FFF2-40B4-BE49-F238E27FC236}">
                  <a16:creationId xmlns:a16="http://schemas.microsoft.com/office/drawing/2014/main" id="{C2D0D27D-496D-B730-EF26-0296DBFA9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4428" y="88605"/>
              <a:ext cx="490855" cy="490855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EA29899-F066-AB67-7BAC-7D898E387E48}"/>
              </a:ext>
            </a:extLst>
          </p:cNvPr>
          <p:cNvGrpSpPr/>
          <p:nvPr/>
        </p:nvGrpSpPr>
        <p:grpSpPr>
          <a:xfrm>
            <a:off x="493659" y="3300934"/>
            <a:ext cx="804695" cy="804695"/>
            <a:chOff x="0" y="0"/>
            <a:chExt cx="670823" cy="67082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97214AA-DF9C-F992-420C-46B25A32C176}"/>
                </a:ext>
              </a:extLst>
            </p:cNvPr>
            <p:cNvSpPr/>
            <p:nvPr/>
          </p:nvSpPr>
          <p:spPr>
            <a:xfrm>
              <a:off x="0" y="0"/>
              <a:ext cx="670823" cy="670823"/>
            </a:xfrm>
            <a:prstGeom prst="ellipse">
              <a:avLst/>
            </a:prstGeom>
            <a:solidFill>
              <a:srgbClr val="1EC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9" name="Graphic 30" descr="Rompecabezas con relleno sólido">
              <a:extLst>
                <a:ext uri="{FF2B5EF4-FFF2-40B4-BE49-F238E27FC236}">
                  <a16:creationId xmlns:a16="http://schemas.microsoft.com/office/drawing/2014/main" id="{8C113295-9E3E-5766-AA72-40707B2B56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4046" y="124047"/>
              <a:ext cx="420370" cy="420370"/>
            </a:xfrm>
            <a:prstGeom prst="rect">
              <a:avLst/>
            </a:prstGeom>
          </p:spPr>
        </p:pic>
      </p:grp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5EF0E9F-37EF-F845-F73E-71CC9145861F}"/>
              </a:ext>
            </a:extLst>
          </p:cNvPr>
          <p:cNvSpPr txBox="1">
            <a:spLocks/>
          </p:cNvSpPr>
          <p:nvPr/>
        </p:nvSpPr>
        <p:spPr>
          <a:xfrm>
            <a:off x="1448905" y="2498219"/>
            <a:ext cx="6651485" cy="2401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750">
              <a:spcBef>
                <a:spcPts val="300"/>
              </a:spcBef>
              <a:spcAft>
                <a:spcPts val="1200"/>
              </a:spcAft>
            </a:pPr>
            <a:r>
              <a:rPr lang="es-xl" sz="2000" dirty="0"/>
              <a:t>A menudo empezamos a resumir con frases como: </a:t>
            </a:r>
          </a:p>
          <a:p>
            <a:pPr marL="447675" indent="-21590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xl" sz="2000" dirty="0"/>
              <a:t>De nuestro trabajo esta mañana, veo que...</a:t>
            </a:r>
          </a:p>
          <a:p>
            <a:pPr marL="447675" indent="-21590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xl" sz="2000" dirty="0"/>
              <a:t>Déjenme intentar resumir...</a:t>
            </a:r>
          </a:p>
          <a:p>
            <a:pPr marL="447675" indent="-21590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xl" sz="2000" dirty="0"/>
              <a:t>Creo que lo que estamos diciendo es que queremos...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52CD1B9-13FB-46D1-EBA3-5D7382F7BBB2}"/>
              </a:ext>
            </a:extLst>
          </p:cNvPr>
          <p:cNvSpPr txBox="1">
            <a:spLocks/>
          </p:cNvSpPr>
          <p:nvPr/>
        </p:nvSpPr>
        <p:spPr>
          <a:xfrm>
            <a:off x="1498599" y="1942596"/>
            <a:ext cx="9313780" cy="376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xl" sz="2000" b="1" dirty="0">
                <a:solidFill>
                  <a:schemeClr val="tx2"/>
                </a:solidFill>
              </a:rPr>
              <a:t>Escoge palabras clave que demuestren que escuchas y comprendes</a:t>
            </a:r>
            <a:r>
              <a:rPr lang="en-US" sz="2000" b="1" dirty="0">
                <a:solidFill>
                  <a:schemeClr val="tx2"/>
                </a:solidFill>
              </a:rPr>
              <a:t>.</a:t>
            </a:r>
            <a:endParaRPr lang="es-xl" sz="2000" b="1" dirty="0">
              <a:solidFill>
                <a:schemeClr val="tx2"/>
              </a:solidFill>
            </a:endParaRPr>
          </a:p>
        </p:txBody>
      </p:sp>
      <p:pic>
        <p:nvPicPr>
          <p:cNvPr id="14" name="Graphic 13" descr="Esquema de subtítulos">
            <a:extLst>
              <a:ext uri="{FF2B5EF4-FFF2-40B4-BE49-F238E27FC236}">
                <a16:creationId xmlns:a16="http://schemas.microsoft.com/office/drawing/2014/main" id="{D9B6B7CF-58E2-515A-636F-6D94DFCD64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53131" y="3070138"/>
            <a:ext cx="4312479" cy="431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3036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DF3DFAD-16CA-D3CD-4F55-7D194F8986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600" y="596900"/>
            <a:ext cx="7401560" cy="466685"/>
          </a:xfrm>
        </p:spPr>
        <p:txBody>
          <a:bodyPr/>
          <a:lstStyle/>
          <a:p>
            <a:pPr marL="0" indent="0">
              <a:buNone/>
            </a:pPr>
            <a:r>
              <a:rPr lang="es-xl" b="1" dirty="0"/>
              <a:t>Habilidades clave de facilitación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D42D3806-99BA-4A0C-A655-7482EF5F11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98600" y="1092602"/>
            <a:ext cx="3276600" cy="376034"/>
          </a:xfrm>
        </p:spPr>
        <p:txBody>
          <a:bodyPr/>
          <a:lstStyle/>
          <a:p>
            <a:r>
              <a:rPr lang="es-xl" dirty="0"/>
              <a:t>Conecta al: Resumir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4A9F4AD-87DC-24FC-A95E-FD21D17C8111}"/>
              </a:ext>
            </a:extLst>
          </p:cNvPr>
          <p:cNvGrpSpPr/>
          <p:nvPr/>
        </p:nvGrpSpPr>
        <p:grpSpPr>
          <a:xfrm>
            <a:off x="666850" y="2611826"/>
            <a:ext cx="458312" cy="458312"/>
            <a:chOff x="8846747" y="4554000"/>
            <a:chExt cx="636024" cy="636024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B42F07E-90EB-227F-2E8E-AF8DB3420033}"/>
                </a:ext>
              </a:extLst>
            </p:cNvPr>
            <p:cNvSpPr/>
            <p:nvPr/>
          </p:nvSpPr>
          <p:spPr>
            <a:xfrm>
              <a:off x="8846747" y="4554000"/>
              <a:ext cx="636024" cy="63602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43" name="Graphic 27" descr="Aspiración con contenido sólido">
              <a:extLst>
                <a:ext uri="{FF2B5EF4-FFF2-40B4-BE49-F238E27FC236}">
                  <a16:creationId xmlns:a16="http://schemas.microsoft.com/office/drawing/2014/main" id="{0D02B3CE-0EB6-BE70-E04A-70E42086D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880350" y="4590964"/>
              <a:ext cx="564130" cy="564130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54173C4-8C9A-08F5-DE47-BD00F62ECED7}"/>
              </a:ext>
            </a:extLst>
          </p:cNvPr>
          <p:cNvGrpSpPr/>
          <p:nvPr/>
        </p:nvGrpSpPr>
        <p:grpSpPr>
          <a:xfrm>
            <a:off x="666850" y="1942595"/>
            <a:ext cx="458313" cy="458313"/>
            <a:chOff x="0" y="0"/>
            <a:chExt cx="670823" cy="67082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A785795-0916-85C7-BC0E-441811807D4A}"/>
                </a:ext>
              </a:extLst>
            </p:cNvPr>
            <p:cNvSpPr/>
            <p:nvPr/>
          </p:nvSpPr>
          <p:spPr>
            <a:xfrm>
              <a:off x="0" y="0"/>
              <a:ext cx="670823" cy="67082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5" name="Graphic 29" descr="Preguntas con contenido sólido">
              <a:extLst>
                <a:ext uri="{FF2B5EF4-FFF2-40B4-BE49-F238E27FC236}">
                  <a16:creationId xmlns:a16="http://schemas.microsoft.com/office/drawing/2014/main" id="{C2D0D27D-496D-B730-EF26-0296DBFA9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4428" y="88605"/>
              <a:ext cx="490855" cy="490855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EA29899-F066-AB67-7BAC-7D898E387E48}"/>
              </a:ext>
            </a:extLst>
          </p:cNvPr>
          <p:cNvGrpSpPr/>
          <p:nvPr/>
        </p:nvGrpSpPr>
        <p:grpSpPr>
          <a:xfrm>
            <a:off x="493659" y="3300934"/>
            <a:ext cx="804695" cy="804695"/>
            <a:chOff x="0" y="0"/>
            <a:chExt cx="670823" cy="67082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97214AA-DF9C-F992-420C-46B25A32C176}"/>
                </a:ext>
              </a:extLst>
            </p:cNvPr>
            <p:cNvSpPr/>
            <p:nvPr/>
          </p:nvSpPr>
          <p:spPr>
            <a:xfrm>
              <a:off x="0" y="0"/>
              <a:ext cx="670823" cy="670823"/>
            </a:xfrm>
            <a:prstGeom prst="ellipse">
              <a:avLst/>
            </a:prstGeom>
            <a:solidFill>
              <a:srgbClr val="1EC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9" name="Graphic 30" descr="Rompecabezas con relleno sólido">
              <a:extLst>
                <a:ext uri="{FF2B5EF4-FFF2-40B4-BE49-F238E27FC236}">
                  <a16:creationId xmlns:a16="http://schemas.microsoft.com/office/drawing/2014/main" id="{8C113295-9E3E-5766-AA72-40707B2B56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4046" y="124047"/>
              <a:ext cx="420370" cy="420370"/>
            </a:xfrm>
            <a:prstGeom prst="rect">
              <a:avLst/>
            </a:prstGeom>
          </p:spPr>
        </p:pic>
      </p:grp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5EF0E9F-37EF-F845-F73E-71CC9145861F}"/>
              </a:ext>
            </a:extLst>
          </p:cNvPr>
          <p:cNvSpPr txBox="1">
            <a:spLocks/>
          </p:cNvSpPr>
          <p:nvPr/>
        </p:nvSpPr>
        <p:spPr>
          <a:xfrm>
            <a:off x="1448905" y="2219058"/>
            <a:ext cx="5594445" cy="506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750">
              <a:spcBef>
                <a:spcPts val="300"/>
              </a:spcBef>
              <a:spcAft>
                <a:spcPts val="1200"/>
              </a:spcAft>
            </a:pPr>
            <a:r>
              <a:rPr lang="es-xl" sz="2000" dirty="0"/>
              <a:t>Si dos personas se encuentran discutiendo...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52CD1B9-13FB-46D1-EBA3-5D7382F7BBB2}"/>
              </a:ext>
            </a:extLst>
          </p:cNvPr>
          <p:cNvSpPr txBox="1">
            <a:spLocks/>
          </p:cNvSpPr>
          <p:nvPr/>
        </p:nvSpPr>
        <p:spPr>
          <a:xfrm>
            <a:off x="1498600" y="1853815"/>
            <a:ext cx="3412090" cy="506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xl" sz="2000" b="1" dirty="0">
                <a:solidFill>
                  <a:schemeClr val="tx2"/>
                </a:solidFill>
              </a:rPr>
              <a:t>Práctica de resumen</a:t>
            </a:r>
          </a:p>
        </p:txBody>
      </p:sp>
      <p:pic>
        <p:nvPicPr>
          <p:cNvPr id="17" name="Graphic 16" descr="Lápiz con relleno sólido">
            <a:extLst>
              <a:ext uri="{FF2B5EF4-FFF2-40B4-BE49-F238E27FC236}">
                <a16:creationId xmlns:a16="http://schemas.microsoft.com/office/drawing/2014/main" id="{44CEBBF3-D3A1-8741-2A75-50FAF75B44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83600" y="1686536"/>
            <a:ext cx="506136" cy="506136"/>
          </a:xfrm>
          <a:prstGeom prst="rect">
            <a:avLst/>
          </a:prstGeom>
        </p:spPr>
      </p:pic>
      <p:pic>
        <p:nvPicPr>
          <p:cNvPr id="19" name="Graphic 18" descr="Perfil femenino con relleno sólido">
            <a:extLst>
              <a:ext uri="{FF2B5EF4-FFF2-40B4-BE49-F238E27FC236}">
                <a16:creationId xmlns:a16="http://schemas.microsoft.com/office/drawing/2014/main" id="{91BA9EAA-4618-98D8-C2D7-D8603BC6C8A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576477" y="5842443"/>
            <a:ext cx="914400" cy="914400"/>
          </a:xfrm>
          <a:prstGeom prst="rect">
            <a:avLst/>
          </a:prstGeom>
        </p:spPr>
      </p:pic>
      <p:pic>
        <p:nvPicPr>
          <p:cNvPr id="21" name="Graphic 20" descr="Perfil masculino con relleno sólido">
            <a:extLst>
              <a:ext uri="{FF2B5EF4-FFF2-40B4-BE49-F238E27FC236}">
                <a16:creationId xmlns:a16="http://schemas.microsoft.com/office/drawing/2014/main" id="{6EE95F50-1030-8490-8CDA-39D9BE25618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468975" y="3953997"/>
            <a:ext cx="914400" cy="914400"/>
          </a:xfrm>
          <a:prstGeom prst="rect">
            <a:avLst/>
          </a:prstGeom>
        </p:spPr>
      </p:pic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84F05ACC-704F-9C72-7C53-DAC29CD4A9AA}"/>
              </a:ext>
            </a:extLst>
          </p:cNvPr>
          <p:cNvSpPr/>
          <p:nvPr/>
        </p:nvSpPr>
        <p:spPr>
          <a:xfrm>
            <a:off x="1986810" y="2677460"/>
            <a:ext cx="3533740" cy="1454236"/>
          </a:xfrm>
          <a:custGeom>
            <a:avLst/>
            <a:gdLst>
              <a:gd name="connsiteX0" fmla="*/ 0 w 3210340"/>
              <a:gd name="connsiteY0" fmla="*/ 258598 h 1551558"/>
              <a:gd name="connsiteX1" fmla="*/ 258598 w 3210340"/>
              <a:gd name="connsiteY1" fmla="*/ 0 h 1551558"/>
              <a:gd name="connsiteX2" fmla="*/ 535057 w 3210340"/>
              <a:gd name="connsiteY2" fmla="*/ 0 h 1551558"/>
              <a:gd name="connsiteX3" fmla="*/ 535057 w 3210340"/>
              <a:gd name="connsiteY3" fmla="*/ 0 h 1551558"/>
              <a:gd name="connsiteX4" fmla="*/ 1337642 w 3210340"/>
              <a:gd name="connsiteY4" fmla="*/ 0 h 1551558"/>
              <a:gd name="connsiteX5" fmla="*/ 2951742 w 3210340"/>
              <a:gd name="connsiteY5" fmla="*/ 0 h 1551558"/>
              <a:gd name="connsiteX6" fmla="*/ 3210340 w 3210340"/>
              <a:gd name="connsiteY6" fmla="*/ 258598 h 1551558"/>
              <a:gd name="connsiteX7" fmla="*/ 3210340 w 3210340"/>
              <a:gd name="connsiteY7" fmla="*/ 905076 h 1551558"/>
              <a:gd name="connsiteX8" fmla="*/ 3210340 w 3210340"/>
              <a:gd name="connsiteY8" fmla="*/ 905076 h 1551558"/>
              <a:gd name="connsiteX9" fmla="*/ 3210340 w 3210340"/>
              <a:gd name="connsiteY9" fmla="*/ 1292965 h 1551558"/>
              <a:gd name="connsiteX10" fmla="*/ 3210340 w 3210340"/>
              <a:gd name="connsiteY10" fmla="*/ 1292960 h 1551558"/>
              <a:gd name="connsiteX11" fmla="*/ 2951742 w 3210340"/>
              <a:gd name="connsiteY11" fmla="*/ 1551558 h 1551558"/>
              <a:gd name="connsiteX12" fmla="*/ 1337642 w 3210340"/>
              <a:gd name="connsiteY12" fmla="*/ 1551558 h 1551558"/>
              <a:gd name="connsiteX13" fmla="*/ 936360 w 3210340"/>
              <a:gd name="connsiteY13" fmla="*/ 1745503 h 1551558"/>
              <a:gd name="connsiteX14" fmla="*/ 535057 w 3210340"/>
              <a:gd name="connsiteY14" fmla="*/ 1551558 h 1551558"/>
              <a:gd name="connsiteX15" fmla="*/ 258598 w 3210340"/>
              <a:gd name="connsiteY15" fmla="*/ 1551558 h 1551558"/>
              <a:gd name="connsiteX16" fmla="*/ 0 w 3210340"/>
              <a:gd name="connsiteY16" fmla="*/ 1292960 h 1551558"/>
              <a:gd name="connsiteX17" fmla="*/ 0 w 3210340"/>
              <a:gd name="connsiteY17" fmla="*/ 1292965 h 1551558"/>
              <a:gd name="connsiteX18" fmla="*/ 0 w 3210340"/>
              <a:gd name="connsiteY18" fmla="*/ 905076 h 1551558"/>
              <a:gd name="connsiteX19" fmla="*/ 0 w 3210340"/>
              <a:gd name="connsiteY19" fmla="*/ 905076 h 1551558"/>
              <a:gd name="connsiteX20" fmla="*/ 0 w 3210340"/>
              <a:gd name="connsiteY20" fmla="*/ 258598 h 1551558"/>
              <a:gd name="connsiteX0" fmla="*/ 0 w 3210340"/>
              <a:gd name="connsiteY0" fmla="*/ 258598 h 1745503"/>
              <a:gd name="connsiteX1" fmla="*/ 258598 w 3210340"/>
              <a:gd name="connsiteY1" fmla="*/ 0 h 1745503"/>
              <a:gd name="connsiteX2" fmla="*/ 535057 w 3210340"/>
              <a:gd name="connsiteY2" fmla="*/ 0 h 1745503"/>
              <a:gd name="connsiteX3" fmla="*/ 535057 w 3210340"/>
              <a:gd name="connsiteY3" fmla="*/ 0 h 1745503"/>
              <a:gd name="connsiteX4" fmla="*/ 1337642 w 3210340"/>
              <a:gd name="connsiteY4" fmla="*/ 0 h 1745503"/>
              <a:gd name="connsiteX5" fmla="*/ 2951742 w 3210340"/>
              <a:gd name="connsiteY5" fmla="*/ 0 h 1745503"/>
              <a:gd name="connsiteX6" fmla="*/ 3210340 w 3210340"/>
              <a:gd name="connsiteY6" fmla="*/ 258598 h 1745503"/>
              <a:gd name="connsiteX7" fmla="*/ 3210340 w 3210340"/>
              <a:gd name="connsiteY7" fmla="*/ 905076 h 1745503"/>
              <a:gd name="connsiteX8" fmla="*/ 3210340 w 3210340"/>
              <a:gd name="connsiteY8" fmla="*/ 905076 h 1745503"/>
              <a:gd name="connsiteX9" fmla="*/ 3210340 w 3210340"/>
              <a:gd name="connsiteY9" fmla="*/ 1292965 h 1745503"/>
              <a:gd name="connsiteX10" fmla="*/ 3210340 w 3210340"/>
              <a:gd name="connsiteY10" fmla="*/ 1292960 h 1745503"/>
              <a:gd name="connsiteX11" fmla="*/ 2951742 w 3210340"/>
              <a:gd name="connsiteY11" fmla="*/ 1551558 h 1745503"/>
              <a:gd name="connsiteX12" fmla="*/ 1337642 w 3210340"/>
              <a:gd name="connsiteY12" fmla="*/ 1551558 h 1745503"/>
              <a:gd name="connsiteX13" fmla="*/ 936360 w 3210340"/>
              <a:gd name="connsiteY13" fmla="*/ 1745503 h 1745503"/>
              <a:gd name="connsiteX14" fmla="*/ 385970 w 3210340"/>
              <a:gd name="connsiteY14" fmla="*/ 1551558 h 1745503"/>
              <a:gd name="connsiteX15" fmla="*/ 258598 w 3210340"/>
              <a:gd name="connsiteY15" fmla="*/ 1551558 h 1745503"/>
              <a:gd name="connsiteX16" fmla="*/ 0 w 3210340"/>
              <a:gd name="connsiteY16" fmla="*/ 1292960 h 1745503"/>
              <a:gd name="connsiteX17" fmla="*/ 0 w 3210340"/>
              <a:gd name="connsiteY17" fmla="*/ 1292965 h 1745503"/>
              <a:gd name="connsiteX18" fmla="*/ 0 w 3210340"/>
              <a:gd name="connsiteY18" fmla="*/ 905076 h 1745503"/>
              <a:gd name="connsiteX19" fmla="*/ 0 w 3210340"/>
              <a:gd name="connsiteY19" fmla="*/ 905076 h 1745503"/>
              <a:gd name="connsiteX20" fmla="*/ 0 w 3210340"/>
              <a:gd name="connsiteY20" fmla="*/ 258598 h 1745503"/>
              <a:gd name="connsiteX0" fmla="*/ 0 w 3210340"/>
              <a:gd name="connsiteY0" fmla="*/ 258598 h 1745503"/>
              <a:gd name="connsiteX1" fmla="*/ 258598 w 3210340"/>
              <a:gd name="connsiteY1" fmla="*/ 0 h 1745503"/>
              <a:gd name="connsiteX2" fmla="*/ 535057 w 3210340"/>
              <a:gd name="connsiteY2" fmla="*/ 0 h 1745503"/>
              <a:gd name="connsiteX3" fmla="*/ 535057 w 3210340"/>
              <a:gd name="connsiteY3" fmla="*/ 0 h 1745503"/>
              <a:gd name="connsiteX4" fmla="*/ 1337642 w 3210340"/>
              <a:gd name="connsiteY4" fmla="*/ 0 h 1745503"/>
              <a:gd name="connsiteX5" fmla="*/ 2951742 w 3210340"/>
              <a:gd name="connsiteY5" fmla="*/ 0 h 1745503"/>
              <a:gd name="connsiteX6" fmla="*/ 3210340 w 3210340"/>
              <a:gd name="connsiteY6" fmla="*/ 258598 h 1745503"/>
              <a:gd name="connsiteX7" fmla="*/ 3210340 w 3210340"/>
              <a:gd name="connsiteY7" fmla="*/ 905076 h 1745503"/>
              <a:gd name="connsiteX8" fmla="*/ 3210340 w 3210340"/>
              <a:gd name="connsiteY8" fmla="*/ 905076 h 1745503"/>
              <a:gd name="connsiteX9" fmla="*/ 3210340 w 3210340"/>
              <a:gd name="connsiteY9" fmla="*/ 1292965 h 1745503"/>
              <a:gd name="connsiteX10" fmla="*/ 3210340 w 3210340"/>
              <a:gd name="connsiteY10" fmla="*/ 1292960 h 1745503"/>
              <a:gd name="connsiteX11" fmla="*/ 2951742 w 3210340"/>
              <a:gd name="connsiteY11" fmla="*/ 1551558 h 1745503"/>
              <a:gd name="connsiteX12" fmla="*/ 602146 w 3210340"/>
              <a:gd name="connsiteY12" fmla="*/ 1551558 h 1745503"/>
              <a:gd name="connsiteX13" fmla="*/ 936360 w 3210340"/>
              <a:gd name="connsiteY13" fmla="*/ 1745503 h 1745503"/>
              <a:gd name="connsiteX14" fmla="*/ 385970 w 3210340"/>
              <a:gd name="connsiteY14" fmla="*/ 1551558 h 1745503"/>
              <a:gd name="connsiteX15" fmla="*/ 258598 w 3210340"/>
              <a:gd name="connsiteY15" fmla="*/ 1551558 h 1745503"/>
              <a:gd name="connsiteX16" fmla="*/ 0 w 3210340"/>
              <a:gd name="connsiteY16" fmla="*/ 1292960 h 1745503"/>
              <a:gd name="connsiteX17" fmla="*/ 0 w 3210340"/>
              <a:gd name="connsiteY17" fmla="*/ 1292965 h 1745503"/>
              <a:gd name="connsiteX18" fmla="*/ 0 w 3210340"/>
              <a:gd name="connsiteY18" fmla="*/ 905076 h 1745503"/>
              <a:gd name="connsiteX19" fmla="*/ 0 w 3210340"/>
              <a:gd name="connsiteY19" fmla="*/ 905076 h 1745503"/>
              <a:gd name="connsiteX20" fmla="*/ 0 w 3210340"/>
              <a:gd name="connsiteY20" fmla="*/ 258598 h 1745503"/>
              <a:gd name="connsiteX0" fmla="*/ 0 w 3210340"/>
              <a:gd name="connsiteY0" fmla="*/ 258598 h 1675929"/>
              <a:gd name="connsiteX1" fmla="*/ 258598 w 3210340"/>
              <a:gd name="connsiteY1" fmla="*/ 0 h 1675929"/>
              <a:gd name="connsiteX2" fmla="*/ 535057 w 3210340"/>
              <a:gd name="connsiteY2" fmla="*/ 0 h 1675929"/>
              <a:gd name="connsiteX3" fmla="*/ 535057 w 3210340"/>
              <a:gd name="connsiteY3" fmla="*/ 0 h 1675929"/>
              <a:gd name="connsiteX4" fmla="*/ 1337642 w 3210340"/>
              <a:gd name="connsiteY4" fmla="*/ 0 h 1675929"/>
              <a:gd name="connsiteX5" fmla="*/ 2951742 w 3210340"/>
              <a:gd name="connsiteY5" fmla="*/ 0 h 1675929"/>
              <a:gd name="connsiteX6" fmla="*/ 3210340 w 3210340"/>
              <a:gd name="connsiteY6" fmla="*/ 258598 h 1675929"/>
              <a:gd name="connsiteX7" fmla="*/ 3210340 w 3210340"/>
              <a:gd name="connsiteY7" fmla="*/ 905076 h 1675929"/>
              <a:gd name="connsiteX8" fmla="*/ 3210340 w 3210340"/>
              <a:gd name="connsiteY8" fmla="*/ 905076 h 1675929"/>
              <a:gd name="connsiteX9" fmla="*/ 3210340 w 3210340"/>
              <a:gd name="connsiteY9" fmla="*/ 1292965 h 1675929"/>
              <a:gd name="connsiteX10" fmla="*/ 3210340 w 3210340"/>
              <a:gd name="connsiteY10" fmla="*/ 1292960 h 1675929"/>
              <a:gd name="connsiteX11" fmla="*/ 2951742 w 3210340"/>
              <a:gd name="connsiteY11" fmla="*/ 1551558 h 1675929"/>
              <a:gd name="connsiteX12" fmla="*/ 602146 w 3210340"/>
              <a:gd name="connsiteY12" fmla="*/ 1551558 h 1675929"/>
              <a:gd name="connsiteX13" fmla="*/ 359891 w 3210340"/>
              <a:gd name="connsiteY13" fmla="*/ 1675929 h 1675929"/>
              <a:gd name="connsiteX14" fmla="*/ 385970 w 3210340"/>
              <a:gd name="connsiteY14" fmla="*/ 1551558 h 1675929"/>
              <a:gd name="connsiteX15" fmla="*/ 258598 w 3210340"/>
              <a:gd name="connsiteY15" fmla="*/ 1551558 h 1675929"/>
              <a:gd name="connsiteX16" fmla="*/ 0 w 3210340"/>
              <a:gd name="connsiteY16" fmla="*/ 1292960 h 1675929"/>
              <a:gd name="connsiteX17" fmla="*/ 0 w 3210340"/>
              <a:gd name="connsiteY17" fmla="*/ 1292965 h 1675929"/>
              <a:gd name="connsiteX18" fmla="*/ 0 w 3210340"/>
              <a:gd name="connsiteY18" fmla="*/ 905076 h 1675929"/>
              <a:gd name="connsiteX19" fmla="*/ 0 w 3210340"/>
              <a:gd name="connsiteY19" fmla="*/ 905076 h 1675929"/>
              <a:gd name="connsiteX20" fmla="*/ 0 w 3210340"/>
              <a:gd name="connsiteY20" fmla="*/ 258598 h 1675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10340" h="1675929">
                <a:moveTo>
                  <a:pt x="0" y="258598"/>
                </a:moveTo>
                <a:cubicBezTo>
                  <a:pt x="0" y="115778"/>
                  <a:pt x="115778" y="0"/>
                  <a:pt x="258598" y="0"/>
                </a:cubicBezTo>
                <a:lnTo>
                  <a:pt x="535057" y="0"/>
                </a:lnTo>
                <a:lnTo>
                  <a:pt x="535057" y="0"/>
                </a:lnTo>
                <a:lnTo>
                  <a:pt x="1337642" y="0"/>
                </a:lnTo>
                <a:lnTo>
                  <a:pt x="2951742" y="0"/>
                </a:lnTo>
                <a:cubicBezTo>
                  <a:pt x="3094562" y="0"/>
                  <a:pt x="3210340" y="115778"/>
                  <a:pt x="3210340" y="258598"/>
                </a:cubicBezTo>
                <a:lnTo>
                  <a:pt x="3210340" y="905076"/>
                </a:lnTo>
                <a:lnTo>
                  <a:pt x="3210340" y="905076"/>
                </a:lnTo>
                <a:lnTo>
                  <a:pt x="3210340" y="1292965"/>
                </a:lnTo>
                <a:lnTo>
                  <a:pt x="3210340" y="1292960"/>
                </a:lnTo>
                <a:cubicBezTo>
                  <a:pt x="3210340" y="1435780"/>
                  <a:pt x="3094562" y="1551558"/>
                  <a:pt x="2951742" y="1551558"/>
                </a:cubicBezTo>
                <a:lnTo>
                  <a:pt x="602146" y="1551558"/>
                </a:lnTo>
                <a:lnTo>
                  <a:pt x="359891" y="1675929"/>
                </a:lnTo>
                <a:lnTo>
                  <a:pt x="385970" y="1551558"/>
                </a:lnTo>
                <a:lnTo>
                  <a:pt x="258598" y="1551558"/>
                </a:lnTo>
                <a:cubicBezTo>
                  <a:pt x="115778" y="1551558"/>
                  <a:pt x="0" y="1435780"/>
                  <a:pt x="0" y="1292960"/>
                </a:cubicBezTo>
                <a:lnTo>
                  <a:pt x="0" y="1292965"/>
                </a:lnTo>
                <a:lnTo>
                  <a:pt x="0" y="905076"/>
                </a:lnTo>
                <a:lnTo>
                  <a:pt x="0" y="905076"/>
                </a:lnTo>
                <a:lnTo>
                  <a:pt x="0" y="2585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9" name="Speech Bubble: Rectangle with Corners Rounded 25">
            <a:extLst>
              <a:ext uri="{FF2B5EF4-FFF2-40B4-BE49-F238E27FC236}">
                <a16:creationId xmlns:a16="http://schemas.microsoft.com/office/drawing/2014/main" id="{CD5AC89A-F881-3B40-682F-4022D502E176}"/>
              </a:ext>
            </a:extLst>
          </p:cNvPr>
          <p:cNvSpPr/>
          <p:nvPr/>
        </p:nvSpPr>
        <p:spPr>
          <a:xfrm flipH="1">
            <a:off x="2553996" y="4310040"/>
            <a:ext cx="3533740" cy="1675929"/>
          </a:xfrm>
          <a:custGeom>
            <a:avLst/>
            <a:gdLst>
              <a:gd name="connsiteX0" fmla="*/ 0 w 3210340"/>
              <a:gd name="connsiteY0" fmla="*/ 258598 h 1551558"/>
              <a:gd name="connsiteX1" fmla="*/ 258598 w 3210340"/>
              <a:gd name="connsiteY1" fmla="*/ 0 h 1551558"/>
              <a:gd name="connsiteX2" fmla="*/ 535057 w 3210340"/>
              <a:gd name="connsiteY2" fmla="*/ 0 h 1551558"/>
              <a:gd name="connsiteX3" fmla="*/ 535057 w 3210340"/>
              <a:gd name="connsiteY3" fmla="*/ 0 h 1551558"/>
              <a:gd name="connsiteX4" fmla="*/ 1337642 w 3210340"/>
              <a:gd name="connsiteY4" fmla="*/ 0 h 1551558"/>
              <a:gd name="connsiteX5" fmla="*/ 2951742 w 3210340"/>
              <a:gd name="connsiteY5" fmla="*/ 0 h 1551558"/>
              <a:gd name="connsiteX6" fmla="*/ 3210340 w 3210340"/>
              <a:gd name="connsiteY6" fmla="*/ 258598 h 1551558"/>
              <a:gd name="connsiteX7" fmla="*/ 3210340 w 3210340"/>
              <a:gd name="connsiteY7" fmla="*/ 905076 h 1551558"/>
              <a:gd name="connsiteX8" fmla="*/ 3210340 w 3210340"/>
              <a:gd name="connsiteY8" fmla="*/ 905076 h 1551558"/>
              <a:gd name="connsiteX9" fmla="*/ 3210340 w 3210340"/>
              <a:gd name="connsiteY9" fmla="*/ 1292965 h 1551558"/>
              <a:gd name="connsiteX10" fmla="*/ 3210340 w 3210340"/>
              <a:gd name="connsiteY10" fmla="*/ 1292960 h 1551558"/>
              <a:gd name="connsiteX11" fmla="*/ 2951742 w 3210340"/>
              <a:gd name="connsiteY11" fmla="*/ 1551558 h 1551558"/>
              <a:gd name="connsiteX12" fmla="*/ 1337642 w 3210340"/>
              <a:gd name="connsiteY12" fmla="*/ 1551558 h 1551558"/>
              <a:gd name="connsiteX13" fmla="*/ 936360 w 3210340"/>
              <a:gd name="connsiteY13" fmla="*/ 1745503 h 1551558"/>
              <a:gd name="connsiteX14" fmla="*/ 535057 w 3210340"/>
              <a:gd name="connsiteY14" fmla="*/ 1551558 h 1551558"/>
              <a:gd name="connsiteX15" fmla="*/ 258598 w 3210340"/>
              <a:gd name="connsiteY15" fmla="*/ 1551558 h 1551558"/>
              <a:gd name="connsiteX16" fmla="*/ 0 w 3210340"/>
              <a:gd name="connsiteY16" fmla="*/ 1292960 h 1551558"/>
              <a:gd name="connsiteX17" fmla="*/ 0 w 3210340"/>
              <a:gd name="connsiteY17" fmla="*/ 1292965 h 1551558"/>
              <a:gd name="connsiteX18" fmla="*/ 0 w 3210340"/>
              <a:gd name="connsiteY18" fmla="*/ 905076 h 1551558"/>
              <a:gd name="connsiteX19" fmla="*/ 0 w 3210340"/>
              <a:gd name="connsiteY19" fmla="*/ 905076 h 1551558"/>
              <a:gd name="connsiteX20" fmla="*/ 0 w 3210340"/>
              <a:gd name="connsiteY20" fmla="*/ 258598 h 1551558"/>
              <a:gd name="connsiteX0" fmla="*/ 0 w 3210340"/>
              <a:gd name="connsiteY0" fmla="*/ 258598 h 1745503"/>
              <a:gd name="connsiteX1" fmla="*/ 258598 w 3210340"/>
              <a:gd name="connsiteY1" fmla="*/ 0 h 1745503"/>
              <a:gd name="connsiteX2" fmla="*/ 535057 w 3210340"/>
              <a:gd name="connsiteY2" fmla="*/ 0 h 1745503"/>
              <a:gd name="connsiteX3" fmla="*/ 535057 w 3210340"/>
              <a:gd name="connsiteY3" fmla="*/ 0 h 1745503"/>
              <a:gd name="connsiteX4" fmla="*/ 1337642 w 3210340"/>
              <a:gd name="connsiteY4" fmla="*/ 0 h 1745503"/>
              <a:gd name="connsiteX5" fmla="*/ 2951742 w 3210340"/>
              <a:gd name="connsiteY5" fmla="*/ 0 h 1745503"/>
              <a:gd name="connsiteX6" fmla="*/ 3210340 w 3210340"/>
              <a:gd name="connsiteY6" fmla="*/ 258598 h 1745503"/>
              <a:gd name="connsiteX7" fmla="*/ 3210340 w 3210340"/>
              <a:gd name="connsiteY7" fmla="*/ 905076 h 1745503"/>
              <a:gd name="connsiteX8" fmla="*/ 3210340 w 3210340"/>
              <a:gd name="connsiteY8" fmla="*/ 905076 h 1745503"/>
              <a:gd name="connsiteX9" fmla="*/ 3210340 w 3210340"/>
              <a:gd name="connsiteY9" fmla="*/ 1292965 h 1745503"/>
              <a:gd name="connsiteX10" fmla="*/ 3210340 w 3210340"/>
              <a:gd name="connsiteY10" fmla="*/ 1292960 h 1745503"/>
              <a:gd name="connsiteX11" fmla="*/ 2951742 w 3210340"/>
              <a:gd name="connsiteY11" fmla="*/ 1551558 h 1745503"/>
              <a:gd name="connsiteX12" fmla="*/ 1337642 w 3210340"/>
              <a:gd name="connsiteY12" fmla="*/ 1551558 h 1745503"/>
              <a:gd name="connsiteX13" fmla="*/ 936360 w 3210340"/>
              <a:gd name="connsiteY13" fmla="*/ 1745503 h 1745503"/>
              <a:gd name="connsiteX14" fmla="*/ 385970 w 3210340"/>
              <a:gd name="connsiteY14" fmla="*/ 1551558 h 1745503"/>
              <a:gd name="connsiteX15" fmla="*/ 258598 w 3210340"/>
              <a:gd name="connsiteY15" fmla="*/ 1551558 h 1745503"/>
              <a:gd name="connsiteX16" fmla="*/ 0 w 3210340"/>
              <a:gd name="connsiteY16" fmla="*/ 1292960 h 1745503"/>
              <a:gd name="connsiteX17" fmla="*/ 0 w 3210340"/>
              <a:gd name="connsiteY17" fmla="*/ 1292965 h 1745503"/>
              <a:gd name="connsiteX18" fmla="*/ 0 w 3210340"/>
              <a:gd name="connsiteY18" fmla="*/ 905076 h 1745503"/>
              <a:gd name="connsiteX19" fmla="*/ 0 w 3210340"/>
              <a:gd name="connsiteY19" fmla="*/ 905076 h 1745503"/>
              <a:gd name="connsiteX20" fmla="*/ 0 w 3210340"/>
              <a:gd name="connsiteY20" fmla="*/ 258598 h 1745503"/>
              <a:gd name="connsiteX0" fmla="*/ 0 w 3210340"/>
              <a:gd name="connsiteY0" fmla="*/ 258598 h 1745503"/>
              <a:gd name="connsiteX1" fmla="*/ 258598 w 3210340"/>
              <a:gd name="connsiteY1" fmla="*/ 0 h 1745503"/>
              <a:gd name="connsiteX2" fmla="*/ 535057 w 3210340"/>
              <a:gd name="connsiteY2" fmla="*/ 0 h 1745503"/>
              <a:gd name="connsiteX3" fmla="*/ 535057 w 3210340"/>
              <a:gd name="connsiteY3" fmla="*/ 0 h 1745503"/>
              <a:gd name="connsiteX4" fmla="*/ 1337642 w 3210340"/>
              <a:gd name="connsiteY4" fmla="*/ 0 h 1745503"/>
              <a:gd name="connsiteX5" fmla="*/ 2951742 w 3210340"/>
              <a:gd name="connsiteY5" fmla="*/ 0 h 1745503"/>
              <a:gd name="connsiteX6" fmla="*/ 3210340 w 3210340"/>
              <a:gd name="connsiteY6" fmla="*/ 258598 h 1745503"/>
              <a:gd name="connsiteX7" fmla="*/ 3210340 w 3210340"/>
              <a:gd name="connsiteY7" fmla="*/ 905076 h 1745503"/>
              <a:gd name="connsiteX8" fmla="*/ 3210340 w 3210340"/>
              <a:gd name="connsiteY8" fmla="*/ 905076 h 1745503"/>
              <a:gd name="connsiteX9" fmla="*/ 3210340 w 3210340"/>
              <a:gd name="connsiteY9" fmla="*/ 1292965 h 1745503"/>
              <a:gd name="connsiteX10" fmla="*/ 3210340 w 3210340"/>
              <a:gd name="connsiteY10" fmla="*/ 1292960 h 1745503"/>
              <a:gd name="connsiteX11" fmla="*/ 2951742 w 3210340"/>
              <a:gd name="connsiteY11" fmla="*/ 1551558 h 1745503"/>
              <a:gd name="connsiteX12" fmla="*/ 602146 w 3210340"/>
              <a:gd name="connsiteY12" fmla="*/ 1551558 h 1745503"/>
              <a:gd name="connsiteX13" fmla="*/ 936360 w 3210340"/>
              <a:gd name="connsiteY13" fmla="*/ 1745503 h 1745503"/>
              <a:gd name="connsiteX14" fmla="*/ 385970 w 3210340"/>
              <a:gd name="connsiteY14" fmla="*/ 1551558 h 1745503"/>
              <a:gd name="connsiteX15" fmla="*/ 258598 w 3210340"/>
              <a:gd name="connsiteY15" fmla="*/ 1551558 h 1745503"/>
              <a:gd name="connsiteX16" fmla="*/ 0 w 3210340"/>
              <a:gd name="connsiteY16" fmla="*/ 1292960 h 1745503"/>
              <a:gd name="connsiteX17" fmla="*/ 0 w 3210340"/>
              <a:gd name="connsiteY17" fmla="*/ 1292965 h 1745503"/>
              <a:gd name="connsiteX18" fmla="*/ 0 w 3210340"/>
              <a:gd name="connsiteY18" fmla="*/ 905076 h 1745503"/>
              <a:gd name="connsiteX19" fmla="*/ 0 w 3210340"/>
              <a:gd name="connsiteY19" fmla="*/ 905076 h 1745503"/>
              <a:gd name="connsiteX20" fmla="*/ 0 w 3210340"/>
              <a:gd name="connsiteY20" fmla="*/ 258598 h 1745503"/>
              <a:gd name="connsiteX0" fmla="*/ 0 w 3210340"/>
              <a:gd name="connsiteY0" fmla="*/ 258598 h 1675929"/>
              <a:gd name="connsiteX1" fmla="*/ 258598 w 3210340"/>
              <a:gd name="connsiteY1" fmla="*/ 0 h 1675929"/>
              <a:gd name="connsiteX2" fmla="*/ 535057 w 3210340"/>
              <a:gd name="connsiteY2" fmla="*/ 0 h 1675929"/>
              <a:gd name="connsiteX3" fmla="*/ 535057 w 3210340"/>
              <a:gd name="connsiteY3" fmla="*/ 0 h 1675929"/>
              <a:gd name="connsiteX4" fmla="*/ 1337642 w 3210340"/>
              <a:gd name="connsiteY4" fmla="*/ 0 h 1675929"/>
              <a:gd name="connsiteX5" fmla="*/ 2951742 w 3210340"/>
              <a:gd name="connsiteY5" fmla="*/ 0 h 1675929"/>
              <a:gd name="connsiteX6" fmla="*/ 3210340 w 3210340"/>
              <a:gd name="connsiteY6" fmla="*/ 258598 h 1675929"/>
              <a:gd name="connsiteX7" fmla="*/ 3210340 w 3210340"/>
              <a:gd name="connsiteY7" fmla="*/ 905076 h 1675929"/>
              <a:gd name="connsiteX8" fmla="*/ 3210340 w 3210340"/>
              <a:gd name="connsiteY8" fmla="*/ 905076 h 1675929"/>
              <a:gd name="connsiteX9" fmla="*/ 3210340 w 3210340"/>
              <a:gd name="connsiteY9" fmla="*/ 1292965 h 1675929"/>
              <a:gd name="connsiteX10" fmla="*/ 3210340 w 3210340"/>
              <a:gd name="connsiteY10" fmla="*/ 1292960 h 1675929"/>
              <a:gd name="connsiteX11" fmla="*/ 2951742 w 3210340"/>
              <a:gd name="connsiteY11" fmla="*/ 1551558 h 1675929"/>
              <a:gd name="connsiteX12" fmla="*/ 602146 w 3210340"/>
              <a:gd name="connsiteY12" fmla="*/ 1551558 h 1675929"/>
              <a:gd name="connsiteX13" fmla="*/ 359891 w 3210340"/>
              <a:gd name="connsiteY13" fmla="*/ 1675929 h 1675929"/>
              <a:gd name="connsiteX14" fmla="*/ 385970 w 3210340"/>
              <a:gd name="connsiteY14" fmla="*/ 1551558 h 1675929"/>
              <a:gd name="connsiteX15" fmla="*/ 258598 w 3210340"/>
              <a:gd name="connsiteY15" fmla="*/ 1551558 h 1675929"/>
              <a:gd name="connsiteX16" fmla="*/ 0 w 3210340"/>
              <a:gd name="connsiteY16" fmla="*/ 1292960 h 1675929"/>
              <a:gd name="connsiteX17" fmla="*/ 0 w 3210340"/>
              <a:gd name="connsiteY17" fmla="*/ 1292965 h 1675929"/>
              <a:gd name="connsiteX18" fmla="*/ 0 w 3210340"/>
              <a:gd name="connsiteY18" fmla="*/ 905076 h 1675929"/>
              <a:gd name="connsiteX19" fmla="*/ 0 w 3210340"/>
              <a:gd name="connsiteY19" fmla="*/ 905076 h 1675929"/>
              <a:gd name="connsiteX20" fmla="*/ 0 w 3210340"/>
              <a:gd name="connsiteY20" fmla="*/ 258598 h 1675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10340" h="1675929">
                <a:moveTo>
                  <a:pt x="0" y="258598"/>
                </a:moveTo>
                <a:cubicBezTo>
                  <a:pt x="0" y="115778"/>
                  <a:pt x="115778" y="0"/>
                  <a:pt x="258598" y="0"/>
                </a:cubicBezTo>
                <a:lnTo>
                  <a:pt x="535057" y="0"/>
                </a:lnTo>
                <a:lnTo>
                  <a:pt x="535057" y="0"/>
                </a:lnTo>
                <a:lnTo>
                  <a:pt x="1337642" y="0"/>
                </a:lnTo>
                <a:lnTo>
                  <a:pt x="2951742" y="0"/>
                </a:lnTo>
                <a:cubicBezTo>
                  <a:pt x="3094562" y="0"/>
                  <a:pt x="3210340" y="115778"/>
                  <a:pt x="3210340" y="258598"/>
                </a:cubicBezTo>
                <a:lnTo>
                  <a:pt x="3210340" y="905076"/>
                </a:lnTo>
                <a:lnTo>
                  <a:pt x="3210340" y="905076"/>
                </a:lnTo>
                <a:lnTo>
                  <a:pt x="3210340" y="1292965"/>
                </a:lnTo>
                <a:lnTo>
                  <a:pt x="3210340" y="1292960"/>
                </a:lnTo>
                <a:cubicBezTo>
                  <a:pt x="3210340" y="1435780"/>
                  <a:pt x="3094562" y="1551558"/>
                  <a:pt x="2951742" y="1551558"/>
                </a:cubicBezTo>
                <a:lnTo>
                  <a:pt x="602146" y="1551558"/>
                </a:lnTo>
                <a:lnTo>
                  <a:pt x="359891" y="1675929"/>
                </a:lnTo>
                <a:lnTo>
                  <a:pt x="385970" y="1551558"/>
                </a:lnTo>
                <a:lnTo>
                  <a:pt x="258598" y="1551558"/>
                </a:lnTo>
                <a:cubicBezTo>
                  <a:pt x="115778" y="1551558"/>
                  <a:pt x="0" y="1435780"/>
                  <a:pt x="0" y="1292960"/>
                </a:cubicBezTo>
                <a:lnTo>
                  <a:pt x="0" y="1292965"/>
                </a:lnTo>
                <a:lnTo>
                  <a:pt x="0" y="905076"/>
                </a:lnTo>
                <a:lnTo>
                  <a:pt x="0" y="905076"/>
                </a:lnTo>
                <a:lnTo>
                  <a:pt x="0" y="2585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2C7F9B8-9E09-FC8C-D8E6-D680D7A98BA6}"/>
              </a:ext>
            </a:extLst>
          </p:cNvPr>
          <p:cNvSpPr txBox="1"/>
          <p:nvPr/>
        </p:nvSpPr>
        <p:spPr>
          <a:xfrm>
            <a:off x="2753354" y="4453071"/>
            <a:ext cx="282312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xl" sz="1500" i="1" dirty="0">
                <a:ea typeface="Calibri"/>
                <a:cs typeface="Calibri"/>
                <a:sym typeface="Calibri"/>
              </a:rPr>
              <a:t>Creo que más programas de Olimpiadas Especiales deberían tener atletas como miembros del equipo porque conocemos </a:t>
            </a:r>
            <a:br>
              <a:rPr lang="en-US" sz="1500" i="1" dirty="0">
                <a:ea typeface="Calibri"/>
                <a:cs typeface="Calibri"/>
                <a:sym typeface="Calibri"/>
              </a:rPr>
            </a:br>
            <a:r>
              <a:rPr lang="es-xl" sz="1500" i="1" dirty="0">
                <a:ea typeface="Calibri"/>
                <a:cs typeface="Calibri"/>
                <a:sym typeface="Calibri"/>
              </a:rPr>
              <a:t>el programa mejor que nadie.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87E5E30-30D3-0E7C-6D1E-2E585F26FBDC}"/>
              </a:ext>
            </a:extLst>
          </p:cNvPr>
          <p:cNvSpPr txBox="1"/>
          <p:nvPr/>
        </p:nvSpPr>
        <p:spPr>
          <a:xfrm>
            <a:off x="2187770" y="2834377"/>
            <a:ext cx="313182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xl" sz="1500" i="1" dirty="0">
                <a:ea typeface="Calibri"/>
                <a:cs typeface="Calibri"/>
                <a:sym typeface="Calibri"/>
              </a:rPr>
              <a:t>Creo que Olimpiadas Especiales debería tener un deporte nuevo cada año porque es muy divertido probar deportes nuevos. </a:t>
            </a:r>
          </a:p>
        </p:txBody>
      </p:sp>
      <p:sp>
        <p:nvSpPr>
          <p:cNvPr id="35" name="Rectangle 5">
            <a:extLst>
              <a:ext uri="{FF2B5EF4-FFF2-40B4-BE49-F238E27FC236}">
                <a16:creationId xmlns:a16="http://schemas.microsoft.com/office/drawing/2014/main" id="{D625BB95-855A-676D-905C-C3413DCE4EE4}"/>
              </a:ext>
            </a:extLst>
          </p:cNvPr>
          <p:cNvSpPr/>
          <p:nvPr/>
        </p:nvSpPr>
        <p:spPr>
          <a:xfrm rot="454642">
            <a:off x="7094873" y="2044191"/>
            <a:ext cx="7197051" cy="5902354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22518BA5-0C89-64A9-A762-40D7386EE7D0}"/>
              </a:ext>
            </a:extLst>
          </p:cNvPr>
          <p:cNvSpPr txBox="1">
            <a:spLocks/>
          </p:cNvSpPr>
          <p:nvPr/>
        </p:nvSpPr>
        <p:spPr>
          <a:xfrm>
            <a:off x="8561654" y="2795038"/>
            <a:ext cx="3358497" cy="1347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s-xl" sz="2800" b="1" dirty="0">
                <a:solidFill>
                  <a:schemeClr val="bg1"/>
                </a:solidFill>
                <a:latin typeface="+mj-lt"/>
              </a:rPr>
              <a:t>¿Cómo resumirías la conversación? </a:t>
            </a:r>
          </a:p>
        </p:txBody>
      </p:sp>
      <p:pic>
        <p:nvPicPr>
          <p:cNvPr id="37" name="Graphic 36" descr="Bombilla con relleno sólido">
            <a:extLst>
              <a:ext uri="{FF2B5EF4-FFF2-40B4-BE49-F238E27FC236}">
                <a16:creationId xmlns:a16="http://schemas.microsoft.com/office/drawing/2014/main" id="{B9E587F5-4BC9-0C64-FC04-498B231F6BB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574025" y="293903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30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6" grpId="0" animBg="1"/>
      <p:bldP spid="29" grpId="0" animBg="1"/>
      <p:bldP spid="30" grpId="0"/>
      <p:bldP spid="32" grpId="0"/>
      <p:bldP spid="35" grpId="0" animBg="1"/>
      <p:bldP spid="3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DF3DFAD-16CA-D3CD-4F55-7D194F8986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600" y="596900"/>
            <a:ext cx="7401560" cy="466685"/>
          </a:xfrm>
        </p:spPr>
        <p:txBody>
          <a:bodyPr/>
          <a:lstStyle/>
          <a:p>
            <a:pPr marL="0" indent="0">
              <a:buNone/>
            </a:pPr>
            <a:r>
              <a:rPr lang="es-xl" b="1" dirty="0"/>
              <a:t>Habilidades clave de facilitación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D42D3806-99BA-4A0C-A655-7482EF5F11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98600" y="1092602"/>
            <a:ext cx="3276600" cy="376034"/>
          </a:xfrm>
        </p:spPr>
        <p:txBody>
          <a:bodyPr/>
          <a:lstStyle/>
          <a:p>
            <a:r>
              <a:rPr lang="es-xl" dirty="0"/>
              <a:t>Conecta al: Resumir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4A9F4AD-87DC-24FC-A95E-FD21D17C8111}"/>
              </a:ext>
            </a:extLst>
          </p:cNvPr>
          <p:cNvGrpSpPr/>
          <p:nvPr/>
        </p:nvGrpSpPr>
        <p:grpSpPr>
          <a:xfrm>
            <a:off x="666850" y="2611826"/>
            <a:ext cx="458312" cy="458312"/>
            <a:chOff x="8846747" y="4554000"/>
            <a:chExt cx="636024" cy="636024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B42F07E-90EB-227F-2E8E-AF8DB3420033}"/>
                </a:ext>
              </a:extLst>
            </p:cNvPr>
            <p:cNvSpPr/>
            <p:nvPr/>
          </p:nvSpPr>
          <p:spPr>
            <a:xfrm>
              <a:off x="8846747" y="4554000"/>
              <a:ext cx="636024" cy="63602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43" name="Graphic 27" descr="Aspiración con contenido sólido">
              <a:extLst>
                <a:ext uri="{FF2B5EF4-FFF2-40B4-BE49-F238E27FC236}">
                  <a16:creationId xmlns:a16="http://schemas.microsoft.com/office/drawing/2014/main" id="{0D02B3CE-0EB6-BE70-E04A-70E42086D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880350" y="4590964"/>
              <a:ext cx="564130" cy="564130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54173C4-8C9A-08F5-DE47-BD00F62ECED7}"/>
              </a:ext>
            </a:extLst>
          </p:cNvPr>
          <p:cNvGrpSpPr/>
          <p:nvPr/>
        </p:nvGrpSpPr>
        <p:grpSpPr>
          <a:xfrm>
            <a:off x="666850" y="1942595"/>
            <a:ext cx="458313" cy="458313"/>
            <a:chOff x="0" y="0"/>
            <a:chExt cx="670823" cy="67082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A785795-0916-85C7-BC0E-441811807D4A}"/>
                </a:ext>
              </a:extLst>
            </p:cNvPr>
            <p:cNvSpPr/>
            <p:nvPr/>
          </p:nvSpPr>
          <p:spPr>
            <a:xfrm>
              <a:off x="0" y="0"/>
              <a:ext cx="670823" cy="67082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5" name="Graphic 29" descr="Preguntas con contenido sólido">
              <a:extLst>
                <a:ext uri="{FF2B5EF4-FFF2-40B4-BE49-F238E27FC236}">
                  <a16:creationId xmlns:a16="http://schemas.microsoft.com/office/drawing/2014/main" id="{C2D0D27D-496D-B730-EF26-0296DBFA9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4428" y="88605"/>
              <a:ext cx="490855" cy="490855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EA29899-F066-AB67-7BAC-7D898E387E48}"/>
              </a:ext>
            </a:extLst>
          </p:cNvPr>
          <p:cNvGrpSpPr/>
          <p:nvPr/>
        </p:nvGrpSpPr>
        <p:grpSpPr>
          <a:xfrm>
            <a:off x="493659" y="3300934"/>
            <a:ext cx="804695" cy="804695"/>
            <a:chOff x="0" y="0"/>
            <a:chExt cx="670823" cy="67082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97214AA-DF9C-F992-420C-46B25A32C176}"/>
                </a:ext>
              </a:extLst>
            </p:cNvPr>
            <p:cNvSpPr/>
            <p:nvPr/>
          </p:nvSpPr>
          <p:spPr>
            <a:xfrm>
              <a:off x="0" y="0"/>
              <a:ext cx="670823" cy="670823"/>
            </a:xfrm>
            <a:prstGeom prst="ellipse">
              <a:avLst/>
            </a:prstGeom>
            <a:solidFill>
              <a:srgbClr val="1EC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9" name="Graphic 30" descr="Rompecabezas con relleno sólido">
              <a:extLst>
                <a:ext uri="{FF2B5EF4-FFF2-40B4-BE49-F238E27FC236}">
                  <a16:creationId xmlns:a16="http://schemas.microsoft.com/office/drawing/2014/main" id="{8C113295-9E3E-5766-AA72-40707B2B56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4046" y="124047"/>
              <a:ext cx="420370" cy="420370"/>
            </a:xfrm>
            <a:prstGeom prst="rect">
              <a:avLst/>
            </a:prstGeom>
          </p:spPr>
        </p:pic>
      </p:grp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5EF0E9F-37EF-F845-F73E-71CC9145861F}"/>
              </a:ext>
            </a:extLst>
          </p:cNvPr>
          <p:cNvSpPr txBox="1">
            <a:spLocks/>
          </p:cNvSpPr>
          <p:nvPr/>
        </p:nvSpPr>
        <p:spPr>
          <a:xfrm>
            <a:off x="1448906" y="2219058"/>
            <a:ext cx="5660348" cy="506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750">
              <a:spcBef>
                <a:spcPts val="300"/>
              </a:spcBef>
              <a:spcAft>
                <a:spcPts val="1200"/>
              </a:spcAft>
            </a:pPr>
            <a:r>
              <a:rPr lang="es-xl" sz="2000" dirty="0"/>
              <a:t>Si dos personas se encuentran discutiendo...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52CD1B9-13FB-46D1-EBA3-5D7382F7BBB2}"/>
              </a:ext>
            </a:extLst>
          </p:cNvPr>
          <p:cNvSpPr txBox="1">
            <a:spLocks/>
          </p:cNvSpPr>
          <p:nvPr/>
        </p:nvSpPr>
        <p:spPr>
          <a:xfrm>
            <a:off x="1498600" y="1853815"/>
            <a:ext cx="3412090" cy="506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xl" sz="2000" b="1" dirty="0">
                <a:solidFill>
                  <a:schemeClr val="tx2"/>
                </a:solidFill>
              </a:rPr>
              <a:t>Práctica de resumen</a:t>
            </a:r>
          </a:p>
        </p:txBody>
      </p:sp>
      <p:pic>
        <p:nvPicPr>
          <p:cNvPr id="17" name="Graphic 16" descr="Lápiz con relleno sólido">
            <a:extLst>
              <a:ext uri="{FF2B5EF4-FFF2-40B4-BE49-F238E27FC236}">
                <a16:creationId xmlns:a16="http://schemas.microsoft.com/office/drawing/2014/main" id="{44CEBBF3-D3A1-8741-2A75-50FAF75B44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83600" y="1686536"/>
            <a:ext cx="506136" cy="506136"/>
          </a:xfrm>
          <a:prstGeom prst="rect">
            <a:avLst/>
          </a:prstGeom>
        </p:spPr>
      </p:pic>
      <p:pic>
        <p:nvPicPr>
          <p:cNvPr id="19" name="Graphic 18" descr="Perfil femenino con relleno sólido">
            <a:extLst>
              <a:ext uri="{FF2B5EF4-FFF2-40B4-BE49-F238E27FC236}">
                <a16:creationId xmlns:a16="http://schemas.microsoft.com/office/drawing/2014/main" id="{91BA9EAA-4618-98D8-C2D7-D8603BC6C8A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576477" y="5842443"/>
            <a:ext cx="914400" cy="914400"/>
          </a:xfrm>
          <a:prstGeom prst="rect">
            <a:avLst/>
          </a:prstGeom>
        </p:spPr>
      </p:pic>
      <p:pic>
        <p:nvPicPr>
          <p:cNvPr id="21" name="Graphic 20" descr="Perfil masculino con relleno sólido">
            <a:extLst>
              <a:ext uri="{FF2B5EF4-FFF2-40B4-BE49-F238E27FC236}">
                <a16:creationId xmlns:a16="http://schemas.microsoft.com/office/drawing/2014/main" id="{6EE95F50-1030-8490-8CDA-39D9BE25618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468975" y="3953997"/>
            <a:ext cx="914400" cy="914400"/>
          </a:xfrm>
          <a:prstGeom prst="rect">
            <a:avLst/>
          </a:prstGeom>
        </p:spPr>
      </p:pic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84F05ACC-704F-9C72-7C53-DAC29CD4A9AA}"/>
              </a:ext>
            </a:extLst>
          </p:cNvPr>
          <p:cNvSpPr/>
          <p:nvPr/>
        </p:nvSpPr>
        <p:spPr>
          <a:xfrm>
            <a:off x="1986810" y="2677460"/>
            <a:ext cx="3533740" cy="1454236"/>
          </a:xfrm>
          <a:custGeom>
            <a:avLst/>
            <a:gdLst>
              <a:gd name="connsiteX0" fmla="*/ 0 w 3210340"/>
              <a:gd name="connsiteY0" fmla="*/ 258598 h 1551558"/>
              <a:gd name="connsiteX1" fmla="*/ 258598 w 3210340"/>
              <a:gd name="connsiteY1" fmla="*/ 0 h 1551558"/>
              <a:gd name="connsiteX2" fmla="*/ 535057 w 3210340"/>
              <a:gd name="connsiteY2" fmla="*/ 0 h 1551558"/>
              <a:gd name="connsiteX3" fmla="*/ 535057 w 3210340"/>
              <a:gd name="connsiteY3" fmla="*/ 0 h 1551558"/>
              <a:gd name="connsiteX4" fmla="*/ 1337642 w 3210340"/>
              <a:gd name="connsiteY4" fmla="*/ 0 h 1551558"/>
              <a:gd name="connsiteX5" fmla="*/ 2951742 w 3210340"/>
              <a:gd name="connsiteY5" fmla="*/ 0 h 1551558"/>
              <a:gd name="connsiteX6" fmla="*/ 3210340 w 3210340"/>
              <a:gd name="connsiteY6" fmla="*/ 258598 h 1551558"/>
              <a:gd name="connsiteX7" fmla="*/ 3210340 w 3210340"/>
              <a:gd name="connsiteY7" fmla="*/ 905076 h 1551558"/>
              <a:gd name="connsiteX8" fmla="*/ 3210340 w 3210340"/>
              <a:gd name="connsiteY8" fmla="*/ 905076 h 1551558"/>
              <a:gd name="connsiteX9" fmla="*/ 3210340 w 3210340"/>
              <a:gd name="connsiteY9" fmla="*/ 1292965 h 1551558"/>
              <a:gd name="connsiteX10" fmla="*/ 3210340 w 3210340"/>
              <a:gd name="connsiteY10" fmla="*/ 1292960 h 1551558"/>
              <a:gd name="connsiteX11" fmla="*/ 2951742 w 3210340"/>
              <a:gd name="connsiteY11" fmla="*/ 1551558 h 1551558"/>
              <a:gd name="connsiteX12" fmla="*/ 1337642 w 3210340"/>
              <a:gd name="connsiteY12" fmla="*/ 1551558 h 1551558"/>
              <a:gd name="connsiteX13" fmla="*/ 936360 w 3210340"/>
              <a:gd name="connsiteY13" fmla="*/ 1745503 h 1551558"/>
              <a:gd name="connsiteX14" fmla="*/ 535057 w 3210340"/>
              <a:gd name="connsiteY14" fmla="*/ 1551558 h 1551558"/>
              <a:gd name="connsiteX15" fmla="*/ 258598 w 3210340"/>
              <a:gd name="connsiteY15" fmla="*/ 1551558 h 1551558"/>
              <a:gd name="connsiteX16" fmla="*/ 0 w 3210340"/>
              <a:gd name="connsiteY16" fmla="*/ 1292960 h 1551558"/>
              <a:gd name="connsiteX17" fmla="*/ 0 w 3210340"/>
              <a:gd name="connsiteY17" fmla="*/ 1292965 h 1551558"/>
              <a:gd name="connsiteX18" fmla="*/ 0 w 3210340"/>
              <a:gd name="connsiteY18" fmla="*/ 905076 h 1551558"/>
              <a:gd name="connsiteX19" fmla="*/ 0 w 3210340"/>
              <a:gd name="connsiteY19" fmla="*/ 905076 h 1551558"/>
              <a:gd name="connsiteX20" fmla="*/ 0 w 3210340"/>
              <a:gd name="connsiteY20" fmla="*/ 258598 h 1551558"/>
              <a:gd name="connsiteX0" fmla="*/ 0 w 3210340"/>
              <a:gd name="connsiteY0" fmla="*/ 258598 h 1745503"/>
              <a:gd name="connsiteX1" fmla="*/ 258598 w 3210340"/>
              <a:gd name="connsiteY1" fmla="*/ 0 h 1745503"/>
              <a:gd name="connsiteX2" fmla="*/ 535057 w 3210340"/>
              <a:gd name="connsiteY2" fmla="*/ 0 h 1745503"/>
              <a:gd name="connsiteX3" fmla="*/ 535057 w 3210340"/>
              <a:gd name="connsiteY3" fmla="*/ 0 h 1745503"/>
              <a:gd name="connsiteX4" fmla="*/ 1337642 w 3210340"/>
              <a:gd name="connsiteY4" fmla="*/ 0 h 1745503"/>
              <a:gd name="connsiteX5" fmla="*/ 2951742 w 3210340"/>
              <a:gd name="connsiteY5" fmla="*/ 0 h 1745503"/>
              <a:gd name="connsiteX6" fmla="*/ 3210340 w 3210340"/>
              <a:gd name="connsiteY6" fmla="*/ 258598 h 1745503"/>
              <a:gd name="connsiteX7" fmla="*/ 3210340 w 3210340"/>
              <a:gd name="connsiteY7" fmla="*/ 905076 h 1745503"/>
              <a:gd name="connsiteX8" fmla="*/ 3210340 w 3210340"/>
              <a:gd name="connsiteY8" fmla="*/ 905076 h 1745503"/>
              <a:gd name="connsiteX9" fmla="*/ 3210340 w 3210340"/>
              <a:gd name="connsiteY9" fmla="*/ 1292965 h 1745503"/>
              <a:gd name="connsiteX10" fmla="*/ 3210340 w 3210340"/>
              <a:gd name="connsiteY10" fmla="*/ 1292960 h 1745503"/>
              <a:gd name="connsiteX11" fmla="*/ 2951742 w 3210340"/>
              <a:gd name="connsiteY11" fmla="*/ 1551558 h 1745503"/>
              <a:gd name="connsiteX12" fmla="*/ 1337642 w 3210340"/>
              <a:gd name="connsiteY12" fmla="*/ 1551558 h 1745503"/>
              <a:gd name="connsiteX13" fmla="*/ 936360 w 3210340"/>
              <a:gd name="connsiteY13" fmla="*/ 1745503 h 1745503"/>
              <a:gd name="connsiteX14" fmla="*/ 385970 w 3210340"/>
              <a:gd name="connsiteY14" fmla="*/ 1551558 h 1745503"/>
              <a:gd name="connsiteX15" fmla="*/ 258598 w 3210340"/>
              <a:gd name="connsiteY15" fmla="*/ 1551558 h 1745503"/>
              <a:gd name="connsiteX16" fmla="*/ 0 w 3210340"/>
              <a:gd name="connsiteY16" fmla="*/ 1292960 h 1745503"/>
              <a:gd name="connsiteX17" fmla="*/ 0 w 3210340"/>
              <a:gd name="connsiteY17" fmla="*/ 1292965 h 1745503"/>
              <a:gd name="connsiteX18" fmla="*/ 0 w 3210340"/>
              <a:gd name="connsiteY18" fmla="*/ 905076 h 1745503"/>
              <a:gd name="connsiteX19" fmla="*/ 0 w 3210340"/>
              <a:gd name="connsiteY19" fmla="*/ 905076 h 1745503"/>
              <a:gd name="connsiteX20" fmla="*/ 0 w 3210340"/>
              <a:gd name="connsiteY20" fmla="*/ 258598 h 1745503"/>
              <a:gd name="connsiteX0" fmla="*/ 0 w 3210340"/>
              <a:gd name="connsiteY0" fmla="*/ 258598 h 1745503"/>
              <a:gd name="connsiteX1" fmla="*/ 258598 w 3210340"/>
              <a:gd name="connsiteY1" fmla="*/ 0 h 1745503"/>
              <a:gd name="connsiteX2" fmla="*/ 535057 w 3210340"/>
              <a:gd name="connsiteY2" fmla="*/ 0 h 1745503"/>
              <a:gd name="connsiteX3" fmla="*/ 535057 w 3210340"/>
              <a:gd name="connsiteY3" fmla="*/ 0 h 1745503"/>
              <a:gd name="connsiteX4" fmla="*/ 1337642 w 3210340"/>
              <a:gd name="connsiteY4" fmla="*/ 0 h 1745503"/>
              <a:gd name="connsiteX5" fmla="*/ 2951742 w 3210340"/>
              <a:gd name="connsiteY5" fmla="*/ 0 h 1745503"/>
              <a:gd name="connsiteX6" fmla="*/ 3210340 w 3210340"/>
              <a:gd name="connsiteY6" fmla="*/ 258598 h 1745503"/>
              <a:gd name="connsiteX7" fmla="*/ 3210340 w 3210340"/>
              <a:gd name="connsiteY7" fmla="*/ 905076 h 1745503"/>
              <a:gd name="connsiteX8" fmla="*/ 3210340 w 3210340"/>
              <a:gd name="connsiteY8" fmla="*/ 905076 h 1745503"/>
              <a:gd name="connsiteX9" fmla="*/ 3210340 w 3210340"/>
              <a:gd name="connsiteY9" fmla="*/ 1292965 h 1745503"/>
              <a:gd name="connsiteX10" fmla="*/ 3210340 w 3210340"/>
              <a:gd name="connsiteY10" fmla="*/ 1292960 h 1745503"/>
              <a:gd name="connsiteX11" fmla="*/ 2951742 w 3210340"/>
              <a:gd name="connsiteY11" fmla="*/ 1551558 h 1745503"/>
              <a:gd name="connsiteX12" fmla="*/ 602146 w 3210340"/>
              <a:gd name="connsiteY12" fmla="*/ 1551558 h 1745503"/>
              <a:gd name="connsiteX13" fmla="*/ 936360 w 3210340"/>
              <a:gd name="connsiteY13" fmla="*/ 1745503 h 1745503"/>
              <a:gd name="connsiteX14" fmla="*/ 385970 w 3210340"/>
              <a:gd name="connsiteY14" fmla="*/ 1551558 h 1745503"/>
              <a:gd name="connsiteX15" fmla="*/ 258598 w 3210340"/>
              <a:gd name="connsiteY15" fmla="*/ 1551558 h 1745503"/>
              <a:gd name="connsiteX16" fmla="*/ 0 w 3210340"/>
              <a:gd name="connsiteY16" fmla="*/ 1292960 h 1745503"/>
              <a:gd name="connsiteX17" fmla="*/ 0 w 3210340"/>
              <a:gd name="connsiteY17" fmla="*/ 1292965 h 1745503"/>
              <a:gd name="connsiteX18" fmla="*/ 0 w 3210340"/>
              <a:gd name="connsiteY18" fmla="*/ 905076 h 1745503"/>
              <a:gd name="connsiteX19" fmla="*/ 0 w 3210340"/>
              <a:gd name="connsiteY19" fmla="*/ 905076 h 1745503"/>
              <a:gd name="connsiteX20" fmla="*/ 0 w 3210340"/>
              <a:gd name="connsiteY20" fmla="*/ 258598 h 1745503"/>
              <a:gd name="connsiteX0" fmla="*/ 0 w 3210340"/>
              <a:gd name="connsiteY0" fmla="*/ 258598 h 1675929"/>
              <a:gd name="connsiteX1" fmla="*/ 258598 w 3210340"/>
              <a:gd name="connsiteY1" fmla="*/ 0 h 1675929"/>
              <a:gd name="connsiteX2" fmla="*/ 535057 w 3210340"/>
              <a:gd name="connsiteY2" fmla="*/ 0 h 1675929"/>
              <a:gd name="connsiteX3" fmla="*/ 535057 w 3210340"/>
              <a:gd name="connsiteY3" fmla="*/ 0 h 1675929"/>
              <a:gd name="connsiteX4" fmla="*/ 1337642 w 3210340"/>
              <a:gd name="connsiteY4" fmla="*/ 0 h 1675929"/>
              <a:gd name="connsiteX5" fmla="*/ 2951742 w 3210340"/>
              <a:gd name="connsiteY5" fmla="*/ 0 h 1675929"/>
              <a:gd name="connsiteX6" fmla="*/ 3210340 w 3210340"/>
              <a:gd name="connsiteY6" fmla="*/ 258598 h 1675929"/>
              <a:gd name="connsiteX7" fmla="*/ 3210340 w 3210340"/>
              <a:gd name="connsiteY7" fmla="*/ 905076 h 1675929"/>
              <a:gd name="connsiteX8" fmla="*/ 3210340 w 3210340"/>
              <a:gd name="connsiteY8" fmla="*/ 905076 h 1675929"/>
              <a:gd name="connsiteX9" fmla="*/ 3210340 w 3210340"/>
              <a:gd name="connsiteY9" fmla="*/ 1292965 h 1675929"/>
              <a:gd name="connsiteX10" fmla="*/ 3210340 w 3210340"/>
              <a:gd name="connsiteY10" fmla="*/ 1292960 h 1675929"/>
              <a:gd name="connsiteX11" fmla="*/ 2951742 w 3210340"/>
              <a:gd name="connsiteY11" fmla="*/ 1551558 h 1675929"/>
              <a:gd name="connsiteX12" fmla="*/ 602146 w 3210340"/>
              <a:gd name="connsiteY12" fmla="*/ 1551558 h 1675929"/>
              <a:gd name="connsiteX13" fmla="*/ 359891 w 3210340"/>
              <a:gd name="connsiteY13" fmla="*/ 1675929 h 1675929"/>
              <a:gd name="connsiteX14" fmla="*/ 385970 w 3210340"/>
              <a:gd name="connsiteY14" fmla="*/ 1551558 h 1675929"/>
              <a:gd name="connsiteX15" fmla="*/ 258598 w 3210340"/>
              <a:gd name="connsiteY15" fmla="*/ 1551558 h 1675929"/>
              <a:gd name="connsiteX16" fmla="*/ 0 w 3210340"/>
              <a:gd name="connsiteY16" fmla="*/ 1292960 h 1675929"/>
              <a:gd name="connsiteX17" fmla="*/ 0 w 3210340"/>
              <a:gd name="connsiteY17" fmla="*/ 1292965 h 1675929"/>
              <a:gd name="connsiteX18" fmla="*/ 0 w 3210340"/>
              <a:gd name="connsiteY18" fmla="*/ 905076 h 1675929"/>
              <a:gd name="connsiteX19" fmla="*/ 0 w 3210340"/>
              <a:gd name="connsiteY19" fmla="*/ 905076 h 1675929"/>
              <a:gd name="connsiteX20" fmla="*/ 0 w 3210340"/>
              <a:gd name="connsiteY20" fmla="*/ 258598 h 1675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10340" h="1675929">
                <a:moveTo>
                  <a:pt x="0" y="258598"/>
                </a:moveTo>
                <a:cubicBezTo>
                  <a:pt x="0" y="115778"/>
                  <a:pt x="115778" y="0"/>
                  <a:pt x="258598" y="0"/>
                </a:cubicBezTo>
                <a:lnTo>
                  <a:pt x="535057" y="0"/>
                </a:lnTo>
                <a:lnTo>
                  <a:pt x="535057" y="0"/>
                </a:lnTo>
                <a:lnTo>
                  <a:pt x="1337642" y="0"/>
                </a:lnTo>
                <a:lnTo>
                  <a:pt x="2951742" y="0"/>
                </a:lnTo>
                <a:cubicBezTo>
                  <a:pt x="3094562" y="0"/>
                  <a:pt x="3210340" y="115778"/>
                  <a:pt x="3210340" y="258598"/>
                </a:cubicBezTo>
                <a:lnTo>
                  <a:pt x="3210340" y="905076"/>
                </a:lnTo>
                <a:lnTo>
                  <a:pt x="3210340" y="905076"/>
                </a:lnTo>
                <a:lnTo>
                  <a:pt x="3210340" y="1292965"/>
                </a:lnTo>
                <a:lnTo>
                  <a:pt x="3210340" y="1292960"/>
                </a:lnTo>
                <a:cubicBezTo>
                  <a:pt x="3210340" y="1435780"/>
                  <a:pt x="3094562" y="1551558"/>
                  <a:pt x="2951742" y="1551558"/>
                </a:cubicBezTo>
                <a:lnTo>
                  <a:pt x="602146" y="1551558"/>
                </a:lnTo>
                <a:lnTo>
                  <a:pt x="359891" y="1675929"/>
                </a:lnTo>
                <a:lnTo>
                  <a:pt x="385970" y="1551558"/>
                </a:lnTo>
                <a:lnTo>
                  <a:pt x="258598" y="1551558"/>
                </a:lnTo>
                <a:cubicBezTo>
                  <a:pt x="115778" y="1551558"/>
                  <a:pt x="0" y="1435780"/>
                  <a:pt x="0" y="1292960"/>
                </a:cubicBezTo>
                <a:lnTo>
                  <a:pt x="0" y="1292965"/>
                </a:lnTo>
                <a:lnTo>
                  <a:pt x="0" y="905076"/>
                </a:lnTo>
                <a:lnTo>
                  <a:pt x="0" y="905076"/>
                </a:lnTo>
                <a:lnTo>
                  <a:pt x="0" y="2585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9" name="Speech Bubble: Rectangle with Corners Rounded 25">
            <a:extLst>
              <a:ext uri="{FF2B5EF4-FFF2-40B4-BE49-F238E27FC236}">
                <a16:creationId xmlns:a16="http://schemas.microsoft.com/office/drawing/2014/main" id="{CD5AC89A-F881-3B40-682F-4022D502E176}"/>
              </a:ext>
            </a:extLst>
          </p:cNvPr>
          <p:cNvSpPr/>
          <p:nvPr/>
        </p:nvSpPr>
        <p:spPr>
          <a:xfrm flipH="1">
            <a:off x="2553996" y="4310040"/>
            <a:ext cx="3533740" cy="1675929"/>
          </a:xfrm>
          <a:custGeom>
            <a:avLst/>
            <a:gdLst>
              <a:gd name="connsiteX0" fmla="*/ 0 w 3210340"/>
              <a:gd name="connsiteY0" fmla="*/ 258598 h 1551558"/>
              <a:gd name="connsiteX1" fmla="*/ 258598 w 3210340"/>
              <a:gd name="connsiteY1" fmla="*/ 0 h 1551558"/>
              <a:gd name="connsiteX2" fmla="*/ 535057 w 3210340"/>
              <a:gd name="connsiteY2" fmla="*/ 0 h 1551558"/>
              <a:gd name="connsiteX3" fmla="*/ 535057 w 3210340"/>
              <a:gd name="connsiteY3" fmla="*/ 0 h 1551558"/>
              <a:gd name="connsiteX4" fmla="*/ 1337642 w 3210340"/>
              <a:gd name="connsiteY4" fmla="*/ 0 h 1551558"/>
              <a:gd name="connsiteX5" fmla="*/ 2951742 w 3210340"/>
              <a:gd name="connsiteY5" fmla="*/ 0 h 1551558"/>
              <a:gd name="connsiteX6" fmla="*/ 3210340 w 3210340"/>
              <a:gd name="connsiteY6" fmla="*/ 258598 h 1551558"/>
              <a:gd name="connsiteX7" fmla="*/ 3210340 w 3210340"/>
              <a:gd name="connsiteY7" fmla="*/ 905076 h 1551558"/>
              <a:gd name="connsiteX8" fmla="*/ 3210340 w 3210340"/>
              <a:gd name="connsiteY8" fmla="*/ 905076 h 1551558"/>
              <a:gd name="connsiteX9" fmla="*/ 3210340 w 3210340"/>
              <a:gd name="connsiteY9" fmla="*/ 1292965 h 1551558"/>
              <a:gd name="connsiteX10" fmla="*/ 3210340 w 3210340"/>
              <a:gd name="connsiteY10" fmla="*/ 1292960 h 1551558"/>
              <a:gd name="connsiteX11" fmla="*/ 2951742 w 3210340"/>
              <a:gd name="connsiteY11" fmla="*/ 1551558 h 1551558"/>
              <a:gd name="connsiteX12" fmla="*/ 1337642 w 3210340"/>
              <a:gd name="connsiteY12" fmla="*/ 1551558 h 1551558"/>
              <a:gd name="connsiteX13" fmla="*/ 936360 w 3210340"/>
              <a:gd name="connsiteY13" fmla="*/ 1745503 h 1551558"/>
              <a:gd name="connsiteX14" fmla="*/ 535057 w 3210340"/>
              <a:gd name="connsiteY14" fmla="*/ 1551558 h 1551558"/>
              <a:gd name="connsiteX15" fmla="*/ 258598 w 3210340"/>
              <a:gd name="connsiteY15" fmla="*/ 1551558 h 1551558"/>
              <a:gd name="connsiteX16" fmla="*/ 0 w 3210340"/>
              <a:gd name="connsiteY16" fmla="*/ 1292960 h 1551558"/>
              <a:gd name="connsiteX17" fmla="*/ 0 w 3210340"/>
              <a:gd name="connsiteY17" fmla="*/ 1292965 h 1551558"/>
              <a:gd name="connsiteX18" fmla="*/ 0 w 3210340"/>
              <a:gd name="connsiteY18" fmla="*/ 905076 h 1551558"/>
              <a:gd name="connsiteX19" fmla="*/ 0 w 3210340"/>
              <a:gd name="connsiteY19" fmla="*/ 905076 h 1551558"/>
              <a:gd name="connsiteX20" fmla="*/ 0 w 3210340"/>
              <a:gd name="connsiteY20" fmla="*/ 258598 h 1551558"/>
              <a:gd name="connsiteX0" fmla="*/ 0 w 3210340"/>
              <a:gd name="connsiteY0" fmla="*/ 258598 h 1745503"/>
              <a:gd name="connsiteX1" fmla="*/ 258598 w 3210340"/>
              <a:gd name="connsiteY1" fmla="*/ 0 h 1745503"/>
              <a:gd name="connsiteX2" fmla="*/ 535057 w 3210340"/>
              <a:gd name="connsiteY2" fmla="*/ 0 h 1745503"/>
              <a:gd name="connsiteX3" fmla="*/ 535057 w 3210340"/>
              <a:gd name="connsiteY3" fmla="*/ 0 h 1745503"/>
              <a:gd name="connsiteX4" fmla="*/ 1337642 w 3210340"/>
              <a:gd name="connsiteY4" fmla="*/ 0 h 1745503"/>
              <a:gd name="connsiteX5" fmla="*/ 2951742 w 3210340"/>
              <a:gd name="connsiteY5" fmla="*/ 0 h 1745503"/>
              <a:gd name="connsiteX6" fmla="*/ 3210340 w 3210340"/>
              <a:gd name="connsiteY6" fmla="*/ 258598 h 1745503"/>
              <a:gd name="connsiteX7" fmla="*/ 3210340 w 3210340"/>
              <a:gd name="connsiteY7" fmla="*/ 905076 h 1745503"/>
              <a:gd name="connsiteX8" fmla="*/ 3210340 w 3210340"/>
              <a:gd name="connsiteY8" fmla="*/ 905076 h 1745503"/>
              <a:gd name="connsiteX9" fmla="*/ 3210340 w 3210340"/>
              <a:gd name="connsiteY9" fmla="*/ 1292965 h 1745503"/>
              <a:gd name="connsiteX10" fmla="*/ 3210340 w 3210340"/>
              <a:gd name="connsiteY10" fmla="*/ 1292960 h 1745503"/>
              <a:gd name="connsiteX11" fmla="*/ 2951742 w 3210340"/>
              <a:gd name="connsiteY11" fmla="*/ 1551558 h 1745503"/>
              <a:gd name="connsiteX12" fmla="*/ 1337642 w 3210340"/>
              <a:gd name="connsiteY12" fmla="*/ 1551558 h 1745503"/>
              <a:gd name="connsiteX13" fmla="*/ 936360 w 3210340"/>
              <a:gd name="connsiteY13" fmla="*/ 1745503 h 1745503"/>
              <a:gd name="connsiteX14" fmla="*/ 385970 w 3210340"/>
              <a:gd name="connsiteY14" fmla="*/ 1551558 h 1745503"/>
              <a:gd name="connsiteX15" fmla="*/ 258598 w 3210340"/>
              <a:gd name="connsiteY15" fmla="*/ 1551558 h 1745503"/>
              <a:gd name="connsiteX16" fmla="*/ 0 w 3210340"/>
              <a:gd name="connsiteY16" fmla="*/ 1292960 h 1745503"/>
              <a:gd name="connsiteX17" fmla="*/ 0 w 3210340"/>
              <a:gd name="connsiteY17" fmla="*/ 1292965 h 1745503"/>
              <a:gd name="connsiteX18" fmla="*/ 0 w 3210340"/>
              <a:gd name="connsiteY18" fmla="*/ 905076 h 1745503"/>
              <a:gd name="connsiteX19" fmla="*/ 0 w 3210340"/>
              <a:gd name="connsiteY19" fmla="*/ 905076 h 1745503"/>
              <a:gd name="connsiteX20" fmla="*/ 0 w 3210340"/>
              <a:gd name="connsiteY20" fmla="*/ 258598 h 1745503"/>
              <a:gd name="connsiteX0" fmla="*/ 0 w 3210340"/>
              <a:gd name="connsiteY0" fmla="*/ 258598 h 1745503"/>
              <a:gd name="connsiteX1" fmla="*/ 258598 w 3210340"/>
              <a:gd name="connsiteY1" fmla="*/ 0 h 1745503"/>
              <a:gd name="connsiteX2" fmla="*/ 535057 w 3210340"/>
              <a:gd name="connsiteY2" fmla="*/ 0 h 1745503"/>
              <a:gd name="connsiteX3" fmla="*/ 535057 w 3210340"/>
              <a:gd name="connsiteY3" fmla="*/ 0 h 1745503"/>
              <a:gd name="connsiteX4" fmla="*/ 1337642 w 3210340"/>
              <a:gd name="connsiteY4" fmla="*/ 0 h 1745503"/>
              <a:gd name="connsiteX5" fmla="*/ 2951742 w 3210340"/>
              <a:gd name="connsiteY5" fmla="*/ 0 h 1745503"/>
              <a:gd name="connsiteX6" fmla="*/ 3210340 w 3210340"/>
              <a:gd name="connsiteY6" fmla="*/ 258598 h 1745503"/>
              <a:gd name="connsiteX7" fmla="*/ 3210340 w 3210340"/>
              <a:gd name="connsiteY7" fmla="*/ 905076 h 1745503"/>
              <a:gd name="connsiteX8" fmla="*/ 3210340 w 3210340"/>
              <a:gd name="connsiteY8" fmla="*/ 905076 h 1745503"/>
              <a:gd name="connsiteX9" fmla="*/ 3210340 w 3210340"/>
              <a:gd name="connsiteY9" fmla="*/ 1292965 h 1745503"/>
              <a:gd name="connsiteX10" fmla="*/ 3210340 w 3210340"/>
              <a:gd name="connsiteY10" fmla="*/ 1292960 h 1745503"/>
              <a:gd name="connsiteX11" fmla="*/ 2951742 w 3210340"/>
              <a:gd name="connsiteY11" fmla="*/ 1551558 h 1745503"/>
              <a:gd name="connsiteX12" fmla="*/ 602146 w 3210340"/>
              <a:gd name="connsiteY12" fmla="*/ 1551558 h 1745503"/>
              <a:gd name="connsiteX13" fmla="*/ 936360 w 3210340"/>
              <a:gd name="connsiteY13" fmla="*/ 1745503 h 1745503"/>
              <a:gd name="connsiteX14" fmla="*/ 385970 w 3210340"/>
              <a:gd name="connsiteY14" fmla="*/ 1551558 h 1745503"/>
              <a:gd name="connsiteX15" fmla="*/ 258598 w 3210340"/>
              <a:gd name="connsiteY15" fmla="*/ 1551558 h 1745503"/>
              <a:gd name="connsiteX16" fmla="*/ 0 w 3210340"/>
              <a:gd name="connsiteY16" fmla="*/ 1292960 h 1745503"/>
              <a:gd name="connsiteX17" fmla="*/ 0 w 3210340"/>
              <a:gd name="connsiteY17" fmla="*/ 1292965 h 1745503"/>
              <a:gd name="connsiteX18" fmla="*/ 0 w 3210340"/>
              <a:gd name="connsiteY18" fmla="*/ 905076 h 1745503"/>
              <a:gd name="connsiteX19" fmla="*/ 0 w 3210340"/>
              <a:gd name="connsiteY19" fmla="*/ 905076 h 1745503"/>
              <a:gd name="connsiteX20" fmla="*/ 0 w 3210340"/>
              <a:gd name="connsiteY20" fmla="*/ 258598 h 1745503"/>
              <a:gd name="connsiteX0" fmla="*/ 0 w 3210340"/>
              <a:gd name="connsiteY0" fmla="*/ 258598 h 1675929"/>
              <a:gd name="connsiteX1" fmla="*/ 258598 w 3210340"/>
              <a:gd name="connsiteY1" fmla="*/ 0 h 1675929"/>
              <a:gd name="connsiteX2" fmla="*/ 535057 w 3210340"/>
              <a:gd name="connsiteY2" fmla="*/ 0 h 1675929"/>
              <a:gd name="connsiteX3" fmla="*/ 535057 w 3210340"/>
              <a:gd name="connsiteY3" fmla="*/ 0 h 1675929"/>
              <a:gd name="connsiteX4" fmla="*/ 1337642 w 3210340"/>
              <a:gd name="connsiteY4" fmla="*/ 0 h 1675929"/>
              <a:gd name="connsiteX5" fmla="*/ 2951742 w 3210340"/>
              <a:gd name="connsiteY5" fmla="*/ 0 h 1675929"/>
              <a:gd name="connsiteX6" fmla="*/ 3210340 w 3210340"/>
              <a:gd name="connsiteY6" fmla="*/ 258598 h 1675929"/>
              <a:gd name="connsiteX7" fmla="*/ 3210340 w 3210340"/>
              <a:gd name="connsiteY7" fmla="*/ 905076 h 1675929"/>
              <a:gd name="connsiteX8" fmla="*/ 3210340 w 3210340"/>
              <a:gd name="connsiteY8" fmla="*/ 905076 h 1675929"/>
              <a:gd name="connsiteX9" fmla="*/ 3210340 w 3210340"/>
              <a:gd name="connsiteY9" fmla="*/ 1292965 h 1675929"/>
              <a:gd name="connsiteX10" fmla="*/ 3210340 w 3210340"/>
              <a:gd name="connsiteY10" fmla="*/ 1292960 h 1675929"/>
              <a:gd name="connsiteX11" fmla="*/ 2951742 w 3210340"/>
              <a:gd name="connsiteY11" fmla="*/ 1551558 h 1675929"/>
              <a:gd name="connsiteX12" fmla="*/ 602146 w 3210340"/>
              <a:gd name="connsiteY12" fmla="*/ 1551558 h 1675929"/>
              <a:gd name="connsiteX13" fmla="*/ 359891 w 3210340"/>
              <a:gd name="connsiteY13" fmla="*/ 1675929 h 1675929"/>
              <a:gd name="connsiteX14" fmla="*/ 385970 w 3210340"/>
              <a:gd name="connsiteY14" fmla="*/ 1551558 h 1675929"/>
              <a:gd name="connsiteX15" fmla="*/ 258598 w 3210340"/>
              <a:gd name="connsiteY15" fmla="*/ 1551558 h 1675929"/>
              <a:gd name="connsiteX16" fmla="*/ 0 w 3210340"/>
              <a:gd name="connsiteY16" fmla="*/ 1292960 h 1675929"/>
              <a:gd name="connsiteX17" fmla="*/ 0 w 3210340"/>
              <a:gd name="connsiteY17" fmla="*/ 1292965 h 1675929"/>
              <a:gd name="connsiteX18" fmla="*/ 0 w 3210340"/>
              <a:gd name="connsiteY18" fmla="*/ 905076 h 1675929"/>
              <a:gd name="connsiteX19" fmla="*/ 0 w 3210340"/>
              <a:gd name="connsiteY19" fmla="*/ 905076 h 1675929"/>
              <a:gd name="connsiteX20" fmla="*/ 0 w 3210340"/>
              <a:gd name="connsiteY20" fmla="*/ 258598 h 1675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10340" h="1675929">
                <a:moveTo>
                  <a:pt x="0" y="258598"/>
                </a:moveTo>
                <a:cubicBezTo>
                  <a:pt x="0" y="115778"/>
                  <a:pt x="115778" y="0"/>
                  <a:pt x="258598" y="0"/>
                </a:cubicBezTo>
                <a:lnTo>
                  <a:pt x="535057" y="0"/>
                </a:lnTo>
                <a:lnTo>
                  <a:pt x="535057" y="0"/>
                </a:lnTo>
                <a:lnTo>
                  <a:pt x="1337642" y="0"/>
                </a:lnTo>
                <a:lnTo>
                  <a:pt x="2951742" y="0"/>
                </a:lnTo>
                <a:cubicBezTo>
                  <a:pt x="3094562" y="0"/>
                  <a:pt x="3210340" y="115778"/>
                  <a:pt x="3210340" y="258598"/>
                </a:cubicBezTo>
                <a:lnTo>
                  <a:pt x="3210340" y="905076"/>
                </a:lnTo>
                <a:lnTo>
                  <a:pt x="3210340" y="905076"/>
                </a:lnTo>
                <a:lnTo>
                  <a:pt x="3210340" y="1292965"/>
                </a:lnTo>
                <a:lnTo>
                  <a:pt x="3210340" y="1292960"/>
                </a:lnTo>
                <a:cubicBezTo>
                  <a:pt x="3210340" y="1435780"/>
                  <a:pt x="3094562" y="1551558"/>
                  <a:pt x="2951742" y="1551558"/>
                </a:cubicBezTo>
                <a:lnTo>
                  <a:pt x="602146" y="1551558"/>
                </a:lnTo>
                <a:lnTo>
                  <a:pt x="359891" y="1675929"/>
                </a:lnTo>
                <a:lnTo>
                  <a:pt x="385970" y="1551558"/>
                </a:lnTo>
                <a:lnTo>
                  <a:pt x="258598" y="1551558"/>
                </a:lnTo>
                <a:cubicBezTo>
                  <a:pt x="115778" y="1551558"/>
                  <a:pt x="0" y="1435780"/>
                  <a:pt x="0" y="1292960"/>
                </a:cubicBezTo>
                <a:lnTo>
                  <a:pt x="0" y="1292965"/>
                </a:lnTo>
                <a:lnTo>
                  <a:pt x="0" y="905076"/>
                </a:lnTo>
                <a:lnTo>
                  <a:pt x="0" y="905076"/>
                </a:lnTo>
                <a:lnTo>
                  <a:pt x="0" y="2585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2C7F9B8-9E09-FC8C-D8E6-D680D7A98BA6}"/>
              </a:ext>
            </a:extLst>
          </p:cNvPr>
          <p:cNvSpPr txBox="1"/>
          <p:nvPr/>
        </p:nvSpPr>
        <p:spPr>
          <a:xfrm>
            <a:off x="2753354" y="4453071"/>
            <a:ext cx="276719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xl" sz="1500" i="1" dirty="0">
                <a:cs typeface="Calibri"/>
                <a:sym typeface="Calibri"/>
              </a:rPr>
              <a:t>Creo que más programas de Olimpiadas Especiales deberían tener atletas como miembros del equipo porque conocemos </a:t>
            </a:r>
            <a:br>
              <a:rPr lang="en-US" sz="1500" i="1" dirty="0">
                <a:cs typeface="Calibri"/>
                <a:sym typeface="Calibri"/>
              </a:rPr>
            </a:br>
            <a:r>
              <a:rPr lang="es-xl" sz="1500" i="1" dirty="0">
                <a:cs typeface="Calibri"/>
                <a:sym typeface="Calibri"/>
              </a:rPr>
              <a:t>el programa mejor que nadie.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87E5E30-30D3-0E7C-6D1E-2E585F26FBDC}"/>
              </a:ext>
            </a:extLst>
          </p:cNvPr>
          <p:cNvSpPr txBox="1"/>
          <p:nvPr/>
        </p:nvSpPr>
        <p:spPr>
          <a:xfrm>
            <a:off x="2187770" y="2834377"/>
            <a:ext cx="313182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xl" sz="1500" i="1" dirty="0">
                <a:cs typeface="Calibri"/>
                <a:sym typeface="Calibri"/>
              </a:rPr>
              <a:t>Creo que Olimpiadas Especiales debería tener un deporte nuevo cada año porque es muy divertido probar deportes nuevos. </a:t>
            </a:r>
          </a:p>
        </p:txBody>
      </p:sp>
      <p:sp>
        <p:nvSpPr>
          <p:cNvPr id="35" name="Rectangle 5">
            <a:extLst>
              <a:ext uri="{FF2B5EF4-FFF2-40B4-BE49-F238E27FC236}">
                <a16:creationId xmlns:a16="http://schemas.microsoft.com/office/drawing/2014/main" id="{D625BB95-855A-676D-905C-C3413DCE4EE4}"/>
              </a:ext>
            </a:extLst>
          </p:cNvPr>
          <p:cNvSpPr/>
          <p:nvPr/>
        </p:nvSpPr>
        <p:spPr>
          <a:xfrm rot="454642">
            <a:off x="7094873" y="2044191"/>
            <a:ext cx="7197051" cy="5902354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1C5E1A27-6C62-88DC-1B2F-76B63930F8D5}"/>
              </a:ext>
            </a:extLst>
          </p:cNvPr>
          <p:cNvSpPr txBox="1">
            <a:spLocks/>
          </p:cNvSpPr>
          <p:nvPr/>
        </p:nvSpPr>
        <p:spPr>
          <a:xfrm>
            <a:off x="8561655" y="3083296"/>
            <a:ext cx="3452546" cy="61005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s-xl" sz="2800" b="1" dirty="0">
                <a:solidFill>
                  <a:schemeClr val="bg1"/>
                </a:solidFill>
                <a:latin typeface="+mj-lt"/>
              </a:rPr>
              <a:t>Podrías decir que…</a:t>
            </a:r>
          </a:p>
        </p:txBody>
      </p:sp>
      <p:pic>
        <p:nvPicPr>
          <p:cNvPr id="12" name="Graphic 11" descr="Bombilla con relleno sólido">
            <a:extLst>
              <a:ext uri="{FF2B5EF4-FFF2-40B4-BE49-F238E27FC236}">
                <a16:creationId xmlns:a16="http://schemas.microsoft.com/office/drawing/2014/main" id="{1F0383AF-D78A-4E64-AF49-00F8303FDC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574025" y="2930567"/>
            <a:ext cx="914400" cy="914400"/>
          </a:xfrm>
          <a:prstGeom prst="rect">
            <a:avLst/>
          </a:prstGeom>
        </p:spPr>
      </p:pic>
      <p:pic>
        <p:nvPicPr>
          <p:cNvPr id="13" name="Graphic 12" descr="Luces encendidas con relleno sólido">
            <a:extLst>
              <a:ext uri="{FF2B5EF4-FFF2-40B4-BE49-F238E27FC236}">
                <a16:creationId xmlns:a16="http://schemas.microsoft.com/office/drawing/2014/main" id="{FBC41BE5-319C-E56A-D11A-BEF06BDA100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554911" y="2800328"/>
            <a:ext cx="952627" cy="952627"/>
          </a:xfrm>
          <a:prstGeom prst="rect">
            <a:avLst/>
          </a:prstGeom>
        </p:spPr>
      </p:pic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349CA7A2-DD41-7056-E0E1-846609A7745F}"/>
              </a:ext>
            </a:extLst>
          </p:cNvPr>
          <p:cNvSpPr txBox="1">
            <a:spLocks/>
          </p:cNvSpPr>
          <p:nvPr/>
        </p:nvSpPr>
        <p:spPr>
          <a:xfrm>
            <a:off x="7707467" y="3978332"/>
            <a:ext cx="3668502" cy="18803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s-xl" dirty="0">
                <a:solidFill>
                  <a:schemeClr val="bg1"/>
                </a:solidFill>
                <a:latin typeface="+mj-lt"/>
              </a:rPr>
              <a:t>“En resumen, parece que probar nuevos deportes y tener atletas como miembros del personal es importante para al menos dos de ustedes”. </a:t>
            </a:r>
          </a:p>
        </p:txBody>
      </p:sp>
    </p:spTree>
    <p:extLst>
      <p:ext uri="{BB962C8B-B14F-4D97-AF65-F5344CB8AC3E}">
        <p14:creationId xmlns:p14="http://schemas.microsoft.com/office/powerpoint/2010/main" val="17548777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B111E37-0293-C4F6-7CD9-7A709947C3B3}"/>
              </a:ext>
            </a:extLst>
          </p:cNvPr>
          <p:cNvSpPr txBox="1"/>
          <p:nvPr/>
        </p:nvSpPr>
        <p:spPr>
          <a:xfrm>
            <a:off x="1901215" y="3260559"/>
            <a:ext cx="51733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xl" sz="2800" b="1" dirty="0">
                <a:solidFill>
                  <a:schemeClr val="tx2"/>
                </a:solidFill>
                <a:latin typeface="+mj-lt"/>
              </a:rPr>
              <a:t>Práctica de habilidades clave de facilitación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717235E-BF5E-C924-DB48-5698E74F9967}"/>
              </a:ext>
            </a:extLst>
          </p:cNvPr>
          <p:cNvGrpSpPr/>
          <p:nvPr/>
        </p:nvGrpSpPr>
        <p:grpSpPr>
          <a:xfrm>
            <a:off x="697508" y="3206634"/>
            <a:ext cx="1080492" cy="1080492"/>
            <a:chOff x="622417" y="662444"/>
            <a:chExt cx="1054100" cy="10541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C16D0C3-3CF8-A622-84C9-5675E8AB17F8}"/>
                </a:ext>
              </a:extLst>
            </p:cNvPr>
            <p:cNvSpPr/>
            <p:nvPr/>
          </p:nvSpPr>
          <p:spPr>
            <a:xfrm>
              <a:off x="622417" y="662444"/>
              <a:ext cx="1054100" cy="10541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Lápiz con relleno sólido">
              <a:extLst>
                <a:ext uri="{FF2B5EF4-FFF2-40B4-BE49-F238E27FC236}">
                  <a16:creationId xmlns:a16="http://schemas.microsoft.com/office/drawing/2014/main" id="{6A29D62B-8CEA-FC8F-1E3A-BFEEC95A2B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42621" y="782648"/>
              <a:ext cx="813692" cy="813692"/>
            </a:xfrm>
            <a:prstGeom prst="rect">
              <a:avLst/>
            </a:prstGeom>
          </p:spPr>
        </p:pic>
      </p:grpSp>
      <p:pic>
        <p:nvPicPr>
          <p:cNvPr id="17" name="Picture 16" descr="Texto&#10;&#10;Descripción generada automáticamente">
            <a:extLst>
              <a:ext uri="{FF2B5EF4-FFF2-40B4-BE49-F238E27FC236}">
                <a16:creationId xmlns:a16="http://schemas.microsoft.com/office/drawing/2014/main" id="{45A2B221-58AD-7D4B-AFDD-0E21FEEE5A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075" y="518668"/>
            <a:ext cx="1750317" cy="61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684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o&#10;&#10;Descripción generada automáticamente">
            <a:extLst>
              <a:ext uri="{FF2B5EF4-FFF2-40B4-BE49-F238E27FC236}">
                <a16:creationId xmlns:a16="http://schemas.microsoft.com/office/drawing/2014/main" id="{7383882C-4D60-0C60-0287-98AA571821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075" y="518668"/>
            <a:ext cx="1750317" cy="6157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69FBD3F-7796-B2F7-59EA-1DFA1CA0E18E}"/>
              </a:ext>
            </a:extLst>
          </p:cNvPr>
          <p:cNvSpPr txBox="1"/>
          <p:nvPr/>
        </p:nvSpPr>
        <p:spPr>
          <a:xfrm>
            <a:off x="1729218" y="334185"/>
            <a:ext cx="53052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xl" sz="2800" b="1" dirty="0">
                <a:solidFill>
                  <a:schemeClr val="tx2"/>
                </a:solidFill>
                <a:latin typeface="+mj-lt"/>
              </a:rPr>
              <a:t>Práctica de habilidades clave de facilitación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802BF75-E82F-5B53-28B6-8B4398C3AA1C}"/>
              </a:ext>
            </a:extLst>
          </p:cNvPr>
          <p:cNvGrpSpPr/>
          <p:nvPr/>
        </p:nvGrpSpPr>
        <p:grpSpPr>
          <a:xfrm>
            <a:off x="622417" y="359254"/>
            <a:ext cx="903601" cy="903601"/>
            <a:chOff x="622417" y="662444"/>
            <a:chExt cx="1054100" cy="10541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7922063-FD34-4819-E7CC-1B5F8F86F6C4}"/>
                </a:ext>
              </a:extLst>
            </p:cNvPr>
            <p:cNvSpPr/>
            <p:nvPr/>
          </p:nvSpPr>
          <p:spPr>
            <a:xfrm>
              <a:off x="622417" y="662444"/>
              <a:ext cx="1054100" cy="10541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Lápiz con relleno sólido">
              <a:extLst>
                <a:ext uri="{FF2B5EF4-FFF2-40B4-BE49-F238E27FC236}">
                  <a16:creationId xmlns:a16="http://schemas.microsoft.com/office/drawing/2014/main" id="{812016CD-4142-25FA-F2AF-2AEBDA35B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42621" y="782648"/>
              <a:ext cx="813692" cy="813692"/>
            </a:xfrm>
            <a:prstGeom prst="rect">
              <a:avLst/>
            </a:prstGeom>
          </p:spPr>
        </p:pic>
      </p:grp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C50A41F1-73B1-E7EB-3F35-27D4CE4C1BAB}"/>
              </a:ext>
            </a:extLst>
          </p:cNvPr>
          <p:cNvSpPr txBox="1">
            <a:spLocks/>
          </p:cNvSpPr>
          <p:nvPr/>
        </p:nvSpPr>
        <p:spPr>
          <a:xfrm>
            <a:off x="725460" y="3581400"/>
            <a:ext cx="3998940" cy="9036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b="1" dirty="0">
                <a:solidFill>
                  <a:schemeClr val="accent2"/>
                </a:solidFill>
              </a:rPr>
              <a:t>Toma nota de sus respuestas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6" name="Speech Bubble: Rectangle with Corners Rounded 25">
            <a:extLst>
              <a:ext uri="{FF2B5EF4-FFF2-40B4-BE49-F238E27FC236}">
                <a16:creationId xmlns:a16="http://schemas.microsoft.com/office/drawing/2014/main" id="{61A26769-19B3-426A-E361-5D73FDCE4F60}"/>
              </a:ext>
            </a:extLst>
          </p:cNvPr>
          <p:cNvSpPr/>
          <p:nvPr/>
        </p:nvSpPr>
        <p:spPr>
          <a:xfrm>
            <a:off x="5373659" y="2896168"/>
            <a:ext cx="5531590" cy="2415240"/>
          </a:xfrm>
          <a:custGeom>
            <a:avLst/>
            <a:gdLst>
              <a:gd name="connsiteX0" fmla="*/ 0 w 3210340"/>
              <a:gd name="connsiteY0" fmla="*/ 258598 h 1551558"/>
              <a:gd name="connsiteX1" fmla="*/ 258598 w 3210340"/>
              <a:gd name="connsiteY1" fmla="*/ 0 h 1551558"/>
              <a:gd name="connsiteX2" fmla="*/ 535057 w 3210340"/>
              <a:gd name="connsiteY2" fmla="*/ 0 h 1551558"/>
              <a:gd name="connsiteX3" fmla="*/ 535057 w 3210340"/>
              <a:gd name="connsiteY3" fmla="*/ 0 h 1551558"/>
              <a:gd name="connsiteX4" fmla="*/ 1337642 w 3210340"/>
              <a:gd name="connsiteY4" fmla="*/ 0 h 1551558"/>
              <a:gd name="connsiteX5" fmla="*/ 2951742 w 3210340"/>
              <a:gd name="connsiteY5" fmla="*/ 0 h 1551558"/>
              <a:gd name="connsiteX6" fmla="*/ 3210340 w 3210340"/>
              <a:gd name="connsiteY6" fmla="*/ 258598 h 1551558"/>
              <a:gd name="connsiteX7" fmla="*/ 3210340 w 3210340"/>
              <a:gd name="connsiteY7" fmla="*/ 905076 h 1551558"/>
              <a:gd name="connsiteX8" fmla="*/ 3210340 w 3210340"/>
              <a:gd name="connsiteY8" fmla="*/ 905076 h 1551558"/>
              <a:gd name="connsiteX9" fmla="*/ 3210340 w 3210340"/>
              <a:gd name="connsiteY9" fmla="*/ 1292965 h 1551558"/>
              <a:gd name="connsiteX10" fmla="*/ 3210340 w 3210340"/>
              <a:gd name="connsiteY10" fmla="*/ 1292960 h 1551558"/>
              <a:gd name="connsiteX11" fmla="*/ 2951742 w 3210340"/>
              <a:gd name="connsiteY11" fmla="*/ 1551558 h 1551558"/>
              <a:gd name="connsiteX12" fmla="*/ 1337642 w 3210340"/>
              <a:gd name="connsiteY12" fmla="*/ 1551558 h 1551558"/>
              <a:gd name="connsiteX13" fmla="*/ 936360 w 3210340"/>
              <a:gd name="connsiteY13" fmla="*/ 1745503 h 1551558"/>
              <a:gd name="connsiteX14" fmla="*/ 535057 w 3210340"/>
              <a:gd name="connsiteY14" fmla="*/ 1551558 h 1551558"/>
              <a:gd name="connsiteX15" fmla="*/ 258598 w 3210340"/>
              <a:gd name="connsiteY15" fmla="*/ 1551558 h 1551558"/>
              <a:gd name="connsiteX16" fmla="*/ 0 w 3210340"/>
              <a:gd name="connsiteY16" fmla="*/ 1292960 h 1551558"/>
              <a:gd name="connsiteX17" fmla="*/ 0 w 3210340"/>
              <a:gd name="connsiteY17" fmla="*/ 1292965 h 1551558"/>
              <a:gd name="connsiteX18" fmla="*/ 0 w 3210340"/>
              <a:gd name="connsiteY18" fmla="*/ 905076 h 1551558"/>
              <a:gd name="connsiteX19" fmla="*/ 0 w 3210340"/>
              <a:gd name="connsiteY19" fmla="*/ 905076 h 1551558"/>
              <a:gd name="connsiteX20" fmla="*/ 0 w 3210340"/>
              <a:gd name="connsiteY20" fmla="*/ 258598 h 1551558"/>
              <a:gd name="connsiteX0" fmla="*/ 0 w 3210340"/>
              <a:gd name="connsiteY0" fmla="*/ 258598 h 1745503"/>
              <a:gd name="connsiteX1" fmla="*/ 258598 w 3210340"/>
              <a:gd name="connsiteY1" fmla="*/ 0 h 1745503"/>
              <a:gd name="connsiteX2" fmla="*/ 535057 w 3210340"/>
              <a:gd name="connsiteY2" fmla="*/ 0 h 1745503"/>
              <a:gd name="connsiteX3" fmla="*/ 535057 w 3210340"/>
              <a:gd name="connsiteY3" fmla="*/ 0 h 1745503"/>
              <a:gd name="connsiteX4" fmla="*/ 1337642 w 3210340"/>
              <a:gd name="connsiteY4" fmla="*/ 0 h 1745503"/>
              <a:gd name="connsiteX5" fmla="*/ 2951742 w 3210340"/>
              <a:gd name="connsiteY5" fmla="*/ 0 h 1745503"/>
              <a:gd name="connsiteX6" fmla="*/ 3210340 w 3210340"/>
              <a:gd name="connsiteY6" fmla="*/ 258598 h 1745503"/>
              <a:gd name="connsiteX7" fmla="*/ 3210340 w 3210340"/>
              <a:gd name="connsiteY7" fmla="*/ 905076 h 1745503"/>
              <a:gd name="connsiteX8" fmla="*/ 3210340 w 3210340"/>
              <a:gd name="connsiteY8" fmla="*/ 905076 h 1745503"/>
              <a:gd name="connsiteX9" fmla="*/ 3210340 w 3210340"/>
              <a:gd name="connsiteY9" fmla="*/ 1292965 h 1745503"/>
              <a:gd name="connsiteX10" fmla="*/ 3210340 w 3210340"/>
              <a:gd name="connsiteY10" fmla="*/ 1292960 h 1745503"/>
              <a:gd name="connsiteX11" fmla="*/ 2951742 w 3210340"/>
              <a:gd name="connsiteY11" fmla="*/ 1551558 h 1745503"/>
              <a:gd name="connsiteX12" fmla="*/ 1337642 w 3210340"/>
              <a:gd name="connsiteY12" fmla="*/ 1551558 h 1745503"/>
              <a:gd name="connsiteX13" fmla="*/ 936360 w 3210340"/>
              <a:gd name="connsiteY13" fmla="*/ 1745503 h 1745503"/>
              <a:gd name="connsiteX14" fmla="*/ 385970 w 3210340"/>
              <a:gd name="connsiteY14" fmla="*/ 1551558 h 1745503"/>
              <a:gd name="connsiteX15" fmla="*/ 258598 w 3210340"/>
              <a:gd name="connsiteY15" fmla="*/ 1551558 h 1745503"/>
              <a:gd name="connsiteX16" fmla="*/ 0 w 3210340"/>
              <a:gd name="connsiteY16" fmla="*/ 1292960 h 1745503"/>
              <a:gd name="connsiteX17" fmla="*/ 0 w 3210340"/>
              <a:gd name="connsiteY17" fmla="*/ 1292965 h 1745503"/>
              <a:gd name="connsiteX18" fmla="*/ 0 w 3210340"/>
              <a:gd name="connsiteY18" fmla="*/ 905076 h 1745503"/>
              <a:gd name="connsiteX19" fmla="*/ 0 w 3210340"/>
              <a:gd name="connsiteY19" fmla="*/ 905076 h 1745503"/>
              <a:gd name="connsiteX20" fmla="*/ 0 w 3210340"/>
              <a:gd name="connsiteY20" fmla="*/ 258598 h 1745503"/>
              <a:gd name="connsiteX0" fmla="*/ 0 w 3210340"/>
              <a:gd name="connsiteY0" fmla="*/ 258598 h 1745503"/>
              <a:gd name="connsiteX1" fmla="*/ 258598 w 3210340"/>
              <a:gd name="connsiteY1" fmla="*/ 0 h 1745503"/>
              <a:gd name="connsiteX2" fmla="*/ 535057 w 3210340"/>
              <a:gd name="connsiteY2" fmla="*/ 0 h 1745503"/>
              <a:gd name="connsiteX3" fmla="*/ 535057 w 3210340"/>
              <a:gd name="connsiteY3" fmla="*/ 0 h 1745503"/>
              <a:gd name="connsiteX4" fmla="*/ 1337642 w 3210340"/>
              <a:gd name="connsiteY4" fmla="*/ 0 h 1745503"/>
              <a:gd name="connsiteX5" fmla="*/ 2951742 w 3210340"/>
              <a:gd name="connsiteY5" fmla="*/ 0 h 1745503"/>
              <a:gd name="connsiteX6" fmla="*/ 3210340 w 3210340"/>
              <a:gd name="connsiteY6" fmla="*/ 258598 h 1745503"/>
              <a:gd name="connsiteX7" fmla="*/ 3210340 w 3210340"/>
              <a:gd name="connsiteY7" fmla="*/ 905076 h 1745503"/>
              <a:gd name="connsiteX8" fmla="*/ 3210340 w 3210340"/>
              <a:gd name="connsiteY8" fmla="*/ 905076 h 1745503"/>
              <a:gd name="connsiteX9" fmla="*/ 3210340 w 3210340"/>
              <a:gd name="connsiteY9" fmla="*/ 1292965 h 1745503"/>
              <a:gd name="connsiteX10" fmla="*/ 3210340 w 3210340"/>
              <a:gd name="connsiteY10" fmla="*/ 1292960 h 1745503"/>
              <a:gd name="connsiteX11" fmla="*/ 2951742 w 3210340"/>
              <a:gd name="connsiteY11" fmla="*/ 1551558 h 1745503"/>
              <a:gd name="connsiteX12" fmla="*/ 602146 w 3210340"/>
              <a:gd name="connsiteY12" fmla="*/ 1551558 h 1745503"/>
              <a:gd name="connsiteX13" fmla="*/ 936360 w 3210340"/>
              <a:gd name="connsiteY13" fmla="*/ 1745503 h 1745503"/>
              <a:gd name="connsiteX14" fmla="*/ 385970 w 3210340"/>
              <a:gd name="connsiteY14" fmla="*/ 1551558 h 1745503"/>
              <a:gd name="connsiteX15" fmla="*/ 258598 w 3210340"/>
              <a:gd name="connsiteY15" fmla="*/ 1551558 h 1745503"/>
              <a:gd name="connsiteX16" fmla="*/ 0 w 3210340"/>
              <a:gd name="connsiteY16" fmla="*/ 1292960 h 1745503"/>
              <a:gd name="connsiteX17" fmla="*/ 0 w 3210340"/>
              <a:gd name="connsiteY17" fmla="*/ 1292965 h 1745503"/>
              <a:gd name="connsiteX18" fmla="*/ 0 w 3210340"/>
              <a:gd name="connsiteY18" fmla="*/ 905076 h 1745503"/>
              <a:gd name="connsiteX19" fmla="*/ 0 w 3210340"/>
              <a:gd name="connsiteY19" fmla="*/ 905076 h 1745503"/>
              <a:gd name="connsiteX20" fmla="*/ 0 w 3210340"/>
              <a:gd name="connsiteY20" fmla="*/ 258598 h 1745503"/>
              <a:gd name="connsiteX0" fmla="*/ 0 w 3210340"/>
              <a:gd name="connsiteY0" fmla="*/ 258598 h 1675929"/>
              <a:gd name="connsiteX1" fmla="*/ 258598 w 3210340"/>
              <a:gd name="connsiteY1" fmla="*/ 0 h 1675929"/>
              <a:gd name="connsiteX2" fmla="*/ 535057 w 3210340"/>
              <a:gd name="connsiteY2" fmla="*/ 0 h 1675929"/>
              <a:gd name="connsiteX3" fmla="*/ 535057 w 3210340"/>
              <a:gd name="connsiteY3" fmla="*/ 0 h 1675929"/>
              <a:gd name="connsiteX4" fmla="*/ 1337642 w 3210340"/>
              <a:gd name="connsiteY4" fmla="*/ 0 h 1675929"/>
              <a:gd name="connsiteX5" fmla="*/ 2951742 w 3210340"/>
              <a:gd name="connsiteY5" fmla="*/ 0 h 1675929"/>
              <a:gd name="connsiteX6" fmla="*/ 3210340 w 3210340"/>
              <a:gd name="connsiteY6" fmla="*/ 258598 h 1675929"/>
              <a:gd name="connsiteX7" fmla="*/ 3210340 w 3210340"/>
              <a:gd name="connsiteY7" fmla="*/ 905076 h 1675929"/>
              <a:gd name="connsiteX8" fmla="*/ 3210340 w 3210340"/>
              <a:gd name="connsiteY8" fmla="*/ 905076 h 1675929"/>
              <a:gd name="connsiteX9" fmla="*/ 3210340 w 3210340"/>
              <a:gd name="connsiteY9" fmla="*/ 1292965 h 1675929"/>
              <a:gd name="connsiteX10" fmla="*/ 3210340 w 3210340"/>
              <a:gd name="connsiteY10" fmla="*/ 1292960 h 1675929"/>
              <a:gd name="connsiteX11" fmla="*/ 2951742 w 3210340"/>
              <a:gd name="connsiteY11" fmla="*/ 1551558 h 1675929"/>
              <a:gd name="connsiteX12" fmla="*/ 602146 w 3210340"/>
              <a:gd name="connsiteY12" fmla="*/ 1551558 h 1675929"/>
              <a:gd name="connsiteX13" fmla="*/ 359891 w 3210340"/>
              <a:gd name="connsiteY13" fmla="*/ 1675929 h 1675929"/>
              <a:gd name="connsiteX14" fmla="*/ 385970 w 3210340"/>
              <a:gd name="connsiteY14" fmla="*/ 1551558 h 1675929"/>
              <a:gd name="connsiteX15" fmla="*/ 258598 w 3210340"/>
              <a:gd name="connsiteY15" fmla="*/ 1551558 h 1675929"/>
              <a:gd name="connsiteX16" fmla="*/ 0 w 3210340"/>
              <a:gd name="connsiteY16" fmla="*/ 1292960 h 1675929"/>
              <a:gd name="connsiteX17" fmla="*/ 0 w 3210340"/>
              <a:gd name="connsiteY17" fmla="*/ 1292965 h 1675929"/>
              <a:gd name="connsiteX18" fmla="*/ 0 w 3210340"/>
              <a:gd name="connsiteY18" fmla="*/ 905076 h 1675929"/>
              <a:gd name="connsiteX19" fmla="*/ 0 w 3210340"/>
              <a:gd name="connsiteY19" fmla="*/ 905076 h 1675929"/>
              <a:gd name="connsiteX20" fmla="*/ 0 w 3210340"/>
              <a:gd name="connsiteY20" fmla="*/ 258598 h 1675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10340" h="1675929">
                <a:moveTo>
                  <a:pt x="0" y="258598"/>
                </a:moveTo>
                <a:cubicBezTo>
                  <a:pt x="0" y="115778"/>
                  <a:pt x="115778" y="0"/>
                  <a:pt x="258598" y="0"/>
                </a:cubicBezTo>
                <a:lnTo>
                  <a:pt x="535057" y="0"/>
                </a:lnTo>
                <a:lnTo>
                  <a:pt x="535057" y="0"/>
                </a:lnTo>
                <a:lnTo>
                  <a:pt x="1337642" y="0"/>
                </a:lnTo>
                <a:lnTo>
                  <a:pt x="2951742" y="0"/>
                </a:lnTo>
                <a:cubicBezTo>
                  <a:pt x="3094562" y="0"/>
                  <a:pt x="3210340" y="115778"/>
                  <a:pt x="3210340" y="258598"/>
                </a:cubicBezTo>
                <a:lnTo>
                  <a:pt x="3210340" y="905076"/>
                </a:lnTo>
                <a:lnTo>
                  <a:pt x="3210340" y="905076"/>
                </a:lnTo>
                <a:lnTo>
                  <a:pt x="3210340" y="1292965"/>
                </a:lnTo>
                <a:lnTo>
                  <a:pt x="3210340" y="1292960"/>
                </a:lnTo>
                <a:cubicBezTo>
                  <a:pt x="3210340" y="1435780"/>
                  <a:pt x="3094562" y="1551558"/>
                  <a:pt x="2951742" y="1551558"/>
                </a:cubicBezTo>
                <a:lnTo>
                  <a:pt x="602146" y="1551558"/>
                </a:lnTo>
                <a:lnTo>
                  <a:pt x="359891" y="1675929"/>
                </a:lnTo>
                <a:lnTo>
                  <a:pt x="385970" y="1551558"/>
                </a:lnTo>
                <a:lnTo>
                  <a:pt x="258598" y="1551558"/>
                </a:lnTo>
                <a:cubicBezTo>
                  <a:pt x="115778" y="1551558"/>
                  <a:pt x="0" y="1435780"/>
                  <a:pt x="0" y="1292960"/>
                </a:cubicBezTo>
                <a:lnTo>
                  <a:pt x="0" y="1292965"/>
                </a:lnTo>
                <a:lnTo>
                  <a:pt x="0" y="905076"/>
                </a:lnTo>
                <a:lnTo>
                  <a:pt x="0" y="905076"/>
                </a:lnTo>
                <a:lnTo>
                  <a:pt x="0" y="2585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FCC74533-2A14-3D99-BA21-7E90DD53C8C9}"/>
              </a:ext>
            </a:extLst>
          </p:cNvPr>
          <p:cNvSpPr txBox="1">
            <a:spLocks/>
          </p:cNvSpPr>
          <p:nvPr/>
        </p:nvSpPr>
        <p:spPr>
          <a:xfrm>
            <a:off x="5816452" y="3217807"/>
            <a:ext cx="4646004" cy="1644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s-xl" sz="3200" dirty="0"/>
              <a:t>“Cuéntame sobre tu experiencia en las Olimpiadas Especiales”</a:t>
            </a:r>
          </a:p>
        </p:txBody>
      </p:sp>
    </p:spTree>
    <p:extLst>
      <p:ext uri="{BB962C8B-B14F-4D97-AF65-F5344CB8AC3E}">
        <p14:creationId xmlns:p14="http://schemas.microsoft.com/office/powerpoint/2010/main" val="12459583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o&#10;&#10;Descripción generada automáticamente">
            <a:extLst>
              <a:ext uri="{FF2B5EF4-FFF2-40B4-BE49-F238E27FC236}">
                <a16:creationId xmlns:a16="http://schemas.microsoft.com/office/drawing/2014/main" id="{7383882C-4D60-0C60-0287-98AA571821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075" y="518668"/>
            <a:ext cx="1750317" cy="61571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802BF75-E82F-5B53-28B6-8B4398C3AA1C}"/>
              </a:ext>
            </a:extLst>
          </p:cNvPr>
          <p:cNvGrpSpPr/>
          <p:nvPr/>
        </p:nvGrpSpPr>
        <p:grpSpPr>
          <a:xfrm>
            <a:off x="622417" y="359254"/>
            <a:ext cx="903601" cy="903601"/>
            <a:chOff x="622417" y="662444"/>
            <a:chExt cx="1054100" cy="10541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7922063-FD34-4819-E7CC-1B5F8F86F6C4}"/>
                </a:ext>
              </a:extLst>
            </p:cNvPr>
            <p:cNvSpPr/>
            <p:nvPr/>
          </p:nvSpPr>
          <p:spPr>
            <a:xfrm>
              <a:off x="622417" y="662444"/>
              <a:ext cx="1054100" cy="10541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Lápiz con relleno sólido">
              <a:extLst>
                <a:ext uri="{FF2B5EF4-FFF2-40B4-BE49-F238E27FC236}">
                  <a16:creationId xmlns:a16="http://schemas.microsoft.com/office/drawing/2014/main" id="{812016CD-4142-25FA-F2AF-2AEBDA35B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42621" y="782648"/>
              <a:ext cx="813692" cy="813692"/>
            </a:xfrm>
            <a:prstGeom prst="rect">
              <a:avLst/>
            </a:prstGeom>
          </p:spPr>
        </p:pic>
      </p:grp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C50A41F1-73B1-E7EB-3F35-27D4CE4C1BAB}"/>
              </a:ext>
            </a:extLst>
          </p:cNvPr>
          <p:cNvSpPr txBox="1">
            <a:spLocks/>
          </p:cNvSpPr>
          <p:nvPr/>
        </p:nvSpPr>
        <p:spPr>
          <a:xfrm>
            <a:off x="725460" y="3581400"/>
            <a:ext cx="3998940" cy="46668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xl" b="1" dirty="0">
                <a:solidFill>
                  <a:schemeClr val="accent2"/>
                </a:solidFill>
              </a:rPr>
              <a:t>¿Algún voluntario?</a:t>
            </a:r>
          </a:p>
        </p:txBody>
      </p:sp>
      <p:sp>
        <p:nvSpPr>
          <p:cNvPr id="16" name="Speech Bubble: Rectangle with Corners Rounded 25">
            <a:extLst>
              <a:ext uri="{FF2B5EF4-FFF2-40B4-BE49-F238E27FC236}">
                <a16:creationId xmlns:a16="http://schemas.microsoft.com/office/drawing/2014/main" id="{61A26769-19B3-426A-E361-5D73FDCE4F60}"/>
              </a:ext>
            </a:extLst>
          </p:cNvPr>
          <p:cNvSpPr/>
          <p:nvPr/>
        </p:nvSpPr>
        <p:spPr>
          <a:xfrm>
            <a:off x="5373659" y="2896168"/>
            <a:ext cx="5531590" cy="2415240"/>
          </a:xfrm>
          <a:custGeom>
            <a:avLst/>
            <a:gdLst>
              <a:gd name="connsiteX0" fmla="*/ 0 w 3210340"/>
              <a:gd name="connsiteY0" fmla="*/ 258598 h 1551558"/>
              <a:gd name="connsiteX1" fmla="*/ 258598 w 3210340"/>
              <a:gd name="connsiteY1" fmla="*/ 0 h 1551558"/>
              <a:gd name="connsiteX2" fmla="*/ 535057 w 3210340"/>
              <a:gd name="connsiteY2" fmla="*/ 0 h 1551558"/>
              <a:gd name="connsiteX3" fmla="*/ 535057 w 3210340"/>
              <a:gd name="connsiteY3" fmla="*/ 0 h 1551558"/>
              <a:gd name="connsiteX4" fmla="*/ 1337642 w 3210340"/>
              <a:gd name="connsiteY4" fmla="*/ 0 h 1551558"/>
              <a:gd name="connsiteX5" fmla="*/ 2951742 w 3210340"/>
              <a:gd name="connsiteY5" fmla="*/ 0 h 1551558"/>
              <a:gd name="connsiteX6" fmla="*/ 3210340 w 3210340"/>
              <a:gd name="connsiteY6" fmla="*/ 258598 h 1551558"/>
              <a:gd name="connsiteX7" fmla="*/ 3210340 w 3210340"/>
              <a:gd name="connsiteY7" fmla="*/ 905076 h 1551558"/>
              <a:gd name="connsiteX8" fmla="*/ 3210340 w 3210340"/>
              <a:gd name="connsiteY8" fmla="*/ 905076 h 1551558"/>
              <a:gd name="connsiteX9" fmla="*/ 3210340 w 3210340"/>
              <a:gd name="connsiteY9" fmla="*/ 1292965 h 1551558"/>
              <a:gd name="connsiteX10" fmla="*/ 3210340 w 3210340"/>
              <a:gd name="connsiteY10" fmla="*/ 1292960 h 1551558"/>
              <a:gd name="connsiteX11" fmla="*/ 2951742 w 3210340"/>
              <a:gd name="connsiteY11" fmla="*/ 1551558 h 1551558"/>
              <a:gd name="connsiteX12" fmla="*/ 1337642 w 3210340"/>
              <a:gd name="connsiteY12" fmla="*/ 1551558 h 1551558"/>
              <a:gd name="connsiteX13" fmla="*/ 936360 w 3210340"/>
              <a:gd name="connsiteY13" fmla="*/ 1745503 h 1551558"/>
              <a:gd name="connsiteX14" fmla="*/ 535057 w 3210340"/>
              <a:gd name="connsiteY14" fmla="*/ 1551558 h 1551558"/>
              <a:gd name="connsiteX15" fmla="*/ 258598 w 3210340"/>
              <a:gd name="connsiteY15" fmla="*/ 1551558 h 1551558"/>
              <a:gd name="connsiteX16" fmla="*/ 0 w 3210340"/>
              <a:gd name="connsiteY16" fmla="*/ 1292960 h 1551558"/>
              <a:gd name="connsiteX17" fmla="*/ 0 w 3210340"/>
              <a:gd name="connsiteY17" fmla="*/ 1292965 h 1551558"/>
              <a:gd name="connsiteX18" fmla="*/ 0 w 3210340"/>
              <a:gd name="connsiteY18" fmla="*/ 905076 h 1551558"/>
              <a:gd name="connsiteX19" fmla="*/ 0 w 3210340"/>
              <a:gd name="connsiteY19" fmla="*/ 905076 h 1551558"/>
              <a:gd name="connsiteX20" fmla="*/ 0 w 3210340"/>
              <a:gd name="connsiteY20" fmla="*/ 258598 h 1551558"/>
              <a:gd name="connsiteX0" fmla="*/ 0 w 3210340"/>
              <a:gd name="connsiteY0" fmla="*/ 258598 h 1745503"/>
              <a:gd name="connsiteX1" fmla="*/ 258598 w 3210340"/>
              <a:gd name="connsiteY1" fmla="*/ 0 h 1745503"/>
              <a:gd name="connsiteX2" fmla="*/ 535057 w 3210340"/>
              <a:gd name="connsiteY2" fmla="*/ 0 h 1745503"/>
              <a:gd name="connsiteX3" fmla="*/ 535057 w 3210340"/>
              <a:gd name="connsiteY3" fmla="*/ 0 h 1745503"/>
              <a:gd name="connsiteX4" fmla="*/ 1337642 w 3210340"/>
              <a:gd name="connsiteY4" fmla="*/ 0 h 1745503"/>
              <a:gd name="connsiteX5" fmla="*/ 2951742 w 3210340"/>
              <a:gd name="connsiteY5" fmla="*/ 0 h 1745503"/>
              <a:gd name="connsiteX6" fmla="*/ 3210340 w 3210340"/>
              <a:gd name="connsiteY6" fmla="*/ 258598 h 1745503"/>
              <a:gd name="connsiteX7" fmla="*/ 3210340 w 3210340"/>
              <a:gd name="connsiteY7" fmla="*/ 905076 h 1745503"/>
              <a:gd name="connsiteX8" fmla="*/ 3210340 w 3210340"/>
              <a:gd name="connsiteY8" fmla="*/ 905076 h 1745503"/>
              <a:gd name="connsiteX9" fmla="*/ 3210340 w 3210340"/>
              <a:gd name="connsiteY9" fmla="*/ 1292965 h 1745503"/>
              <a:gd name="connsiteX10" fmla="*/ 3210340 w 3210340"/>
              <a:gd name="connsiteY10" fmla="*/ 1292960 h 1745503"/>
              <a:gd name="connsiteX11" fmla="*/ 2951742 w 3210340"/>
              <a:gd name="connsiteY11" fmla="*/ 1551558 h 1745503"/>
              <a:gd name="connsiteX12" fmla="*/ 1337642 w 3210340"/>
              <a:gd name="connsiteY12" fmla="*/ 1551558 h 1745503"/>
              <a:gd name="connsiteX13" fmla="*/ 936360 w 3210340"/>
              <a:gd name="connsiteY13" fmla="*/ 1745503 h 1745503"/>
              <a:gd name="connsiteX14" fmla="*/ 385970 w 3210340"/>
              <a:gd name="connsiteY14" fmla="*/ 1551558 h 1745503"/>
              <a:gd name="connsiteX15" fmla="*/ 258598 w 3210340"/>
              <a:gd name="connsiteY15" fmla="*/ 1551558 h 1745503"/>
              <a:gd name="connsiteX16" fmla="*/ 0 w 3210340"/>
              <a:gd name="connsiteY16" fmla="*/ 1292960 h 1745503"/>
              <a:gd name="connsiteX17" fmla="*/ 0 w 3210340"/>
              <a:gd name="connsiteY17" fmla="*/ 1292965 h 1745503"/>
              <a:gd name="connsiteX18" fmla="*/ 0 w 3210340"/>
              <a:gd name="connsiteY18" fmla="*/ 905076 h 1745503"/>
              <a:gd name="connsiteX19" fmla="*/ 0 w 3210340"/>
              <a:gd name="connsiteY19" fmla="*/ 905076 h 1745503"/>
              <a:gd name="connsiteX20" fmla="*/ 0 w 3210340"/>
              <a:gd name="connsiteY20" fmla="*/ 258598 h 1745503"/>
              <a:gd name="connsiteX0" fmla="*/ 0 w 3210340"/>
              <a:gd name="connsiteY0" fmla="*/ 258598 h 1745503"/>
              <a:gd name="connsiteX1" fmla="*/ 258598 w 3210340"/>
              <a:gd name="connsiteY1" fmla="*/ 0 h 1745503"/>
              <a:gd name="connsiteX2" fmla="*/ 535057 w 3210340"/>
              <a:gd name="connsiteY2" fmla="*/ 0 h 1745503"/>
              <a:gd name="connsiteX3" fmla="*/ 535057 w 3210340"/>
              <a:gd name="connsiteY3" fmla="*/ 0 h 1745503"/>
              <a:gd name="connsiteX4" fmla="*/ 1337642 w 3210340"/>
              <a:gd name="connsiteY4" fmla="*/ 0 h 1745503"/>
              <a:gd name="connsiteX5" fmla="*/ 2951742 w 3210340"/>
              <a:gd name="connsiteY5" fmla="*/ 0 h 1745503"/>
              <a:gd name="connsiteX6" fmla="*/ 3210340 w 3210340"/>
              <a:gd name="connsiteY6" fmla="*/ 258598 h 1745503"/>
              <a:gd name="connsiteX7" fmla="*/ 3210340 w 3210340"/>
              <a:gd name="connsiteY7" fmla="*/ 905076 h 1745503"/>
              <a:gd name="connsiteX8" fmla="*/ 3210340 w 3210340"/>
              <a:gd name="connsiteY8" fmla="*/ 905076 h 1745503"/>
              <a:gd name="connsiteX9" fmla="*/ 3210340 w 3210340"/>
              <a:gd name="connsiteY9" fmla="*/ 1292965 h 1745503"/>
              <a:gd name="connsiteX10" fmla="*/ 3210340 w 3210340"/>
              <a:gd name="connsiteY10" fmla="*/ 1292960 h 1745503"/>
              <a:gd name="connsiteX11" fmla="*/ 2951742 w 3210340"/>
              <a:gd name="connsiteY11" fmla="*/ 1551558 h 1745503"/>
              <a:gd name="connsiteX12" fmla="*/ 602146 w 3210340"/>
              <a:gd name="connsiteY12" fmla="*/ 1551558 h 1745503"/>
              <a:gd name="connsiteX13" fmla="*/ 936360 w 3210340"/>
              <a:gd name="connsiteY13" fmla="*/ 1745503 h 1745503"/>
              <a:gd name="connsiteX14" fmla="*/ 385970 w 3210340"/>
              <a:gd name="connsiteY14" fmla="*/ 1551558 h 1745503"/>
              <a:gd name="connsiteX15" fmla="*/ 258598 w 3210340"/>
              <a:gd name="connsiteY15" fmla="*/ 1551558 h 1745503"/>
              <a:gd name="connsiteX16" fmla="*/ 0 w 3210340"/>
              <a:gd name="connsiteY16" fmla="*/ 1292960 h 1745503"/>
              <a:gd name="connsiteX17" fmla="*/ 0 w 3210340"/>
              <a:gd name="connsiteY17" fmla="*/ 1292965 h 1745503"/>
              <a:gd name="connsiteX18" fmla="*/ 0 w 3210340"/>
              <a:gd name="connsiteY18" fmla="*/ 905076 h 1745503"/>
              <a:gd name="connsiteX19" fmla="*/ 0 w 3210340"/>
              <a:gd name="connsiteY19" fmla="*/ 905076 h 1745503"/>
              <a:gd name="connsiteX20" fmla="*/ 0 w 3210340"/>
              <a:gd name="connsiteY20" fmla="*/ 258598 h 1745503"/>
              <a:gd name="connsiteX0" fmla="*/ 0 w 3210340"/>
              <a:gd name="connsiteY0" fmla="*/ 258598 h 1675929"/>
              <a:gd name="connsiteX1" fmla="*/ 258598 w 3210340"/>
              <a:gd name="connsiteY1" fmla="*/ 0 h 1675929"/>
              <a:gd name="connsiteX2" fmla="*/ 535057 w 3210340"/>
              <a:gd name="connsiteY2" fmla="*/ 0 h 1675929"/>
              <a:gd name="connsiteX3" fmla="*/ 535057 w 3210340"/>
              <a:gd name="connsiteY3" fmla="*/ 0 h 1675929"/>
              <a:gd name="connsiteX4" fmla="*/ 1337642 w 3210340"/>
              <a:gd name="connsiteY4" fmla="*/ 0 h 1675929"/>
              <a:gd name="connsiteX5" fmla="*/ 2951742 w 3210340"/>
              <a:gd name="connsiteY5" fmla="*/ 0 h 1675929"/>
              <a:gd name="connsiteX6" fmla="*/ 3210340 w 3210340"/>
              <a:gd name="connsiteY6" fmla="*/ 258598 h 1675929"/>
              <a:gd name="connsiteX7" fmla="*/ 3210340 w 3210340"/>
              <a:gd name="connsiteY7" fmla="*/ 905076 h 1675929"/>
              <a:gd name="connsiteX8" fmla="*/ 3210340 w 3210340"/>
              <a:gd name="connsiteY8" fmla="*/ 905076 h 1675929"/>
              <a:gd name="connsiteX9" fmla="*/ 3210340 w 3210340"/>
              <a:gd name="connsiteY9" fmla="*/ 1292965 h 1675929"/>
              <a:gd name="connsiteX10" fmla="*/ 3210340 w 3210340"/>
              <a:gd name="connsiteY10" fmla="*/ 1292960 h 1675929"/>
              <a:gd name="connsiteX11" fmla="*/ 2951742 w 3210340"/>
              <a:gd name="connsiteY11" fmla="*/ 1551558 h 1675929"/>
              <a:gd name="connsiteX12" fmla="*/ 602146 w 3210340"/>
              <a:gd name="connsiteY12" fmla="*/ 1551558 h 1675929"/>
              <a:gd name="connsiteX13" fmla="*/ 359891 w 3210340"/>
              <a:gd name="connsiteY13" fmla="*/ 1675929 h 1675929"/>
              <a:gd name="connsiteX14" fmla="*/ 385970 w 3210340"/>
              <a:gd name="connsiteY14" fmla="*/ 1551558 h 1675929"/>
              <a:gd name="connsiteX15" fmla="*/ 258598 w 3210340"/>
              <a:gd name="connsiteY15" fmla="*/ 1551558 h 1675929"/>
              <a:gd name="connsiteX16" fmla="*/ 0 w 3210340"/>
              <a:gd name="connsiteY16" fmla="*/ 1292960 h 1675929"/>
              <a:gd name="connsiteX17" fmla="*/ 0 w 3210340"/>
              <a:gd name="connsiteY17" fmla="*/ 1292965 h 1675929"/>
              <a:gd name="connsiteX18" fmla="*/ 0 w 3210340"/>
              <a:gd name="connsiteY18" fmla="*/ 905076 h 1675929"/>
              <a:gd name="connsiteX19" fmla="*/ 0 w 3210340"/>
              <a:gd name="connsiteY19" fmla="*/ 905076 h 1675929"/>
              <a:gd name="connsiteX20" fmla="*/ 0 w 3210340"/>
              <a:gd name="connsiteY20" fmla="*/ 258598 h 1675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10340" h="1675929">
                <a:moveTo>
                  <a:pt x="0" y="258598"/>
                </a:moveTo>
                <a:cubicBezTo>
                  <a:pt x="0" y="115778"/>
                  <a:pt x="115778" y="0"/>
                  <a:pt x="258598" y="0"/>
                </a:cubicBezTo>
                <a:lnTo>
                  <a:pt x="535057" y="0"/>
                </a:lnTo>
                <a:lnTo>
                  <a:pt x="535057" y="0"/>
                </a:lnTo>
                <a:lnTo>
                  <a:pt x="1337642" y="0"/>
                </a:lnTo>
                <a:lnTo>
                  <a:pt x="2951742" y="0"/>
                </a:lnTo>
                <a:cubicBezTo>
                  <a:pt x="3094562" y="0"/>
                  <a:pt x="3210340" y="115778"/>
                  <a:pt x="3210340" y="258598"/>
                </a:cubicBezTo>
                <a:lnTo>
                  <a:pt x="3210340" y="905076"/>
                </a:lnTo>
                <a:lnTo>
                  <a:pt x="3210340" y="905076"/>
                </a:lnTo>
                <a:lnTo>
                  <a:pt x="3210340" y="1292965"/>
                </a:lnTo>
                <a:lnTo>
                  <a:pt x="3210340" y="1292960"/>
                </a:lnTo>
                <a:cubicBezTo>
                  <a:pt x="3210340" y="1435780"/>
                  <a:pt x="3094562" y="1551558"/>
                  <a:pt x="2951742" y="1551558"/>
                </a:cubicBezTo>
                <a:lnTo>
                  <a:pt x="602146" y="1551558"/>
                </a:lnTo>
                <a:lnTo>
                  <a:pt x="359891" y="1675929"/>
                </a:lnTo>
                <a:lnTo>
                  <a:pt x="385970" y="1551558"/>
                </a:lnTo>
                <a:lnTo>
                  <a:pt x="258598" y="1551558"/>
                </a:lnTo>
                <a:cubicBezTo>
                  <a:pt x="115778" y="1551558"/>
                  <a:pt x="0" y="1435780"/>
                  <a:pt x="0" y="1292960"/>
                </a:cubicBezTo>
                <a:lnTo>
                  <a:pt x="0" y="1292965"/>
                </a:lnTo>
                <a:lnTo>
                  <a:pt x="0" y="905076"/>
                </a:lnTo>
                <a:lnTo>
                  <a:pt x="0" y="905076"/>
                </a:lnTo>
                <a:lnTo>
                  <a:pt x="0" y="2585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FCC74533-2A14-3D99-BA21-7E90DD53C8C9}"/>
              </a:ext>
            </a:extLst>
          </p:cNvPr>
          <p:cNvSpPr txBox="1">
            <a:spLocks/>
          </p:cNvSpPr>
          <p:nvPr/>
        </p:nvSpPr>
        <p:spPr>
          <a:xfrm>
            <a:off x="5816452" y="3217807"/>
            <a:ext cx="4646004" cy="1644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s-xl" sz="3200" dirty="0"/>
              <a:t>“Cuéntame sobre tu experiencia en las Olimpiadas Especiales”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077A60-0B4D-468B-55B1-BA98444E7E49}"/>
              </a:ext>
            </a:extLst>
          </p:cNvPr>
          <p:cNvSpPr txBox="1"/>
          <p:nvPr/>
        </p:nvSpPr>
        <p:spPr>
          <a:xfrm>
            <a:off x="1729218" y="334185"/>
            <a:ext cx="53052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xl" sz="2800" b="1" dirty="0">
                <a:solidFill>
                  <a:schemeClr val="tx2"/>
                </a:solidFill>
                <a:latin typeface="+mj-lt"/>
              </a:rPr>
              <a:t>Práctica de habilidades clave de facilitación</a:t>
            </a:r>
          </a:p>
        </p:txBody>
      </p:sp>
    </p:spTree>
    <p:extLst>
      <p:ext uri="{BB962C8B-B14F-4D97-AF65-F5344CB8AC3E}">
        <p14:creationId xmlns:p14="http://schemas.microsoft.com/office/powerpoint/2010/main" val="34275698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o&#10;&#10;Descripción generada automáticamente">
            <a:extLst>
              <a:ext uri="{FF2B5EF4-FFF2-40B4-BE49-F238E27FC236}">
                <a16:creationId xmlns:a16="http://schemas.microsoft.com/office/drawing/2014/main" id="{7383882C-4D60-0C60-0287-98AA571821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075" y="518668"/>
            <a:ext cx="1750317" cy="61571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802BF75-E82F-5B53-28B6-8B4398C3AA1C}"/>
              </a:ext>
            </a:extLst>
          </p:cNvPr>
          <p:cNvGrpSpPr/>
          <p:nvPr/>
        </p:nvGrpSpPr>
        <p:grpSpPr>
          <a:xfrm>
            <a:off x="622417" y="359254"/>
            <a:ext cx="903601" cy="903601"/>
            <a:chOff x="622417" y="662444"/>
            <a:chExt cx="1054100" cy="10541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7922063-FD34-4819-E7CC-1B5F8F86F6C4}"/>
                </a:ext>
              </a:extLst>
            </p:cNvPr>
            <p:cNvSpPr/>
            <p:nvPr/>
          </p:nvSpPr>
          <p:spPr>
            <a:xfrm>
              <a:off x="622417" y="662444"/>
              <a:ext cx="1054100" cy="10541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Lápiz con relleno sólido">
              <a:extLst>
                <a:ext uri="{FF2B5EF4-FFF2-40B4-BE49-F238E27FC236}">
                  <a16:creationId xmlns:a16="http://schemas.microsoft.com/office/drawing/2014/main" id="{812016CD-4142-25FA-F2AF-2AEBDA35B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42621" y="782648"/>
              <a:ext cx="813692" cy="813692"/>
            </a:xfrm>
            <a:prstGeom prst="rect">
              <a:avLst/>
            </a:prstGeom>
          </p:spPr>
        </p:pic>
      </p:grp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C50A41F1-73B1-E7EB-3F35-27D4CE4C1BAB}"/>
              </a:ext>
            </a:extLst>
          </p:cNvPr>
          <p:cNvSpPr txBox="1">
            <a:spLocks/>
          </p:cNvSpPr>
          <p:nvPr/>
        </p:nvSpPr>
        <p:spPr>
          <a:xfrm>
            <a:off x="725460" y="3581400"/>
            <a:ext cx="3998940" cy="46668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xl" b="1" dirty="0">
                <a:solidFill>
                  <a:schemeClr val="accent2"/>
                </a:solidFill>
              </a:rPr>
              <a:t>Vamos a ver…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FCC74533-2A14-3D99-BA21-7E90DD53C8C9}"/>
              </a:ext>
            </a:extLst>
          </p:cNvPr>
          <p:cNvSpPr txBox="1">
            <a:spLocks/>
          </p:cNvSpPr>
          <p:nvPr/>
        </p:nvSpPr>
        <p:spPr>
          <a:xfrm>
            <a:off x="5477928" y="2773306"/>
            <a:ext cx="5863172" cy="229399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xl" sz="3300" b="1" dirty="0"/>
              <a:t>Observadores:</a:t>
            </a:r>
          </a:p>
          <a:p>
            <a:pPr>
              <a:lnSpc>
                <a:spcPct val="130000"/>
              </a:lnSpc>
            </a:pPr>
            <a:r>
              <a:rPr lang="es-xl" sz="3000" dirty="0"/>
              <a:t>Ten en cuenta cómo el entrenador </a:t>
            </a:r>
            <a:r>
              <a:rPr lang="es-xl" sz="3000" b="1" dirty="0"/>
              <a:t>utiliza/no utiliza</a:t>
            </a:r>
            <a:r>
              <a:rPr lang="es-xl" sz="3000" dirty="0"/>
              <a:t> las habilidades clave de facilitación en esta conversación.</a:t>
            </a:r>
          </a:p>
        </p:txBody>
      </p:sp>
      <p:pic>
        <p:nvPicPr>
          <p:cNvPr id="4" name="Graphic 3" descr="Ojos con relleno sólido">
            <a:extLst>
              <a:ext uri="{FF2B5EF4-FFF2-40B4-BE49-F238E27FC236}">
                <a16:creationId xmlns:a16="http://schemas.microsoft.com/office/drawing/2014/main" id="{75BE44DD-3580-8A91-043F-B52685EA84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4535" y="2457860"/>
            <a:ext cx="1356882" cy="13568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A85173-9FAD-E4A0-5FF1-5DCF731B097D}"/>
              </a:ext>
            </a:extLst>
          </p:cNvPr>
          <p:cNvSpPr txBox="1"/>
          <p:nvPr/>
        </p:nvSpPr>
        <p:spPr>
          <a:xfrm>
            <a:off x="1729218" y="334185"/>
            <a:ext cx="53052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xl" sz="2800" b="1" dirty="0">
                <a:solidFill>
                  <a:schemeClr val="tx2"/>
                </a:solidFill>
                <a:latin typeface="+mj-lt"/>
              </a:rPr>
              <a:t>Práctica de habilidades clave de facilitación</a:t>
            </a:r>
          </a:p>
        </p:txBody>
      </p:sp>
    </p:spTree>
    <p:extLst>
      <p:ext uri="{BB962C8B-B14F-4D97-AF65-F5344CB8AC3E}">
        <p14:creationId xmlns:p14="http://schemas.microsoft.com/office/powerpoint/2010/main" val="397618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o&#10;&#10;Descripción generada automáticamente">
            <a:extLst>
              <a:ext uri="{FF2B5EF4-FFF2-40B4-BE49-F238E27FC236}">
                <a16:creationId xmlns:a16="http://schemas.microsoft.com/office/drawing/2014/main" id="{7383882C-4D60-0C60-0287-98AA571821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075" y="518668"/>
            <a:ext cx="1750317" cy="61571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802BF75-E82F-5B53-28B6-8B4398C3AA1C}"/>
              </a:ext>
            </a:extLst>
          </p:cNvPr>
          <p:cNvGrpSpPr/>
          <p:nvPr/>
        </p:nvGrpSpPr>
        <p:grpSpPr>
          <a:xfrm>
            <a:off x="622417" y="359254"/>
            <a:ext cx="903601" cy="903601"/>
            <a:chOff x="622417" y="662444"/>
            <a:chExt cx="1054100" cy="10541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7922063-FD34-4819-E7CC-1B5F8F86F6C4}"/>
                </a:ext>
              </a:extLst>
            </p:cNvPr>
            <p:cNvSpPr/>
            <p:nvPr/>
          </p:nvSpPr>
          <p:spPr>
            <a:xfrm>
              <a:off x="622417" y="662444"/>
              <a:ext cx="1054100" cy="10541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Lápiz con relleno sólido">
              <a:extLst>
                <a:ext uri="{FF2B5EF4-FFF2-40B4-BE49-F238E27FC236}">
                  <a16:creationId xmlns:a16="http://schemas.microsoft.com/office/drawing/2014/main" id="{812016CD-4142-25FA-F2AF-2AEBDA35B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42621" y="782648"/>
              <a:ext cx="813692" cy="813692"/>
            </a:xfrm>
            <a:prstGeom prst="rect">
              <a:avLst/>
            </a:prstGeom>
          </p:spPr>
        </p:pic>
      </p:grp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C50A41F1-73B1-E7EB-3F35-27D4CE4C1BAB}"/>
              </a:ext>
            </a:extLst>
          </p:cNvPr>
          <p:cNvSpPr txBox="1">
            <a:spLocks/>
          </p:cNvSpPr>
          <p:nvPr/>
        </p:nvSpPr>
        <p:spPr>
          <a:xfrm>
            <a:off x="725460" y="3581400"/>
            <a:ext cx="3998940" cy="46668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xl" b="1" dirty="0">
                <a:solidFill>
                  <a:schemeClr val="accent2"/>
                </a:solidFill>
              </a:rPr>
              <a:t>Vamos a ver…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FCC74533-2A14-3D99-BA21-7E90DD53C8C9}"/>
              </a:ext>
            </a:extLst>
          </p:cNvPr>
          <p:cNvSpPr txBox="1">
            <a:spLocks/>
          </p:cNvSpPr>
          <p:nvPr/>
        </p:nvSpPr>
        <p:spPr>
          <a:xfrm>
            <a:off x="5477928" y="2773306"/>
            <a:ext cx="6088430" cy="30305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s-xl" sz="2800" b="1" dirty="0"/>
              <a:t>Observadores:</a:t>
            </a:r>
          </a:p>
          <a:p>
            <a:pPr marL="457200" indent="-2520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xl" sz="2800" dirty="0"/>
              <a:t>¿Cómo utilizó el instructor las preguntas? ¿Qué tipos de preguntas se utilizaron?</a:t>
            </a:r>
          </a:p>
          <a:p>
            <a:pPr marL="457200" indent="-2520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xl" sz="2800" dirty="0"/>
              <a:t>¿Cómo parafrasearon?</a:t>
            </a:r>
          </a:p>
          <a:p>
            <a:pPr marL="457200" indent="-2520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xl" sz="2800" dirty="0"/>
              <a:t>¿Cómo pudieron motivar? </a:t>
            </a:r>
          </a:p>
        </p:txBody>
      </p:sp>
      <p:pic>
        <p:nvPicPr>
          <p:cNvPr id="4" name="Graphic 3" descr="Ojos con relleno sólido">
            <a:extLst>
              <a:ext uri="{FF2B5EF4-FFF2-40B4-BE49-F238E27FC236}">
                <a16:creationId xmlns:a16="http://schemas.microsoft.com/office/drawing/2014/main" id="{75BE44DD-3580-8A91-043F-B52685EA84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4535" y="2457860"/>
            <a:ext cx="1356882" cy="13568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B56E76-C078-0E38-87B0-67D9BF9669E8}"/>
              </a:ext>
            </a:extLst>
          </p:cNvPr>
          <p:cNvSpPr txBox="1"/>
          <p:nvPr/>
        </p:nvSpPr>
        <p:spPr>
          <a:xfrm>
            <a:off x="1729218" y="334185"/>
            <a:ext cx="53052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xl" sz="2800" b="1" dirty="0">
                <a:solidFill>
                  <a:schemeClr val="tx2"/>
                </a:solidFill>
                <a:latin typeface="+mj-lt"/>
              </a:rPr>
              <a:t>Práctica de habilidades clave de facilitación</a:t>
            </a:r>
          </a:p>
        </p:txBody>
      </p:sp>
    </p:spTree>
    <p:extLst>
      <p:ext uri="{BB962C8B-B14F-4D97-AF65-F5344CB8AC3E}">
        <p14:creationId xmlns:p14="http://schemas.microsoft.com/office/powerpoint/2010/main" val="160019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>
            <a:extLst>
              <a:ext uri="{FF2B5EF4-FFF2-40B4-BE49-F238E27FC236}">
                <a16:creationId xmlns:a16="http://schemas.microsoft.com/office/drawing/2014/main" id="{528F8032-E614-E69B-B60D-3EEEC0084193}"/>
              </a:ext>
            </a:extLst>
          </p:cNvPr>
          <p:cNvSpPr/>
          <p:nvPr/>
        </p:nvSpPr>
        <p:spPr>
          <a:xfrm rot="810587">
            <a:off x="-2984194" y="588416"/>
            <a:ext cx="8541518" cy="7004961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E9AD42-D2EB-4CD2-9A41-0F74341184C9}"/>
              </a:ext>
            </a:extLst>
          </p:cNvPr>
          <p:cNvSpPr txBox="1"/>
          <p:nvPr/>
        </p:nvSpPr>
        <p:spPr>
          <a:xfrm>
            <a:off x="6957393" y="3085331"/>
            <a:ext cx="471777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xl" sz="2400" b="1" i="0" u="none" strike="noStrike" cap="none" dirty="0">
                <a:ea typeface="Ubuntu"/>
                <a:cs typeface="Ubuntu"/>
                <a:sym typeface="Ubuntu"/>
              </a:rPr>
              <a:t>Nombre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xl" sz="2400" b="1" dirty="0">
                <a:ea typeface="Ubuntu"/>
                <a:cs typeface="Ubuntu"/>
                <a:sym typeface="Ubuntu"/>
              </a:rPr>
              <a:t>Función en Olimpiadas Especiales Internacional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xl" sz="2400" b="1" i="0" u="none" strike="noStrike" cap="none" dirty="0">
                <a:ea typeface="Arial"/>
                <a:cs typeface="Arial"/>
                <a:sym typeface="Ubuntu"/>
              </a:rPr>
              <a:t>Deporte favorito</a:t>
            </a:r>
            <a:endParaRPr lang="en-US" sz="2400" b="0" i="0" u="none" strike="noStrike" cap="none" dirty="0">
              <a:ea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4E5AF1-F21E-860F-AB56-18E144F84D3B}"/>
              </a:ext>
            </a:extLst>
          </p:cNvPr>
          <p:cNvSpPr txBox="1"/>
          <p:nvPr/>
        </p:nvSpPr>
        <p:spPr>
          <a:xfrm>
            <a:off x="1730827" y="2957351"/>
            <a:ext cx="3895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xl" sz="3600" b="1" dirty="0">
                <a:solidFill>
                  <a:schemeClr val="bg1"/>
                </a:solidFill>
                <a:latin typeface="+mj-lt"/>
              </a:rPr>
              <a:t>Queremos saber tu opinión...</a:t>
            </a:r>
          </a:p>
        </p:txBody>
      </p:sp>
      <p:pic>
        <p:nvPicPr>
          <p:cNvPr id="3" name="Picture 2" descr="Descripción de la forma generada automáticamente con poca confianza">
            <a:extLst>
              <a:ext uri="{FF2B5EF4-FFF2-40B4-BE49-F238E27FC236}">
                <a16:creationId xmlns:a16="http://schemas.microsoft.com/office/drawing/2014/main" id="{19F8ADFF-550E-B17B-55C0-32DE492E6B5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86" y="3085331"/>
            <a:ext cx="596068" cy="94437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F544DB3-0A98-2784-DA20-147408220DB6}"/>
              </a:ext>
            </a:extLst>
          </p:cNvPr>
          <p:cNvGrpSpPr/>
          <p:nvPr/>
        </p:nvGrpSpPr>
        <p:grpSpPr>
          <a:xfrm>
            <a:off x="11301205" y="6858000"/>
            <a:ext cx="747921" cy="747921"/>
            <a:chOff x="8566505" y="2412634"/>
            <a:chExt cx="634334" cy="634334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BCE1E83-8827-08DB-7CAE-E8DB3094CFDC}"/>
                </a:ext>
              </a:extLst>
            </p:cNvPr>
            <p:cNvSpPr/>
            <p:nvPr/>
          </p:nvSpPr>
          <p:spPr>
            <a:xfrm>
              <a:off x="8566505" y="2412634"/>
              <a:ext cx="634334" cy="63433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 descr="Descripción de la forma generada automáticamente con poca confianza">
              <a:extLst>
                <a:ext uri="{FF2B5EF4-FFF2-40B4-BE49-F238E27FC236}">
                  <a16:creationId xmlns:a16="http://schemas.microsoft.com/office/drawing/2014/main" id="{E4092E2C-3C27-20B0-9C6F-51167D3A1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2743" y="2500580"/>
              <a:ext cx="274835" cy="4354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99851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F155D0FF-DDA0-D770-8672-8F6D40E771E2}"/>
              </a:ext>
            </a:extLst>
          </p:cNvPr>
          <p:cNvSpPr/>
          <p:nvPr/>
        </p:nvSpPr>
        <p:spPr>
          <a:xfrm rot="454642">
            <a:off x="-990939" y="1711603"/>
            <a:ext cx="7197051" cy="5902354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802BF75-E82F-5B53-28B6-8B4398C3AA1C}"/>
              </a:ext>
            </a:extLst>
          </p:cNvPr>
          <p:cNvGrpSpPr/>
          <p:nvPr/>
        </p:nvGrpSpPr>
        <p:grpSpPr>
          <a:xfrm>
            <a:off x="622417" y="359254"/>
            <a:ext cx="903601" cy="903601"/>
            <a:chOff x="622417" y="662444"/>
            <a:chExt cx="1054100" cy="10541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7922063-FD34-4819-E7CC-1B5F8F86F6C4}"/>
                </a:ext>
              </a:extLst>
            </p:cNvPr>
            <p:cNvSpPr/>
            <p:nvPr/>
          </p:nvSpPr>
          <p:spPr>
            <a:xfrm>
              <a:off x="622417" y="662444"/>
              <a:ext cx="1054100" cy="10541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Lápiz con relleno sólido">
              <a:extLst>
                <a:ext uri="{FF2B5EF4-FFF2-40B4-BE49-F238E27FC236}">
                  <a16:creationId xmlns:a16="http://schemas.microsoft.com/office/drawing/2014/main" id="{812016CD-4142-25FA-F2AF-2AEBDA35B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42621" y="782648"/>
              <a:ext cx="813692" cy="813692"/>
            </a:xfrm>
            <a:prstGeom prst="rect">
              <a:avLst/>
            </a:prstGeom>
          </p:spPr>
        </p:pic>
      </p:grp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C50A41F1-73B1-E7EB-3F35-27D4CE4C1BAB}"/>
              </a:ext>
            </a:extLst>
          </p:cNvPr>
          <p:cNvSpPr txBox="1">
            <a:spLocks/>
          </p:cNvSpPr>
          <p:nvPr/>
        </p:nvSpPr>
        <p:spPr>
          <a:xfrm>
            <a:off x="828202" y="3498394"/>
            <a:ext cx="3301274" cy="90360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xl" b="1" dirty="0">
                <a:solidFill>
                  <a:schemeClr val="bg1"/>
                </a:solidFill>
                <a:latin typeface="+mj-lt"/>
              </a:rPr>
              <a:t>Salas de descanso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FCC74533-2A14-3D99-BA21-7E90DD53C8C9}"/>
              </a:ext>
            </a:extLst>
          </p:cNvPr>
          <p:cNvSpPr txBox="1">
            <a:spLocks/>
          </p:cNvSpPr>
          <p:nvPr/>
        </p:nvSpPr>
        <p:spPr>
          <a:xfrm>
            <a:off x="834884" y="4012590"/>
            <a:ext cx="5261116" cy="1300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s-xl" dirty="0">
                <a:solidFill>
                  <a:schemeClr val="bg1"/>
                </a:solidFill>
              </a:rPr>
              <a:t>En parejas, compartan sus respuestas en la sección </a:t>
            </a:r>
            <a:r>
              <a:rPr lang="es-xl" i="1" dirty="0">
                <a:solidFill>
                  <a:schemeClr val="bg1"/>
                </a:solidFill>
              </a:rPr>
              <a:t>“Cuéntame sobre tu experiencia en Olimpiadas Especiales”</a:t>
            </a:r>
            <a:r>
              <a:rPr lang="es-xl" dirty="0">
                <a:solidFill>
                  <a:schemeClr val="bg1"/>
                </a:solidFill>
              </a:rPr>
              <a:t> de la conversación. 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1AF5EE4-879E-B470-2709-3F8BDB6B89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871" y="2236167"/>
            <a:ext cx="1324293" cy="1072265"/>
          </a:xfrm>
          <a:prstGeom prst="rect">
            <a:avLst/>
          </a:prstGeom>
        </p:spPr>
      </p:pic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3605E47-5638-D48F-9FF6-ED8A5E4EDB9A}"/>
              </a:ext>
            </a:extLst>
          </p:cNvPr>
          <p:cNvSpPr txBox="1">
            <a:spLocks/>
          </p:cNvSpPr>
          <p:nvPr/>
        </p:nvSpPr>
        <p:spPr>
          <a:xfrm>
            <a:off x="7213600" y="2236166"/>
            <a:ext cx="4317999" cy="4103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s-xl" sz="2100" b="1" dirty="0">
                <a:solidFill>
                  <a:schemeClr val="accent2"/>
                </a:solidFill>
              </a:rPr>
              <a:t>Ronda uno: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s-xl" sz="2100" dirty="0"/>
              <a:t>La persona A comparte sus respuestas. La persona B formula preguntas, parafrasea y motiva.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s-xl" sz="2100" dirty="0">
                <a:solidFill>
                  <a:schemeClr val="accent2"/>
                </a:solidFill>
              </a:rPr>
              <a:t>(4 minutos)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0520D0-C347-2A09-AA9B-613606D64014}"/>
              </a:ext>
            </a:extLst>
          </p:cNvPr>
          <p:cNvSpPr txBox="1"/>
          <p:nvPr/>
        </p:nvSpPr>
        <p:spPr>
          <a:xfrm>
            <a:off x="1729218" y="334185"/>
            <a:ext cx="53052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xl" sz="2800" b="1" dirty="0">
                <a:solidFill>
                  <a:schemeClr val="tx2"/>
                </a:solidFill>
                <a:latin typeface="+mj-lt"/>
              </a:rPr>
              <a:t>Práctica de habilidades clave de facilitación</a:t>
            </a:r>
          </a:p>
        </p:txBody>
      </p:sp>
    </p:spTree>
    <p:extLst>
      <p:ext uri="{BB962C8B-B14F-4D97-AF65-F5344CB8AC3E}">
        <p14:creationId xmlns:p14="http://schemas.microsoft.com/office/powerpoint/2010/main" val="38153047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F155D0FF-DDA0-D770-8672-8F6D40E771E2}"/>
              </a:ext>
            </a:extLst>
          </p:cNvPr>
          <p:cNvSpPr/>
          <p:nvPr/>
        </p:nvSpPr>
        <p:spPr>
          <a:xfrm rot="454642">
            <a:off x="-990939" y="1711603"/>
            <a:ext cx="7197051" cy="5902354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802BF75-E82F-5B53-28B6-8B4398C3AA1C}"/>
              </a:ext>
            </a:extLst>
          </p:cNvPr>
          <p:cNvGrpSpPr/>
          <p:nvPr/>
        </p:nvGrpSpPr>
        <p:grpSpPr>
          <a:xfrm>
            <a:off x="622417" y="359254"/>
            <a:ext cx="903601" cy="903601"/>
            <a:chOff x="622417" y="662444"/>
            <a:chExt cx="1054100" cy="10541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7922063-FD34-4819-E7CC-1B5F8F86F6C4}"/>
                </a:ext>
              </a:extLst>
            </p:cNvPr>
            <p:cNvSpPr/>
            <p:nvPr/>
          </p:nvSpPr>
          <p:spPr>
            <a:xfrm>
              <a:off x="622417" y="662444"/>
              <a:ext cx="1054100" cy="10541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Lápiz con relleno sólido">
              <a:extLst>
                <a:ext uri="{FF2B5EF4-FFF2-40B4-BE49-F238E27FC236}">
                  <a16:creationId xmlns:a16="http://schemas.microsoft.com/office/drawing/2014/main" id="{812016CD-4142-25FA-F2AF-2AEBDA35B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42621" y="782648"/>
              <a:ext cx="813692" cy="813692"/>
            </a:xfrm>
            <a:prstGeom prst="rect">
              <a:avLst/>
            </a:prstGeom>
          </p:spPr>
        </p:pic>
      </p:grp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C50A41F1-73B1-E7EB-3F35-27D4CE4C1BAB}"/>
              </a:ext>
            </a:extLst>
          </p:cNvPr>
          <p:cNvSpPr txBox="1">
            <a:spLocks/>
          </p:cNvSpPr>
          <p:nvPr/>
        </p:nvSpPr>
        <p:spPr>
          <a:xfrm>
            <a:off x="828202" y="3498394"/>
            <a:ext cx="3301274" cy="90360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xl" b="1" dirty="0">
                <a:solidFill>
                  <a:schemeClr val="bg1"/>
                </a:solidFill>
                <a:latin typeface="+mj-lt"/>
              </a:rPr>
              <a:t>Salas de descanso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FCC74533-2A14-3D99-BA21-7E90DD53C8C9}"/>
              </a:ext>
            </a:extLst>
          </p:cNvPr>
          <p:cNvSpPr txBox="1">
            <a:spLocks/>
          </p:cNvSpPr>
          <p:nvPr/>
        </p:nvSpPr>
        <p:spPr>
          <a:xfrm>
            <a:off x="834883" y="4012590"/>
            <a:ext cx="5305245" cy="1300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s-xl" dirty="0">
                <a:solidFill>
                  <a:schemeClr val="bg1"/>
                </a:solidFill>
              </a:rPr>
              <a:t>En parejas, compartan sus respuestas en la sección </a:t>
            </a:r>
            <a:r>
              <a:rPr lang="es-xl" i="1" dirty="0">
                <a:solidFill>
                  <a:schemeClr val="bg1"/>
                </a:solidFill>
              </a:rPr>
              <a:t>“Cuéntame sobre tu experiencia en Olimpiadas Especiales” </a:t>
            </a:r>
            <a:r>
              <a:rPr lang="es-xl" dirty="0">
                <a:solidFill>
                  <a:schemeClr val="bg1"/>
                </a:solidFill>
              </a:rPr>
              <a:t>de la conversación.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1AF5EE4-879E-B470-2709-3F8BDB6B89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871" y="2236167"/>
            <a:ext cx="1324293" cy="1072265"/>
          </a:xfrm>
          <a:prstGeom prst="rect">
            <a:avLst/>
          </a:prstGeom>
        </p:spPr>
      </p:pic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3605E47-5638-D48F-9FF6-ED8A5E4EDB9A}"/>
              </a:ext>
            </a:extLst>
          </p:cNvPr>
          <p:cNvSpPr txBox="1">
            <a:spLocks/>
          </p:cNvSpPr>
          <p:nvPr/>
        </p:nvSpPr>
        <p:spPr>
          <a:xfrm>
            <a:off x="7213600" y="2236166"/>
            <a:ext cx="4317999" cy="4103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s-xl" sz="2100" b="1" dirty="0">
                <a:solidFill>
                  <a:schemeClr val="bg1">
                    <a:lumMod val="85000"/>
                  </a:schemeClr>
                </a:solidFill>
              </a:rPr>
              <a:t>Ronda uno: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s-xl" sz="2100" dirty="0">
                <a:solidFill>
                  <a:schemeClr val="bg1">
                    <a:lumMod val="85000"/>
                  </a:schemeClr>
                </a:solidFill>
              </a:rPr>
              <a:t>La persona A comparte sus respuestas. La persona B formula preguntas, parafrasea y motiva.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s-xl" sz="2100" dirty="0">
                <a:solidFill>
                  <a:schemeClr val="bg1">
                    <a:lumMod val="85000"/>
                  </a:schemeClr>
                </a:solidFill>
              </a:rPr>
              <a:t>(4 minutos)</a:t>
            </a:r>
          </a:p>
          <a:p>
            <a:pPr>
              <a:lnSpc>
                <a:spcPct val="110000"/>
              </a:lnSpc>
            </a:pPr>
            <a:r>
              <a:rPr lang="es-xl" sz="2100" b="1" dirty="0">
                <a:solidFill>
                  <a:schemeClr val="accent2"/>
                </a:solidFill>
              </a:rPr>
              <a:t>Ronda dos: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s-xl" sz="2100" dirty="0"/>
              <a:t>La persona B comparte sus respuestas. La persona A formula preguntas, parafrasea y motiva.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s-xl" sz="2100" dirty="0">
                <a:solidFill>
                  <a:schemeClr val="accent2"/>
                </a:solidFill>
              </a:rPr>
              <a:t>(4 minutos)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CDE08D-5BC5-BE0C-B3EA-87F115EB0FDB}"/>
              </a:ext>
            </a:extLst>
          </p:cNvPr>
          <p:cNvSpPr txBox="1"/>
          <p:nvPr/>
        </p:nvSpPr>
        <p:spPr>
          <a:xfrm>
            <a:off x="1729218" y="334185"/>
            <a:ext cx="53052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xl" sz="2800" b="1" dirty="0">
                <a:solidFill>
                  <a:schemeClr val="tx2"/>
                </a:solidFill>
                <a:latin typeface="+mj-lt"/>
              </a:rPr>
              <a:t>Práctica de habilidades clave de facilitación</a:t>
            </a:r>
          </a:p>
        </p:txBody>
      </p:sp>
    </p:spTree>
    <p:extLst>
      <p:ext uri="{BB962C8B-B14F-4D97-AF65-F5344CB8AC3E}">
        <p14:creationId xmlns:p14="http://schemas.microsoft.com/office/powerpoint/2010/main" val="10791079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o&#10;&#10;Descripción generada automáticamente">
            <a:extLst>
              <a:ext uri="{FF2B5EF4-FFF2-40B4-BE49-F238E27FC236}">
                <a16:creationId xmlns:a16="http://schemas.microsoft.com/office/drawing/2014/main" id="{7383882C-4D60-0C60-0287-98AA571821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075" y="518668"/>
            <a:ext cx="1750317" cy="61571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802BF75-E82F-5B53-28B6-8B4398C3AA1C}"/>
              </a:ext>
            </a:extLst>
          </p:cNvPr>
          <p:cNvGrpSpPr/>
          <p:nvPr/>
        </p:nvGrpSpPr>
        <p:grpSpPr>
          <a:xfrm>
            <a:off x="622417" y="359254"/>
            <a:ext cx="903601" cy="903601"/>
            <a:chOff x="622417" y="662444"/>
            <a:chExt cx="1054100" cy="10541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7922063-FD34-4819-E7CC-1B5F8F86F6C4}"/>
                </a:ext>
              </a:extLst>
            </p:cNvPr>
            <p:cNvSpPr/>
            <p:nvPr/>
          </p:nvSpPr>
          <p:spPr>
            <a:xfrm>
              <a:off x="622417" y="662444"/>
              <a:ext cx="1054100" cy="10541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Lápiz con relleno sólido">
              <a:extLst>
                <a:ext uri="{FF2B5EF4-FFF2-40B4-BE49-F238E27FC236}">
                  <a16:creationId xmlns:a16="http://schemas.microsoft.com/office/drawing/2014/main" id="{812016CD-4142-25FA-F2AF-2AEBDA35B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42621" y="782648"/>
              <a:ext cx="813692" cy="813692"/>
            </a:xfrm>
            <a:prstGeom prst="rect">
              <a:avLst/>
            </a:prstGeom>
          </p:spPr>
        </p:pic>
      </p:grp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C50A41F1-73B1-E7EB-3F35-27D4CE4C1BAB}"/>
              </a:ext>
            </a:extLst>
          </p:cNvPr>
          <p:cNvSpPr txBox="1">
            <a:spLocks/>
          </p:cNvSpPr>
          <p:nvPr/>
        </p:nvSpPr>
        <p:spPr>
          <a:xfrm>
            <a:off x="725460" y="3411557"/>
            <a:ext cx="4520308" cy="46668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xl" b="1" dirty="0">
                <a:solidFill>
                  <a:schemeClr val="accent2"/>
                </a:solidFill>
              </a:rPr>
              <a:t>¿Cómo ha ido tu práctica?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FCC74533-2A14-3D99-BA21-7E90DD53C8C9}"/>
              </a:ext>
            </a:extLst>
          </p:cNvPr>
          <p:cNvSpPr txBox="1">
            <a:spLocks/>
          </p:cNvSpPr>
          <p:nvPr/>
        </p:nvSpPr>
        <p:spPr>
          <a:xfrm>
            <a:off x="5477928" y="2989206"/>
            <a:ext cx="5863172" cy="1697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2520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xl" sz="2800" dirty="0"/>
              <a:t>¿Cómo fue la práctica? </a:t>
            </a:r>
          </a:p>
          <a:p>
            <a:pPr marL="457200" indent="-2520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xl" sz="2800" dirty="0"/>
              <a:t>¿Qué aprendieron de la práctica?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2AE994-50A1-E4D3-9415-72A765CC6B7A}"/>
              </a:ext>
            </a:extLst>
          </p:cNvPr>
          <p:cNvSpPr txBox="1"/>
          <p:nvPr/>
        </p:nvSpPr>
        <p:spPr>
          <a:xfrm>
            <a:off x="1729218" y="334185"/>
            <a:ext cx="53052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xl" sz="2800" b="1" dirty="0">
                <a:solidFill>
                  <a:schemeClr val="tx2"/>
                </a:solidFill>
                <a:latin typeface="+mj-lt"/>
              </a:rPr>
              <a:t>Práctica de habilidades clave de facilitación</a:t>
            </a:r>
          </a:p>
        </p:txBody>
      </p:sp>
    </p:spTree>
    <p:extLst>
      <p:ext uri="{BB962C8B-B14F-4D97-AF65-F5344CB8AC3E}">
        <p14:creationId xmlns:p14="http://schemas.microsoft.com/office/powerpoint/2010/main" val="375503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EB1DF1-8F71-B322-608E-7EC3E705A529}"/>
              </a:ext>
            </a:extLst>
          </p:cNvPr>
          <p:cNvSpPr txBox="1"/>
          <p:nvPr/>
        </p:nvSpPr>
        <p:spPr>
          <a:xfrm>
            <a:off x="5413472" y="951131"/>
            <a:ext cx="2832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xl" sz="3600" b="1" dirty="0">
                <a:solidFill>
                  <a:schemeClr val="tx2"/>
                </a:solidFill>
                <a:latin typeface="+mj-lt"/>
              </a:rPr>
              <a:t>DESCANSO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1E9D39-058F-0588-5F0F-FCBDCA7DA04F}"/>
              </a:ext>
            </a:extLst>
          </p:cNvPr>
          <p:cNvSpPr txBox="1"/>
          <p:nvPr/>
        </p:nvSpPr>
        <p:spPr>
          <a:xfrm>
            <a:off x="5465610" y="1484531"/>
            <a:ext cx="1794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xl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5 minutos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0F921D1-7B8F-0422-08E6-334C40264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73432" y="684430"/>
            <a:ext cx="609935" cy="158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5906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F8BB70-E988-4088-A66B-2B863A65F2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0100" y="2316938"/>
            <a:ext cx="6572250" cy="687426"/>
          </a:xfrm>
        </p:spPr>
        <p:txBody>
          <a:bodyPr>
            <a:normAutofit lnSpcReduction="10000"/>
          </a:bodyPr>
          <a:lstStyle/>
          <a:p>
            <a:r>
              <a:rPr lang="es-xl" dirty="0"/>
              <a:t>Superpoder facilitador: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3B5039-A474-CBBF-908F-55B32428A5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9150" y="2974568"/>
            <a:ext cx="9410700" cy="571500"/>
          </a:xfrm>
        </p:spPr>
        <p:txBody>
          <a:bodyPr>
            <a:normAutofit lnSpcReduction="10000"/>
          </a:bodyPr>
          <a:lstStyle/>
          <a:p>
            <a:r>
              <a:rPr lang="es-xl" sz="3600" dirty="0"/>
              <a:t>Decidir sobre cómo abordar las preguntas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857326-B871-393F-108B-3F83E4B97A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0100" y="5611774"/>
            <a:ext cx="4025900" cy="468760"/>
          </a:xfrm>
        </p:spPr>
        <p:txBody>
          <a:bodyPr>
            <a:normAutofit/>
          </a:bodyPr>
          <a:lstStyle/>
          <a:p>
            <a:r>
              <a:rPr lang="es-xl" sz="2000" b="0" dirty="0"/>
              <a:t>Escucha, participa y conéctate</a:t>
            </a:r>
          </a:p>
        </p:txBody>
      </p:sp>
    </p:spTree>
    <p:extLst>
      <p:ext uri="{BB962C8B-B14F-4D97-AF65-F5344CB8AC3E}">
        <p14:creationId xmlns:p14="http://schemas.microsoft.com/office/powerpoint/2010/main" val="109090357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2EFFE48-87CB-4BFB-7033-AFD7D6387D21}"/>
              </a:ext>
            </a:extLst>
          </p:cNvPr>
          <p:cNvSpPr/>
          <p:nvPr/>
        </p:nvSpPr>
        <p:spPr>
          <a:xfrm>
            <a:off x="3797299" y="5119503"/>
            <a:ext cx="8572501" cy="13741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034A79-8211-7D9B-8F72-E0B188F992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599" y="555712"/>
            <a:ext cx="8768347" cy="466685"/>
          </a:xfrm>
        </p:spPr>
        <p:txBody>
          <a:bodyPr/>
          <a:lstStyle/>
          <a:p>
            <a:r>
              <a:rPr lang="es-xl" dirty="0"/>
              <a:t>Decidir sobre cómo abordar las preguntas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42B3D1-517C-C163-1385-7CDD4B4BE4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5D4E097E-C44A-6DD6-8FCA-B4AEAC604858}"/>
              </a:ext>
            </a:extLst>
          </p:cNvPr>
          <p:cNvSpPr txBox="1">
            <a:spLocks/>
          </p:cNvSpPr>
          <p:nvPr/>
        </p:nvSpPr>
        <p:spPr>
          <a:xfrm>
            <a:off x="2095835" y="1732827"/>
            <a:ext cx="8451849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xl" b="1" dirty="0">
                <a:solidFill>
                  <a:schemeClr val="tx2"/>
                </a:solidFill>
              </a:rPr>
              <a:t>Cuando un participante tiene una pregunta, el facilitador puede actuar de dos formas...</a:t>
            </a:r>
          </a:p>
        </p:txBody>
      </p:sp>
      <p:sp>
        <p:nvSpPr>
          <p:cNvPr id="10" name="Rectangle 9" descr="Teacher with solid fill">
            <a:extLst>
              <a:ext uri="{FF2B5EF4-FFF2-40B4-BE49-F238E27FC236}">
                <a16:creationId xmlns:a16="http://schemas.microsoft.com/office/drawing/2014/main" id="{C1FC5061-A0CA-C5A9-466E-AC12EF869025}"/>
              </a:ext>
            </a:extLst>
          </p:cNvPr>
          <p:cNvSpPr/>
          <p:nvPr/>
        </p:nvSpPr>
        <p:spPr>
          <a:xfrm>
            <a:off x="653725" y="1456465"/>
            <a:ext cx="1325381" cy="1325381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85FBB5D-DBC4-8D8C-5048-281BFB5F1EED}"/>
              </a:ext>
            </a:extLst>
          </p:cNvPr>
          <p:cNvSpPr/>
          <p:nvPr/>
        </p:nvSpPr>
        <p:spPr>
          <a:xfrm>
            <a:off x="653725" y="2743746"/>
            <a:ext cx="2010785" cy="201078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xl" sz="2100" b="1" dirty="0">
                <a:solidFill>
                  <a:schemeClr val="tx2"/>
                </a:solidFill>
              </a:rPr>
              <a:t>Cuando </a:t>
            </a:r>
            <a:r>
              <a:rPr lang="es-xl" sz="2100" b="1" dirty="0">
                <a:solidFill>
                  <a:srgbClr val="FF0000"/>
                </a:solidFill>
                <a:latin typeface="+mj-lt"/>
              </a:rPr>
              <a:t>NO</a:t>
            </a:r>
            <a:r>
              <a:rPr lang="es-xl" sz="2100" b="1" dirty="0">
                <a:solidFill>
                  <a:schemeClr val="tx2"/>
                </a:solidFill>
              </a:rPr>
              <a:t> sabes la respuesta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88DC0D6-6CD5-92E3-3E6B-231CF904D6D1}"/>
              </a:ext>
            </a:extLst>
          </p:cNvPr>
          <p:cNvSpPr/>
          <p:nvPr/>
        </p:nvSpPr>
        <p:spPr>
          <a:xfrm>
            <a:off x="5623610" y="2743746"/>
            <a:ext cx="2010785" cy="201078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xl" sz="2100" b="1" dirty="0">
                <a:solidFill>
                  <a:srgbClr val="00B0F0"/>
                </a:solidFill>
              </a:rPr>
              <a:t>Cuando </a:t>
            </a:r>
            <a:r>
              <a:rPr lang="es-xl" sz="2100" b="1" dirty="0">
                <a:solidFill>
                  <a:schemeClr val="accent5"/>
                </a:solidFill>
                <a:latin typeface="+mj-lt"/>
              </a:rPr>
              <a:t>SI</a:t>
            </a:r>
            <a:r>
              <a:rPr lang="es-xl" sz="2100" b="1" dirty="0">
                <a:solidFill>
                  <a:srgbClr val="00B0F0"/>
                </a:solidFill>
              </a:rPr>
              <a:t> sabes la respuesta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BE1733-623A-FD26-E3F2-BD605C261E73}"/>
              </a:ext>
            </a:extLst>
          </p:cNvPr>
          <p:cNvSpPr txBox="1"/>
          <p:nvPr/>
        </p:nvSpPr>
        <p:spPr>
          <a:xfrm>
            <a:off x="2857439" y="3241307"/>
            <a:ext cx="2348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52000">
              <a:buFont typeface="Arial" panose="020B0604020202020204" pitchFamily="34" charset="0"/>
              <a:buChar char="•"/>
            </a:pPr>
            <a:r>
              <a:rPr lang="es-xl" sz="2000" dirty="0">
                <a:solidFill>
                  <a:schemeClr val="accent6">
                    <a:lumMod val="50000"/>
                  </a:schemeClr>
                </a:solidFill>
              </a:rPr>
              <a:t>Reitera</a:t>
            </a:r>
          </a:p>
          <a:p>
            <a:pPr marL="342900" indent="-252000">
              <a:buFont typeface="Arial" panose="020B0604020202020204" pitchFamily="34" charset="0"/>
              <a:buChar char="•"/>
            </a:pPr>
            <a:r>
              <a:rPr lang="es-xl" sz="2000" dirty="0">
                <a:solidFill>
                  <a:schemeClr val="accent6">
                    <a:lumMod val="50000"/>
                  </a:schemeClr>
                </a:solidFill>
              </a:rPr>
              <a:t>Haz un relevo</a:t>
            </a:r>
          </a:p>
          <a:p>
            <a:pPr marL="342900" indent="-252000">
              <a:buFont typeface="Arial" panose="020B0604020202020204" pitchFamily="34" charset="0"/>
              <a:buChar char="•"/>
            </a:pPr>
            <a:r>
              <a:rPr lang="es-xl" sz="2000" dirty="0">
                <a:solidFill>
                  <a:schemeClr val="accent6">
                    <a:lumMod val="50000"/>
                  </a:schemeClr>
                </a:solidFill>
              </a:rPr>
              <a:t>Posterga la respuesta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AC770F-E9CE-76AB-7BB2-32152E215086}"/>
              </a:ext>
            </a:extLst>
          </p:cNvPr>
          <p:cNvSpPr txBox="1"/>
          <p:nvPr/>
        </p:nvSpPr>
        <p:spPr>
          <a:xfrm>
            <a:off x="7827323" y="3087419"/>
            <a:ext cx="27661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52000">
              <a:buFont typeface="Arial" panose="020B0604020202020204" pitchFamily="34" charset="0"/>
              <a:buChar char="•"/>
            </a:pPr>
            <a:r>
              <a:rPr lang="es-xl" sz="2000" dirty="0">
                <a:solidFill>
                  <a:schemeClr val="accent6">
                    <a:lumMod val="50000"/>
                  </a:schemeClr>
                </a:solidFill>
              </a:rPr>
              <a:t>Responde</a:t>
            </a:r>
          </a:p>
          <a:p>
            <a:pPr marL="342900" indent="-252000">
              <a:buFont typeface="Arial" panose="020B0604020202020204" pitchFamily="34" charset="0"/>
              <a:buChar char="•"/>
            </a:pPr>
            <a:r>
              <a:rPr lang="es-xl" sz="2000" dirty="0">
                <a:solidFill>
                  <a:schemeClr val="accent6">
                    <a:lumMod val="50000"/>
                  </a:schemeClr>
                </a:solidFill>
              </a:rPr>
              <a:t>Reitera</a:t>
            </a:r>
          </a:p>
          <a:p>
            <a:pPr marL="342900" indent="-252000">
              <a:buFont typeface="Arial" panose="020B0604020202020204" pitchFamily="34" charset="0"/>
              <a:buChar char="•"/>
            </a:pPr>
            <a:r>
              <a:rPr lang="es-xl" sz="2000" dirty="0">
                <a:solidFill>
                  <a:schemeClr val="accent6">
                    <a:lumMod val="50000"/>
                  </a:schemeClr>
                </a:solidFill>
              </a:rPr>
              <a:t>Haz un relevo</a:t>
            </a:r>
          </a:p>
          <a:p>
            <a:pPr marL="342900" indent="-252000">
              <a:buFont typeface="Arial" panose="020B0604020202020204" pitchFamily="34" charset="0"/>
              <a:buChar char="•"/>
            </a:pPr>
            <a:r>
              <a:rPr lang="es-xl" sz="2000" dirty="0">
                <a:solidFill>
                  <a:schemeClr val="accent6">
                    <a:lumMod val="50000"/>
                  </a:schemeClr>
                </a:solidFill>
              </a:rPr>
              <a:t>Posterga la respuesta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AD10A0-3C2B-3B08-E858-08F343543AA9}"/>
              </a:ext>
            </a:extLst>
          </p:cNvPr>
          <p:cNvSpPr txBox="1"/>
          <p:nvPr/>
        </p:nvSpPr>
        <p:spPr>
          <a:xfrm>
            <a:off x="5143500" y="5146391"/>
            <a:ext cx="61207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xl" sz="2000" b="1" i="0" u="none" strike="noStrike" cap="none" dirty="0">
                <a:solidFill>
                  <a:schemeClr val="tx2"/>
                </a:solidFill>
                <a:ea typeface="Calibri"/>
                <a:cs typeface="Calibri"/>
                <a:sym typeface="Calibri"/>
              </a:rPr>
              <a:t>Objetivo de la decisión:</a:t>
            </a:r>
          </a:p>
          <a:p>
            <a:r>
              <a:rPr lang="es-xl" sz="2000" b="0" i="0" u="none" strike="noStrike" cap="none" dirty="0">
                <a:solidFill>
                  <a:schemeClr val="tx2"/>
                </a:solidFill>
                <a:ea typeface="Calibri"/>
                <a:cs typeface="Calibri"/>
                <a:sym typeface="Calibri"/>
              </a:rPr>
              <a:t>Equilibrar la necesidad de que los participantes participen de forma activa con la necesidad de avanzar en el programa</a:t>
            </a:r>
            <a:r>
              <a:rPr lang="en-US" sz="2000" b="0" i="0" u="none" strike="noStrike" cap="none" dirty="0">
                <a:solidFill>
                  <a:schemeClr val="tx2"/>
                </a:solidFill>
                <a:ea typeface="Calibri"/>
                <a:cs typeface="Calibri"/>
                <a:sym typeface="Calibri"/>
              </a:rPr>
              <a:t>.</a:t>
            </a:r>
            <a:endParaRPr lang="en-US" sz="2000" b="0" i="0" u="none" strike="noStrike" cap="none" dirty="0">
              <a:solidFill>
                <a:schemeClr val="tx2"/>
              </a:solidFill>
              <a:ea typeface="Corbel"/>
              <a:cs typeface="Corbel"/>
              <a:sym typeface="Corbel"/>
            </a:endParaRPr>
          </a:p>
        </p:txBody>
      </p:sp>
      <p:pic>
        <p:nvPicPr>
          <p:cNvPr id="20" name="Graphic 19" descr="Ojo de buey con relleno sólido">
            <a:extLst>
              <a:ext uri="{FF2B5EF4-FFF2-40B4-BE49-F238E27FC236}">
                <a16:creationId xmlns:a16="http://schemas.microsoft.com/office/drawing/2014/main" id="{A667EA4F-A9D1-16B8-7E0F-B2B90B3C66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65600" y="52987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59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1" grpId="0" animBg="1"/>
      <p:bldP spid="14" grpId="0" animBg="1"/>
      <p:bldP spid="16" grpId="0"/>
      <p:bldP spid="17" grpId="0"/>
      <p:bldP spid="1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2EFFE48-87CB-4BFB-7033-AFD7D6387D21}"/>
              </a:ext>
            </a:extLst>
          </p:cNvPr>
          <p:cNvSpPr/>
          <p:nvPr/>
        </p:nvSpPr>
        <p:spPr>
          <a:xfrm>
            <a:off x="3797299" y="5119503"/>
            <a:ext cx="8572501" cy="13741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034A79-8211-7D9B-8F72-E0B188F992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599" y="555712"/>
            <a:ext cx="8158747" cy="466685"/>
          </a:xfrm>
        </p:spPr>
        <p:txBody>
          <a:bodyPr/>
          <a:lstStyle/>
          <a:p>
            <a:r>
              <a:rPr lang="es-xl" dirty="0"/>
              <a:t>Decidir sobre cómo abordar las preguntas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42B3D1-517C-C163-1385-7CDD4B4BE4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5D4E097E-C44A-6DD6-8FCA-B4AEAC604858}"/>
              </a:ext>
            </a:extLst>
          </p:cNvPr>
          <p:cNvSpPr txBox="1">
            <a:spLocks/>
          </p:cNvSpPr>
          <p:nvPr/>
        </p:nvSpPr>
        <p:spPr>
          <a:xfrm>
            <a:off x="2095835" y="1732827"/>
            <a:ext cx="8371639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xl" b="1" dirty="0">
                <a:solidFill>
                  <a:schemeClr val="tx2"/>
                </a:solidFill>
              </a:rPr>
              <a:t>Cuando un participante tiene una pregunta, el facilitador puede actuar de dos formas...</a:t>
            </a:r>
          </a:p>
        </p:txBody>
      </p:sp>
      <p:sp>
        <p:nvSpPr>
          <p:cNvPr id="10" name="Rectangle 9" descr="Teacher with solid fill">
            <a:extLst>
              <a:ext uri="{FF2B5EF4-FFF2-40B4-BE49-F238E27FC236}">
                <a16:creationId xmlns:a16="http://schemas.microsoft.com/office/drawing/2014/main" id="{C1FC5061-A0CA-C5A9-466E-AC12EF869025}"/>
              </a:ext>
            </a:extLst>
          </p:cNvPr>
          <p:cNvSpPr/>
          <p:nvPr/>
        </p:nvSpPr>
        <p:spPr>
          <a:xfrm>
            <a:off x="653725" y="1456465"/>
            <a:ext cx="1325381" cy="1325381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85FBB5D-DBC4-8D8C-5048-281BFB5F1EED}"/>
              </a:ext>
            </a:extLst>
          </p:cNvPr>
          <p:cNvSpPr/>
          <p:nvPr/>
        </p:nvSpPr>
        <p:spPr>
          <a:xfrm>
            <a:off x="653725" y="2743746"/>
            <a:ext cx="2010785" cy="201078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xl" sz="2100" b="1" dirty="0">
                <a:solidFill>
                  <a:schemeClr val="tx2"/>
                </a:solidFill>
              </a:rPr>
              <a:t>Cuando </a:t>
            </a:r>
            <a:r>
              <a:rPr lang="es-xl" sz="2100" b="1" dirty="0">
                <a:solidFill>
                  <a:srgbClr val="FF0000"/>
                </a:solidFill>
                <a:latin typeface="+mj-lt"/>
              </a:rPr>
              <a:t>NO</a:t>
            </a:r>
            <a:r>
              <a:rPr lang="es-xl" sz="2100" b="1" dirty="0">
                <a:solidFill>
                  <a:schemeClr val="tx2"/>
                </a:solidFill>
              </a:rPr>
              <a:t> sabes la respuesta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88DC0D6-6CD5-92E3-3E6B-231CF904D6D1}"/>
              </a:ext>
            </a:extLst>
          </p:cNvPr>
          <p:cNvSpPr/>
          <p:nvPr/>
        </p:nvSpPr>
        <p:spPr>
          <a:xfrm>
            <a:off x="5623610" y="2743746"/>
            <a:ext cx="2010785" cy="201078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xl" sz="2100" b="1" dirty="0">
                <a:solidFill>
                  <a:schemeClr val="bg1">
                    <a:lumMod val="65000"/>
                  </a:schemeClr>
                </a:solidFill>
              </a:rPr>
              <a:t>Cuando </a:t>
            </a:r>
            <a:r>
              <a:rPr lang="es-xl" sz="21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SI</a:t>
            </a:r>
            <a:r>
              <a:rPr lang="es-xl" sz="2100" b="1" dirty="0">
                <a:solidFill>
                  <a:schemeClr val="bg1">
                    <a:lumMod val="65000"/>
                  </a:schemeClr>
                </a:solidFill>
              </a:rPr>
              <a:t> sabes la respuesta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BE1733-623A-FD26-E3F2-BD605C261E73}"/>
              </a:ext>
            </a:extLst>
          </p:cNvPr>
          <p:cNvSpPr txBox="1"/>
          <p:nvPr/>
        </p:nvSpPr>
        <p:spPr>
          <a:xfrm>
            <a:off x="2857438" y="3241307"/>
            <a:ext cx="22225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52000">
              <a:buFont typeface="Arial" panose="020B0604020202020204" pitchFamily="34" charset="0"/>
              <a:buChar char="•"/>
            </a:pPr>
            <a:r>
              <a:rPr lang="es-xl" sz="2000" dirty="0">
                <a:solidFill>
                  <a:schemeClr val="bg1">
                    <a:lumMod val="85000"/>
                  </a:schemeClr>
                </a:solidFill>
              </a:rPr>
              <a:t>Reitera</a:t>
            </a:r>
          </a:p>
          <a:p>
            <a:pPr marL="342900" indent="-252000">
              <a:buFont typeface="Arial" panose="020B0604020202020204" pitchFamily="34" charset="0"/>
              <a:buChar char="•"/>
            </a:pPr>
            <a:r>
              <a:rPr lang="es-xl" sz="2000" dirty="0">
                <a:solidFill>
                  <a:schemeClr val="bg1">
                    <a:lumMod val="85000"/>
                  </a:schemeClr>
                </a:solidFill>
              </a:rPr>
              <a:t>Haz un relevo</a:t>
            </a:r>
          </a:p>
          <a:p>
            <a:pPr marL="342900" indent="-252000">
              <a:buFont typeface="Arial" panose="020B0604020202020204" pitchFamily="34" charset="0"/>
              <a:buChar char="•"/>
            </a:pPr>
            <a:r>
              <a:rPr lang="es-xl" sz="2000" dirty="0">
                <a:solidFill>
                  <a:schemeClr val="bg1">
                    <a:lumMod val="85000"/>
                  </a:schemeClr>
                </a:solidFill>
              </a:rPr>
              <a:t>Posterga la respuesta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AC770F-E9CE-76AB-7BB2-32152E215086}"/>
              </a:ext>
            </a:extLst>
          </p:cNvPr>
          <p:cNvSpPr txBox="1"/>
          <p:nvPr/>
        </p:nvSpPr>
        <p:spPr>
          <a:xfrm>
            <a:off x="7827323" y="3087419"/>
            <a:ext cx="229524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52000">
              <a:buFont typeface="Arial" panose="020B0604020202020204" pitchFamily="34" charset="0"/>
              <a:buChar char="•"/>
            </a:pPr>
            <a:r>
              <a:rPr lang="es-xl" sz="2000" dirty="0">
                <a:solidFill>
                  <a:schemeClr val="bg1">
                    <a:lumMod val="85000"/>
                  </a:schemeClr>
                </a:solidFill>
              </a:rPr>
              <a:t>Responde</a:t>
            </a:r>
          </a:p>
          <a:p>
            <a:pPr marL="342900" indent="-252000">
              <a:buFont typeface="Arial" panose="020B0604020202020204" pitchFamily="34" charset="0"/>
              <a:buChar char="•"/>
            </a:pPr>
            <a:r>
              <a:rPr lang="es-xl" sz="2000" dirty="0">
                <a:solidFill>
                  <a:schemeClr val="bg1">
                    <a:lumMod val="85000"/>
                  </a:schemeClr>
                </a:solidFill>
              </a:rPr>
              <a:t>Reitera</a:t>
            </a:r>
          </a:p>
          <a:p>
            <a:pPr marL="342900" indent="-252000">
              <a:buFont typeface="Arial" panose="020B0604020202020204" pitchFamily="34" charset="0"/>
              <a:buChar char="•"/>
            </a:pPr>
            <a:r>
              <a:rPr lang="es-xl" sz="2000" dirty="0">
                <a:solidFill>
                  <a:schemeClr val="bg1">
                    <a:lumMod val="85000"/>
                  </a:schemeClr>
                </a:solidFill>
              </a:rPr>
              <a:t>Haz un relevo</a:t>
            </a:r>
          </a:p>
          <a:p>
            <a:pPr marL="342900" indent="-252000">
              <a:buFont typeface="Arial" panose="020B0604020202020204" pitchFamily="34" charset="0"/>
              <a:buChar char="•"/>
            </a:pPr>
            <a:r>
              <a:rPr lang="es-xl" sz="2000" dirty="0">
                <a:solidFill>
                  <a:schemeClr val="bg1">
                    <a:lumMod val="85000"/>
                  </a:schemeClr>
                </a:solidFill>
              </a:rPr>
              <a:t>Posterga la respuesta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AD10A0-3C2B-3B08-E858-08F343543AA9}"/>
              </a:ext>
            </a:extLst>
          </p:cNvPr>
          <p:cNvSpPr txBox="1"/>
          <p:nvPr/>
        </p:nvSpPr>
        <p:spPr>
          <a:xfrm>
            <a:off x="5143500" y="5146391"/>
            <a:ext cx="61207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xl" sz="2000" b="1" i="0" u="none" strike="noStrike" cap="none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  <a:sym typeface="Calibri"/>
              </a:rPr>
              <a:t>Objetivo de la decisión:</a:t>
            </a:r>
          </a:p>
          <a:p>
            <a:r>
              <a:rPr lang="es-xl" sz="2000" b="0" i="0" u="none" strike="noStrike" cap="none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  <a:sym typeface="Calibri"/>
              </a:rPr>
              <a:t>Equilibrar la necesidad de que los participantes participen de forma activa con la necesidad de avanzar en el programa.</a:t>
            </a:r>
            <a:endParaRPr lang="en-US" sz="2000" b="0" i="0" u="none" strike="noStrike" cap="none" dirty="0">
              <a:solidFill>
                <a:schemeClr val="bg1">
                  <a:lumMod val="65000"/>
                </a:schemeClr>
              </a:solidFill>
              <a:ea typeface="Corbel"/>
              <a:cs typeface="Corbel"/>
              <a:sym typeface="Corbel"/>
            </a:endParaRPr>
          </a:p>
        </p:txBody>
      </p:sp>
      <p:pic>
        <p:nvPicPr>
          <p:cNvPr id="20" name="Graphic 19" descr="Ojo de buey con relleno sólido">
            <a:extLst>
              <a:ext uri="{FF2B5EF4-FFF2-40B4-BE49-F238E27FC236}">
                <a16:creationId xmlns:a16="http://schemas.microsoft.com/office/drawing/2014/main" id="{A667EA4F-A9D1-16B8-7E0F-B2B90B3C66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65600" y="52987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01376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034A79-8211-7D9B-8F72-E0B188F992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600" y="555712"/>
            <a:ext cx="8648032" cy="466685"/>
          </a:xfrm>
        </p:spPr>
        <p:txBody>
          <a:bodyPr/>
          <a:lstStyle/>
          <a:p>
            <a:r>
              <a:rPr lang="es-xl" dirty="0"/>
              <a:t>Decidir sobre cómo abordar las preguntas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42B3D1-517C-C163-1385-7CDD4B4BE4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xl" dirty="0"/>
              <a:t>Cuando NO sabes la respuesta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85FBB5D-DBC4-8D8C-5048-281BFB5F1EED}"/>
              </a:ext>
            </a:extLst>
          </p:cNvPr>
          <p:cNvSpPr/>
          <p:nvPr/>
        </p:nvSpPr>
        <p:spPr>
          <a:xfrm>
            <a:off x="691427" y="2621828"/>
            <a:ext cx="1614345" cy="161434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xl" sz="1650" b="1" dirty="0">
                <a:solidFill>
                  <a:schemeClr val="tx2"/>
                </a:solidFill>
              </a:rPr>
              <a:t>Cuando </a:t>
            </a:r>
            <a:r>
              <a:rPr lang="es-xl" sz="1650" b="1" dirty="0">
                <a:solidFill>
                  <a:srgbClr val="FF0000"/>
                </a:solidFill>
                <a:latin typeface="+mj-lt"/>
              </a:rPr>
              <a:t>NO</a:t>
            </a:r>
            <a:r>
              <a:rPr lang="es-xl" sz="1650" b="1" dirty="0">
                <a:solidFill>
                  <a:schemeClr val="tx2"/>
                </a:solidFill>
              </a:rPr>
              <a:t> sabes la respuesta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797BFB-A249-C669-7120-FA8274B2D69F}"/>
              </a:ext>
            </a:extLst>
          </p:cNvPr>
          <p:cNvSpPr txBox="1"/>
          <p:nvPr/>
        </p:nvSpPr>
        <p:spPr>
          <a:xfrm>
            <a:off x="2514600" y="3013501"/>
            <a:ext cx="927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1788" indent="-331788">
              <a:spcAft>
                <a:spcPts val="1200"/>
              </a:spcAft>
            </a:pPr>
            <a:r>
              <a:rPr lang="es-xl" sz="2400" b="1" dirty="0">
                <a:solidFill>
                  <a:schemeClr val="tx2"/>
                </a:solidFill>
              </a:rPr>
              <a:t>1. Escuchar de forma activa para obtener comprensión parafraseando y motivando según sea necesario. </a:t>
            </a:r>
          </a:p>
        </p:txBody>
      </p:sp>
    </p:spTree>
    <p:extLst>
      <p:ext uri="{BB962C8B-B14F-4D97-AF65-F5344CB8AC3E}">
        <p14:creationId xmlns:p14="http://schemas.microsoft.com/office/powerpoint/2010/main" val="18590942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034A79-8211-7D9B-8F72-E0B188F992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600" y="555712"/>
            <a:ext cx="8118642" cy="466685"/>
          </a:xfrm>
        </p:spPr>
        <p:txBody>
          <a:bodyPr/>
          <a:lstStyle/>
          <a:p>
            <a:r>
              <a:rPr lang="es-xl" dirty="0"/>
              <a:t>Decidir sobre cómo abordar las preguntas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42B3D1-517C-C163-1385-7CDD4B4BE4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xl" dirty="0"/>
              <a:t>Cuando NO sabes la respuesta</a:t>
            </a:r>
          </a:p>
          <a:p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85FBB5D-DBC4-8D8C-5048-281BFB5F1EED}"/>
              </a:ext>
            </a:extLst>
          </p:cNvPr>
          <p:cNvSpPr/>
          <p:nvPr/>
        </p:nvSpPr>
        <p:spPr>
          <a:xfrm>
            <a:off x="691427" y="1662255"/>
            <a:ext cx="1614345" cy="161434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xl" sz="1650" b="1" dirty="0">
                <a:solidFill>
                  <a:schemeClr val="tx2"/>
                </a:solidFill>
              </a:rPr>
              <a:t>Cuando </a:t>
            </a:r>
            <a:r>
              <a:rPr lang="es-xl" sz="1650" b="1" dirty="0">
                <a:solidFill>
                  <a:srgbClr val="FF0000"/>
                </a:solidFill>
                <a:latin typeface="+mj-lt"/>
              </a:rPr>
              <a:t>NO</a:t>
            </a:r>
            <a:r>
              <a:rPr lang="es-xl" sz="1650" b="1" dirty="0">
                <a:solidFill>
                  <a:schemeClr val="tx2"/>
                </a:solidFill>
              </a:rPr>
              <a:t> sabes la respuesta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797BFB-A249-C669-7120-FA8274B2D69F}"/>
              </a:ext>
            </a:extLst>
          </p:cNvPr>
          <p:cNvSpPr txBox="1"/>
          <p:nvPr/>
        </p:nvSpPr>
        <p:spPr>
          <a:xfrm>
            <a:off x="2514599" y="1711610"/>
            <a:ext cx="84501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indent="-261938">
              <a:spcAft>
                <a:spcPts val="1200"/>
              </a:spcAft>
            </a:pPr>
            <a:r>
              <a:rPr lang="es-xl" sz="2000" b="1" dirty="0">
                <a:solidFill>
                  <a:schemeClr val="bg1">
                    <a:lumMod val="75000"/>
                  </a:schemeClr>
                </a:solidFill>
              </a:rPr>
              <a:t>1. Escuchar de forma activa para obtener comprensión parafraseando y motivando según sea necesario.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287656-5910-1EF0-3507-909A0450336B}"/>
              </a:ext>
            </a:extLst>
          </p:cNvPr>
          <p:cNvSpPr txBox="1"/>
          <p:nvPr/>
        </p:nvSpPr>
        <p:spPr>
          <a:xfrm>
            <a:off x="2514600" y="3073400"/>
            <a:ext cx="826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xl" sz="2400" b="1" dirty="0">
                <a:solidFill>
                  <a:schemeClr val="tx2"/>
                </a:solidFill>
              </a:rPr>
              <a:t>2. Haz una elección</a:t>
            </a:r>
            <a:r>
              <a:rPr lang="en-US" sz="2400" b="1" dirty="0">
                <a:solidFill>
                  <a:schemeClr val="tx2"/>
                </a:solidFill>
              </a:rPr>
              <a:t>.</a:t>
            </a:r>
            <a:endParaRPr lang="es-xl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3412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034A79-8211-7D9B-8F72-E0B188F992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600" y="555712"/>
            <a:ext cx="8896684" cy="466685"/>
          </a:xfrm>
        </p:spPr>
        <p:txBody>
          <a:bodyPr/>
          <a:lstStyle/>
          <a:p>
            <a:r>
              <a:rPr lang="es-xl" dirty="0"/>
              <a:t>Decidir sobre cómo abordar las preguntas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42B3D1-517C-C163-1385-7CDD4B4BE4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xl" dirty="0"/>
              <a:t>Cuando NO sabes la respuesta</a:t>
            </a:r>
          </a:p>
          <a:p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85FBB5D-DBC4-8D8C-5048-281BFB5F1EED}"/>
              </a:ext>
            </a:extLst>
          </p:cNvPr>
          <p:cNvSpPr/>
          <p:nvPr/>
        </p:nvSpPr>
        <p:spPr>
          <a:xfrm>
            <a:off x="691427" y="1662255"/>
            <a:ext cx="1614345" cy="161434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xl" sz="1650" b="1" dirty="0">
                <a:solidFill>
                  <a:schemeClr val="tx2"/>
                </a:solidFill>
              </a:rPr>
              <a:t>Cuando </a:t>
            </a:r>
            <a:r>
              <a:rPr lang="es-xl" sz="1650" b="1" dirty="0">
                <a:solidFill>
                  <a:srgbClr val="FF0000"/>
                </a:solidFill>
                <a:latin typeface="+mj-lt"/>
              </a:rPr>
              <a:t>NO</a:t>
            </a:r>
            <a:r>
              <a:rPr lang="es-xl" sz="1650" b="1" dirty="0">
                <a:solidFill>
                  <a:schemeClr val="tx2"/>
                </a:solidFill>
              </a:rPr>
              <a:t> sabes la respuesta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797BFB-A249-C669-7120-FA8274B2D69F}"/>
              </a:ext>
            </a:extLst>
          </p:cNvPr>
          <p:cNvSpPr txBox="1"/>
          <p:nvPr/>
        </p:nvSpPr>
        <p:spPr>
          <a:xfrm>
            <a:off x="2514599" y="1711610"/>
            <a:ext cx="8394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9238" indent="-249238">
              <a:spcAft>
                <a:spcPts val="1200"/>
              </a:spcAft>
            </a:pPr>
            <a:r>
              <a:rPr lang="es-xl" sz="2000" b="1" dirty="0">
                <a:solidFill>
                  <a:schemeClr val="bg1">
                    <a:lumMod val="75000"/>
                  </a:schemeClr>
                </a:solidFill>
              </a:rPr>
              <a:t>1. Escuchar de forma activa para obtener comprensión parafraseando y motivando según sea necesario.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287656-5910-1EF0-3507-909A0450336B}"/>
              </a:ext>
            </a:extLst>
          </p:cNvPr>
          <p:cNvSpPr txBox="1"/>
          <p:nvPr/>
        </p:nvSpPr>
        <p:spPr>
          <a:xfrm>
            <a:off x="2514600" y="2469427"/>
            <a:ext cx="8267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xl" sz="2000" b="1" dirty="0">
                <a:solidFill>
                  <a:schemeClr val="tx2"/>
                </a:solidFill>
              </a:rPr>
              <a:t>2. Haz una elección</a:t>
            </a:r>
            <a:r>
              <a:rPr lang="en-US" sz="2000" b="1" dirty="0">
                <a:solidFill>
                  <a:schemeClr val="tx2"/>
                </a:solidFill>
              </a:rPr>
              <a:t>.</a:t>
            </a:r>
            <a:endParaRPr lang="es-xl" sz="2000" b="1" dirty="0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F5791C-F220-9ACA-F6E5-C4B461691845}"/>
              </a:ext>
            </a:extLst>
          </p:cNvPr>
          <p:cNvSpPr txBox="1"/>
          <p:nvPr/>
        </p:nvSpPr>
        <p:spPr>
          <a:xfrm>
            <a:off x="2514600" y="2845154"/>
            <a:ext cx="8267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lvl="1"/>
            <a:r>
              <a:rPr lang="es-xl" sz="2000" b="1" dirty="0">
                <a:solidFill>
                  <a:schemeClr val="tx2"/>
                </a:solidFill>
              </a:rPr>
              <a:t>REITERA: </a:t>
            </a:r>
            <a:r>
              <a:rPr lang="es-xl" sz="2000" dirty="0">
                <a:solidFill>
                  <a:schemeClr val="accent6">
                    <a:lumMod val="50000"/>
                  </a:schemeClr>
                </a:solidFill>
              </a:rPr>
              <a:t>Pregúntale al autor de la pregunta qué piensa y qué le dice su experiencia. </a:t>
            </a:r>
          </a:p>
          <a:p>
            <a:pPr marL="252000" lvl="1">
              <a:spcAft>
                <a:spcPts val="1200"/>
              </a:spcAft>
            </a:pPr>
            <a:r>
              <a:rPr lang="es-xl" sz="2000" b="1" dirty="0">
                <a:solidFill>
                  <a:schemeClr val="accent6">
                    <a:lumMod val="50000"/>
                  </a:schemeClr>
                </a:solidFill>
              </a:rPr>
              <a:t>Por ejemplo: </a:t>
            </a:r>
            <a:r>
              <a:rPr lang="es-xl" sz="2000" i="1" dirty="0">
                <a:solidFill>
                  <a:schemeClr val="accent6">
                    <a:lumMod val="50000"/>
                  </a:schemeClr>
                </a:solidFill>
              </a:rPr>
              <a:t>“Esa es una buena pregunta, ¿qué piensas al respecto?”</a:t>
            </a:r>
          </a:p>
        </p:txBody>
      </p:sp>
    </p:spTree>
    <p:extLst>
      <p:ext uri="{BB962C8B-B14F-4D97-AF65-F5344CB8AC3E}">
        <p14:creationId xmlns:p14="http://schemas.microsoft.com/office/powerpoint/2010/main" val="12693662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CD7A24-6EC3-6761-9E8B-E036389557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0100" y="2469444"/>
            <a:ext cx="7782426" cy="3187118"/>
          </a:xfrm>
        </p:spPr>
        <p:txBody>
          <a:bodyPr>
            <a:normAutofit lnSpcReduction="10000"/>
          </a:bodyPr>
          <a:lstStyle/>
          <a:p>
            <a:pPr marL="288000" indent="-288000">
              <a:lnSpc>
                <a:spcPct val="100000"/>
              </a:lnSpc>
              <a:buSzPts val="3000"/>
              <a:buFont typeface="Calibri"/>
              <a:buChar char="•"/>
            </a:pPr>
            <a:r>
              <a:rPr lang="es-xl" sz="2400" b="0" dirty="0">
                <a:ea typeface="Calibri"/>
                <a:cs typeface="Calibri"/>
                <a:sym typeface="Calibri"/>
              </a:rPr>
              <a:t>Definir qué significa ser un facilitador y describir el valor que aporta al aprendizaje.</a:t>
            </a:r>
          </a:p>
          <a:p>
            <a:pPr marL="288000" indent="-288000">
              <a:lnSpc>
                <a:spcPct val="100000"/>
              </a:lnSpc>
              <a:buSzPts val="2800"/>
            </a:pPr>
            <a:endParaRPr lang="en-US" sz="2400" b="0" dirty="0">
              <a:ea typeface="Calibri"/>
              <a:cs typeface="Calibri"/>
              <a:sym typeface="Calibri"/>
            </a:endParaRPr>
          </a:p>
          <a:p>
            <a:pPr marL="288000" indent="-288000">
              <a:lnSpc>
                <a:spcPct val="100000"/>
              </a:lnSpc>
              <a:buSzPts val="3000"/>
              <a:buFont typeface="Calibri"/>
              <a:buChar char="•"/>
            </a:pPr>
            <a:r>
              <a:rPr lang="es-xl" sz="2400" b="0" dirty="0">
                <a:ea typeface="Calibri"/>
                <a:cs typeface="Calibri"/>
                <a:sym typeface="Calibri"/>
              </a:rPr>
              <a:t>Otorgar tiempo para practicar tres habilidades clave de facilitación que ayudarán a que puedan escuchar </a:t>
            </a:r>
            <a:br>
              <a:rPr lang="en-US" sz="2400" b="0" dirty="0">
                <a:ea typeface="Calibri"/>
                <a:cs typeface="Calibri"/>
                <a:sym typeface="Calibri"/>
              </a:rPr>
            </a:br>
            <a:r>
              <a:rPr lang="es-xl" sz="2400" b="0" dirty="0">
                <a:ea typeface="Calibri"/>
                <a:cs typeface="Calibri"/>
                <a:sym typeface="Calibri"/>
              </a:rPr>
              <a:t>y valorar a los participantes.</a:t>
            </a:r>
          </a:p>
          <a:p>
            <a:pPr marL="288000" indent="-288000">
              <a:lnSpc>
                <a:spcPct val="100000"/>
              </a:lnSpc>
              <a:buSzPts val="2800"/>
            </a:pPr>
            <a:endParaRPr lang="en-US" sz="2400" b="0" dirty="0">
              <a:ea typeface="Calibri"/>
              <a:cs typeface="Calibri"/>
              <a:sym typeface="Calibri"/>
            </a:endParaRPr>
          </a:p>
          <a:p>
            <a:pPr marL="288000" indent="-288000">
              <a:lnSpc>
                <a:spcPct val="100000"/>
              </a:lnSpc>
              <a:buSzPts val="3000"/>
              <a:buFont typeface="Calibri"/>
              <a:buChar char="•"/>
            </a:pPr>
            <a:r>
              <a:rPr lang="es-xl" sz="2400" b="0" dirty="0">
                <a:ea typeface="Calibri"/>
                <a:cs typeface="Calibri"/>
                <a:sym typeface="Calibri"/>
              </a:rPr>
              <a:t>Practicar cómo se puede responder “en el momento” a las preguntas de los participantes.</a:t>
            </a:r>
          </a:p>
          <a:p>
            <a:pPr>
              <a:lnSpc>
                <a:spcPct val="100000"/>
              </a:lnSpc>
            </a:pPr>
            <a:endParaRPr lang="en-US" sz="2400" b="0" dirty="0">
              <a:ea typeface="Calibri"/>
              <a:cs typeface="Calibri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3B3383C-39AA-E520-28D1-D189C3FB01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0100" y="1439102"/>
            <a:ext cx="6572250" cy="687426"/>
          </a:xfrm>
        </p:spPr>
        <p:txBody>
          <a:bodyPr>
            <a:noAutofit/>
          </a:bodyPr>
          <a:lstStyle/>
          <a:p>
            <a:r>
              <a:rPr lang="es-xl" dirty="0"/>
              <a:t>Objetivos de la sesión</a:t>
            </a:r>
          </a:p>
        </p:txBody>
      </p:sp>
    </p:spTree>
    <p:extLst>
      <p:ext uri="{BB962C8B-B14F-4D97-AF65-F5344CB8AC3E}">
        <p14:creationId xmlns:p14="http://schemas.microsoft.com/office/powerpoint/2010/main" val="392292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034A79-8211-7D9B-8F72-E0B188F992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599" y="555712"/>
            <a:ext cx="8182811" cy="466685"/>
          </a:xfrm>
        </p:spPr>
        <p:txBody>
          <a:bodyPr/>
          <a:lstStyle/>
          <a:p>
            <a:r>
              <a:rPr lang="es-xl" dirty="0"/>
              <a:t>Decidir sobre cómo abordar las preguntas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42B3D1-517C-C163-1385-7CDD4B4BE4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xl" dirty="0"/>
              <a:t>Cuando NO sabes la respuesta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85FBB5D-DBC4-8D8C-5048-281BFB5F1EED}"/>
              </a:ext>
            </a:extLst>
          </p:cNvPr>
          <p:cNvSpPr/>
          <p:nvPr/>
        </p:nvSpPr>
        <p:spPr>
          <a:xfrm>
            <a:off x="691427" y="1662255"/>
            <a:ext cx="1614345" cy="161434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xl" sz="1650" b="1" dirty="0">
                <a:solidFill>
                  <a:schemeClr val="tx2"/>
                </a:solidFill>
              </a:rPr>
              <a:t>Cuando </a:t>
            </a:r>
            <a:r>
              <a:rPr lang="es-xl" sz="1650" b="1" dirty="0">
                <a:solidFill>
                  <a:srgbClr val="FF0000"/>
                </a:solidFill>
                <a:latin typeface="+mj-lt"/>
              </a:rPr>
              <a:t>NO</a:t>
            </a:r>
            <a:r>
              <a:rPr lang="es-xl" sz="1650" b="1" dirty="0">
                <a:solidFill>
                  <a:schemeClr val="tx2"/>
                </a:solidFill>
              </a:rPr>
              <a:t> sabes la respuesta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797BFB-A249-C669-7120-FA8274B2D69F}"/>
              </a:ext>
            </a:extLst>
          </p:cNvPr>
          <p:cNvSpPr txBox="1"/>
          <p:nvPr/>
        </p:nvSpPr>
        <p:spPr>
          <a:xfrm>
            <a:off x="2514600" y="1711610"/>
            <a:ext cx="8985973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spcAft>
                <a:spcPts val="1200"/>
              </a:spcAft>
            </a:pPr>
            <a:r>
              <a:rPr lang="es-xl" sz="2000" b="1" dirty="0">
                <a:solidFill>
                  <a:schemeClr val="bg1">
                    <a:lumMod val="75000"/>
                  </a:schemeClr>
                </a:solidFill>
              </a:rPr>
              <a:t>1. Escuchar de forma activa para obtener comprensión parafraseando </a:t>
            </a:r>
            <a:br>
              <a:rPr lang="en-US" sz="2000" b="1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s-xl" sz="2000" b="1" dirty="0">
                <a:solidFill>
                  <a:schemeClr val="bg1">
                    <a:lumMod val="75000"/>
                  </a:schemeClr>
                </a:solidFill>
              </a:rPr>
              <a:t>y motivando según sea necesario. </a:t>
            </a:r>
          </a:p>
          <a:p>
            <a:pPr>
              <a:spcAft>
                <a:spcPts val="600"/>
              </a:spcAft>
            </a:pPr>
            <a:r>
              <a:rPr lang="es-xl" sz="2000" b="1" dirty="0">
                <a:solidFill>
                  <a:schemeClr val="tx2"/>
                </a:solidFill>
              </a:rPr>
              <a:t>2. Haz una elección</a:t>
            </a:r>
            <a:r>
              <a:rPr lang="en-US" sz="2000" b="1" dirty="0">
                <a:solidFill>
                  <a:schemeClr val="tx2"/>
                </a:solidFill>
              </a:rPr>
              <a:t>.</a:t>
            </a:r>
            <a:r>
              <a:rPr lang="es-xl" sz="2000" b="1" dirty="0">
                <a:solidFill>
                  <a:schemeClr val="tx2"/>
                </a:solidFill>
              </a:rPr>
              <a:t> </a:t>
            </a:r>
          </a:p>
          <a:p>
            <a:pPr marL="252000" lvl="1"/>
            <a:r>
              <a:rPr lang="es-xl" sz="2000" b="1" dirty="0">
                <a:solidFill>
                  <a:schemeClr val="bg1">
                    <a:lumMod val="75000"/>
                  </a:schemeClr>
                </a:solidFill>
              </a:rPr>
              <a:t>REITERA: </a:t>
            </a:r>
            <a:r>
              <a:rPr lang="es-xl" sz="2000" dirty="0">
                <a:solidFill>
                  <a:schemeClr val="bg1">
                    <a:lumMod val="75000"/>
                  </a:schemeClr>
                </a:solidFill>
              </a:rPr>
              <a:t>Pregúntale al autor de la pregunta qué piensa y qué le dice </a:t>
            </a:r>
            <a:br>
              <a:rPr lang="en-US" sz="2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s-xl" sz="2000" dirty="0">
                <a:solidFill>
                  <a:schemeClr val="bg1">
                    <a:lumMod val="75000"/>
                  </a:schemeClr>
                </a:solidFill>
              </a:rPr>
              <a:t>su experiencia. </a:t>
            </a:r>
          </a:p>
          <a:p>
            <a:pPr marL="252000" lvl="1">
              <a:spcAft>
                <a:spcPts val="1200"/>
              </a:spcAft>
            </a:pPr>
            <a:r>
              <a:rPr lang="es-xl" sz="2000" b="1" dirty="0">
                <a:solidFill>
                  <a:schemeClr val="bg1">
                    <a:lumMod val="75000"/>
                  </a:schemeClr>
                </a:solidFill>
              </a:rPr>
              <a:t>Por ejemplo: </a:t>
            </a:r>
            <a:r>
              <a:rPr lang="es-xl" sz="2000" i="1" dirty="0">
                <a:solidFill>
                  <a:schemeClr val="bg1">
                    <a:lumMod val="75000"/>
                  </a:schemeClr>
                </a:solidFill>
              </a:rPr>
              <a:t>“Esa es una buena pregunta, ¿qué piensas al respecto?”</a:t>
            </a:r>
          </a:p>
          <a:p>
            <a:pPr marL="252000" lvl="1"/>
            <a:r>
              <a:rPr lang="es-xl" sz="2000" b="1" dirty="0">
                <a:solidFill>
                  <a:schemeClr val="tx2"/>
                </a:solidFill>
              </a:rPr>
              <a:t>HAZ UN RELEVO Y PASA LA PREGUNTA A OTROS: </a:t>
            </a:r>
            <a:r>
              <a:rPr lang="es-xl" sz="2000" dirty="0">
                <a:solidFill>
                  <a:schemeClr val="accent6">
                    <a:lumMod val="50000"/>
                  </a:schemeClr>
                </a:solidFill>
              </a:rPr>
              <a:t>Pregúntale al grupo </a:t>
            </a:r>
            <a:br>
              <a:rPr lang="en-US" sz="20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s-xl" sz="2000" dirty="0">
                <a:solidFill>
                  <a:schemeClr val="accent6">
                    <a:lumMod val="50000"/>
                  </a:schemeClr>
                </a:solidFill>
              </a:rPr>
              <a:t>si conocen la respuesta/qué les dice su experiencia. </a:t>
            </a:r>
          </a:p>
          <a:p>
            <a:pPr marL="252000" lvl="1">
              <a:spcAft>
                <a:spcPts val="1200"/>
              </a:spcAft>
            </a:pPr>
            <a:r>
              <a:rPr lang="es-xl" sz="2000" b="1" dirty="0">
                <a:solidFill>
                  <a:schemeClr val="accent6">
                    <a:lumMod val="50000"/>
                  </a:schemeClr>
                </a:solidFill>
              </a:rPr>
              <a:t>Por ejemplo: </a:t>
            </a:r>
            <a:r>
              <a:rPr lang="es-xl" sz="2000" i="1" dirty="0">
                <a:solidFill>
                  <a:schemeClr val="accent6">
                    <a:lumMod val="50000"/>
                  </a:schemeClr>
                </a:solidFill>
              </a:rPr>
              <a:t>“Interesante, ¿qué piensan los demás sobre eso?” </a:t>
            </a:r>
          </a:p>
        </p:txBody>
      </p:sp>
    </p:spTree>
    <p:extLst>
      <p:ext uri="{BB962C8B-B14F-4D97-AF65-F5344CB8AC3E}">
        <p14:creationId xmlns:p14="http://schemas.microsoft.com/office/powerpoint/2010/main" val="409679148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034A79-8211-7D9B-8F72-E0B188F992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600" y="555712"/>
            <a:ext cx="8712200" cy="466685"/>
          </a:xfrm>
        </p:spPr>
        <p:txBody>
          <a:bodyPr/>
          <a:lstStyle/>
          <a:p>
            <a:r>
              <a:rPr lang="es-xl" dirty="0"/>
              <a:t>Decidir sobre cómo abordar las preguntas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42B3D1-517C-C163-1385-7CDD4B4BE4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xl" dirty="0"/>
              <a:t>Cuando NO sabes la respuesta</a:t>
            </a:r>
          </a:p>
          <a:p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85FBB5D-DBC4-8D8C-5048-281BFB5F1EED}"/>
              </a:ext>
            </a:extLst>
          </p:cNvPr>
          <p:cNvSpPr/>
          <p:nvPr/>
        </p:nvSpPr>
        <p:spPr>
          <a:xfrm>
            <a:off x="691427" y="1662255"/>
            <a:ext cx="1614345" cy="161434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xl" sz="1650" b="1" dirty="0">
                <a:solidFill>
                  <a:schemeClr val="tx2"/>
                </a:solidFill>
              </a:rPr>
              <a:t>Cuando </a:t>
            </a:r>
            <a:r>
              <a:rPr lang="es-xl" sz="1650" b="1" dirty="0">
                <a:solidFill>
                  <a:srgbClr val="FF0000"/>
                </a:solidFill>
                <a:latin typeface="+mj-lt"/>
              </a:rPr>
              <a:t>NO</a:t>
            </a:r>
            <a:r>
              <a:rPr lang="es-xl" sz="1650" b="1" dirty="0">
                <a:solidFill>
                  <a:schemeClr val="tx2"/>
                </a:solidFill>
              </a:rPr>
              <a:t> sabes la respuesta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797BFB-A249-C669-7120-FA8274B2D69F}"/>
              </a:ext>
            </a:extLst>
          </p:cNvPr>
          <p:cNvSpPr txBox="1"/>
          <p:nvPr/>
        </p:nvSpPr>
        <p:spPr>
          <a:xfrm>
            <a:off x="2514600" y="1711610"/>
            <a:ext cx="9271000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spcAft>
                <a:spcPts val="1200"/>
              </a:spcAft>
            </a:pPr>
            <a:r>
              <a:rPr lang="es-xl" sz="2000" b="1" dirty="0">
                <a:solidFill>
                  <a:schemeClr val="bg1">
                    <a:lumMod val="75000"/>
                  </a:schemeClr>
                </a:solidFill>
              </a:rPr>
              <a:t>1. Escuchar de forma activa para obtener comprensión parafraseando </a:t>
            </a:r>
            <a:br>
              <a:rPr lang="en-US" sz="2000" b="1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s-xl" sz="2000" b="1" dirty="0">
                <a:solidFill>
                  <a:schemeClr val="bg1">
                    <a:lumMod val="75000"/>
                  </a:schemeClr>
                </a:solidFill>
              </a:rPr>
              <a:t>y motivando según sea necesario. </a:t>
            </a:r>
          </a:p>
          <a:p>
            <a:pPr>
              <a:spcAft>
                <a:spcPts val="600"/>
              </a:spcAft>
            </a:pPr>
            <a:r>
              <a:rPr lang="es-xl" sz="2000" b="1" dirty="0">
                <a:solidFill>
                  <a:schemeClr val="tx2"/>
                </a:solidFill>
              </a:rPr>
              <a:t>2. Haz una elección</a:t>
            </a:r>
            <a:r>
              <a:rPr lang="en-US" sz="2000" b="1" dirty="0">
                <a:solidFill>
                  <a:schemeClr val="tx2"/>
                </a:solidFill>
              </a:rPr>
              <a:t>.</a:t>
            </a:r>
            <a:r>
              <a:rPr lang="es-xl" sz="2000" b="1" dirty="0">
                <a:solidFill>
                  <a:schemeClr val="tx2"/>
                </a:solidFill>
              </a:rPr>
              <a:t> </a:t>
            </a:r>
          </a:p>
          <a:p>
            <a:pPr marL="252000" lvl="1"/>
            <a:r>
              <a:rPr lang="es-xl" sz="2000" b="1" dirty="0">
                <a:solidFill>
                  <a:schemeClr val="bg1">
                    <a:lumMod val="75000"/>
                  </a:schemeClr>
                </a:solidFill>
              </a:rPr>
              <a:t>REITERA: </a:t>
            </a:r>
            <a:r>
              <a:rPr lang="es-xl" sz="2000" dirty="0">
                <a:solidFill>
                  <a:schemeClr val="bg1">
                    <a:lumMod val="75000"/>
                  </a:schemeClr>
                </a:solidFill>
              </a:rPr>
              <a:t>Pregúntale al autor de la pregunta qué piensa y qué le dice </a:t>
            </a:r>
            <a:br>
              <a:rPr lang="en-US" sz="2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s-xl" sz="2000" dirty="0">
                <a:solidFill>
                  <a:schemeClr val="bg1">
                    <a:lumMod val="75000"/>
                  </a:schemeClr>
                </a:solidFill>
              </a:rPr>
              <a:t>su experiencia. </a:t>
            </a:r>
          </a:p>
          <a:p>
            <a:pPr marL="252000" lvl="1">
              <a:spcAft>
                <a:spcPts val="1200"/>
              </a:spcAft>
            </a:pPr>
            <a:r>
              <a:rPr lang="es-xl" sz="2000" b="1" dirty="0">
                <a:solidFill>
                  <a:schemeClr val="bg1">
                    <a:lumMod val="75000"/>
                  </a:schemeClr>
                </a:solidFill>
              </a:rPr>
              <a:t>Por ejemplo: </a:t>
            </a:r>
            <a:r>
              <a:rPr lang="es-xl" sz="2000" i="1" dirty="0">
                <a:solidFill>
                  <a:schemeClr val="bg1">
                    <a:lumMod val="75000"/>
                  </a:schemeClr>
                </a:solidFill>
              </a:rPr>
              <a:t>“Esa es una buena pregunta, ¿qué piensas al respecto?”</a:t>
            </a:r>
          </a:p>
          <a:p>
            <a:pPr marL="252000" lvl="1"/>
            <a:r>
              <a:rPr lang="es-xl" sz="2000" b="1" dirty="0">
                <a:solidFill>
                  <a:schemeClr val="bg1">
                    <a:lumMod val="75000"/>
                  </a:schemeClr>
                </a:solidFill>
              </a:rPr>
              <a:t>HAZ UN RELEVO Y PASA LA PREGUNTA A OTROS: </a:t>
            </a:r>
            <a:r>
              <a:rPr lang="es-xl" sz="2000" dirty="0">
                <a:solidFill>
                  <a:schemeClr val="bg1">
                    <a:lumMod val="75000"/>
                  </a:schemeClr>
                </a:solidFill>
              </a:rPr>
              <a:t>Pregúntale al grupo </a:t>
            </a:r>
            <a:br>
              <a:rPr lang="en-US" sz="2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s-xl" sz="2000" dirty="0">
                <a:solidFill>
                  <a:schemeClr val="bg1">
                    <a:lumMod val="75000"/>
                  </a:schemeClr>
                </a:solidFill>
              </a:rPr>
              <a:t>si conocen la respuesta/qué les dice su experiencia. </a:t>
            </a:r>
          </a:p>
          <a:p>
            <a:pPr marL="252000" lvl="1">
              <a:spcAft>
                <a:spcPts val="1200"/>
              </a:spcAft>
            </a:pPr>
            <a:r>
              <a:rPr lang="es-xl" sz="2000" b="1" dirty="0">
                <a:solidFill>
                  <a:schemeClr val="bg1">
                    <a:lumMod val="75000"/>
                  </a:schemeClr>
                </a:solidFill>
              </a:rPr>
              <a:t>Por ejemplo: </a:t>
            </a:r>
            <a:r>
              <a:rPr lang="es-xl" sz="2000" i="1" dirty="0">
                <a:solidFill>
                  <a:schemeClr val="bg1">
                    <a:lumMod val="75000"/>
                  </a:schemeClr>
                </a:solidFill>
              </a:rPr>
              <a:t>“Interesante, ¿qué piensan los demás sobre eso?” </a:t>
            </a:r>
          </a:p>
          <a:p>
            <a:pPr marL="252000" lvl="1"/>
            <a:r>
              <a:rPr lang="es-xl" sz="2000" b="1" dirty="0">
                <a:solidFill>
                  <a:schemeClr val="tx2"/>
                </a:solidFill>
              </a:rPr>
              <a:t>POSTERGAR LA RESPUESTA: </a:t>
            </a:r>
            <a:r>
              <a:rPr lang="es-xl" sz="2000" dirty="0">
                <a:solidFill>
                  <a:schemeClr val="accent6">
                    <a:lumMod val="50000"/>
                  </a:schemeClr>
                </a:solidFill>
              </a:rPr>
              <a:t>No respondas ahora, pero puedes hacerlo más tarde con la persona que preguntó o retomar la pregunta en otra reunión. </a:t>
            </a:r>
          </a:p>
          <a:p>
            <a:pPr marL="252000" lvl="1"/>
            <a:r>
              <a:rPr lang="es-xl" sz="2000" b="1" dirty="0">
                <a:solidFill>
                  <a:schemeClr val="accent6">
                    <a:lumMod val="50000"/>
                  </a:schemeClr>
                </a:solidFill>
              </a:rPr>
              <a:t>Por ejemplo: </a:t>
            </a:r>
            <a:r>
              <a:rPr lang="es-xl" sz="2000" i="1" dirty="0">
                <a:solidFill>
                  <a:schemeClr val="accent6">
                    <a:lumMod val="50000"/>
                  </a:schemeClr>
                </a:solidFill>
              </a:rPr>
              <a:t>“Gracias por ofrecer esa pregunta, pero por desgracia no tenemos tiempo para responderla ahora, ¿podríamos discutirlo más durante el descanso?”</a:t>
            </a:r>
          </a:p>
        </p:txBody>
      </p:sp>
    </p:spTree>
    <p:extLst>
      <p:ext uri="{BB962C8B-B14F-4D97-AF65-F5344CB8AC3E}">
        <p14:creationId xmlns:p14="http://schemas.microsoft.com/office/powerpoint/2010/main" val="9022036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2EFFE48-87CB-4BFB-7033-AFD7D6387D21}"/>
              </a:ext>
            </a:extLst>
          </p:cNvPr>
          <p:cNvSpPr/>
          <p:nvPr/>
        </p:nvSpPr>
        <p:spPr>
          <a:xfrm>
            <a:off x="3797299" y="5119503"/>
            <a:ext cx="8572501" cy="13741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034A79-8211-7D9B-8F72-E0B188F992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599" y="555712"/>
            <a:ext cx="8572501" cy="466685"/>
          </a:xfrm>
        </p:spPr>
        <p:txBody>
          <a:bodyPr/>
          <a:lstStyle/>
          <a:p>
            <a:r>
              <a:rPr lang="es-xl" dirty="0"/>
              <a:t>Decidir sobre cómo abordar las preguntas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42B3D1-517C-C163-1385-7CDD4B4BE4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5D4E097E-C44A-6DD6-8FCA-B4AEAC604858}"/>
              </a:ext>
            </a:extLst>
          </p:cNvPr>
          <p:cNvSpPr txBox="1">
            <a:spLocks/>
          </p:cNvSpPr>
          <p:nvPr/>
        </p:nvSpPr>
        <p:spPr>
          <a:xfrm>
            <a:off x="2095835" y="1732827"/>
            <a:ext cx="837966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xl" b="1" dirty="0">
                <a:solidFill>
                  <a:schemeClr val="tx2"/>
                </a:solidFill>
              </a:rPr>
              <a:t>Cuando un participante tiene una pregunta, el facilitador puede actuar de dos formas...</a:t>
            </a:r>
          </a:p>
        </p:txBody>
      </p:sp>
      <p:sp>
        <p:nvSpPr>
          <p:cNvPr id="10" name="Rectangle 9" descr="Teacher with solid fill">
            <a:extLst>
              <a:ext uri="{FF2B5EF4-FFF2-40B4-BE49-F238E27FC236}">
                <a16:creationId xmlns:a16="http://schemas.microsoft.com/office/drawing/2014/main" id="{C1FC5061-A0CA-C5A9-466E-AC12EF869025}"/>
              </a:ext>
            </a:extLst>
          </p:cNvPr>
          <p:cNvSpPr/>
          <p:nvPr/>
        </p:nvSpPr>
        <p:spPr>
          <a:xfrm>
            <a:off x="653725" y="1456465"/>
            <a:ext cx="1325381" cy="1325381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85FBB5D-DBC4-8D8C-5048-281BFB5F1EED}"/>
              </a:ext>
            </a:extLst>
          </p:cNvPr>
          <p:cNvSpPr/>
          <p:nvPr/>
        </p:nvSpPr>
        <p:spPr>
          <a:xfrm>
            <a:off x="653725" y="2743746"/>
            <a:ext cx="2010785" cy="201078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xl" sz="2100" b="1" dirty="0">
                <a:solidFill>
                  <a:schemeClr val="bg1">
                    <a:lumMod val="65000"/>
                  </a:schemeClr>
                </a:solidFill>
              </a:rPr>
              <a:t>Cuando </a:t>
            </a:r>
            <a:r>
              <a:rPr lang="es-xl" sz="21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NO</a:t>
            </a:r>
            <a:r>
              <a:rPr lang="es-xl" sz="2100" b="1" dirty="0">
                <a:solidFill>
                  <a:schemeClr val="bg1">
                    <a:lumMod val="65000"/>
                  </a:schemeClr>
                </a:solidFill>
              </a:rPr>
              <a:t> sabes la respuesta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88DC0D6-6CD5-92E3-3E6B-231CF904D6D1}"/>
              </a:ext>
            </a:extLst>
          </p:cNvPr>
          <p:cNvSpPr/>
          <p:nvPr/>
        </p:nvSpPr>
        <p:spPr>
          <a:xfrm>
            <a:off x="5623610" y="2743746"/>
            <a:ext cx="2010785" cy="201078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xl" sz="2100" b="1" dirty="0">
                <a:solidFill>
                  <a:srgbClr val="00B0F0"/>
                </a:solidFill>
              </a:rPr>
              <a:t>Cuando </a:t>
            </a:r>
            <a:r>
              <a:rPr lang="es-xl" sz="2100" b="1" dirty="0">
                <a:solidFill>
                  <a:schemeClr val="accent5"/>
                </a:solidFill>
                <a:latin typeface="+mj-lt"/>
              </a:rPr>
              <a:t>SI</a:t>
            </a:r>
            <a:r>
              <a:rPr lang="es-xl" sz="2100" b="1" dirty="0">
                <a:solidFill>
                  <a:srgbClr val="00B0F0"/>
                </a:solidFill>
              </a:rPr>
              <a:t> sabes la respuesta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BE1733-623A-FD26-E3F2-BD605C261E73}"/>
              </a:ext>
            </a:extLst>
          </p:cNvPr>
          <p:cNvSpPr txBox="1"/>
          <p:nvPr/>
        </p:nvSpPr>
        <p:spPr>
          <a:xfrm>
            <a:off x="2857438" y="3241307"/>
            <a:ext cx="22860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52000">
              <a:buFont typeface="Arial" panose="020B0604020202020204" pitchFamily="34" charset="0"/>
              <a:buChar char="•"/>
            </a:pPr>
            <a:r>
              <a:rPr lang="es-xl" sz="2000" dirty="0">
                <a:solidFill>
                  <a:schemeClr val="bg1">
                    <a:lumMod val="85000"/>
                  </a:schemeClr>
                </a:solidFill>
              </a:rPr>
              <a:t>Reitera</a:t>
            </a:r>
          </a:p>
          <a:p>
            <a:pPr marL="342900" indent="-252000">
              <a:buFont typeface="Arial" panose="020B0604020202020204" pitchFamily="34" charset="0"/>
              <a:buChar char="•"/>
            </a:pPr>
            <a:r>
              <a:rPr lang="es-xl" sz="2000" dirty="0">
                <a:solidFill>
                  <a:schemeClr val="bg1">
                    <a:lumMod val="85000"/>
                  </a:schemeClr>
                </a:solidFill>
              </a:rPr>
              <a:t>Haz un relevo</a:t>
            </a:r>
          </a:p>
          <a:p>
            <a:pPr marL="342900" indent="-252000">
              <a:buFont typeface="Arial" panose="020B0604020202020204" pitchFamily="34" charset="0"/>
              <a:buChar char="•"/>
            </a:pPr>
            <a:r>
              <a:rPr lang="es-xl" sz="2000" dirty="0">
                <a:solidFill>
                  <a:schemeClr val="bg1">
                    <a:lumMod val="85000"/>
                  </a:schemeClr>
                </a:solidFill>
              </a:rPr>
              <a:t>Posterga la respuesta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AC770F-E9CE-76AB-7BB2-32152E215086}"/>
              </a:ext>
            </a:extLst>
          </p:cNvPr>
          <p:cNvSpPr txBox="1"/>
          <p:nvPr/>
        </p:nvSpPr>
        <p:spPr>
          <a:xfrm>
            <a:off x="7827323" y="3087419"/>
            <a:ext cx="22437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52000">
              <a:buFont typeface="Arial" panose="020B0604020202020204" pitchFamily="34" charset="0"/>
              <a:buChar char="•"/>
            </a:pPr>
            <a:r>
              <a:rPr lang="es-xl" sz="2000" dirty="0">
                <a:solidFill>
                  <a:schemeClr val="bg1">
                    <a:lumMod val="85000"/>
                  </a:schemeClr>
                </a:solidFill>
              </a:rPr>
              <a:t>Responde</a:t>
            </a:r>
          </a:p>
          <a:p>
            <a:pPr marL="342900" indent="-252000">
              <a:buFont typeface="Arial" panose="020B0604020202020204" pitchFamily="34" charset="0"/>
              <a:buChar char="•"/>
            </a:pPr>
            <a:r>
              <a:rPr lang="es-xl" sz="2000" dirty="0">
                <a:solidFill>
                  <a:schemeClr val="bg1">
                    <a:lumMod val="85000"/>
                  </a:schemeClr>
                </a:solidFill>
              </a:rPr>
              <a:t>Reitera</a:t>
            </a:r>
          </a:p>
          <a:p>
            <a:pPr marL="342900" indent="-252000">
              <a:buFont typeface="Arial" panose="020B0604020202020204" pitchFamily="34" charset="0"/>
              <a:buChar char="•"/>
            </a:pPr>
            <a:r>
              <a:rPr lang="es-xl" sz="2000" dirty="0">
                <a:solidFill>
                  <a:schemeClr val="bg1">
                    <a:lumMod val="85000"/>
                  </a:schemeClr>
                </a:solidFill>
              </a:rPr>
              <a:t>Haz un relevo</a:t>
            </a:r>
          </a:p>
          <a:p>
            <a:pPr marL="342900" indent="-252000">
              <a:buFont typeface="Arial" panose="020B0604020202020204" pitchFamily="34" charset="0"/>
              <a:buChar char="•"/>
            </a:pPr>
            <a:r>
              <a:rPr lang="es-xl" sz="2000" dirty="0">
                <a:solidFill>
                  <a:schemeClr val="bg1">
                    <a:lumMod val="85000"/>
                  </a:schemeClr>
                </a:solidFill>
              </a:rPr>
              <a:t>Posterga la respuesta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AD10A0-3C2B-3B08-E858-08F343543AA9}"/>
              </a:ext>
            </a:extLst>
          </p:cNvPr>
          <p:cNvSpPr txBox="1"/>
          <p:nvPr/>
        </p:nvSpPr>
        <p:spPr>
          <a:xfrm>
            <a:off x="5143500" y="5146391"/>
            <a:ext cx="61207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xl" sz="2000" b="1" i="0" u="none" strike="noStrike" cap="none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  <a:sym typeface="Calibri"/>
              </a:rPr>
              <a:t>Objetivo de la decisión:</a:t>
            </a:r>
          </a:p>
          <a:p>
            <a:r>
              <a:rPr lang="es-xl" sz="2000" b="0" i="0" u="none" strike="noStrike" cap="none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  <a:sym typeface="Calibri"/>
              </a:rPr>
              <a:t>Equilibrar la necesidad de que los participantes participen de forma activa con la necesidad de avanzar en el programa.</a:t>
            </a:r>
            <a:endParaRPr lang="en-US" sz="2000" b="0" i="0" u="none" strike="noStrike" cap="none" dirty="0">
              <a:solidFill>
                <a:schemeClr val="bg1">
                  <a:lumMod val="65000"/>
                </a:schemeClr>
              </a:solidFill>
              <a:ea typeface="Corbel"/>
              <a:cs typeface="Corbel"/>
              <a:sym typeface="Corbel"/>
            </a:endParaRPr>
          </a:p>
        </p:txBody>
      </p:sp>
      <p:pic>
        <p:nvPicPr>
          <p:cNvPr id="20" name="Graphic 19" descr="Ojo de buey con relleno sólido">
            <a:extLst>
              <a:ext uri="{FF2B5EF4-FFF2-40B4-BE49-F238E27FC236}">
                <a16:creationId xmlns:a16="http://schemas.microsoft.com/office/drawing/2014/main" id="{A667EA4F-A9D1-16B8-7E0F-B2B90B3C66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65600" y="52987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01476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034A79-8211-7D9B-8F72-E0B188F992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600" y="555712"/>
            <a:ext cx="8070516" cy="466685"/>
          </a:xfrm>
        </p:spPr>
        <p:txBody>
          <a:bodyPr/>
          <a:lstStyle/>
          <a:p>
            <a:r>
              <a:rPr lang="es-xl" dirty="0"/>
              <a:t>Decidir sobre cómo abordar las preguntas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42B3D1-517C-C163-1385-7CDD4B4BE4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xl" dirty="0"/>
              <a:t>Cuando SI sabes la respuesta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797BFB-A249-C669-7120-FA8274B2D69F}"/>
              </a:ext>
            </a:extLst>
          </p:cNvPr>
          <p:cNvSpPr txBox="1"/>
          <p:nvPr/>
        </p:nvSpPr>
        <p:spPr>
          <a:xfrm>
            <a:off x="2514600" y="3013501"/>
            <a:ext cx="927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1788" indent="-331788">
              <a:spcAft>
                <a:spcPts val="1200"/>
              </a:spcAft>
            </a:pPr>
            <a:r>
              <a:rPr lang="es-xl" sz="2400" b="1" dirty="0">
                <a:solidFill>
                  <a:schemeClr val="tx2"/>
                </a:solidFill>
              </a:rPr>
              <a:t>1. Escuchar de forma activa para obtener comprensión parafraseando y motivando según sea necesario.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ACBF2F8-540B-A7C4-65FB-4BBB5EC07AB7}"/>
              </a:ext>
            </a:extLst>
          </p:cNvPr>
          <p:cNvSpPr/>
          <p:nvPr/>
        </p:nvSpPr>
        <p:spPr>
          <a:xfrm>
            <a:off x="691427" y="2621828"/>
            <a:ext cx="1614345" cy="161434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xl" sz="1700" b="1" dirty="0">
                <a:solidFill>
                  <a:srgbClr val="00B0F0"/>
                </a:solidFill>
              </a:rPr>
              <a:t>Cuando </a:t>
            </a:r>
            <a:r>
              <a:rPr lang="es-xl" sz="1700" b="1" dirty="0">
                <a:solidFill>
                  <a:schemeClr val="accent5"/>
                </a:solidFill>
                <a:latin typeface="+mj-lt"/>
              </a:rPr>
              <a:t>SI</a:t>
            </a:r>
            <a:r>
              <a:rPr lang="es-xl" sz="1700" b="1" dirty="0">
                <a:solidFill>
                  <a:srgbClr val="00B0F0"/>
                </a:solidFill>
              </a:rPr>
              <a:t> sabes la respuesta</a:t>
            </a:r>
          </a:p>
        </p:txBody>
      </p:sp>
    </p:spTree>
    <p:extLst>
      <p:ext uri="{BB962C8B-B14F-4D97-AF65-F5344CB8AC3E}">
        <p14:creationId xmlns:p14="http://schemas.microsoft.com/office/powerpoint/2010/main" val="22501570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034A79-8211-7D9B-8F72-E0B188F992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599" y="555712"/>
            <a:ext cx="8872621" cy="466685"/>
          </a:xfrm>
        </p:spPr>
        <p:txBody>
          <a:bodyPr/>
          <a:lstStyle/>
          <a:p>
            <a:r>
              <a:rPr lang="es-xl" dirty="0"/>
              <a:t>Decidir sobre cómo abordar las preguntas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42B3D1-517C-C163-1385-7CDD4B4BE4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xl" dirty="0"/>
              <a:t>Cuando SI sabes la respuesta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797BFB-A249-C669-7120-FA8274B2D69F}"/>
              </a:ext>
            </a:extLst>
          </p:cNvPr>
          <p:cNvSpPr txBox="1"/>
          <p:nvPr/>
        </p:nvSpPr>
        <p:spPr>
          <a:xfrm>
            <a:off x="2514600" y="1711610"/>
            <a:ext cx="8490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spcAft>
                <a:spcPts val="1200"/>
              </a:spcAft>
            </a:pPr>
            <a:r>
              <a:rPr lang="es-xl" sz="2000" b="1" dirty="0">
                <a:solidFill>
                  <a:schemeClr val="bg1">
                    <a:lumMod val="75000"/>
                  </a:schemeClr>
                </a:solidFill>
              </a:rPr>
              <a:t>1. Escuchar de forma activa para obtener comprensión parafraseando y motivando según sea necesario.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287656-5910-1EF0-3507-909A0450336B}"/>
              </a:ext>
            </a:extLst>
          </p:cNvPr>
          <p:cNvSpPr txBox="1"/>
          <p:nvPr/>
        </p:nvSpPr>
        <p:spPr>
          <a:xfrm>
            <a:off x="2514600" y="3073400"/>
            <a:ext cx="826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xl" sz="2400" b="1" dirty="0">
                <a:solidFill>
                  <a:schemeClr val="tx2"/>
                </a:solidFill>
              </a:rPr>
              <a:t>2. Haz una elección</a:t>
            </a:r>
            <a:r>
              <a:rPr lang="en-US" sz="2400" b="1" dirty="0">
                <a:solidFill>
                  <a:schemeClr val="tx2"/>
                </a:solidFill>
              </a:rPr>
              <a:t>.</a:t>
            </a:r>
            <a:endParaRPr lang="es-xl" sz="2400" b="1" dirty="0">
              <a:solidFill>
                <a:schemeClr val="tx2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46A26EA-2683-FE2F-14ED-23307FB7DDA2}"/>
              </a:ext>
            </a:extLst>
          </p:cNvPr>
          <p:cNvSpPr/>
          <p:nvPr/>
        </p:nvSpPr>
        <p:spPr>
          <a:xfrm>
            <a:off x="691427" y="1662254"/>
            <a:ext cx="1614345" cy="161434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xl" sz="1700" b="1" dirty="0">
                <a:solidFill>
                  <a:srgbClr val="00B0F0"/>
                </a:solidFill>
              </a:rPr>
              <a:t>Cuando </a:t>
            </a:r>
            <a:r>
              <a:rPr lang="es-xl" sz="1700" b="1" dirty="0">
                <a:solidFill>
                  <a:schemeClr val="accent5"/>
                </a:solidFill>
                <a:latin typeface="+mj-lt"/>
              </a:rPr>
              <a:t>SI</a:t>
            </a:r>
            <a:r>
              <a:rPr lang="es-xl" sz="1700" b="1" dirty="0">
                <a:solidFill>
                  <a:srgbClr val="00B0F0"/>
                </a:solidFill>
              </a:rPr>
              <a:t> sabes la respuesta</a:t>
            </a:r>
          </a:p>
        </p:txBody>
      </p:sp>
    </p:spTree>
    <p:extLst>
      <p:ext uri="{BB962C8B-B14F-4D97-AF65-F5344CB8AC3E}">
        <p14:creationId xmlns:p14="http://schemas.microsoft.com/office/powerpoint/2010/main" val="38914688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034A79-8211-7D9B-8F72-E0B188F992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600" y="555712"/>
            <a:ext cx="8506012" cy="466685"/>
          </a:xfrm>
        </p:spPr>
        <p:txBody>
          <a:bodyPr/>
          <a:lstStyle/>
          <a:p>
            <a:r>
              <a:rPr lang="es-xl" dirty="0"/>
              <a:t>Decidir sobre cómo abordar las preguntas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42B3D1-517C-C163-1385-7CDD4B4BE4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xl" dirty="0"/>
              <a:t>Cuando SI sabes la respuesta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797BFB-A249-C669-7120-FA8274B2D69F}"/>
              </a:ext>
            </a:extLst>
          </p:cNvPr>
          <p:cNvSpPr txBox="1"/>
          <p:nvPr/>
        </p:nvSpPr>
        <p:spPr>
          <a:xfrm>
            <a:off x="2514600" y="1711610"/>
            <a:ext cx="8442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spcAft>
                <a:spcPts val="1200"/>
              </a:spcAft>
            </a:pPr>
            <a:r>
              <a:rPr lang="es-xl" sz="2000" b="1" dirty="0">
                <a:solidFill>
                  <a:schemeClr val="bg1">
                    <a:lumMod val="75000"/>
                  </a:schemeClr>
                </a:solidFill>
              </a:rPr>
              <a:t>1. Escuchar de forma activa para obtener comprensión parafraseando y motivando según sea necesario.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287656-5910-1EF0-3507-909A0450336B}"/>
              </a:ext>
            </a:extLst>
          </p:cNvPr>
          <p:cNvSpPr txBox="1"/>
          <p:nvPr/>
        </p:nvSpPr>
        <p:spPr>
          <a:xfrm>
            <a:off x="2514600" y="2469427"/>
            <a:ext cx="8267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xl" sz="2000" b="1" dirty="0">
                <a:solidFill>
                  <a:schemeClr val="tx2"/>
                </a:solidFill>
              </a:rPr>
              <a:t>2. Haz una elección</a:t>
            </a:r>
            <a:r>
              <a:rPr lang="en-US" sz="2000" b="1" dirty="0">
                <a:solidFill>
                  <a:schemeClr val="tx2"/>
                </a:solidFill>
              </a:rPr>
              <a:t>.</a:t>
            </a:r>
            <a:endParaRPr lang="es-xl" sz="2000" b="1" dirty="0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F5791C-F220-9ACA-F6E5-C4B461691845}"/>
              </a:ext>
            </a:extLst>
          </p:cNvPr>
          <p:cNvSpPr txBox="1"/>
          <p:nvPr/>
        </p:nvSpPr>
        <p:spPr>
          <a:xfrm>
            <a:off x="2514600" y="2845154"/>
            <a:ext cx="8724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lvl="1"/>
            <a:r>
              <a:rPr lang="es-xl" sz="2000" b="1" dirty="0">
                <a:solidFill>
                  <a:schemeClr val="tx2"/>
                </a:solidFill>
              </a:rPr>
              <a:t>RESPONDE</a:t>
            </a:r>
          </a:p>
          <a:p>
            <a:pPr marL="252000" lvl="1">
              <a:spcAft>
                <a:spcPts val="1200"/>
              </a:spcAft>
            </a:pPr>
            <a:r>
              <a:rPr lang="es-xl" sz="2000" dirty="0">
                <a:solidFill>
                  <a:schemeClr val="accent6">
                    <a:lumMod val="50000"/>
                  </a:schemeClr>
                </a:solidFill>
              </a:rPr>
              <a:t>Lo más directo y conciso posible.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C5738BD-827F-72C4-8E46-E818684886FC}"/>
              </a:ext>
            </a:extLst>
          </p:cNvPr>
          <p:cNvSpPr/>
          <p:nvPr/>
        </p:nvSpPr>
        <p:spPr>
          <a:xfrm>
            <a:off x="691427" y="1662254"/>
            <a:ext cx="1614345" cy="161434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xl" sz="1700" b="1" dirty="0">
                <a:solidFill>
                  <a:srgbClr val="00B0F0"/>
                </a:solidFill>
              </a:rPr>
              <a:t>Cuando </a:t>
            </a:r>
            <a:r>
              <a:rPr lang="es-xl" sz="1700" b="1" dirty="0">
                <a:solidFill>
                  <a:schemeClr val="accent5"/>
                </a:solidFill>
                <a:latin typeface="+mj-lt"/>
              </a:rPr>
              <a:t>SI</a:t>
            </a:r>
            <a:r>
              <a:rPr lang="es-xl" sz="1700" b="1" dirty="0">
                <a:solidFill>
                  <a:srgbClr val="00B0F0"/>
                </a:solidFill>
              </a:rPr>
              <a:t> sabes la respuesta</a:t>
            </a:r>
          </a:p>
        </p:txBody>
      </p:sp>
    </p:spTree>
    <p:extLst>
      <p:ext uri="{BB962C8B-B14F-4D97-AF65-F5344CB8AC3E}">
        <p14:creationId xmlns:p14="http://schemas.microsoft.com/office/powerpoint/2010/main" val="1871900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034A79-8211-7D9B-8F72-E0B188F992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599" y="555712"/>
            <a:ext cx="8006347" cy="466685"/>
          </a:xfrm>
        </p:spPr>
        <p:txBody>
          <a:bodyPr/>
          <a:lstStyle/>
          <a:p>
            <a:r>
              <a:rPr lang="es-xl" dirty="0"/>
              <a:t>Decidir sobre cómo abordar las preguntas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42B3D1-517C-C163-1385-7CDD4B4BE4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xl" dirty="0"/>
              <a:t>Cuando SI sabes la respuesta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797BFB-A249-C669-7120-FA8274B2D69F}"/>
              </a:ext>
            </a:extLst>
          </p:cNvPr>
          <p:cNvSpPr txBox="1"/>
          <p:nvPr/>
        </p:nvSpPr>
        <p:spPr>
          <a:xfrm>
            <a:off x="2514600" y="1711610"/>
            <a:ext cx="8466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spcAft>
                <a:spcPts val="1200"/>
              </a:spcAft>
            </a:pPr>
            <a:r>
              <a:rPr lang="es-xl" sz="2000" b="1" dirty="0">
                <a:solidFill>
                  <a:schemeClr val="bg1">
                    <a:lumMod val="75000"/>
                  </a:schemeClr>
                </a:solidFill>
              </a:rPr>
              <a:t>1. Escuchar de forma activa para obtener comprensión parafraseando y motivando según sea necesario.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287656-5910-1EF0-3507-909A0450336B}"/>
              </a:ext>
            </a:extLst>
          </p:cNvPr>
          <p:cNvSpPr txBox="1"/>
          <p:nvPr/>
        </p:nvSpPr>
        <p:spPr>
          <a:xfrm>
            <a:off x="2514600" y="2469427"/>
            <a:ext cx="8267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xl" sz="2000" b="1" dirty="0">
                <a:solidFill>
                  <a:schemeClr val="tx2"/>
                </a:solidFill>
              </a:rPr>
              <a:t>2. Haz una elección</a:t>
            </a:r>
            <a:r>
              <a:rPr lang="en-US" sz="2000" b="1" dirty="0">
                <a:solidFill>
                  <a:schemeClr val="tx2"/>
                </a:solidFill>
              </a:rPr>
              <a:t>.</a:t>
            </a:r>
            <a:endParaRPr lang="es-xl" sz="2000" b="1" dirty="0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F5791C-F220-9ACA-F6E5-C4B461691845}"/>
              </a:ext>
            </a:extLst>
          </p:cNvPr>
          <p:cNvSpPr txBox="1"/>
          <p:nvPr/>
        </p:nvSpPr>
        <p:spPr>
          <a:xfrm>
            <a:off x="2514600" y="2845154"/>
            <a:ext cx="8724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lvl="1"/>
            <a:r>
              <a:rPr lang="es-xl" sz="2000" b="1" dirty="0">
                <a:solidFill>
                  <a:schemeClr val="bg1">
                    <a:lumMod val="75000"/>
                  </a:schemeClr>
                </a:solidFill>
              </a:rPr>
              <a:t>RESPONDE</a:t>
            </a:r>
          </a:p>
          <a:p>
            <a:pPr marL="252000" lvl="1">
              <a:spcAft>
                <a:spcPts val="1200"/>
              </a:spcAft>
            </a:pPr>
            <a:r>
              <a:rPr lang="es-xl" sz="2000" dirty="0">
                <a:solidFill>
                  <a:schemeClr val="bg1">
                    <a:lumMod val="75000"/>
                  </a:schemeClr>
                </a:solidFill>
              </a:rPr>
              <a:t>Lo más directo y conciso posible.</a:t>
            </a:r>
          </a:p>
          <a:p>
            <a:pPr marL="252000" lvl="1"/>
            <a:r>
              <a:rPr lang="es-xl" sz="2000" b="1" dirty="0">
                <a:solidFill>
                  <a:schemeClr val="tx2"/>
                </a:solidFill>
              </a:rPr>
              <a:t>REITERAR O HACER UN RELEVO Y PASAR LA PREGUNTA A OTROS </a:t>
            </a:r>
          </a:p>
          <a:p>
            <a:pPr marL="252000" lvl="1">
              <a:spcAft>
                <a:spcPts val="1200"/>
              </a:spcAft>
            </a:pPr>
            <a:r>
              <a:rPr lang="es-xl" sz="2000" dirty="0">
                <a:solidFill>
                  <a:schemeClr val="accent6">
                    <a:lumMod val="50000"/>
                  </a:schemeClr>
                </a:solidFill>
              </a:rPr>
              <a:t>Decidir que es mejor que otros contribuyan.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C5738BD-827F-72C4-8E46-E818684886FC}"/>
              </a:ext>
            </a:extLst>
          </p:cNvPr>
          <p:cNvSpPr/>
          <p:nvPr/>
        </p:nvSpPr>
        <p:spPr>
          <a:xfrm>
            <a:off x="691427" y="1662254"/>
            <a:ext cx="1614345" cy="161434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xl" sz="1700" b="1" dirty="0">
                <a:solidFill>
                  <a:srgbClr val="00B0F0"/>
                </a:solidFill>
              </a:rPr>
              <a:t>Cuando </a:t>
            </a:r>
            <a:r>
              <a:rPr lang="es-xl" sz="1700" b="1" dirty="0">
                <a:solidFill>
                  <a:schemeClr val="accent5"/>
                </a:solidFill>
                <a:latin typeface="+mj-lt"/>
              </a:rPr>
              <a:t>SI</a:t>
            </a:r>
            <a:r>
              <a:rPr lang="es-xl" sz="1700" b="1" dirty="0">
                <a:solidFill>
                  <a:srgbClr val="00B0F0"/>
                </a:solidFill>
              </a:rPr>
              <a:t> sabes la respuesta</a:t>
            </a:r>
          </a:p>
        </p:txBody>
      </p:sp>
    </p:spTree>
    <p:extLst>
      <p:ext uri="{BB962C8B-B14F-4D97-AF65-F5344CB8AC3E}">
        <p14:creationId xmlns:p14="http://schemas.microsoft.com/office/powerpoint/2010/main" val="21092502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034A79-8211-7D9B-8F72-E0B188F992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600" y="555712"/>
            <a:ext cx="8423442" cy="466685"/>
          </a:xfrm>
        </p:spPr>
        <p:txBody>
          <a:bodyPr/>
          <a:lstStyle/>
          <a:p>
            <a:r>
              <a:rPr lang="es-xl" dirty="0"/>
              <a:t>Decidir sobre cómo abordar las preguntas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42B3D1-517C-C163-1385-7CDD4B4BE4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xl" dirty="0"/>
              <a:t>Cuando SI sabes la respuesta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797BFB-A249-C669-7120-FA8274B2D69F}"/>
              </a:ext>
            </a:extLst>
          </p:cNvPr>
          <p:cNvSpPr txBox="1"/>
          <p:nvPr/>
        </p:nvSpPr>
        <p:spPr>
          <a:xfrm>
            <a:off x="2514599" y="1711610"/>
            <a:ext cx="84234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</a:pPr>
            <a:r>
              <a:rPr lang="es-xl" sz="2000" b="1" dirty="0">
                <a:solidFill>
                  <a:schemeClr val="bg1">
                    <a:lumMod val="75000"/>
                  </a:schemeClr>
                </a:solidFill>
              </a:rPr>
              <a:t>1. Escuchar de forma activa para obtener comprensión parafraseando y motivando según sea necesario.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287656-5910-1EF0-3507-909A0450336B}"/>
              </a:ext>
            </a:extLst>
          </p:cNvPr>
          <p:cNvSpPr txBox="1"/>
          <p:nvPr/>
        </p:nvSpPr>
        <p:spPr>
          <a:xfrm>
            <a:off x="2514600" y="2469427"/>
            <a:ext cx="8267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xl" sz="2000" b="1" dirty="0">
                <a:solidFill>
                  <a:schemeClr val="tx2"/>
                </a:solidFill>
              </a:rPr>
              <a:t>2. Haz una elección</a:t>
            </a:r>
            <a:r>
              <a:rPr lang="en-US" sz="2000" b="1" dirty="0">
                <a:solidFill>
                  <a:schemeClr val="tx2"/>
                </a:solidFill>
              </a:rPr>
              <a:t>.</a:t>
            </a:r>
            <a:endParaRPr lang="es-xl" sz="2000" b="1" dirty="0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F5791C-F220-9ACA-F6E5-C4B461691845}"/>
              </a:ext>
            </a:extLst>
          </p:cNvPr>
          <p:cNvSpPr txBox="1"/>
          <p:nvPr/>
        </p:nvSpPr>
        <p:spPr>
          <a:xfrm>
            <a:off x="2514600" y="2845154"/>
            <a:ext cx="87249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lvl="1"/>
            <a:r>
              <a:rPr lang="es-xl" sz="2000" b="1" dirty="0">
                <a:solidFill>
                  <a:schemeClr val="bg1">
                    <a:lumMod val="75000"/>
                  </a:schemeClr>
                </a:solidFill>
              </a:rPr>
              <a:t>RESPONDE</a:t>
            </a:r>
          </a:p>
          <a:p>
            <a:pPr marL="252000" lvl="1">
              <a:spcAft>
                <a:spcPts val="1200"/>
              </a:spcAft>
            </a:pPr>
            <a:r>
              <a:rPr lang="es-xl" sz="2000" dirty="0">
                <a:solidFill>
                  <a:schemeClr val="bg1">
                    <a:lumMod val="75000"/>
                  </a:schemeClr>
                </a:solidFill>
              </a:rPr>
              <a:t>Lo más directo y conciso posible.</a:t>
            </a:r>
          </a:p>
          <a:p>
            <a:pPr marL="252000" lvl="1"/>
            <a:r>
              <a:rPr lang="es-xl" sz="2000" b="1" dirty="0">
                <a:solidFill>
                  <a:schemeClr val="bg1">
                    <a:lumMod val="75000"/>
                  </a:schemeClr>
                </a:solidFill>
              </a:rPr>
              <a:t>REITERAR o HACER UN RELEVO Y PASAR LA PREGUNTA A OTROS </a:t>
            </a:r>
          </a:p>
          <a:p>
            <a:pPr marL="252000" lvl="1">
              <a:spcAft>
                <a:spcPts val="1200"/>
              </a:spcAft>
            </a:pPr>
            <a:r>
              <a:rPr lang="es-xl" sz="2000" dirty="0">
                <a:solidFill>
                  <a:schemeClr val="bg1">
                    <a:lumMod val="75000"/>
                  </a:schemeClr>
                </a:solidFill>
              </a:rPr>
              <a:t>Decidir que es mejor que otros contribuyan.</a:t>
            </a:r>
          </a:p>
          <a:p>
            <a:pPr marL="252000" lvl="1"/>
            <a:r>
              <a:rPr lang="es-xl" sz="2000" b="1" dirty="0">
                <a:solidFill>
                  <a:schemeClr val="tx2"/>
                </a:solidFill>
              </a:rPr>
              <a:t>POSTERGAR LA RESPUESTA</a:t>
            </a:r>
          </a:p>
          <a:p>
            <a:pPr marL="252000" lvl="1">
              <a:spcAft>
                <a:spcPts val="1200"/>
              </a:spcAft>
            </a:pPr>
            <a:r>
              <a:rPr lang="es-xl" sz="2000" dirty="0">
                <a:solidFill>
                  <a:schemeClr val="accent6">
                    <a:lumMod val="50000"/>
                  </a:schemeClr>
                </a:solidFill>
              </a:rPr>
              <a:t>Decidir que no hay suficiente tiempo en la reunión/capacitación para responder.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C5738BD-827F-72C4-8E46-E818684886FC}"/>
              </a:ext>
            </a:extLst>
          </p:cNvPr>
          <p:cNvSpPr/>
          <p:nvPr/>
        </p:nvSpPr>
        <p:spPr>
          <a:xfrm>
            <a:off x="691427" y="1662254"/>
            <a:ext cx="1614345" cy="161434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xl" sz="1700" b="1" dirty="0">
                <a:solidFill>
                  <a:srgbClr val="00B0F0"/>
                </a:solidFill>
              </a:rPr>
              <a:t>Cuando </a:t>
            </a:r>
            <a:r>
              <a:rPr lang="es-xl" sz="1700" b="1" dirty="0">
                <a:solidFill>
                  <a:schemeClr val="accent5"/>
                </a:solidFill>
                <a:latin typeface="+mj-lt"/>
              </a:rPr>
              <a:t>SI</a:t>
            </a:r>
            <a:r>
              <a:rPr lang="es-xl" sz="1700" b="1" dirty="0">
                <a:solidFill>
                  <a:srgbClr val="00B0F0"/>
                </a:solidFill>
              </a:rPr>
              <a:t> sabes la respuesta</a:t>
            </a:r>
          </a:p>
        </p:txBody>
      </p:sp>
    </p:spTree>
    <p:extLst>
      <p:ext uri="{BB962C8B-B14F-4D97-AF65-F5344CB8AC3E}">
        <p14:creationId xmlns:p14="http://schemas.microsoft.com/office/powerpoint/2010/main" val="427640422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38307C-9B02-5FE4-5239-C539FB914A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599" y="555712"/>
            <a:ext cx="8094579" cy="466685"/>
          </a:xfrm>
        </p:spPr>
        <p:txBody>
          <a:bodyPr/>
          <a:lstStyle/>
          <a:p>
            <a:r>
              <a:rPr lang="es-xl" dirty="0"/>
              <a:t>Decidir sobre cómo abordar las preguntas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867D22-6A43-D3BF-E8AB-01F7585494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xl" dirty="0"/>
              <a:t>Escuchar activamente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2DE1F46-A75C-ED4B-4F7C-342AA84C1D2C}"/>
              </a:ext>
            </a:extLst>
          </p:cNvPr>
          <p:cNvSpPr txBox="1">
            <a:spLocks/>
          </p:cNvSpPr>
          <p:nvPr/>
        </p:nvSpPr>
        <p:spPr>
          <a:xfrm>
            <a:off x="598005" y="2337941"/>
            <a:ext cx="5288233" cy="790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750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</a:pPr>
            <a:r>
              <a:rPr lang="es-xl" sz="2000" dirty="0"/>
              <a:t>Estás moderando un debate sobre las Olimpiadas Especiales y alguien dice: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5C17C86-F2FB-F944-8923-148D24C8849F}"/>
              </a:ext>
            </a:extLst>
          </p:cNvPr>
          <p:cNvSpPr txBox="1">
            <a:spLocks/>
          </p:cNvSpPr>
          <p:nvPr/>
        </p:nvSpPr>
        <p:spPr>
          <a:xfrm>
            <a:off x="647700" y="1853815"/>
            <a:ext cx="3412090" cy="506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xl" sz="2000" b="1" dirty="0">
                <a:solidFill>
                  <a:schemeClr val="tx2"/>
                </a:solidFill>
              </a:rPr>
              <a:t>Vamos a practicar</a:t>
            </a:r>
          </a:p>
        </p:txBody>
      </p:sp>
      <p:pic>
        <p:nvPicPr>
          <p:cNvPr id="7" name="Graphic 6" descr="Lápiz con relleno sólido">
            <a:extLst>
              <a:ext uri="{FF2B5EF4-FFF2-40B4-BE49-F238E27FC236}">
                <a16:creationId xmlns:a16="http://schemas.microsoft.com/office/drawing/2014/main" id="{04520BB3-0E2F-0134-5E67-4BC859DAA9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94324" y="1686536"/>
            <a:ext cx="506136" cy="506136"/>
          </a:xfrm>
          <a:prstGeom prst="rect">
            <a:avLst/>
          </a:prstGeom>
        </p:spPr>
      </p:pic>
      <p:pic>
        <p:nvPicPr>
          <p:cNvPr id="8" name="Graphic 7" descr="Perfil masculino con relleno sólido">
            <a:extLst>
              <a:ext uri="{FF2B5EF4-FFF2-40B4-BE49-F238E27FC236}">
                <a16:creationId xmlns:a16="http://schemas.microsoft.com/office/drawing/2014/main" id="{F9A62496-E71A-479C-6250-58AEB1C120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6889" y="4985556"/>
            <a:ext cx="1169164" cy="1169164"/>
          </a:xfrm>
          <a:prstGeom prst="rect">
            <a:avLst/>
          </a:prstGeom>
        </p:spPr>
      </p:pic>
      <p:sp>
        <p:nvSpPr>
          <p:cNvPr id="9" name="Speech Bubble: Rectangle with Corners Rounded 25">
            <a:extLst>
              <a:ext uri="{FF2B5EF4-FFF2-40B4-BE49-F238E27FC236}">
                <a16:creationId xmlns:a16="http://schemas.microsoft.com/office/drawing/2014/main" id="{BF9DB7DC-3819-B9E1-9C97-D6A655AB0944}"/>
              </a:ext>
            </a:extLst>
          </p:cNvPr>
          <p:cNvSpPr/>
          <p:nvPr/>
        </p:nvSpPr>
        <p:spPr>
          <a:xfrm>
            <a:off x="1294724" y="3312059"/>
            <a:ext cx="4026576" cy="1859405"/>
          </a:xfrm>
          <a:custGeom>
            <a:avLst/>
            <a:gdLst>
              <a:gd name="connsiteX0" fmla="*/ 0 w 3210340"/>
              <a:gd name="connsiteY0" fmla="*/ 258598 h 1551558"/>
              <a:gd name="connsiteX1" fmla="*/ 258598 w 3210340"/>
              <a:gd name="connsiteY1" fmla="*/ 0 h 1551558"/>
              <a:gd name="connsiteX2" fmla="*/ 535057 w 3210340"/>
              <a:gd name="connsiteY2" fmla="*/ 0 h 1551558"/>
              <a:gd name="connsiteX3" fmla="*/ 535057 w 3210340"/>
              <a:gd name="connsiteY3" fmla="*/ 0 h 1551558"/>
              <a:gd name="connsiteX4" fmla="*/ 1337642 w 3210340"/>
              <a:gd name="connsiteY4" fmla="*/ 0 h 1551558"/>
              <a:gd name="connsiteX5" fmla="*/ 2951742 w 3210340"/>
              <a:gd name="connsiteY5" fmla="*/ 0 h 1551558"/>
              <a:gd name="connsiteX6" fmla="*/ 3210340 w 3210340"/>
              <a:gd name="connsiteY6" fmla="*/ 258598 h 1551558"/>
              <a:gd name="connsiteX7" fmla="*/ 3210340 w 3210340"/>
              <a:gd name="connsiteY7" fmla="*/ 905076 h 1551558"/>
              <a:gd name="connsiteX8" fmla="*/ 3210340 w 3210340"/>
              <a:gd name="connsiteY8" fmla="*/ 905076 h 1551558"/>
              <a:gd name="connsiteX9" fmla="*/ 3210340 w 3210340"/>
              <a:gd name="connsiteY9" fmla="*/ 1292965 h 1551558"/>
              <a:gd name="connsiteX10" fmla="*/ 3210340 w 3210340"/>
              <a:gd name="connsiteY10" fmla="*/ 1292960 h 1551558"/>
              <a:gd name="connsiteX11" fmla="*/ 2951742 w 3210340"/>
              <a:gd name="connsiteY11" fmla="*/ 1551558 h 1551558"/>
              <a:gd name="connsiteX12" fmla="*/ 1337642 w 3210340"/>
              <a:gd name="connsiteY12" fmla="*/ 1551558 h 1551558"/>
              <a:gd name="connsiteX13" fmla="*/ 936360 w 3210340"/>
              <a:gd name="connsiteY13" fmla="*/ 1745503 h 1551558"/>
              <a:gd name="connsiteX14" fmla="*/ 535057 w 3210340"/>
              <a:gd name="connsiteY14" fmla="*/ 1551558 h 1551558"/>
              <a:gd name="connsiteX15" fmla="*/ 258598 w 3210340"/>
              <a:gd name="connsiteY15" fmla="*/ 1551558 h 1551558"/>
              <a:gd name="connsiteX16" fmla="*/ 0 w 3210340"/>
              <a:gd name="connsiteY16" fmla="*/ 1292960 h 1551558"/>
              <a:gd name="connsiteX17" fmla="*/ 0 w 3210340"/>
              <a:gd name="connsiteY17" fmla="*/ 1292965 h 1551558"/>
              <a:gd name="connsiteX18" fmla="*/ 0 w 3210340"/>
              <a:gd name="connsiteY18" fmla="*/ 905076 h 1551558"/>
              <a:gd name="connsiteX19" fmla="*/ 0 w 3210340"/>
              <a:gd name="connsiteY19" fmla="*/ 905076 h 1551558"/>
              <a:gd name="connsiteX20" fmla="*/ 0 w 3210340"/>
              <a:gd name="connsiteY20" fmla="*/ 258598 h 1551558"/>
              <a:gd name="connsiteX0" fmla="*/ 0 w 3210340"/>
              <a:gd name="connsiteY0" fmla="*/ 258598 h 1745503"/>
              <a:gd name="connsiteX1" fmla="*/ 258598 w 3210340"/>
              <a:gd name="connsiteY1" fmla="*/ 0 h 1745503"/>
              <a:gd name="connsiteX2" fmla="*/ 535057 w 3210340"/>
              <a:gd name="connsiteY2" fmla="*/ 0 h 1745503"/>
              <a:gd name="connsiteX3" fmla="*/ 535057 w 3210340"/>
              <a:gd name="connsiteY3" fmla="*/ 0 h 1745503"/>
              <a:gd name="connsiteX4" fmla="*/ 1337642 w 3210340"/>
              <a:gd name="connsiteY4" fmla="*/ 0 h 1745503"/>
              <a:gd name="connsiteX5" fmla="*/ 2951742 w 3210340"/>
              <a:gd name="connsiteY5" fmla="*/ 0 h 1745503"/>
              <a:gd name="connsiteX6" fmla="*/ 3210340 w 3210340"/>
              <a:gd name="connsiteY6" fmla="*/ 258598 h 1745503"/>
              <a:gd name="connsiteX7" fmla="*/ 3210340 w 3210340"/>
              <a:gd name="connsiteY7" fmla="*/ 905076 h 1745503"/>
              <a:gd name="connsiteX8" fmla="*/ 3210340 w 3210340"/>
              <a:gd name="connsiteY8" fmla="*/ 905076 h 1745503"/>
              <a:gd name="connsiteX9" fmla="*/ 3210340 w 3210340"/>
              <a:gd name="connsiteY9" fmla="*/ 1292965 h 1745503"/>
              <a:gd name="connsiteX10" fmla="*/ 3210340 w 3210340"/>
              <a:gd name="connsiteY10" fmla="*/ 1292960 h 1745503"/>
              <a:gd name="connsiteX11" fmla="*/ 2951742 w 3210340"/>
              <a:gd name="connsiteY11" fmla="*/ 1551558 h 1745503"/>
              <a:gd name="connsiteX12" fmla="*/ 1337642 w 3210340"/>
              <a:gd name="connsiteY12" fmla="*/ 1551558 h 1745503"/>
              <a:gd name="connsiteX13" fmla="*/ 936360 w 3210340"/>
              <a:gd name="connsiteY13" fmla="*/ 1745503 h 1745503"/>
              <a:gd name="connsiteX14" fmla="*/ 385970 w 3210340"/>
              <a:gd name="connsiteY14" fmla="*/ 1551558 h 1745503"/>
              <a:gd name="connsiteX15" fmla="*/ 258598 w 3210340"/>
              <a:gd name="connsiteY15" fmla="*/ 1551558 h 1745503"/>
              <a:gd name="connsiteX16" fmla="*/ 0 w 3210340"/>
              <a:gd name="connsiteY16" fmla="*/ 1292960 h 1745503"/>
              <a:gd name="connsiteX17" fmla="*/ 0 w 3210340"/>
              <a:gd name="connsiteY17" fmla="*/ 1292965 h 1745503"/>
              <a:gd name="connsiteX18" fmla="*/ 0 w 3210340"/>
              <a:gd name="connsiteY18" fmla="*/ 905076 h 1745503"/>
              <a:gd name="connsiteX19" fmla="*/ 0 w 3210340"/>
              <a:gd name="connsiteY19" fmla="*/ 905076 h 1745503"/>
              <a:gd name="connsiteX20" fmla="*/ 0 w 3210340"/>
              <a:gd name="connsiteY20" fmla="*/ 258598 h 1745503"/>
              <a:gd name="connsiteX0" fmla="*/ 0 w 3210340"/>
              <a:gd name="connsiteY0" fmla="*/ 258598 h 1745503"/>
              <a:gd name="connsiteX1" fmla="*/ 258598 w 3210340"/>
              <a:gd name="connsiteY1" fmla="*/ 0 h 1745503"/>
              <a:gd name="connsiteX2" fmla="*/ 535057 w 3210340"/>
              <a:gd name="connsiteY2" fmla="*/ 0 h 1745503"/>
              <a:gd name="connsiteX3" fmla="*/ 535057 w 3210340"/>
              <a:gd name="connsiteY3" fmla="*/ 0 h 1745503"/>
              <a:gd name="connsiteX4" fmla="*/ 1337642 w 3210340"/>
              <a:gd name="connsiteY4" fmla="*/ 0 h 1745503"/>
              <a:gd name="connsiteX5" fmla="*/ 2951742 w 3210340"/>
              <a:gd name="connsiteY5" fmla="*/ 0 h 1745503"/>
              <a:gd name="connsiteX6" fmla="*/ 3210340 w 3210340"/>
              <a:gd name="connsiteY6" fmla="*/ 258598 h 1745503"/>
              <a:gd name="connsiteX7" fmla="*/ 3210340 w 3210340"/>
              <a:gd name="connsiteY7" fmla="*/ 905076 h 1745503"/>
              <a:gd name="connsiteX8" fmla="*/ 3210340 w 3210340"/>
              <a:gd name="connsiteY8" fmla="*/ 905076 h 1745503"/>
              <a:gd name="connsiteX9" fmla="*/ 3210340 w 3210340"/>
              <a:gd name="connsiteY9" fmla="*/ 1292965 h 1745503"/>
              <a:gd name="connsiteX10" fmla="*/ 3210340 w 3210340"/>
              <a:gd name="connsiteY10" fmla="*/ 1292960 h 1745503"/>
              <a:gd name="connsiteX11" fmla="*/ 2951742 w 3210340"/>
              <a:gd name="connsiteY11" fmla="*/ 1551558 h 1745503"/>
              <a:gd name="connsiteX12" fmla="*/ 602146 w 3210340"/>
              <a:gd name="connsiteY12" fmla="*/ 1551558 h 1745503"/>
              <a:gd name="connsiteX13" fmla="*/ 936360 w 3210340"/>
              <a:gd name="connsiteY13" fmla="*/ 1745503 h 1745503"/>
              <a:gd name="connsiteX14" fmla="*/ 385970 w 3210340"/>
              <a:gd name="connsiteY14" fmla="*/ 1551558 h 1745503"/>
              <a:gd name="connsiteX15" fmla="*/ 258598 w 3210340"/>
              <a:gd name="connsiteY15" fmla="*/ 1551558 h 1745503"/>
              <a:gd name="connsiteX16" fmla="*/ 0 w 3210340"/>
              <a:gd name="connsiteY16" fmla="*/ 1292960 h 1745503"/>
              <a:gd name="connsiteX17" fmla="*/ 0 w 3210340"/>
              <a:gd name="connsiteY17" fmla="*/ 1292965 h 1745503"/>
              <a:gd name="connsiteX18" fmla="*/ 0 w 3210340"/>
              <a:gd name="connsiteY18" fmla="*/ 905076 h 1745503"/>
              <a:gd name="connsiteX19" fmla="*/ 0 w 3210340"/>
              <a:gd name="connsiteY19" fmla="*/ 905076 h 1745503"/>
              <a:gd name="connsiteX20" fmla="*/ 0 w 3210340"/>
              <a:gd name="connsiteY20" fmla="*/ 258598 h 1745503"/>
              <a:gd name="connsiteX0" fmla="*/ 0 w 3210340"/>
              <a:gd name="connsiteY0" fmla="*/ 258598 h 1675929"/>
              <a:gd name="connsiteX1" fmla="*/ 258598 w 3210340"/>
              <a:gd name="connsiteY1" fmla="*/ 0 h 1675929"/>
              <a:gd name="connsiteX2" fmla="*/ 535057 w 3210340"/>
              <a:gd name="connsiteY2" fmla="*/ 0 h 1675929"/>
              <a:gd name="connsiteX3" fmla="*/ 535057 w 3210340"/>
              <a:gd name="connsiteY3" fmla="*/ 0 h 1675929"/>
              <a:gd name="connsiteX4" fmla="*/ 1337642 w 3210340"/>
              <a:gd name="connsiteY4" fmla="*/ 0 h 1675929"/>
              <a:gd name="connsiteX5" fmla="*/ 2951742 w 3210340"/>
              <a:gd name="connsiteY5" fmla="*/ 0 h 1675929"/>
              <a:gd name="connsiteX6" fmla="*/ 3210340 w 3210340"/>
              <a:gd name="connsiteY6" fmla="*/ 258598 h 1675929"/>
              <a:gd name="connsiteX7" fmla="*/ 3210340 w 3210340"/>
              <a:gd name="connsiteY7" fmla="*/ 905076 h 1675929"/>
              <a:gd name="connsiteX8" fmla="*/ 3210340 w 3210340"/>
              <a:gd name="connsiteY8" fmla="*/ 905076 h 1675929"/>
              <a:gd name="connsiteX9" fmla="*/ 3210340 w 3210340"/>
              <a:gd name="connsiteY9" fmla="*/ 1292965 h 1675929"/>
              <a:gd name="connsiteX10" fmla="*/ 3210340 w 3210340"/>
              <a:gd name="connsiteY10" fmla="*/ 1292960 h 1675929"/>
              <a:gd name="connsiteX11" fmla="*/ 2951742 w 3210340"/>
              <a:gd name="connsiteY11" fmla="*/ 1551558 h 1675929"/>
              <a:gd name="connsiteX12" fmla="*/ 602146 w 3210340"/>
              <a:gd name="connsiteY12" fmla="*/ 1551558 h 1675929"/>
              <a:gd name="connsiteX13" fmla="*/ 359891 w 3210340"/>
              <a:gd name="connsiteY13" fmla="*/ 1675929 h 1675929"/>
              <a:gd name="connsiteX14" fmla="*/ 385970 w 3210340"/>
              <a:gd name="connsiteY14" fmla="*/ 1551558 h 1675929"/>
              <a:gd name="connsiteX15" fmla="*/ 258598 w 3210340"/>
              <a:gd name="connsiteY15" fmla="*/ 1551558 h 1675929"/>
              <a:gd name="connsiteX16" fmla="*/ 0 w 3210340"/>
              <a:gd name="connsiteY16" fmla="*/ 1292960 h 1675929"/>
              <a:gd name="connsiteX17" fmla="*/ 0 w 3210340"/>
              <a:gd name="connsiteY17" fmla="*/ 1292965 h 1675929"/>
              <a:gd name="connsiteX18" fmla="*/ 0 w 3210340"/>
              <a:gd name="connsiteY18" fmla="*/ 905076 h 1675929"/>
              <a:gd name="connsiteX19" fmla="*/ 0 w 3210340"/>
              <a:gd name="connsiteY19" fmla="*/ 905076 h 1675929"/>
              <a:gd name="connsiteX20" fmla="*/ 0 w 3210340"/>
              <a:gd name="connsiteY20" fmla="*/ 258598 h 1675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10340" h="1675929">
                <a:moveTo>
                  <a:pt x="0" y="258598"/>
                </a:moveTo>
                <a:cubicBezTo>
                  <a:pt x="0" y="115778"/>
                  <a:pt x="115778" y="0"/>
                  <a:pt x="258598" y="0"/>
                </a:cubicBezTo>
                <a:lnTo>
                  <a:pt x="535057" y="0"/>
                </a:lnTo>
                <a:lnTo>
                  <a:pt x="535057" y="0"/>
                </a:lnTo>
                <a:lnTo>
                  <a:pt x="1337642" y="0"/>
                </a:lnTo>
                <a:lnTo>
                  <a:pt x="2951742" y="0"/>
                </a:lnTo>
                <a:cubicBezTo>
                  <a:pt x="3094562" y="0"/>
                  <a:pt x="3210340" y="115778"/>
                  <a:pt x="3210340" y="258598"/>
                </a:cubicBezTo>
                <a:lnTo>
                  <a:pt x="3210340" y="905076"/>
                </a:lnTo>
                <a:lnTo>
                  <a:pt x="3210340" y="905076"/>
                </a:lnTo>
                <a:lnTo>
                  <a:pt x="3210340" y="1292965"/>
                </a:lnTo>
                <a:lnTo>
                  <a:pt x="3210340" y="1292960"/>
                </a:lnTo>
                <a:cubicBezTo>
                  <a:pt x="3210340" y="1435780"/>
                  <a:pt x="3094562" y="1551558"/>
                  <a:pt x="2951742" y="1551558"/>
                </a:cubicBezTo>
                <a:lnTo>
                  <a:pt x="602146" y="1551558"/>
                </a:lnTo>
                <a:lnTo>
                  <a:pt x="359891" y="1675929"/>
                </a:lnTo>
                <a:lnTo>
                  <a:pt x="385970" y="1551558"/>
                </a:lnTo>
                <a:lnTo>
                  <a:pt x="258598" y="1551558"/>
                </a:lnTo>
                <a:cubicBezTo>
                  <a:pt x="115778" y="1551558"/>
                  <a:pt x="0" y="1435780"/>
                  <a:pt x="0" y="1292960"/>
                </a:cubicBezTo>
                <a:lnTo>
                  <a:pt x="0" y="1292965"/>
                </a:lnTo>
                <a:lnTo>
                  <a:pt x="0" y="905076"/>
                </a:lnTo>
                <a:lnTo>
                  <a:pt x="0" y="905076"/>
                </a:lnTo>
                <a:lnTo>
                  <a:pt x="0" y="2585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9F60DA-8487-7B1E-09FD-176F1085C905}"/>
              </a:ext>
            </a:extLst>
          </p:cNvPr>
          <p:cNvSpPr txBox="1"/>
          <p:nvPr/>
        </p:nvSpPr>
        <p:spPr>
          <a:xfrm>
            <a:off x="1660069" y="3572577"/>
            <a:ext cx="3115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xl" i="1" dirty="0">
                <a:ea typeface="Calibri"/>
                <a:cs typeface="Calibri"/>
                <a:sym typeface="Calibri"/>
              </a:rPr>
              <a:t>Todo esto suena genial, pero lo que realmente quiero saber es ¿cómo te conviertes en un Atleta Líder? 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12BD3DD1-D9E5-ACDF-7710-6CBCB6098816}"/>
              </a:ext>
            </a:extLst>
          </p:cNvPr>
          <p:cNvSpPr/>
          <p:nvPr/>
        </p:nvSpPr>
        <p:spPr>
          <a:xfrm rot="454642">
            <a:off x="5679034" y="1787297"/>
            <a:ext cx="7197051" cy="5902354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53A43B2C-013B-73CE-7B65-7F95CA33994E}"/>
              </a:ext>
            </a:extLst>
          </p:cNvPr>
          <p:cNvSpPr txBox="1">
            <a:spLocks/>
          </p:cNvSpPr>
          <p:nvPr/>
        </p:nvSpPr>
        <p:spPr>
          <a:xfrm>
            <a:off x="7267673" y="2123846"/>
            <a:ext cx="4218474" cy="23764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s-xl" b="1" dirty="0">
                <a:solidFill>
                  <a:schemeClr val="bg1"/>
                </a:solidFill>
                <a:latin typeface="+mj-lt"/>
              </a:rPr>
              <a:t>¿Cómo demostrarías que estás </a:t>
            </a:r>
            <a:r>
              <a:rPr lang="es-xl" b="1" dirty="0">
                <a:solidFill>
                  <a:schemeClr val="tx2"/>
                </a:solidFill>
                <a:latin typeface="+mj-lt"/>
              </a:rPr>
              <a:t>ESCUCHANDO DE FORMA ACTIVA </a:t>
            </a:r>
            <a:r>
              <a:rPr lang="es-xl" b="1" dirty="0">
                <a:solidFill>
                  <a:schemeClr val="bg1"/>
                </a:solidFill>
                <a:latin typeface="+mj-lt"/>
              </a:rPr>
              <a:t>a la persona? </a:t>
            </a:r>
          </a:p>
        </p:txBody>
      </p:sp>
      <p:pic>
        <p:nvPicPr>
          <p:cNvPr id="13" name="Graphic 12" descr="Bombilla con relleno sólido">
            <a:extLst>
              <a:ext uri="{FF2B5EF4-FFF2-40B4-BE49-F238E27FC236}">
                <a16:creationId xmlns:a16="http://schemas.microsoft.com/office/drawing/2014/main" id="{51559B77-FD32-A57E-49D7-6FA3F0B552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40573" y="221704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0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/>
      <p:bldP spid="11" grpId="0" animBg="1"/>
      <p:bldP spid="1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">
            <a:extLst>
              <a:ext uri="{FF2B5EF4-FFF2-40B4-BE49-F238E27FC236}">
                <a16:creationId xmlns:a16="http://schemas.microsoft.com/office/drawing/2014/main" id="{72E2B37F-9C9D-8422-8EC8-AD75390B470D}"/>
              </a:ext>
            </a:extLst>
          </p:cNvPr>
          <p:cNvSpPr/>
          <p:nvPr/>
        </p:nvSpPr>
        <p:spPr>
          <a:xfrm rot="454642">
            <a:off x="5679034" y="1775283"/>
            <a:ext cx="7197051" cy="5902354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38307C-9B02-5FE4-5239-C539FB914A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600" y="555712"/>
            <a:ext cx="8391358" cy="466685"/>
          </a:xfrm>
        </p:spPr>
        <p:txBody>
          <a:bodyPr/>
          <a:lstStyle/>
          <a:p>
            <a:r>
              <a:rPr lang="es-xl" dirty="0"/>
              <a:t>Decidir sobre cómo abordar las preguntas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867D22-6A43-D3BF-E8AB-01F7585494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xl" dirty="0"/>
              <a:t>Escuchar activamente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2DE1F46-A75C-ED4B-4F7C-342AA84C1D2C}"/>
              </a:ext>
            </a:extLst>
          </p:cNvPr>
          <p:cNvSpPr txBox="1">
            <a:spLocks/>
          </p:cNvSpPr>
          <p:nvPr/>
        </p:nvSpPr>
        <p:spPr>
          <a:xfrm>
            <a:off x="598005" y="2337941"/>
            <a:ext cx="5288233" cy="790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750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</a:pPr>
            <a:r>
              <a:rPr lang="es-xl" sz="2000" dirty="0"/>
              <a:t>Estás moderando un debate sobre las Olimpiadas Especiales y alguien dice: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5C17C86-F2FB-F944-8923-148D24C8849F}"/>
              </a:ext>
            </a:extLst>
          </p:cNvPr>
          <p:cNvSpPr txBox="1">
            <a:spLocks/>
          </p:cNvSpPr>
          <p:nvPr/>
        </p:nvSpPr>
        <p:spPr>
          <a:xfrm>
            <a:off x="647700" y="1853815"/>
            <a:ext cx="3412090" cy="506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xl" sz="2000" b="1" dirty="0">
                <a:solidFill>
                  <a:schemeClr val="tx2"/>
                </a:solidFill>
              </a:rPr>
              <a:t>Vamos a practicar</a:t>
            </a:r>
          </a:p>
        </p:txBody>
      </p:sp>
      <p:pic>
        <p:nvPicPr>
          <p:cNvPr id="7" name="Graphic 6" descr="Lápiz con relleno sólido">
            <a:extLst>
              <a:ext uri="{FF2B5EF4-FFF2-40B4-BE49-F238E27FC236}">
                <a16:creationId xmlns:a16="http://schemas.microsoft.com/office/drawing/2014/main" id="{04520BB3-0E2F-0134-5E67-4BC859DAA9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91853" y="1686536"/>
            <a:ext cx="506136" cy="506136"/>
          </a:xfrm>
          <a:prstGeom prst="rect">
            <a:avLst/>
          </a:prstGeom>
        </p:spPr>
      </p:pic>
      <p:pic>
        <p:nvPicPr>
          <p:cNvPr id="8" name="Graphic 7" descr="Perfil masculino con relleno sólido">
            <a:extLst>
              <a:ext uri="{FF2B5EF4-FFF2-40B4-BE49-F238E27FC236}">
                <a16:creationId xmlns:a16="http://schemas.microsoft.com/office/drawing/2014/main" id="{F9A62496-E71A-479C-6250-58AEB1C120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6889" y="4985556"/>
            <a:ext cx="1169164" cy="1169164"/>
          </a:xfrm>
          <a:prstGeom prst="rect">
            <a:avLst/>
          </a:prstGeom>
        </p:spPr>
      </p:pic>
      <p:sp>
        <p:nvSpPr>
          <p:cNvPr id="9" name="Speech Bubble: Rectangle with Corners Rounded 25">
            <a:extLst>
              <a:ext uri="{FF2B5EF4-FFF2-40B4-BE49-F238E27FC236}">
                <a16:creationId xmlns:a16="http://schemas.microsoft.com/office/drawing/2014/main" id="{BF9DB7DC-3819-B9E1-9C97-D6A655AB0944}"/>
              </a:ext>
            </a:extLst>
          </p:cNvPr>
          <p:cNvSpPr/>
          <p:nvPr/>
        </p:nvSpPr>
        <p:spPr>
          <a:xfrm>
            <a:off x="1294724" y="3312059"/>
            <a:ext cx="4026575" cy="1859405"/>
          </a:xfrm>
          <a:custGeom>
            <a:avLst/>
            <a:gdLst>
              <a:gd name="connsiteX0" fmla="*/ 0 w 3210340"/>
              <a:gd name="connsiteY0" fmla="*/ 258598 h 1551558"/>
              <a:gd name="connsiteX1" fmla="*/ 258598 w 3210340"/>
              <a:gd name="connsiteY1" fmla="*/ 0 h 1551558"/>
              <a:gd name="connsiteX2" fmla="*/ 535057 w 3210340"/>
              <a:gd name="connsiteY2" fmla="*/ 0 h 1551558"/>
              <a:gd name="connsiteX3" fmla="*/ 535057 w 3210340"/>
              <a:gd name="connsiteY3" fmla="*/ 0 h 1551558"/>
              <a:gd name="connsiteX4" fmla="*/ 1337642 w 3210340"/>
              <a:gd name="connsiteY4" fmla="*/ 0 h 1551558"/>
              <a:gd name="connsiteX5" fmla="*/ 2951742 w 3210340"/>
              <a:gd name="connsiteY5" fmla="*/ 0 h 1551558"/>
              <a:gd name="connsiteX6" fmla="*/ 3210340 w 3210340"/>
              <a:gd name="connsiteY6" fmla="*/ 258598 h 1551558"/>
              <a:gd name="connsiteX7" fmla="*/ 3210340 w 3210340"/>
              <a:gd name="connsiteY7" fmla="*/ 905076 h 1551558"/>
              <a:gd name="connsiteX8" fmla="*/ 3210340 w 3210340"/>
              <a:gd name="connsiteY8" fmla="*/ 905076 h 1551558"/>
              <a:gd name="connsiteX9" fmla="*/ 3210340 w 3210340"/>
              <a:gd name="connsiteY9" fmla="*/ 1292965 h 1551558"/>
              <a:gd name="connsiteX10" fmla="*/ 3210340 w 3210340"/>
              <a:gd name="connsiteY10" fmla="*/ 1292960 h 1551558"/>
              <a:gd name="connsiteX11" fmla="*/ 2951742 w 3210340"/>
              <a:gd name="connsiteY11" fmla="*/ 1551558 h 1551558"/>
              <a:gd name="connsiteX12" fmla="*/ 1337642 w 3210340"/>
              <a:gd name="connsiteY12" fmla="*/ 1551558 h 1551558"/>
              <a:gd name="connsiteX13" fmla="*/ 936360 w 3210340"/>
              <a:gd name="connsiteY13" fmla="*/ 1745503 h 1551558"/>
              <a:gd name="connsiteX14" fmla="*/ 535057 w 3210340"/>
              <a:gd name="connsiteY14" fmla="*/ 1551558 h 1551558"/>
              <a:gd name="connsiteX15" fmla="*/ 258598 w 3210340"/>
              <a:gd name="connsiteY15" fmla="*/ 1551558 h 1551558"/>
              <a:gd name="connsiteX16" fmla="*/ 0 w 3210340"/>
              <a:gd name="connsiteY16" fmla="*/ 1292960 h 1551558"/>
              <a:gd name="connsiteX17" fmla="*/ 0 w 3210340"/>
              <a:gd name="connsiteY17" fmla="*/ 1292965 h 1551558"/>
              <a:gd name="connsiteX18" fmla="*/ 0 w 3210340"/>
              <a:gd name="connsiteY18" fmla="*/ 905076 h 1551558"/>
              <a:gd name="connsiteX19" fmla="*/ 0 w 3210340"/>
              <a:gd name="connsiteY19" fmla="*/ 905076 h 1551558"/>
              <a:gd name="connsiteX20" fmla="*/ 0 w 3210340"/>
              <a:gd name="connsiteY20" fmla="*/ 258598 h 1551558"/>
              <a:gd name="connsiteX0" fmla="*/ 0 w 3210340"/>
              <a:gd name="connsiteY0" fmla="*/ 258598 h 1745503"/>
              <a:gd name="connsiteX1" fmla="*/ 258598 w 3210340"/>
              <a:gd name="connsiteY1" fmla="*/ 0 h 1745503"/>
              <a:gd name="connsiteX2" fmla="*/ 535057 w 3210340"/>
              <a:gd name="connsiteY2" fmla="*/ 0 h 1745503"/>
              <a:gd name="connsiteX3" fmla="*/ 535057 w 3210340"/>
              <a:gd name="connsiteY3" fmla="*/ 0 h 1745503"/>
              <a:gd name="connsiteX4" fmla="*/ 1337642 w 3210340"/>
              <a:gd name="connsiteY4" fmla="*/ 0 h 1745503"/>
              <a:gd name="connsiteX5" fmla="*/ 2951742 w 3210340"/>
              <a:gd name="connsiteY5" fmla="*/ 0 h 1745503"/>
              <a:gd name="connsiteX6" fmla="*/ 3210340 w 3210340"/>
              <a:gd name="connsiteY6" fmla="*/ 258598 h 1745503"/>
              <a:gd name="connsiteX7" fmla="*/ 3210340 w 3210340"/>
              <a:gd name="connsiteY7" fmla="*/ 905076 h 1745503"/>
              <a:gd name="connsiteX8" fmla="*/ 3210340 w 3210340"/>
              <a:gd name="connsiteY8" fmla="*/ 905076 h 1745503"/>
              <a:gd name="connsiteX9" fmla="*/ 3210340 w 3210340"/>
              <a:gd name="connsiteY9" fmla="*/ 1292965 h 1745503"/>
              <a:gd name="connsiteX10" fmla="*/ 3210340 w 3210340"/>
              <a:gd name="connsiteY10" fmla="*/ 1292960 h 1745503"/>
              <a:gd name="connsiteX11" fmla="*/ 2951742 w 3210340"/>
              <a:gd name="connsiteY11" fmla="*/ 1551558 h 1745503"/>
              <a:gd name="connsiteX12" fmla="*/ 1337642 w 3210340"/>
              <a:gd name="connsiteY12" fmla="*/ 1551558 h 1745503"/>
              <a:gd name="connsiteX13" fmla="*/ 936360 w 3210340"/>
              <a:gd name="connsiteY13" fmla="*/ 1745503 h 1745503"/>
              <a:gd name="connsiteX14" fmla="*/ 385970 w 3210340"/>
              <a:gd name="connsiteY14" fmla="*/ 1551558 h 1745503"/>
              <a:gd name="connsiteX15" fmla="*/ 258598 w 3210340"/>
              <a:gd name="connsiteY15" fmla="*/ 1551558 h 1745503"/>
              <a:gd name="connsiteX16" fmla="*/ 0 w 3210340"/>
              <a:gd name="connsiteY16" fmla="*/ 1292960 h 1745503"/>
              <a:gd name="connsiteX17" fmla="*/ 0 w 3210340"/>
              <a:gd name="connsiteY17" fmla="*/ 1292965 h 1745503"/>
              <a:gd name="connsiteX18" fmla="*/ 0 w 3210340"/>
              <a:gd name="connsiteY18" fmla="*/ 905076 h 1745503"/>
              <a:gd name="connsiteX19" fmla="*/ 0 w 3210340"/>
              <a:gd name="connsiteY19" fmla="*/ 905076 h 1745503"/>
              <a:gd name="connsiteX20" fmla="*/ 0 w 3210340"/>
              <a:gd name="connsiteY20" fmla="*/ 258598 h 1745503"/>
              <a:gd name="connsiteX0" fmla="*/ 0 w 3210340"/>
              <a:gd name="connsiteY0" fmla="*/ 258598 h 1745503"/>
              <a:gd name="connsiteX1" fmla="*/ 258598 w 3210340"/>
              <a:gd name="connsiteY1" fmla="*/ 0 h 1745503"/>
              <a:gd name="connsiteX2" fmla="*/ 535057 w 3210340"/>
              <a:gd name="connsiteY2" fmla="*/ 0 h 1745503"/>
              <a:gd name="connsiteX3" fmla="*/ 535057 w 3210340"/>
              <a:gd name="connsiteY3" fmla="*/ 0 h 1745503"/>
              <a:gd name="connsiteX4" fmla="*/ 1337642 w 3210340"/>
              <a:gd name="connsiteY4" fmla="*/ 0 h 1745503"/>
              <a:gd name="connsiteX5" fmla="*/ 2951742 w 3210340"/>
              <a:gd name="connsiteY5" fmla="*/ 0 h 1745503"/>
              <a:gd name="connsiteX6" fmla="*/ 3210340 w 3210340"/>
              <a:gd name="connsiteY6" fmla="*/ 258598 h 1745503"/>
              <a:gd name="connsiteX7" fmla="*/ 3210340 w 3210340"/>
              <a:gd name="connsiteY7" fmla="*/ 905076 h 1745503"/>
              <a:gd name="connsiteX8" fmla="*/ 3210340 w 3210340"/>
              <a:gd name="connsiteY8" fmla="*/ 905076 h 1745503"/>
              <a:gd name="connsiteX9" fmla="*/ 3210340 w 3210340"/>
              <a:gd name="connsiteY9" fmla="*/ 1292965 h 1745503"/>
              <a:gd name="connsiteX10" fmla="*/ 3210340 w 3210340"/>
              <a:gd name="connsiteY10" fmla="*/ 1292960 h 1745503"/>
              <a:gd name="connsiteX11" fmla="*/ 2951742 w 3210340"/>
              <a:gd name="connsiteY11" fmla="*/ 1551558 h 1745503"/>
              <a:gd name="connsiteX12" fmla="*/ 602146 w 3210340"/>
              <a:gd name="connsiteY12" fmla="*/ 1551558 h 1745503"/>
              <a:gd name="connsiteX13" fmla="*/ 936360 w 3210340"/>
              <a:gd name="connsiteY13" fmla="*/ 1745503 h 1745503"/>
              <a:gd name="connsiteX14" fmla="*/ 385970 w 3210340"/>
              <a:gd name="connsiteY14" fmla="*/ 1551558 h 1745503"/>
              <a:gd name="connsiteX15" fmla="*/ 258598 w 3210340"/>
              <a:gd name="connsiteY15" fmla="*/ 1551558 h 1745503"/>
              <a:gd name="connsiteX16" fmla="*/ 0 w 3210340"/>
              <a:gd name="connsiteY16" fmla="*/ 1292960 h 1745503"/>
              <a:gd name="connsiteX17" fmla="*/ 0 w 3210340"/>
              <a:gd name="connsiteY17" fmla="*/ 1292965 h 1745503"/>
              <a:gd name="connsiteX18" fmla="*/ 0 w 3210340"/>
              <a:gd name="connsiteY18" fmla="*/ 905076 h 1745503"/>
              <a:gd name="connsiteX19" fmla="*/ 0 w 3210340"/>
              <a:gd name="connsiteY19" fmla="*/ 905076 h 1745503"/>
              <a:gd name="connsiteX20" fmla="*/ 0 w 3210340"/>
              <a:gd name="connsiteY20" fmla="*/ 258598 h 1745503"/>
              <a:gd name="connsiteX0" fmla="*/ 0 w 3210340"/>
              <a:gd name="connsiteY0" fmla="*/ 258598 h 1675929"/>
              <a:gd name="connsiteX1" fmla="*/ 258598 w 3210340"/>
              <a:gd name="connsiteY1" fmla="*/ 0 h 1675929"/>
              <a:gd name="connsiteX2" fmla="*/ 535057 w 3210340"/>
              <a:gd name="connsiteY2" fmla="*/ 0 h 1675929"/>
              <a:gd name="connsiteX3" fmla="*/ 535057 w 3210340"/>
              <a:gd name="connsiteY3" fmla="*/ 0 h 1675929"/>
              <a:gd name="connsiteX4" fmla="*/ 1337642 w 3210340"/>
              <a:gd name="connsiteY4" fmla="*/ 0 h 1675929"/>
              <a:gd name="connsiteX5" fmla="*/ 2951742 w 3210340"/>
              <a:gd name="connsiteY5" fmla="*/ 0 h 1675929"/>
              <a:gd name="connsiteX6" fmla="*/ 3210340 w 3210340"/>
              <a:gd name="connsiteY6" fmla="*/ 258598 h 1675929"/>
              <a:gd name="connsiteX7" fmla="*/ 3210340 w 3210340"/>
              <a:gd name="connsiteY7" fmla="*/ 905076 h 1675929"/>
              <a:gd name="connsiteX8" fmla="*/ 3210340 w 3210340"/>
              <a:gd name="connsiteY8" fmla="*/ 905076 h 1675929"/>
              <a:gd name="connsiteX9" fmla="*/ 3210340 w 3210340"/>
              <a:gd name="connsiteY9" fmla="*/ 1292965 h 1675929"/>
              <a:gd name="connsiteX10" fmla="*/ 3210340 w 3210340"/>
              <a:gd name="connsiteY10" fmla="*/ 1292960 h 1675929"/>
              <a:gd name="connsiteX11" fmla="*/ 2951742 w 3210340"/>
              <a:gd name="connsiteY11" fmla="*/ 1551558 h 1675929"/>
              <a:gd name="connsiteX12" fmla="*/ 602146 w 3210340"/>
              <a:gd name="connsiteY12" fmla="*/ 1551558 h 1675929"/>
              <a:gd name="connsiteX13" fmla="*/ 359891 w 3210340"/>
              <a:gd name="connsiteY13" fmla="*/ 1675929 h 1675929"/>
              <a:gd name="connsiteX14" fmla="*/ 385970 w 3210340"/>
              <a:gd name="connsiteY14" fmla="*/ 1551558 h 1675929"/>
              <a:gd name="connsiteX15" fmla="*/ 258598 w 3210340"/>
              <a:gd name="connsiteY15" fmla="*/ 1551558 h 1675929"/>
              <a:gd name="connsiteX16" fmla="*/ 0 w 3210340"/>
              <a:gd name="connsiteY16" fmla="*/ 1292960 h 1675929"/>
              <a:gd name="connsiteX17" fmla="*/ 0 w 3210340"/>
              <a:gd name="connsiteY17" fmla="*/ 1292965 h 1675929"/>
              <a:gd name="connsiteX18" fmla="*/ 0 w 3210340"/>
              <a:gd name="connsiteY18" fmla="*/ 905076 h 1675929"/>
              <a:gd name="connsiteX19" fmla="*/ 0 w 3210340"/>
              <a:gd name="connsiteY19" fmla="*/ 905076 h 1675929"/>
              <a:gd name="connsiteX20" fmla="*/ 0 w 3210340"/>
              <a:gd name="connsiteY20" fmla="*/ 258598 h 1675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10340" h="1675929">
                <a:moveTo>
                  <a:pt x="0" y="258598"/>
                </a:moveTo>
                <a:cubicBezTo>
                  <a:pt x="0" y="115778"/>
                  <a:pt x="115778" y="0"/>
                  <a:pt x="258598" y="0"/>
                </a:cubicBezTo>
                <a:lnTo>
                  <a:pt x="535057" y="0"/>
                </a:lnTo>
                <a:lnTo>
                  <a:pt x="535057" y="0"/>
                </a:lnTo>
                <a:lnTo>
                  <a:pt x="1337642" y="0"/>
                </a:lnTo>
                <a:lnTo>
                  <a:pt x="2951742" y="0"/>
                </a:lnTo>
                <a:cubicBezTo>
                  <a:pt x="3094562" y="0"/>
                  <a:pt x="3210340" y="115778"/>
                  <a:pt x="3210340" y="258598"/>
                </a:cubicBezTo>
                <a:lnTo>
                  <a:pt x="3210340" y="905076"/>
                </a:lnTo>
                <a:lnTo>
                  <a:pt x="3210340" y="905076"/>
                </a:lnTo>
                <a:lnTo>
                  <a:pt x="3210340" y="1292965"/>
                </a:lnTo>
                <a:lnTo>
                  <a:pt x="3210340" y="1292960"/>
                </a:lnTo>
                <a:cubicBezTo>
                  <a:pt x="3210340" y="1435780"/>
                  <a:pt x="3094562" y="1551558"/>
                  <a:pt x="2951742" y="1551558"/>
                </a:cubicBezTo>
                <a:lnTo>
                  <a:pt x="602146" y="1551558"/>
                </a:lnTo>
                <a:lnTo>
                  <a:pt x="359891" y="1675929"/>
                </a:lnTo>
                <a:lnTo>
                  <a:pt x="385970" y="1551558"/>
                </a:lnTo>
                <a:lnTo>
                  <a:pt x="258598" y="1551558"/>
                </a:lnTo>
                <a:cubicBezTo>
                  <a:pt x="115778" y="1551558"/>
                  <a:pt x="0" y="1435780"/>
                  <a:pt x="0" y="1292960"/>
                </a:cubicBezTo>
                <a:lnTo>
                  <a:pt x="0" y="1292965"/>
                </a:lnTo>
                <a:lnTo>
                  <a:pt x="0" y="905076"/>
                </a:lnTo>
                <a:lnTo>
                  <a:pt x="0" y="905076"/>
                </a:lnTo>
                <a:lnTo>
                  <a:pt x="0" y="2585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9F60DA-8487-7B1E-09FD-176F1085C905}"/>
              </a:ext>
            </a:extLst>
          </p:cNvPr>
          <p:cNvSpPr txBox="1"/>
          <p:nvPr/>
        </p:nvSpPr>
        <p:spPr>
          <a:xfrm>
            <a:off x="1660070" y="3572577"/>
            <a:ext cx="30965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xl" i="1" dirty="0">
                <a:ea typeface="Calibri"/>
                <a:cs typeface="Calibri"/>
                <a:sym typeface="Calibri"/>
              </a:rPr>
              <a:t>Todo esto suena genial, pero lo que realmente quiero saber es ¿cómo te conviertes en un Atleta Líder? 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82A8D613-C56D-E62A-021B-8E5786749515}"/>
              </a:ext>
            </a:extLst>
          </p:cNvPr>
          <p:cNvSpPr txBox="1">
            <a:spLocks/>
          </p:cNvSpPr>
          <p:nvPr/>
        </p:nvSpPr>
        <p:spPr>
          <a:xfrm>
            <a:off x="7332119" y="2359951"/>
            <a:ext cx="3937459" cy="6100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s-xl" sz="2800" b="1" dirty="0">
                <a:solidFill>
                  <a:schemeClr val="bg1"/>
                </a:solidFill>
                <a:latin typeface="+mj-lt"/>
              </a:rPr>
              <a:t>Escuchar activamente</a:t>
            </a:r>
          </a:p>
        </p:txBody>
      </p:sp>
      <p:pic>
        <p:nvPicPr>
          <p:cNvPr id="14" name="Graphic 13" descr="Bombilla con relleno sólido">
            <a:extLst>
              <a:ext uri="{FF2B5EF4-FFF2-40B4-BE49-F238E27FC236}">
                <a16:creationId xmlns:a16="http://schemas.microsoft.com/office/drawing/2014/main" id="{32A10489-286D-2CF1-94BE-0123FB7F65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44490" y="2207222"/>
            <a:ext cx="914400" cy="914400"/>
          </a:xfrm>
          <a:prstGeom prst="rect">
            <a:avLst/>
          </a:prstGeom>
        </p:spPr>
      </p:pic>
      <p:pic>
        <p:nvPicPr>
          <p:cNvPr id="15" name="Graphic 14" descr="Luces encendidas con relleno sólido">
            <a:extLst>
              <a:ext uri="{FF2B5EF4-FFF2-40B4-BE49-F238E27FC236}">
                <a16:creationId xmlns:a16="http://schemas.microsoft.com/office/drawing/2014/main" id="{6EB99B4E-3CFA-5806-2CDB-244C8C8AFE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25376" y="2076983"/>
            <a:ext cx="952627" cy="952627"/>
          </a:xfrm>
          <a:prstGeom prst="rect">
            <a:avLst/>
          </a:prstGeom>
        </p:spPr>
      </p:pic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44F0AC48-7452-365A-007F-3D8B29D88992}"/>
              </a:ext>
            </a:extLst>
          </p:cNvPr>
          <p:cNvSpPr txBox="1">
            <a:spLocks/>
          </p:cNvSpPr>
          <p:nvPr/>
        </p:nvSpPr>
        <p:spPr>
          <a:xfrm>
            <a:off x="6344490" y="3195308"/>
            <a:ext cx="4612268" cy="3209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2800"/>
            </a:pPr>
            <a:r>
              <a:rPr lang="es-xl" sz="2000" b="1" dirty="0">
                <a:solidFill>
                  <a:schemeClr val="bg1"/>
                </a:solidFill>
                <a:sym typeface="Corbel"/>
              </a:rPr>
              <a:t>Hacer preguntas</a:t>
            </a:r>
            <a:endParaRPr lang="en-US" sz="2000" b="1" dirty="0">
              <a:solidFill>
                <a:schemeClr val="bg1"/>
              </a:solidFill>
              <a:sym typeface="Arial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1000"/>
              </a:spcAft>
              <a:buClr>
                <a:schemeClr val="lt1"/>
              </a:buClr>
              <a:buSzPts val="2300"/>
            </a:pPr>
            <a:r>
              <a:rPr lang="es-xl" sz="2000" dirty="0">
                <a:solidFill>
                  <a:schemeClr val="bg1"/>
                </a:solidFill>
                <a:sym typeface="Corbel"/>
              </a:rPr>
              <a:t>“¿Qué es lo que más te interesa de convertirte en un Atleta Líder?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2800"/>
            </a:pPr>
            <a:r>
              <a:rPr lang="es-xl" sz="2000" b="1" dirty="0">
                <a:solidFill>
                  <a:schemeClr val="bg1"/>
                </a:solidFill>
                <a:sym typeface="Corbel"/>
              </a:rPr>
              <a:t>Paráfrasis</a:t>
            </a:r>
            <a:endParaRPr lang="en-US" sz="2000" b="1" dirty="0">
              <a:solidFill>
                <a:schemeClr val="bg1"/>
              </a:solidFill>
              <a:sym typeface="Arial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1000"/>
              </a:spcAft>
              <a:buClr>
                <a:schemeClr val="lt1"/>
              </a:buClr>
              <a:buSzPts val="2300"/>
            </a:pPr>
            <a:r>
              <a:rPr lang="es-xl" sz="2000" dirty="0">
                <a:solidFill>
                  <a:schemeClr val="bg1"/>
                </a:solidFill>
                <a:sym typeface="Corbel"/>
              </a:rPr>
              <a:t>“Buena pregunta, a menudo recibimos preguntas sobre cómo convertirse en un Atleta Líder”.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2800"/>
            </a:pPr>
            <a:r>
              <a:rPr lang="es-xl" sz="2000" b="1" dirty="0">
                <a:solidFill>
                  <a:schemeClr val="bg1"/>
                </a:solidFill>
                <a:sym typeface="Corbel"/>
              </a:rPr>
              <a:t>Motivar</a:t>
            </a:r>
            <a:endParaRPr lang="en-US" sz="2000" b="1" dirty="0">
              <a:solidFill>
                <a:schemeClr val="bg1"/>
              </a:solidFill>
              <a:sym typeface="Arial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1000"/>
              </a:spcAft>
              <a:buClr>
                <a:schemeClr val="lt1"/>
              </a:buClr>
              <a:buSzPts val="2300"/>
            </a:pPr>
            <a:r>
              <a:rPr lang="es-xl" sz="2000" dirty="0">
                <a:solidFill>
                  <a:schemeClr val="bg1"/>
                </a:solidFill>
                <a:sym typeface="Corbel"/>
              </a:rPr>
              <a:t>Lenguaje corporal</a:t>
            </a:r>
            <a:endParaRPr lang="en-US" sz="2000" dirty="0">
              <a:solidFill>
                <a:schemeClr val="bg1"/>
              </a:solidFill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035560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326328-B826-5AB4-2CEA-D424618CD2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xl" dirty="0"/>
              <a:t>Programa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558A4F3-697D-B7E6-1ACA-F5B439F349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83360" y="1005693"/>
            <a:ext cx="3276600" cy="466685"/>
          </a:xfrm>
        </p:spPr>
        <p:txBody>
          <a:bodyPr>
            <a:normAutofit/>
          </a:bodyPr>
          <a:lstStyle/>
          <a:p>
            <a:r>
              <a:rPr lang="es-xl" sz="1800" dirty="0"/>
              <a:t>Capacitación sobre facilitación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4292D2E-0245-6921-CC6F-5304D07AC7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685023"/>
              </p:ext>
            </p:extLst>
          </p:nvPr>
        </p:nvGraphicFramePr>
        <p:xfrm>
          <a:off x="1498600" y="1548578"/>
          <a:ext cx="9100267" cy="5039998"/>
        </p:xfrm>
        <a:graphic>
          <a:graphicData uri="http://schemas.openxmlformats.org/drawingml/2006/table">
            <a:tbl>
              <a:tblPr bandRow="1">
                <a:tableStyleId>{22838BEF-8BB2-4498-84A7-C5851F593DF1}</a:tableStyleId>
              </a:tblPr>
              <a:tblGrid>
                <a:gridCol w="1449787">
                  <a:extLst>
                    <a:ext uri="{9D8B030D-6E8A-4147-A177-3AD203B41FA5}">
                      <a16:colId xmlns:a16="http://schemas.microsoft.com/office/drawing/2014/main" val="2327306952"/>
                    </a:ext>
                  </a:extLst>
                </a:gridCol>
                <a:gridCol w="7650480">
                  <a:extLst>
                    <a:ext uri="{9D8B030D-6E8A-4147-A177-3AD203B41FA5}">
                      <a16:colId xmlns:a16="http://schemas.microsoft.com/office/drawing/2014/main" val="4207249454"/>
                    </a:ext>
                  </a:extLst>
                </a:gridCol>
              </a:tblGrid>
              <a:tr h="534050">
                <a:tc>
                  <a:txBody>
                    <a:bodyPr/>
                    <a:lstStyle/>
                    <a:p>
                      <a:pPr marL="18288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xl" sz="2000" b="1" dirty="0"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TIEMPO</a:t>
                      </a:r>
                    </a:p>
                  </a:txBody>
                  <a:tcPr marL="71545" marR="71545" marT="86119" marB="861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407E"/>
                    </a:solidFill>
                  </a:tcPr>
                </a:tc>
                <a:tc>
                  <a:txBody>
                    <a:bodyPr/>
                    <a:lstStyle/>
                    <a:p>
                      <a:pPr marL="18288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xl" sz="2000" b="1" dirty="0"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ÍTEM DEL PROGRAMA</a:t>
                      </a:r>
                    </a:p>
                  </a:txBody>
                  <a:tcPr marL="71545" marR="71545" marT="86119" marB="861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40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213412"/>
                  </a:ext>
                </a:extLst>
              </a:tr>
              <a:tr h="473537"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xl" sz="1800" b="1" dirty="0">
                          <a:solidFill>
                            <a:srgbClr val="346BA6"/>
                          </a:solidFill>
                          <a:latin typeface="Ubuntu Light" panose="020B0304030602030204" pitchFamily="34" charset="0"/>
                        </a:rPr>
                        <a:t>0:00</a:t>
                      </a:r>
                    </a:p>
                  </a:txBody>
                  <a:tcPr marL="71545" marR="71545" marT="86119" marB="861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xl" sz="1800" b="0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Inicio y presentaciones, objetivos, programa, normas de aprendizaje</a:t>
                      </a:r>
                    </a:p>
                  </a:txBody>
                  <a:tcPr marL="71545" marR="71545" marT="86119" marB="861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4257164"/>
                  </a:ext>
                </a:extLst>
              </a:tr>
              <a:tr h="574952"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xl" sz="1800" b="1" dirty="0">
                          <a:solidFill>
                            <a:srgbClr val="346BA6"/>
                          </a:solidFill>
                          <a:latin typeface="Ubuntu Light" panose="020B0304030602030204" pitchFamily="34" charset="0"/>
                        </a:rPr>
                        <a:t>0:10</a:t>
                      </a:r>
                    </a:p>
                  </a:txBody>
                  <a:tcPr marL="71545" marR="71545" marT="86119" marB="861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36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xl" sz="1800" b="0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Características de un facilitador eficaz </a:t>
                      </a:r>
                    </a:p>
                  </a:txBody>
                  <a:tcPr marL="71545" marR="71545" marT="86119" marB="861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6103661"/>
                  </a:ext>
                </a:extLst>
              </a:tr>
              <a:tr h="574952"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xl" sz="1800" b="1" dirty="0">
                          <a:solidFill>
                            <a:srgbClr val="346BA6"/>
                          </a:solidFill>
                          <a:latin typeface="Ubuntu Light" panose="020B0304030602030204" pitchFamily="34" charset="0"/>
                        </a:rPr>
                        <a:t>0:25</a:t>
                      </a:r>
                    </a:p>
                  </a:txBody>
                  <a:tcPr marL="71545" marR="71545" marT="86119" marB="861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36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xl" sz="1800" b="0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Facilitador como entrenador</a:t>
                      </a:r>
                    </a:p>
                  </a:txBody>
                  <a:tcPr marL="71545" marR="71545" marT="86119" marB="861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5172290"/>
                  </a:ext>
                </a:extLst>
              </a:tr>
              <a:tr h="582699"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xl" sz="1800" b="1" dirty="0">
                          <a:solidFill>
                            <a:srgbClr val="346BA6"/>
                          </a:solidFill>
                          <a:latin typeface="Ubuntu Light" panose="020B0304030602030204" pitchFamily="34" charset="0"/>
                        </a:rPr>
                        <a:t>0:35</a:t>
                      </a:r>
                    </a:p>
                  </a:txBody>
                  <a:tcPr marL="71545" marR="71545" marT="86119" marB="861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36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xl" sz="1800" b="0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Resumen y práctica de habilidades clave de facilitación </a:t>
                      </a:r>
                    </a:p>
                  </a:txBody>
                  <a:tcPr marL="71545" marR="71545" marT="86119" marB="861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0580430"/>
                  </a:ext>
                </a:extLst>
              </a:tr>
              <a:tr h="574952"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xl" sz="1800" b="1" dirty="0">
                          <a:solidFill>
                            <a:srgbClr val="346BA6"/>
                          </a:solidFill>
                          <a:latin typeface="Ubuntu Light" panose="020B0304030602030204" pitchFamily="34" charset="0"/>
                        </a:rPr>
                        <a:t>1:20</a:t>
                      </a:r>
                    </a:p>
                  </a:txBody>
                  <a:tcPr marL="71545" marR="71545" marT="86119" marB="861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xl" sz="1800" b="1" dirty="0">
                          <a:solidFill>
                            <a:schemeClr val="tx1"/>
                          </a:solidFill>
                          <a:latin typeface="Ubuntu Light" panose="020B0304030602030204" pitchFamily="34" charset="0"/>
                        </a:rPr>
                        <a:t>DESCANSO</a:t>
                      </a:r>
                    </a:p>
                  </a:txBody>
                  <a:tcPr marL="71545" marR="71545" marT="86119" marB="861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6310196"/>
                  </a:ext>
                </a:extLst>
              </a:tr>
              <a:tr h="574952"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xl" sz="1800" b="1" dirty="0">
                          <a:solidFill>
                            <a:srgbClr val="346BA6"/>
                          </a:solidFill>
                          <a:latin typeface="Ubuntu Light" panose="020B0304030602030204" pitchFamily="34" charset="0"/>
                        </a:rPr>
                        <a:t>1:25</a:t>
                      </a:r>
                    </a:p>
                  </a:txBody>
                  <a:tcPr marL="71545" marR="71545" marT="86119" marB="861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xl" sz="1800" b="0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Saber qué hacer con las preguntas</a:t>
                      </a:r>
                    </a:p>
                  </a:txBody>
                  <a:tcPr marL="71545" marR="71545" marT="86119" marB="861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0257260"/>
                  </a:ext>
                </a:extLst>
              </a:tr>
              <a:tr h="574952"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xl" sz="1800" b="1" dirty="0">
                          <a:solidFill>
                            <a:srgbClr val="346BA6"/>
                          </a:solidFill>
                          <a:latin typeface="Ubuntu Light" panose="020B0304030602030204" pitchFamily="34" charset="0"/>
                        </a:rPr>
                        <a:t>1:50</a:t>
                      </a:r>
                    </a:p>
                  </a:txBody>
                  <a:tcPr marL="71545" marR="71545" marT="86119" marB="861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xl" sz="1800" b="0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Resumen: plan de acción</a:t>
                      </a:r>
                    </a:p>
                  </a:txBody>
                  <a:tcPr marL="71545" marR="71545" marT="86119" marB="861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8865541"/>
                  </a:ext>
                </a:extLst>
              </a:tr>
              <a:tr h="574952"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xl" sz="1800" b="1" dirty="0">
                          <a:solidFill>
                            <a:srgbClr val="346BA6"/>
                          </a:solidFill>
                          <a:latin typeface="Ubuntu Light" panose="020B0304030602030204" pitchFamily="34" charset="0"/>
                        </a:rPr>
                        <a:t>2:00</a:t>
                      </a:r>
                    </a:p>
                  </a:txBody>
                  <a:tcPr marL="71545" marR="71545" marT="86119" marB="861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xl" sz="1800" b="0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CIERRE</a:t>
                      </a:r>
                    </a:p>
                  </a:txBody>
                  <a:tcPr marL="71545" marR="71545" marT="86119" marB="861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6302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318607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">
            <a:extLst>
              <a:ext uri="{FF2B5EF4-FFF2-40B4-BE49-F238E27FC236}">
                <a16:creationId xmlns:a16="http://schemas.microsoft.com/office/drawing/2014/main" id="{72E2B37F-9C9D-8422-8EC8-AD75390B470D}"/>
              </a:ext>
            </a:extLst>
          </p:cNvPr>
          <p:cNvSpPr/>
          <p:nvPr/>
        </p:nvSpPr>
        <p:spPr>
          <a:xfrm rot="454642">
            <a:off x="5679034" y="1775283"/>
            <a:ext cx="7197051" cy="5902354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38307C-9B02-5FE4-5239-C539FB914A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600" y="555712"/>
            <a:ext cx="8102600" cy="466685"/>
          </a:xfrm>
        </p:spPr>
        <p:txBody>
          <a:bodyPr/>
          <a:lstStyle/>
          <a:p>
            <a:r>
              <a:rPr lang="es-xl" dirty="0"/>
              <a:t>Decidir sobre cómo abordar las preguntas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867D22-6A43-D3BF-E8AB-01F7585494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xl" dirty="0"/>
              <a:t>Escuchar activamente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2DE1F46-A75C-ED4B-4F7C-342AA84C1D2C}"/>
              </a:ext>
            </a:extLst>
          </p:cNvPr>
          <p:cNvSpPr txBox="1">
            <a:spLocks/>
          </p:cNvSpPr>
          <p:nvPr/>
        </p:nvSpPr>
        <p:spPr>
          <a:xfrm>
            <a:off x="598005" y="2337941"/>
            <a:ext cx="5288233" cy="790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750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</a:pPr>
            <a:r>
              <a:rPr lang="es-xl" sz="2000" dirty="0"/>
              <a:t>Estás moderando un debate sobre las Olimpiadas Especiales y alguien dice: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5C17C86-F2FB-F944-8923-148D24C8849F}"/>
              </a:ext>
            </a:extLst>
          </p:cNvPr>
          <p:cNvSpPr txBox="1">
            <a:spLocks/>
          </p:cNvSpPr>
          <p:nvPr/>
        </p:nvSpPr>
        <p:spPr>
          <a:xfrm>
            <a:off x="647700" y="1853815"/>
            <a:ext cx="3412090" cy="506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xl" sz="2000" b="1" dirty="0">
                <a:solidFill>
                  <a:schemeClr val="tx2"/>
                </a:solidFill>
              </a:rPr>
              <a:t>Vamos a practicar</a:t>
            </a:r>
          </a:p>
        </p:txBody>
      </p:sp>
      <p:pic>
        <p:nvPicPr>
          <p:cNvPr id="7" name="Graphic 6" descr="Lápiz con relleno sólido">
            <a:extLst>
              <a:ext uri="{FF2B5EF4-FFF2-40B4-BE49-F238E27FC236}">
                <a16:creationId xmlns:a16="http://schemas.microsoft.com/office/drawing/2014/main" id="{04520BB3-0E2F-0134-5E67-4BC859DAA9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91853" y="1686536"/>
            <a:ext cx="506136" cy="506136"/>
          </a:xfrm>
          <a:prstGeom prst="rect">
            <a:avLst/>
          </a:prstGeom>
        </p:spPr>
      </p:pic>
      <p:pic>
        <p:nvPicPr>
          <p:cNvPr id="8" name="Graphic 7" descr="Perfil masculino con relleno sólido">
            <a:extLst>
              <a:ext uri="{FF2B5EF4-FFF2-40B4-BE49-F238E27FC236}">
                <a16:creationId xmlns:a16="http://schemas.microsoft.com/office/drawing/2014/main" id="{F9A62496-E71A-479C-6250-58AEB1C120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6889" y="4985556"/>
            <a:ext cx="1169164" cy="1169164"/>
          </a:xfrm>
          <a:prstGeom prst="rect">
            <a:avLst/>
          </a:prstGeom>
        </p:spPr>
      </p:pic>
      <p:sp>
        <p:nvSpPr>
          <p:cNvPr id="9" name="Speech Bubble: Rectangle with Corners Rounded 25">
            <a:extLst>
              <a:ext uri="{FF2B5EF4-FFF2-40B4-BE49-F238E27FC236}">
                <a16:creationId xmlns:a16="http://schemas.microsoft.com/office/drawing/2014/main" id="{BF9DB7DC-3819-B9E1-9C97-D6A655AB0944}"/>
              </a:ext>
            </a:extLst>
          </p:cNvPr>
          <p:cNvSpPr/>
          <p:nvPr/>
        </p:nvSpPr>
        <p:spPr>
          <a:xfrm>
            <a:off x="1294724" y="3312059"/>
            <a:ext cx="4026575" cy="1859405"/>
          </a:xfrm>
          <a:custGeom>
            <a:avLst/>
            <a:gdLst>
              <a:gd name="connsiteX0" fmla="*/ 0 w 3210340"/>
              <a:gd name="connsiteY0" fmla="*/ 258598 h 1551558"/>
              <a:gd name="connsiteX1" fmla="*/ 258598 w 3210340"/>
              <a:gd name="connsiteY1" fmla="*/ 0 h 1551558"/>
              <a:gd name="connsiteX2" fmla="*/ 535057 w 3210340"/>
              <a:gd name="connsiteY2" fmla="*/ 0 h 1551558"/>
              <a:gd name="connsiteX3" fmla="*/ 535057 w 3210340"/>
              <a:gd name="connsiteY3" fmla="*/ 0 h 1551558"/>
              <a:gd name="connsiteX4" fmla="*/ 1337642 w 3210340"/>
              <a:gd name="connsiteY4" fmla="*/ 0 h 1551558"/>
              <a:gd name="connsiteX5" fmla="*/ 2951742 w 3210340"/>
              <a:gd name="connsiteY5" fmla="*/ 0 h 1551558"/>
              <a:gd name="connsiteX6" fmla="*/ 3210340 w 3210340"/>
              <a:gd name="connsiteY6" fmla="*/ 258598 h 1551558"/>
              <a:gd name="connsiteX7" fmla="*/ 3210340 w 3210340"/>
              <a:gd name="connsiteY7" fmla="*/ 905076 h 1551558"/>
              <a:gd name="connsiteX8" fmla="*/ 3210340 w 3210340"/>
              <a:gd name="connsiteY8" fmla="*/ 905076 h 1551558"/>
              <a:gd name="connsiteX9" fmla="*/ 3210340 w 3210340"/>
              <a:gd name="connsiteY9" fmla="*/ 1292965 h 1551558"/>
              <a:gd name="connsiteX10" fmla="*/ 3210340 w 3210340"/>
              <a:gd name="connsiteY10" fmla="*/ 1292960 h 1551558"/>
              <a:gd name="connsiteX11" fmla="*/ 2951742 w 3210340"/>
              <a:gd name="connsiteY11" fmla="*/ 1551558 h 1551558"/>
              <a:gd name="connsiteX12" fmla="*/ 1337642 w 3210340"/>
              <a:gd name="connsiteY12" fmla="*/ 1551558 h 1551558"/>
              <a:gd name="connsiteX13" fmla="*/ 936360 w 3210340"/>
              <a:gd name="connsiteY13" fmla="*/ 1745503 h 1551558"/>
              <a:gd name="connsiteX14" fmla="*/ 535057 w 3210340"/>
              <a:gd name="connsiteY14" fmla="*/ 1551558 h 1551558"/>
              <a:gd name="connsiteX15" fmla="*/ 258598 w 3210340"/>
              <a:gd name="connsiteY15" fmla="*/ 1551558 h 1551558"/>
              <a:gd name="connsiteX16" fmla="*/ 0 w 3210340"/>
              <a:gd name="connsiteY16" fmla="*/ 1292960 h 1551558"/>
              <a:gd name="connsiteX17" fmla="*/ 0 w 3210340"/>
              <a:gd name="connsiteY17" fmla="*/ 1292965 h 1551558"/>
              <a:gd name="connsiteX18" fmla="*/ 0 w 3210340"/>
              <a:gd name="connsiteY18" fmla="*/ 905076 h 1551558"/>
              <a:gd name="connsiteX19" fmla="*/ 0 w 3210340"/>
              <a:gd name="connsiteY19" fmla="*/ 905076 h 1551558"/>
              <a:gd name="connsiteX20" fmla="*/ 0 w 3210340"/>
              <a:gd name="connsiteY20" fmla="*/ 258598 h 1551558"/>
              <a:gd name="connsiteX0" fmla="*/ 0 w 3210340"/>
              <a:gd name="connsiteY0" fmla="*/ 258598 h 1745503"/>
              <a:gd name="connsiteX1" fmla="*/ 258598 w 3210340"/>
              <a:gd name="connsiteY1" fmla="*/ 0 h 1745503"/>
              <a:gd name="connsiteX2" fmla="*/ 535057 w 3210340"/>
              <a:gd name="connsiteY2" fmla="*/ 0 h 1745503"/>
              <a:gd name="connsiteX3" fmla="*/ 535057 w 3210340"/>
              <a:gd name="connsiteY3" fmla="*/ 0 h 1745503"/>
              <a:gd name="connsiteX4" fmla="*/ 1337642 w 3210340"/>
              <a:gd name="connsiteY4" fmla="*/ 0 h 1745503"/>
              <a:gd name="connsiteX5" fmla="*/ 2951742 w 3210340"/>
              <a:gd name="connsiteY5" fmla="*/ 0 h 1745503"/>
              <a:gd name="connsiteX6" fmla="*/ 3210340 w 3210340"/>
              <a:gd name="connsiteY6" fmla="*/ 258598 h 1745503"/>
              <a:gd name="connsiteX7" fmla="*/ 3210340 w 3210340"/>
              <a:gd name="connsiteY7" fmla="*/ 905076 h 1745503"/>
              <a:gd name="connsiteX8" fmla="*/ 3210340 w 3210340"/>
              <a:gd name="connsiteY8" fmla="*/ 905076 h 1745503"/>
              <a:gd name="connsiteX9" fmla="*/ 3210340 w 3210340"/>
              <a:gd name="connsiteY9" fmla="*/ 1292965 h 1745503"/>
              <a:gd name="connsiteX10" fmla="*/ 3210340 w 3210340"/>
              <a:gd name="connsiteY10" fmla="*/ 1292960 h 1745503"/>
              <a:gd name="connsiteX11" fmla="*/ 2951742 w 3210340"/>
              <a:gd name="connsiteY11" fmla="*/ 1551558 h 1745503"/>
              <a:gd name="connsiteX12" fmla="*/ 1337642 w 3210340"/>
              <a:gd name="connsiteY12" fmla="*/ 1551558 h 1745503"/>
              <a:gd name="connsiteX13" fmla="*/ 936360 w 3210340"/>
              <a:gd name="connsiteY13" fmla="*/ 1745503 h 1745503"/>
              <a:gd name="connsiteX14" fmla="*/ 385970 w 3210340"/>
              <a:gd name="connsiteY14" fmla="*/ 1551558 h 1745503"/>
              <a:gd name="connsiteX15" fmla="*/ 258598 w 3210340"/>
              <a:gd name="connsiteY15" fmla="*/ 1551558 h 1745503"/>
              <a:gd name="connsiteX16" fmla="*/ 0 w 3210340"/>
              <a:gd name="connsiteY16" fmla="*/ 1292960 h 1745503"/>
              <a:gd name="connsiteX17" fmla="*/ 0 w 3210340"/>
              <a:gd name="connsiteY17" fmla="*/ 1292965 h 1745503"/>
              <a:gd name="connsiteX18" fmla="*/ 0 w 3210340"/>
              <a:gd name="connsiteY18" fmla="*/ 905076 h 1745503"/>
              <a:gd name="connsiteX19" fmla="*/ 0 w 3210340"/>
              <a:gd name="connsiteY19" fmla="*/ 905076 h 1745503"/>
              <a:gd name="connsiteX20" fmla="*/ 0 w 3210340"/>
              <a:gd name="connsiteY20" fmla="*/ 258598 h 1745503"/>
              <a:gd name="connsiteX0" fmla="*/ 0 w 3210340"/>
              <a:gd name="connsiteY0" fmla="*/ 258598 h 1745503"/>
              <a:gd name="connsiteX1" fmla="*/ 258598 w 3210340"/>
              <a:gd name="connsiteY1" fmla="*/ 0 h 1745503"/>
              <a:gd name="connsiteX2" fmla="*/ 535057 w 3210340"/>
              <a:gd name="connsiteY2" fmla="*/ 0 h 1745503"/>
              <a:gd name="connsiteX3" fmla="*/ 535057 w 3210340"/>
              <a:gd name="connsiteY3" fmla="*/ 0 h 1745503"/>
              <a:gd name="connsiteX4" fmla="*/ 1337642 w 3210340"/>
              <a:gd name="connsiteY4" fmla="*/ 0 h 1745503"/>
              <a:gd name="connsiteX5" fmla="*/ 2951742 w 3210340"/>
              <a:gd name="connsiteY5" fmla="*/ 0 h 1745503"/>
              <a:gd name="connsiteX6" fmla="*/ 3210340 w 3210340"/>
              <a:gd name="connsiteY6" fmla="*/ 258598 h 1745503"/>
              <a:gd name="connsiteX7" fmla="*/ 3210340 w 3210340"/>
              <a:gd name="connsiteY7" fmla="*/ 905076 h 1745503"/>
              <a:gd name="connsiteX8" fmla="*/ 3210340 w 3210340"/>
              <a:gd name="connsiteY8" fmla="*/ 905076 h 1745503"/>
              <a:gd name="connsiteX9" fmla="*/ 3210340 w 3210340"/>
              <a:gd name="connsiteY9" fmla="*/ 1292965 h 1745503"/>
              <a:gd name="connsiteX10" fmla="*/ 3210340 w 3210340"/>
              <a:gd name="connsiteY10" fmla="*/ 1292960 h 1745503"/>
              <a:gd name="connsiteX11" fmla="*/ 2951742 w 3210340"/>
              <a:gd name="connsiteY11" fmla="*/ 1551558 h 1745503"/>
              <a:gd name="connsiteX12" fmla="*/ 602146 w 3210340"/>
              <a:gd name="connsiteY12" fmla="*/ 1551558 h 1745503"/>
              <a:gd name="connsiteX13" fmla="*/ 936360 w 3210340"/>
              <a:gd name="connsiteY13" fmla="*/ 1745503 h 1745503"/>
              <a:gd name="connsiteX14" fmla="*/ 385970 w 3210340"/>
              <a:gd name="connsiteY14" fmla="*/ 1551558 h 1745503"/>
              <a:gd name="connsiteX15" fmla="*/ 258598 w 3210340"/>
              <a:gd name="connsiteY15" fmla="*/ 1551558 h 1745503"/>
              <a:gd name="connsiteX16" fmla="*/ 0 w 3210340"/>
              <a:gd name="connsiteY16" fmla="*/ 1292960 h 1745503"/>
              <a:gd name="connsiteX17" fmla="*/ 0 w 3210340"/>
              <a:gd name="connsiteY17" fmla="*/ 1292965 h 1745503"/>
              <a:gd name="connsiteX18" fmla="*/ 0 w 3210340"/>
              <a:gd name="connsiteY18" fmla="*/ 905076 h 1745503"/>
              <a:gd name="connsiteX19" fmla="*/ 0 w 3210340"/>
              <a:gd name="connsiteY19" fmla="*/ 905076 h 1745503"/>
              <a:gd name="connsiteX20" fmla="*/ 0 w 3210340"/>
              <a:gd name="connsiteY20" fmla="*/ 258598 h 1745503"/>
              <a:gd name="connsiteX0" fmla="*/ 0 w 3210340"/>
              <a:gd name="connsiteY0" fmla="*/ 258598 h 1675929"/>
              <a:gd name="connsiteX1" fmla="*/ 258598 w 3210340"/>
              <a:gd name="connsiteY1" fmla="*/ 0 h 1675929"/>
              <a:gd name="connsiteX2" fmla="*/ 535057 w 3210340"/>
              <a:gd name="connsiteY2" fmla="*/ 0 h 1675929"/>
              <a:gd name="connsiteX3" fmla="*/ 535057 w 3210340"/>
              <a:gd name="connsiteY3" fmla="*/ 0 h 1675929"/>
              <a:gd name="connsiteX4" fmla="*/ 1337642 w 3210340"/>
              <a:gd name="connsiteY4" fmla="*/ 0 h 1675929"/>
              <a:gd name="connsiteX5" fmla="*/ 2951742 w 3210340"/>
              <a:gd name="connsiteY5" fmla="*/ 0 h 1675929"/>
              <a:gd name="connsiteX6" fmla="*/ 3210340 w 3210340"/>
              <a:gd name="connsiteY6" fmla="*/ 258598 h 1675929"/>
              <a:gd name="connsiteX7" fmla="*/ 3210340 w 3210340"/>
              <a:gd name="connsiteY7" fmla="*/ 905076 h 1675929"/>
              <a:gd name="connsiteX8" fmla="*/ 3210340 w 3210340"/>
              <a:gd name="connsiteY8" fmla="*/ 905076 h 1675929"/>
              <a:gd name="connsiteX9" fmla="*/ 3210340 w 3210340"/>
              <a:gd name="connsiteY9" fmla="*/ 1292965 h 1675929"/>
              <a:gd name="connsiteX10" fmla="*/ 3210340 w 3210340"/>
              <a:gd name="connsiteY10" fmla="*/ 1292960 h 1675929"/>
              <a:gd name="connsiteX11" fmla="*/ 2951742 w 3210340"/>
              <a:gd name="connsiteY11" fmla="*/ 1551558 h 1675929"/>
              <a:gd name="connsiteX12" fmla="*/ 602146 w 3210340"/>
              <a:gd name="connsiteY12" fmla="*/ 1551558 h 1675929"/>
              <a:gd name="connsiteX13" fmla="*/ 359891 w 3210340"/>
              <a:gd name="connsiteY13" fmla="*/ 1675929 h 1675929"/>
              <a:gd name="connsiteX14" fmla="*/ 385970 w 3210340"/>
              <a:gd name="connsiteY14" fmla="*/ 1551558 h 1675929"/>
              <a:gd name="connsiteX15" fmla="*/ 258598 w 3210340"/>
              <a:gd name="connsiteY15" fmla="*/ 1551558 h 1675929"/>
              <a:gd name="connsiteX16" fmla="*/ 0 w 3210340"/>
              <a:gd name="connsiteY16" fmla="*/ 1292960 h 1675929"/>
              <a:gd name="connsiteX17" fmla="*/ 0 w 3210340"/>
              <a:gd name="connsiteY17" fmla="*/ 1292965 h 1675929"/>
              <a:gd name="connsiteX18" fmla="*/ 0 w 3210340"/>
              <a:gd name="connsiteY18" fmla="*/ 905076 h 1675929"/>
              <a:gd name="connsiteX19" fmla="*/ 0 w 3210340"/>
              <a:gd name="connsiteY19" fmla="*/ 905076 h 1675929"/>
              <a:gd name="connsiteX20" fmla="*/ 0 w 3210340"/>
              <a:gd name="connsiteY20" fmla="*/ 258598 h 1675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10340" h="1675929">
                <a:moveTo>
                  <a:pt x="0" y="258598"/>
                </a:moveTo>
                <a:cubicBezTo>
                  <a:pt x="0" y="115778"/>
                  <a:pt x="115778" y="0"/>
                  <a:pt x="258598" y="0"/>
                </a:cubicBezTo>
                <a:lnTo>
                  <a:pt x="535057" y="0"/>
                </a:lnTo>
                <a:lnTo>
                  <a:pt x="535057" y="0"/>
                </a:lnTo>
                <a:lnTo>
                  <a:pt x="1337642" y="0"/>
                </a:lnTo>
                <a:lnTo>
                  <a:pt x="2951742" y="0"/>
                </a:lnTo>
                <a:cubicBezTo>
                  <a:pt x="3094562" y="0"/>
                  <a:pt x="3210340" y="115778"/>
                  <a:pt x="3210340" y="258598"/>
                </a:cubicBezTo>
                <a:lnTo>
                  <a:pt x="3210340" y="905076"/>
                </a:lnTo>
                <a:lnTo>
                  <a:pt x="3210340" y="905076"/>
                </a:lnTo>
                <a:lnTo>
                  <a:pt x="3210340" y="1292965"/>
                </a:lnTo>
                <a:lnTo>
                  <a:pt x="3210340" y="1292960"/>
                </a:lnTo>
                <a:cubicBezTo>
                  <a:pt x="3210340" y="1435780"/>
                  <a:pt x="3094562" y="1551558"/>
                  <a:pt x="2951742" y="1551558"/>
                </a:cubicBezTo>
                <a:lnTo>
                  <a:pt x="602146" y="1551558"/>
                </a:lnTo>
                <a:lnTo>
                  <a:pt x="359891" y="1675929"/>
                </a:lnTo>
                <a:lnTo>
                  <a:pt x="385970" y="1551558"/>
                </a:lnTo>
                <a:lnTo>
                  <a:pt x="258598" y="1551558"/>
                </a:lnTo>
                <a:cubicBezTo>
                  <a:pt x="115778" y="1551558"/>
                  <a:pt x="0" y="1435780"/>
                  <a:pt x="0" y="1292960"/>
                </a:cubicBezTo>
                <a:lnTo>
                  <a:pt x="0" y="1292965"/>
                </a:lnTo>
                <a:lnTo>
                  <a:pt x="0" y="905076"/>
                </a:lnTo>
                <a:lnTo>
                  <a:pt x="0" y="905076"/>
                </a:lnTo>
                <a:lnTo>
                  <a:pt x="0" y="2585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9F60DA-8487-7B1E-09FD-176F1085C905}"/>
              </a:ext>
            </a:extLst>
          </p:cNvPr>
          <p:cNvSpPr txBox="1"/>
          <p:nvPr/>
        </p:nvSpPr>
        <p:spPr>
          <a:xfrm>
            <a:off x="1660069" y="3572577"/>
            <a:ext cx="3115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xl" i="1" dirty="0">
                <a:ea typeface="Calibri"/>
                <a:cs typeface="Calibri"/>
                <a:sym typeface="Calibri"/>
              </a:rPr>
              <a:t>Todo esto suena genial, pero lo que realmente quiero saber es ¿cómo te conviertes en un Atleta Líder? 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82A8D613-C56D-E62A-021B-8E5786749515}"/>
              </a:ext>
            </a:extLst>
          </p:cNvPr>
          <p:cNvSpPr txBox="1">
            <a:spLocks/>
          </p:cNvSpPr>
          <p:nvPr/>
        </p:nvSpPr>
        <p:spPr>
          <a:xfrm>
            <a:off x="7095580" y="2799233"/>
            <a:ext cx="4319531" cy="877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s-xl" sz="2800" b="1" dirty="0">
                <a:solidFill>
                  <a:schemeClr val="bg1"/>
                </a:solidFill>
                <a:latin typeface="+mj-lt"/>
              </a:rPr>
              <a:t>Si no entiendes la pregunta, dilo.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44F0AC48-7452-365A-007F-3D8B29D88992}"/>
              </a:ext>
            </a:extLst>
          </p:cNvPr>
          <p:cNvSpPr txBox="1">
            <a:spLocks/>
          </p:cNvSpPr>
          <p:nvPr/>
        </p:nvSpPr>
        <p:spPr>
          <a:xfrm>
            <a:off x="6996169" y="3850875"/>
            <a:ext cx="4418942" cy="1976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52000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lt1"/>
              </a:buClr>
              <a:buSzPts val="2800"/>
              <a:buFont typeface="Arial" panose="020B0604020202020204" pitchFamily="34" charset="0"/>
              <a:buChar char="•"/>
            </a:pPr>
            <a:r>
              <a:rPr lang="es-xl" sz="2100" i="0" u="none" strike="noStrike" cap="none" dirty="0">
                <a:solidFill>
                  <a:schemeClr val="bg1"/>
                </a:solidFill>
                <a:ea typeface="Corbel"/>
                <a:cs typeface="Corbel"/>
                <a:sym typeface="Corbel"/>
              </a:rPr>
              <a:t>Pide a la persona que repita la pregunta </a:t>
            </a:r>
          </a:p>
          <a:p>
            <a:pPr marL="342900" marR="0" lvl="0" indent="-252000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lt1"/>
              </a:buClr>
              <a:buSzPts val="2800"/>
              <a:buFont typeface="Arial" panose="020B0604020202020204" pitchFamily="34" charset="0"/>
              <a:buChar char="•"/>
            </a:pPr>
            <a:r>
              <a:rPr lang="es-xl" sz="2100" i="0" u="none" strike="noStrike" cap="none" dirty="0">
                <a:solidFill>
                  <a:schemeClr val="bg1"/>
                </a:solidFill>
                <a:ea typeface="Corbel"/>
                <a:cs typeface="Corbel"/>
                <a:sym typeface="Corbel"/>
              </a:rPr>
              <a:t>Pide a tu cofacilitador que parafrasee la pregunta para ti</a:t>
            </a:r>
            <a:endParaRPr lang="en-US" sz="2100" i="0" u="none" strike="noStrike" cap="none" dirty="0">
              <a:solidFill>
                <a:schemeClr val="lt1"/>
              </a:solidFill>
              <a:ea typeface="Corbel"/>
              <a:cs typeface="Corbel"/>
              <a:sym typeface="Corbe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98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Corbel"/>
              <a:buNone/>
            </a:pPr>
            <a:endParaRPr lang="en-US" sz="2400" b="0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98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Corbel"/>
              <a:buNone/>
            </a:pPr>
            <a:endParaRPr lang="en-US" sz="2400" b="0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2" name="Graphic 11" descr="Signo de interrogación con relleno sólido">
            <a:extLst>
              <a:ext uri="{FF2B5EF4-FFF2-40B4-BE49-F238E27FC236}">
                <a16:creationId xmlns:a16="http://schemas.microsoft.com/office/drawing/2014/main" id="{0AA33C66-F517-50CA-6615-E683917730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81181" y="27624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80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38307C-9B02-5FE4-5239-C539FB914A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599" y="555712"/>
            <a:ext cx="8094579" cy="466685"/>
          </a:xfrm>
        </p:spPr>
        <p:txBody>
          <a:bodyPr/>
          <a:lstStyle/>
          <a:p>
            <a:r>
              <a:rPr lang="es-xl" dirty="0"/>
              <a:t>Decidir sobre cómo abordar las preguntas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867D22-6A43-D3BF-E8AB-01F7585494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s-xl" dirty="0"/>
              <a:t>Reitera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2DE1F46-A75C-ED4B-4F7C-342AA84C1D2C}"/>
              </a:ext>
            </a:extLst>
          </p:cNvPr>
          <p:cNvSpPr txBox="1">
            <a:spLocks/>
          </p:cNvSpPr>
          <p:nvPr/>
        </p:nvSpPr>
        <p:spPr>
          <a:xfrm>
            <a:off x="598005" y="2337941"/>
            <a:ext cx="5288233" cy="790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750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</a:pPr>
            <a:r>
              <a:rPr lang="es-xl" sz="2000" dirty="0"/>
              <a:t>Estás moderando un debate sobre las Olimpiadas Especiales y alguien dice: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5C17C86-F2FB-F944-8923-148D24C8849F}"/>
              </a:ext>
            </a:extLst>
          </p:cNvPr>
          <p:cNvSpPr txBox="1">
            <a:spLocks/>
          </p:cNvSpPr>
          <p:nvPr/>
        </p:nvSpPr>
        <p:spPr>
          <a:xfrm>
            <a:off x="647700" y="1853815"/>
            <a:ext cx="3412090" cy="506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xl" sz="2000" b="1" dirty="0">
                <a:solidFill>
                  <a:schemeClr val="tx2"/>
                </a:solidFill>
              </a:rPr>
              <a:t>Vamos a practicar</a:t>
            </a:r>
          </a:p>
        </p:txBody>
      </p:sp>
      <p:pic>
        <p:nvPicPr>
          <p:cNvPr id="7" name="Graphic 6" descr="Lápiz con relleno sólido">
            <a:extLst>
              <a:ext uri="{FF2B5EF4-FFF2-40B4-BE49-F238E27FC236}">
                <a16:creationId xmlns:a16="http://schemas.microsoft.com/office/drawing/2014/main" id="{04520BB3-0E2F-0134-5E67-4BC859DAA9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91853" y="1686536"/>
            <a:ext cx="506136" cy="506136"/>
          </a:xfrm>
          <a:prstGeom prst="rect">
            <a:avLst/>
          </a:prstGeom>
        </p:spPr>
      </p:pic>
      <p:pic>
        <p:nvPicPr>
          <p:cNvPr id="8" name="Graphic 7" descr="Perfil masculino con relleno sólido">
            <a:extLst>
              <a:ext uri="{FF2B5EF4-FFF2-40B4-BE49-F238E27FC236}">
                <a16:creationId xmlns:a16="http://schemas.microsoft.com/office/drawing/2014/main" id="{F9A62496-E71A-479C-6250-58AEB1C120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6889" y="4985556"/>
            <a:ext cx="1169164" cy="1169164"/>
          </a:xfrm>
          <a:prstGeom prst="rect">
            <a:avLst/>
          </a:prstGeom>
        </p:spPr>
      </p:pic>
      <p:sp>
        <p:nvSpPr>
          <p:cNvPr id="9" name="Speech Bubble: Rectangle with Corners Rounded 25">
            <a:extLst>
              <a:ext uri="{FF2B5EF4-FFF2-40B4-BE49-F238E27FC236}">
                <a16:creationId xmlns:a16="http://schemas.microsoft.com/office/drawing/2014/main" id="{BF9DB7DC-3819-B9E1-9C97-D6A655AB0944}"/>
              </a:ext>
            </a:extLst>
          </p:cNvPr>
          <p:cNvSpPr/>
          <p:nvPr/>
        </p:nvSpPr>
        <p:spPr>
          <a:xfrm>
            <a:off x="1294724" y="3312059"/>
            <a:ext cx="4026576" cy="1859405"/>
          </a:xfrm>
          <a:custGeom>
            <a:avLst/>
            <a:gdLst>
              <a:gd name="connsiteX0" fmla="*/ 0 w 3210340"/>
              <a:gd name="connsiteY0" fmla="*/ 258598 h 1551558"/>
              <a:gd name="connsiteX1" fmla="*/ 258598 w 3210340"/>
              <a:gd name="connsiteY1" fmla="*/ 0 h 1551558"/>
              <a:gd name="connsiteX2" fmla="*/ 535057 w 3210340"/>
              <a:gd name="connsiteY2" fmla="*/ 0 h 1551558"/>
              <a:gd name="connsiteX3" fmla="*/ 535057 w 3210340"/>
              <a:gd name="connsiteY3" fmla="*/ 0 h 1551558"/>
              <a:gd name="connsiteX4" fmla="*/ 1337642 w 3210340"/>
              <a:gd name="connsiteY4" fmla="*/ 0 h 1551558"/>
              <a:gd name="connsiteX5" fmla="*/ 2951742 w 3210340"/>
              <a:gd name="connsiteY5" fmla="*/ 0 h 1551558"/>
              <a:gd name="connsiteX6" fmla="*/ 3210340 w 3210340"/>
              <a:gd name="connsiteY6" fmla="*/ 258598 h 1551558"/>
              <a:gd name="connsiteX7" fmla="*/ 3210340 w 3210340"/>
              <a:gd name="connsiteY7" fmla="*/ 905076 h 1551558"/>
              <a:gd name="connsiteX8" fmla="*/ 3210340 w 3210340"/>
              <a:gd name="connsiteY8" fmla="*/ 905076 h 1551558"/>
              <a:gd name="connsiteX9" fmla="*/ 3210340 w 3210340"/>
              <a:gd name="connsiteY9" fmla="*/ 1292965 h 1551558"/>
              <a:gd name="connsiteX10" fmla="*/ 3210340 w 3210340"/>
              <a:gd name="connsiteY10" fmla="*/ 1292960 h 1551558"/>
              <a:gd name="connsiteX11" fmla="*/ 2951742 w 3210340"/>
              <a:gd name="connsiteY11" fmla="*/ 1551558 h 1551558"/>
              <a:gd name="connsiteX12" fmla="*/ 1337642 w 3210340"/>
              <a:gd name="connsiteY12" fmla="*/ 1551558 h 1551558"/>
              <a:gd name="connsiteX13" fmla="*/ 936360 w 3210340"/>
              <a:gd name="connsiteY13" fmla="*/ 1745503 h 1551558"/>
              <a:gd name="connsiteX14" fmla="*/ 535057 w 3210340"/>
              <a:gd name="connsiteY14" fmla="*/ 1551558 h 1551558"/>
              <a:gd name="connsiteX15" fmla="*/ 258598 w 3210340"/>
              <a:gd name="connsiteY15" fmla="*/ 1551558 h 1551558"/>
              <a:gd name="connsiteX16" fmla="*/ 0 w 3210340"/>
              <a:gd name="connsiteY16" fmla="*/ 1292960 h 1551558"/>
              <a:gd name="connsiteX17" fmla="*/ 0 w 3210340"/>
              <a:gd name="connsiteY17" fmla="*/ 1292965 h 1551558"/>
              <a:gd name="connsiteX18" fmla="*/ 0 w 3210340"/>
              <a:gd name="connsiteY18" fmla="*/ 905076 h 1551558"/>
              <a:gd name="connsiteX19" fmla="*/ 0 w 3210340"/>
              <a:gd name="connsiteY19" fmla="*/ 905076 h 1551558"/>
              <a:gd name="connsiteX20" fmla="*/ 0 w 3210340"/>
              <a:gd name="connsiteY20" fmla="*/ 258598 h 1551558"/>
              <a:gd name="connsiteX0" fmla="*/ 0 w 3210340"/>
              <a:gd name="connsiteY0" fmla="*/ 258598 h 1745503"/>
              <a:gd name="connsiteX1" fmla="*/ 258598 w 3210340"/>
              <a:gd name="connsiteY1" fmla="*/ 0 h 1745503"/>
              <a:gd name="connsiteX2" fmla="*/ 535057 w 3210340"/>
              <a:gd name="connsiteY2" fmla="*/ 0 h 1745503"/>
              <a:gd name="connsiteX3" fmla="*/ 535057 w 3210340"/>
              <a:gd name="connsiteY3" fmla="*/ 0 h 1745503"/>
              <a:gd name="connsiteX4" fmla="*/ 1337642 w 3210340"/>
              <a:gd name="connsiteY4" fmla="*/ 0 h 1745503"/>
              <a:gd name="connsiteX5" fmla="*/ 2951742 w 3210340"/>
              <a:gd name="connsiteY5" fmla="*/ 0 h 1745503"/>
              <a:gd name="connsiteX6" fmla="*/ 3210340 w 3210340"/>
              <a:gd name="connsiteY6" fmla="*/ 258598 h 1745503"/>
              <a:gd name="connsiteX7" fmla="*/ 3210340 w 3210340"/>
              <a:gd name="connsiteY7" fmla="*/ 905076 h 1745503"/>
              <a:gd name="connsiteX8" fmla="*/ 3210340 w 3210340"/>
              <a:gd name="connsiteY8" fmla="*/ 905076 h 1745503"/>
              <a:gd name="connsiteX9" fmla="*/ 3210340 w 3210340"/>
              <a:gd name="connsiteY9" fmla="*/ 1292965 h 1745503"/>
              <a:gd name="connsiteX10" fmla="*/ 3210340 w 3210340"/>
              <a:gd name="connsiteY10" fmla="*/ 1292960 h 1745503"/>
              <a:gd name="connsiteX11" fmla="*/ 2951742 w 3210340"/>
              <a:gd name="connsiteY11" fmla="*/ 1551558 h 1745503"/>
              <a:gd name="connsiteX12" fmla="*/ 1337642 w 3210340"/>
              <a:gd name="connsiteY12" fmla="*/ 1551558 h 1745503"/>
              <a:gd name="connsiteX13" fmla="*/ 936360 w 3210340"/>
              <a:gd name="connsiteY13" fmla="*/ 1745503 h 1745503"/>
              <a:gd name="connsiteX14" fmla="*/ 385970 w 3210340"/>
              <a:gd name="connsiteY14" fmla="*/ 1551558 h 1745503"/>
              <a:gd name="connsiteX15" fmla="*/ 258598 w 3210340"/>
              <a:gd name="connsiteY15" fmla="*/ 1551558 h 1745503"/>
              <a:gd name="connsiteX16" fmla="*/ 0 w 3210340"/>
              <a:gd name="connsiteY16" fmla="*/ 1292960 h 1745503"/>
              <a:gd name="connsiteX17" fmla="*/ 0 w 3210340"/>
              <a:gd name="connsiteY17" fmla="*/ 1292965 h 1745503"/>
              <a:gd name="connsiteX18" fmla="*/ 0 w 3210340"/>
              <a:gd name="connsiteY18" fmla="*/ 905076 h 1745503"/>
              <a:gd name="connsiteX19" fmla="*/ 0 w 3210340"/>
              <a:gd name="connsiteY19" fmla="*/ 905076 h 1745503"/>
              <a:gd name="connsiteX20" fmla="*/ 0 w 3210340"/>
              <a:gd name="connsiteY20" fmla="*/ 258598 h 1745503"/>
              <a:gd name="connsiteX0" fmla="*/ 0 w 3210340"/>
              <a:gd name="connsiteY0" fmla="*/ 258598 h 1745503"/>
              <a:gd name="connsiteX1" fmla="*/ 258598 w 3210340"/>
              <a:gd name="connsiteY1" fmla="*/ 0 h 1745503"/>
              <a:gd name="connsiteX2" fmla="*/ 535057 w 3210340"/>
              <a:gd name="connsiteY2" fmla="*/ 0 h 1745503"/>
              <a:gd name="connsiteX3" fmla="*/ 535057 w 3210340"/>
              <a:gd name="connsiteY3" fmla="*/ 0 h 1745503"/>
              <a:gd name="connsiteX4" fmla="*/ 1337642 w 3210340"/>
              <a:gd name="connsiteY4" fmla="*/ 0 h 1745503"/>
              <a:gd name="connsiteX5" fmla="*/ 2951742 w 3210340"/>
              <a:gd name="connsiteY5" fmla="*/ 0 h 1745503"/>
              <a:gd name="connsiteX6" fmla="*/ 3210340 w 3210340"/>
              <a:gd name="connsiteY6" fmla="*/ 258598 h 1745503"/>
              <a:gd name="connsiteX7" fmla="*/ 3210340 w 3210340"/>
              <a:gd name="connsiteY7" fmla="*/ 905076 h 1745503"/>
              <a:gd name="connsiteX8" fmla="*/ 3210340 w 3210340"/>
              <a:gd name="connsiteY8" fmla="*/ 905076 h 1745503"/>
              <a:gd name="connsiteX9" fmla="*/ 3210340 w 3210340"/>
              <a:gd name="connsiteY9" fmla="*/ 1292965 h 1745503"/>
              <a:gd name="connsiteX10" fmla="*/ 3210340 w 3210340"/>
              <a:gd name="connsiteY10" fmla="*/ 1292960 h 1745503"/>
              <a:gd name="connsiteX11" fmla="*/ 2951742 w 3210340"/>
              <a:gd name="connsiteY11" fmla="*/ 1551558 h 1745503"/>
              <a:gd name="connsiteX12" fmla="*/ 602146 w 3210340"/>
              <a:gd name="connsiteY12" fmla="*/ 1551558 h 1745503"/>
              <a:gd name="connsiteX13" fmla="*/ 936360 w 3210340"/>
              <a:gd name="connsiteY13" fmla="*/ 1745503 h 1745503"/>
              <a:gd name="connsiteX14" fmla="*/ 385970 w 3210340"/>
              <a:gd name="connsiteY14" fmla="*/ 1551558 h 1745503"/>
              <a:gd name="connsiteX15" fmla="*/ 258598 w 3210340"/>
              <a:gd name="connsiteY15" fmla="*/ 1551558 h 1745503"/>
              <a:gd name="connsiteX16" fmla="*/ 0 w 3210340"/>
              <a:gd name="connsiteY16" fmla="*/ 1292960 h 1745503"/>
              <a:gd name="connsiteX17" fmla="*/ 0 w 3210340"/>
              <a:gd name="connsiteY17" fmla="*/ 1292965 h 1745503"/>
              <a:gd name="connsiteX18" fmla="*/ 0 w 3210340"/>
              <a:gd name="connsiteY18" fmla="*/ 905076 h 1745503"/>
              <a:gd name="connsiteX19" fmla="*/ 0 w 3210340"/>
              <a:gd name="connsiteY19" fmla="*/ 905076 h 1745503"/>
              <a:gd name="connsiteX20" fmla="*/ 0 w 3210340"/>
              <a:gd name="connsiteY20" fmla="*/ 258598 h 1745503"/>
              <a:gd name="connsiteX0" fmla="*/ 0 w 3210340"/>
              <a:gd name="connsiteY0" fmla="*/ 258598 h 1675929"/>
              <a:gd name="connsiteX1" fmla="*/ 258598 w 3210340"/>
              <a:gd name="connsiteY1" fmla="*/ 0 h 1675929"/>
              <a:gd name="connsiteX2" fmla="*/ 535057 w 3210340"/>
              <a:gd name="connsiteY2" fmla="*/ 0 h 1675929"/>
              <a:gd name="connsiteX3" fmla="*/ 535057 w 3210340"/>
              <a:gd name="connsiteY3" fmla="*/ 0 h 1675929"/>
              <a:gd name="connsiteX4" fmla="*/ 1337642 w 3210340"/>
              <a:gd name="connsiteY4" fmla="*/ 0 h 1675929"/>
              <a:gd name="connsiteX5" fmla="*/ 2951742 w 3210340"/>
              <a:gd name="connsiteY5" fmla="*/ 0 h 1675929"/>
              <a:gd name="connsiteX6" fmla="*/ 3210340 w 3210340"/>
              <a:gd name="connsiteY6" fmla="*/ 258598 h 1675929"/>
              <a:gd name="connsiteX7" fmla="*/ 3210340 w 3210340"/>
              <a:gd name="connsiteY7" fmla="*/ 905076 h 1675929"/>
              <a:gd name="connsiteX8" fmla="*/ 3210340 w 3210340"/>
              <a:gd name="connsiteY8" fmla="*/ 905076 h 1675929"/>
              <a:gd name="connsiteX9" fmla="*/ 3210340 w 3210340"/>
              <a:gd name="connsiteY9" fmla="*/ 1292965 h 1675929"/>
              <a:gd name="connsiteX10" fmla="*/ 3210340 w 3210340"/>
              <a:gd name="connsiteY10" fmla="*/ 1292960 h 1675929"/>
              <a:gd name="connsiteX11" fmla="*/ 2951742 w 3210340"/>
              <a:gd name="connsiteY11" fmla="*/ 1551558 h 1675929"/>
              <a:gd name="connsiteX12" fmla="*/ 602146 w 3210340"/>
              <a:gd name="connsiteY12" fmla="*/ 1551558 h 1675929"/>
              <a:gd name="connsiteX13" fmla="*/ 359891 w 3210340"/>
              <a:gd name="connsiteY13" fmla="*/ 1675929 h 1675929"/>
              <a:gd name="connsiteX14" fmla="*/ 385970 w 3210340"/>
              <a:gd name="connsiteY14" fmla="*/ 1551558 h 1675929"/>
              <a:gd name="connsiteX15" fmla="*/ 258598 w 3210340"/>
              <a:gd name="connsiteY15" fmla="*/ 1551558 h 1675929"/>
              <a:gd name="connsiteX16" fmla="*/ 0 w 3210340"/>
              <a:gd name="connsiteY16" fmla="*/ 1292960 h 1675929"/>
              <a:gd name="connsiteX17" fmla="*/ 0 w 3210340"/>
              <a:gd name="connsiteY17" fmla="*/ 1292965 h 1675929"/>
              <a:gd name="connsiteX18" fmla="*/ 0 w 3210340"/>
              <a:gd name="connsiteY18" fmla="*/ 905076 h 1675929"/>
              <a:gd name="connsiteX19" fmla="*/ 0 w 3210340"/>
              <a:gd name="connsiteY19" fmla="*/ 905076 h 1675929"/>
              <a:gd name="connsiteX20" fmla="*/ 0 w 3210340"/>
              <a:gd name="connsiteY20" fmla="*/ 258598 h 1675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10340" h="1675929">
                <a:moveTo>
                  <a:pt x="0" y="258598"/>
                </a:moveTo>
                <a:cubicBezTo>
                  <a:pt x="0" y="115778"/>
                  <a:pt x="115778" y="0"/>
                  <a:pt x="258598" y="0"/>
                </a:cubicBezTo>
                <a:lnTo>
                  <a:pt x="535057" y="0"/>
                </a:lnTo>
                <a:lnTo>
                  <a:pt x="535057" y="0"/>
                </a:lnTo>
                <a:lnTo>
                  <a:pt x="1337642" y="0"/>
                </a:lnTo>
                <a:lnTo>
                  <a:pt x="2951742" y="0"/>
                </a:lnTo>
                <a:cubicBezTo>
                  <a:pt x="3094562" y="0"/>
                  <a:pt x="3210340" y="115778"/>
                  <a:pt x="3210340" y="258598"/>
                </a:cubicBezTo>
                <a:lnTo>
                  <a:pt x="3210340" y="905076"/>
                </a:lnTo>
                <a:lnTo>
                  <a:pt x="3210340" y="905076"/>
                </a:lnTo>
                <a:lnTo>
                  <a:pt x="3210340" y="1292965"/>
                </a:lnTo>
                <a:lnTo>
                  <a:pt x="3210340" y="1292960"/>
                </a:lnTo>
                <a:cubicBezTo>
                  <a:pt x="3210340" y="1435780"/>
                  <a:pt x="3094562" y="1551558"/>
                  <a:pt x="2951742" y="1551558"/>
                </a:cubicBezTo>
                <a:lnTo>
                  <a:pt x="602146" y="1551558"/>
                </a:lnTo>
                <a:lnTo>
                  <a:pt x="359891" y="1675929"/>
                </a:lnTo>
                <a:lnTo>
                  <a:pt x="385970" y="1551558"/>
                </a:lnTo>
                <a:lnTo>
                  <a:pt x="258598" y="1551558"/>
                </a:lnTo>
                <a:cubicBezTo>
                  <a:pt x="115778" y="1551558"/>
                  <a:pt x="0" y="1435780"/>
                  <a:pt x="0" y="1292960"/>
                </a:cubicBezTo>
                <a:lnTo>
                  <a:pt x="0" y="1292965"/>
                </a:lnTo>
                <a:lnTo>
                  <a:pt x="0" y="905076"/>
                </a:lnTo>
                <a:lnTo>
                  <a:pt x="0" y="905076"/>
                </a:lnTo>
                <a:lnTo>
                  <a:pt x="0" y="2585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9F60DA-8487-7B1E-09FD-176F1085C905}"/>
              </a:ext>
            </a:extLst>
          </p:cNvPr>
          <p:cNvSpPr txBox="1"/>
          <p:nvPr/>
        </p:nvSpPr>
        <p:spPr>
          <a:xfrm>
            <a:off x="1660069" y="3572577"/>
            <a:ext cx="3115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xl" i="1" dirty="0">
                <a:ea typeface="Calibri"/>
                <a:cs typeface="Calibri"/>
                <a:sym typeface="Calibri"/>
              </a:rPr>
              <a:t>Todo esto suena genial, pero lo que realmente quiero saber es ¿cómo te conviertes en un Atleta Líder? 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12BD3DD1-D9E5-ACDF-7710-6CBCB6098816}"/>
              </a:ext>
            </a:extLst>
          </p:cNvPr>
          <p:cNvSpPr/>
          <p:nvPr/>
        </p:nvSpPr>
        <p:spPr>
          <a:xfrm rot="454642">
            <a:off x="5679034" y="1787297"/>
            <a:ext cx="7197051" cy="5902354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53A43B2C-013B-73CE-7B65-7F95CA33994E}"/>
              </a:ext>
            </a:extLst>
          </p:cNvPr>
          <p:cNvSpPr txBox="1">
            <a:spLocks/>
          </p:cNvSpPr>
          <p:nvPr/>
        </p:nvSpPr>
        <p:spPr>
          <a:xfrm>
            <a:off x="7267673" y="2734984"/>
            <a:ext cx="4013876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s-xl" sz="2800" b="1" dirty="0">
                <a:solidFill>
                  <a:schemeClr val="bg1"/>
                </a:solidFill>
                <a:latin typeface="+mj-lt"/>
              </a:rPr>
              <a:t>¿Cómo </a:t>
            </a:r>
            <a:r>
              <a:rPr lang="es-xl" sz="2800" b="1" dirty="0">
                <a:solidFill>
                  <a:schemeClr val="tx2"/>
                </a:solidFill>
                <a:latin typeface="+mj-lt"/>
              </a:rPr>
              <a:t>REITERARÍAS </a:t>
            </a:r>
            <a:r>
              <a:rPr lang="es-xl" sz="2800" b="1" dirty="0">
                <a:solidFill>
                  <a:schemeClr val="bg1"/>
                </a:solidFill>
                <a:latin typeface="+mj-lt"/>
              </a:rPr>
              <a:t>la pregunta?</a:t>
            </a:r>
          </a:p>
        </p:txBody>
      </p:sp>
      <p:pic>
        <p:nvPicPr>
          <p:cNvPr id="13" name="Graphic 12" descr="Bombilla con relleno sólido">
            <a:extLst>
              <a:ext uri="{FF2B5EF4-FFF2-40B4-BE49-F238E27FC236}">
                <a16:creationId xmlns:a16="http://schemas.microsoft.com/office/drawing/2014/main" id="{51559B77-FD32-A57E-49D7-6FA3F0B552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40573" y="269473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9557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">
            <a:extLst>
              <a:ext uri="{FF2B5EF4-FFF2-40B4-BE49-F238E27FC236}">
                <a16:creationId xmlns:a16="http://schemas.microsoft.com/office/drawing/2014/main" id="{72E2B37F-9C9D-8422-8EC8-AD75390B470D}"/>
              </a:ext>
            </a:extLst>
          </p:cNvPr>
          <p:cNvSpPr/>
          <p:nvPr/>
        </p:nvSpPr>
        <p:spPr>
          <a:xfrm rot="454642">
            <a:off x="5679034" y="1775283"/>
            <a:ext cx="7197051" cy="5902354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38307C-9B02-5FE4-5239-C539FB914A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599" y="555712"/>
            <a:ext cx="8615947" cy="466685"/>
          </a:xfrm>
        </p:spPr>
        <p:txBody>
          <a:bodyPr/>
          <a:lstStyle/>
          <a:p>
            <a:r>
              <a:rPr lang="es-xl" dirty="0"/>
              <a:t>Decidir sobre cómo abordar las preguntas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867D22-6A43-D3BF-E8AB-01F7585494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s-xl" dirty="0"/>
              <a:t>Reitera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2DE1F46-A75C-ED4B-4F7C-342AA84C1D2C}"/>
              </a:ext>
            </a:extLst>
          </p:cNvPr>
          <p:cNvSpPr txBox="1">
            <a:spLocks/>
          </p:cNvSpPr>
          <p:nvPr/>
        </p:nvSpPr>
        <p:spPr>
          <a:xfrm>
            <a:off x="598005" y="2337941"/>
            <a:ext cx="5288233" cy="790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750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</a:pPr>
            <a:r>
              <a:rPr lang="es-xl" sz="2000" dirty="0"/>
              <a:t>Estás moderando un debate sobre las Olimpiadas Especiales y alguien dice: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5C17C86-F2FB-F944-8923-148D24C8849F}"/>
              </a:ext>
            </a:extLst>
          </p:cNvPr>
          <p:cNvSpPr txBox="1">
            <a:spLocks/>
          </p:cNvSpPr>
          <p:nvPr/>
        </p:nvSpPr>
        <p:spPr>
          <a:xfrm>
            <a:off x="647700" y="1853815"/>
            <a:ext cx="3412090" cy="506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xl" sz="2000" b="1" dirty="0">
                <a:solidFill>
                  <a:schemeClr val="tx2"/>
                </a:solidFill>
              </a:rPr>
              <a:t>Vamos a practicar</a:t>
            </a:r>
          </a:p>
        </p:txBody>
      </p:sp>
      <p:pic>
        <p:nvPicPr>
          <p:cNvPr id="7" name="Graphic 6" descr="Lápiz con relleno sólido">
            <a:extLst>
              <a:ext uri="{FF2B5EF4-FFF2-40B4-BE49-F238E27FC236}">
                <a16:creationId xmlns:a16="http://schemas.microsoft.com/office/drawing/2014/main" id="{04520BB3-0E2F-0134-5E67-4BC859DAA9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91853" y="1686536"/>
            <a:ext cx="506136" cy="506136"/>
          </a:xfrm>
          <a:prstGeom prst="rect">
            <a:avLst/>
          </a:prstGeom>
        </p:spPr>
      </p:pic>
      <p:pic>
        <p:nvPicPr>
          <p:cNvPr id="8" name="Graphic 7" descr="Perfil masculino con relleno sólido">
            <a:extLst>
              <a:ext uri="{FF2B5EF4-FFF2-40B4-BE49-F238E27FC236}">
                <a16:creationId xmlns:a16="http://schemas.microsoft.com/office/drawing/2014/main" id="{F9A62496-E71A-479C-6250-58AEB1C120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6889" y="4985556"/>
            <a:ext cx="1169164" cy="1169164"/>
          </a:xfrm>
          <a:prstGeom prst="rect">
            <a:avLst/>
          </a:prstGeom>
        </p:spPr>
      </p:pic>
      <p:sp>
        <p:nvSpPr>
          <p:cNvPr id="9" name="Speech Bubble: Rectangle with Corners Rounded 25">
            <a:extLst>
              <a:ext uri="{FF2B5EF4-FFF2-40B4-BE49-F238E27FC236}">
                <a16:creationId xmlns:a16="http://schemas.microsoft.com/office/drawing/2014/main" id="{BF9DB7DC-3819-B9E1-9C97-D6A655AB0944}"/>
              </a:ext>
            </a:extLst>
          </p:cNvPr>
          <p:cNvSpPr/>
          <p:nvPr/>
        </p:nvSpPr>
        <p:spPr>
          <a:xfrm>
            <a:off x="1294724" y="3312059"/>
            <a:ext cx="4026575" cy="1859405"/>
          </a:xfrm>
          <a:custGeom>
            <a:avLst/>
            <a:gdLst>
              <a:gd name="connsiteX0" fmla="*/ 0 w 3210340"/>
              <a:gd name="connsiteY0" fmla="*/ 258598 h 1551558"/>
              <a:gd name="connsiteX1" fmla="*/ 258598 w 3210340"/>
              <a:gd name="connsiteY1" fmla="*/ 0 h 1551558"/>
              <a:gd name="connsiteX2" fmla="*/ 535057 w 3210340"/>
              <a:gd name="connsiteY2" fmla="*/ 0 h 1551558"/>
              <a:gd name="connsiteX3" fmla="*/ 535057 w 3210340"/>
              <a:gd name="connsiteY3" fmla="*/ 0 h 1551558"/>
              <a:gd name="connsiteX4" fmla="*/ 1337642 w 3210340"/>
              <a:gd name="connsiteY4" fmla="*/ 0 h 1551558"/>
              <a:gd name="connsiteX5" fmla="*/ 2951742 w 3210340"/>
              <a:gd name="connsiteY5" fmla="*/ 0 h 1551558"/>
              <a:gd name="connsiteX6" fmla="*/ 3210340 w 3210340"/>
              <a:gd name="connsiteY6" fmla="*/ 258598 h 1551558"/>
              <a:gd name="connsiteX7" fmla="*/ 3210340 w 3210340"/>
              <a:gd name="connsiteY7" fmla="*/ 905076 h 1551558"/>
              <a:gd name="connsiteX8" fmla="*/ 3210340 w 3210340"/>
              <a:gd name="connsiteY8" fmla="*/ 905076 h 1551558"/>
              <a:gd name="connsiteX9" fmla="*/ 3210340 w 3210340"/>
              <a:gd name="connsiteY9" fmla="*/ 1292965 h 1551558"/>
              <a:gd name="connsiteX10" fmla="*/ 3210340 w 3210340"/>
              <a:gd name="connsiteY10" fmla="*/ 1292960 h 1551558"/>
              <a:gd name="connsiteX11" fmla="*/ 2951742 w 3210340"/>
              <a:gd name="connsiteY11" fmla="*/ 1551558 h 1551558"/>
              <a:gd name="connsiteX12" fmla="*/ 1337642 w 3210340"/>
              <a:gd name="connsiteY12" fmla="*/ 1551558 h 1551558"/>
              <a:gd name="connsiteX13" fmla="*/ 936360 w 3210340"/>
              <a:gd name="connsiteY13" fmla="*/ 1745503 h 1551558"/>
              <a:gd name="connsiteX14" fmla="*/ 535057 w 3210340"/>
              <a:gd name="connsiteY14" fmla="*/ 1551558 h 1551558"/>
              <a:gd name="connsiteX15" fmla="*/ 258598 w 3210340"/>
              <a:gd name="connsiteY15" fmla="*/ 1551558 h 1551558"/>
              <a:gd name="connsiteX16" fmla="*/ 0 w 3210340"/>
              <a:gd name="connsiteY16" fmla="*/ 1292960 h 1551558"/>
              <a:gd name="connsiteX17" fmla="*/ 0 w 3210340"/>
              <a:gd name="connsiteY17" fmla="*/ 1292965 h 1551558"/>
              <a:gd name="connsiteX18" fmla="*/ 0 w 3210340"/>
              <a:gd name="connsiteY18" fmla="*/ 905076 h 1551558"/>
              <a:gd name="connsiteX19" fmla="*/ 0 w 3210340"/>
              <a:gd name="connsiteY19" fmla="*/ 905076 h 1551558"/>
              <a:gd name="connsiteX20" fmla="*/ 0 w 3210340"/>
              <a:gd name="connsiteY20" fmla="*/ 258598 h 1551558"/>
              <a:gd name="connsiteX0" fmla="*/ 0 w 3210340"/>
              <a:gd name="connsiteY0" fmla="*/ 258598 h 1745503"/>
              <a:gd name="connsiteX1" fmla="*/ 258598 w 3210340"/>
              <a:gd name="connsiteY1" fmla="*/ 0 h 1745503"/>
              <a:gd name="connsiteX2" fmla="*/ 535057 w 3210340"/>
              <a:gd name="connsiteY2" fmla="*/ 0 h 1745503"/>
              <a:gd name="connsiteX3" fmla="*/ 535057 w 3210340"/>
              <a:gd name="connsiteY3" fmla="*/ 0 h 1745503"/>
              <a:gd name="connsiteX4" fmla="*/ 1337642 w 3210340"/>
              <a:gd name="connsiteY4" fmla="*/ 0 h 1745503"/>
              <a:gd name="connsiteX5" fmla="*/ 2951742 w 3210340"/>
              <a:gd name="connsiteY5" fmla="*/ 0 h 1745503"/>
              <a:gd name="connsiteX6" fmla="*/ 3210340 w 3210340"/>
              <a:gd name="connsiteY6" fmla="*/ 258598 h 1745503"/>
              <a:gd name="connsiteX7" fmla="*/ 3210340 w 3210340"/>
              <a:gd name="connsiteY7" fmla="*/ 905076 h 1745503"/>
              <a:gd name="connsiteX8" fmla="*/ 3210340 w 3210340"/>
              <a:gd name="connsiteY8" fmla="*/ 905076 h 1745503"/>
              <a:gd name="connsiteX9" fmla="*/ 3210340 w 3210340"/>
              <a:gd name="connsiteY9" fmla="*/ 1292965 h 1745503"/>
              <a:gd name="connsiteX10" fmla="*/ 3210340 w 3210340"/>
              <a:gd name="connsiteY10" fmla="*/ 1292960 h 1745503"/>
              <a:gd name="connsiteX11" fmla="*/ 2951742 w 3210340"/>
              <a:gd name="connsiteY11" fmla="*/ 1551558 h 1745503"/>
              <a:gd name="connsiteX12" fmla="*/ 1337642 w 3210340"/>
              <a:gd name="connsiteY12" fmla="*/ 1551558 h 1745503"/>
              <a:gd name="connsiteX13" fmla="*/ 936360 w 3210340"/>
              <a:gd name="connsiteY13" fmla="*/ 1745503 h 1745503"/>
              <a:gd name="connsiteX14" fmla="*/ 385970 w 3210340"/>
              <a:gd name="connsiteY14" fmla="*/ 1551558 h 1745503"/>
              <a:gd name="connsiteX15" fmla="*/ 258598 w 3210340"/>
              <a:gd name="connsiteY15" fmla="*/ 1551558 h 1745503"/>
              <a:gd name="connsiteX16" fmla="*/ 0 w 3210340"/>
              <a:gd name="connsiteY16" fmla="*/ 1292960 h 1745503"/>
              <a:gd name="connsiteX17" fmla="*/ 0 w 3210340"/>
              <a:gd name="connsiteY17" fmla="*/ 1292965 h 1745503"/>
              <a:gd name="connsiteX18" fmla="*/ 0 w 3210340"/>
              <a:gd name="connsiteY18" fmla="*/ 905076 h 1745503"/>
              <a:gd name="connsiteX19" fmla="*/ 0 w 3210340"/>
              <a:gd name="connsiteY19" fmla="*/ 905076 h 1745503"/>
              <a:gd name="connsiteX20" fmla="*/ 0 w 3210340"/>
              <a:gd name="connsiteY20" fmla="*/ 258598 h 1745503"/>
              <a:gd name="connsiteX0" fmla="*/ 0 w 3210340"/>
              <a:gd name="connsiteY0" fmla="*/ 258598 h 1745503"/>
              <a:gd name="connsiteX1" fmla="*/ 258598 w 3210340"/>
              <a:gd name="connsiteY1" fmla="*/ 0 h 1745503"/>
              <a:gd name="connsiteX2" fmla="*/ 535057 w 3210340"/>
              <a:gd name="connsiteY2" fmla="*/ 0 h 1745503"/>
              <a:gd name="connsiteX3" fmla="*/ 535057 w 3210340"/>
              <a:gd name="connsiteY3" fmla="*/ 0 h 1745503"/>
              <a:gd name="connsiteX4" fmla="*/ 1337642 w 3210340"/>
              <a:gd name="connsiteY4" fmla="*/ 0 h 1745503"/>
              <a:gd name="connsiteX5" fmla="*/ 2951742 w 3210340"/>
              <a:gd name="connsiteY5" fmla="*/ 0 h 1745503"/>
              <a:gd name="connsiteX6" fmla="*/ 3210340 w 3210340"/>
              <a:gd name="connsiteY6" fmla="*/ 258598 h 1745503"/>
              <a:gd name="connsiteX7" fmla="*/ 3210340 w 3210340"/>
              <a:gd name="connsiteY7" fmla="*/ 905076 h 1745503"/>
              <a:gd name="connsiteX8" fmla="*/ 3210340 w 3210340"/>
              <a:gd name="connsiteY8" fmla="*/ 905076 h 1745503"/>
              <a:gd name="connsiteX9" fmla="*/ 3210340 w 3210340"/>
              <a:gd name="connsiteY9" fmla="*/ 1292965 h 1745503"/>
              <a:gd name="connsiteX10" fmla="*/ 3210340 w 3210340"/>
              <a:gd name="connsiteY10" fmla="*/ 1292960 h 1745503"/>
              <a:gd name="connsiteX11" fmla="*/ 2951742 w 3210340"/>
              <a:gd name="connsiteY11" fmla="*/ 1551558 h 1745503"/>
              <a:gd name="connsiteX12" fmla="*/ 602146 w 3210340"/>
              <a:gd name="connsiteY12" fmla="*/ 1551558 h 1745503"/>
              <a:gd name="connsiteX13" fmla="*/ 936360 w 3210340"/>
              <a:gd name="connsiteY13" fmla="*/ 1745503 h 1745503"/>
              <a:gd name="connsiteX14" fmla="*/ 385970 w 3210340"/>
              <a:gd name="connsiteY14" fmla="*/ 1551558 h 1745503"/>
              <a:gd name="connsiteX15" fmla="*/ 258598 w 3210340"/>
              <a:gd name="connsiteY15" fmla="*/ 1551558 h 1745503"/>
              <a:gd name="connsiteX16" fmla="*/ 0 w 3210340"/>
              <a:gd name="connsiteY16" fmla="*/ 1292960 h 1745503"/>
              <a:gd name="connsiteX17" fmla="*/ 0 w 3210340"/>
              <a:gd name="connsiteY17" fmla="*/ 1292965 h 1745503"/>
              <a:gd name="connsiteX18" fmla="*/ 0 w 3210340"/>
              <a:gd name="connsiteY18" fmla="*/ 905076 h 1745503"/>
              <a:gd name="connsiteX19" fmla="*/ 0 w 3210340"/>
              <a:gd name="connsiteY19" fmla="*/ 905076 h 1745503"/>
              <a:gd name="connsiteX20" fmla="*/ 0 w 3210340"/>
              <a:gd name="connsiteY20" fmla="*/ 258598 h 1745503"/>
              <a:gd name="connsiteX0" fmla="*/ 0 w 3210340"/>
              <a:gd name="connsiteY0" fmla="*/ 258598 h 1675929"/>
              <a:gd name="connsiteX1" fmla="*/ 258598 w 3210340"/>
              <a:gd name="connsiteY1" fmla="*/ 0 h 1675929"/>
              <a:gd name="connsiteX2" fmla="*/ 535057 w 3210340"/>
              <a:gd name="connsiteY2" fmla="*/ 0 h 1675929"/>
              <a:gd name="connsiteX3" fmla="*/ 535057 w 3210340"/>
              <a:gd name="connsiteY3" fmla="*/ 0 h 1675929"/>
              <a:gd name="connsiteX4" fmla="*/ 1337642 w 3210340"/>
              <a:gd name="connsiteY4" fmla="*/ 0 h 1675929"/>
              <a:gd name="connsiteX5" fmla="*/ 2951742 w 3210340"/>
              <a:gd name="connsiteY5" fmla="*/ 0 h 1675929"/>
              <a:gd name="connsiteX6" fmla="*/ 3210340 w 3210340"/>
              <a:gd name="connsiteY6" fmla="*/ 258598 h 1675929"/>
              <a:gd name="connsiteX7" fmla="*/ 3210340 w 3210340"/>
              <a:gd name="connsiteY7" fmla="*/ 905076 h 1675929"/>
              <a:gd name="connsiteX8" fmla="*/ 3210340 w 3210340"/>
              <a:gd name="connsiteY8" fmla="*/ 905076 h 1675929"/>
              <a:gd name="connsiteX9" fmla="*/ 3210340 w 3210340"/>
              <a:gd name="connsiteY9" fmla="*/ 1292965 h 1675929"/>
              <a:gd name="connsiteX10" fmla="*/ 3210340 w 3210340"/>
              <a:gd name="connsiteY10" fmla="*/ 1292960 h 1675929"/>
              <a:gd name="connsiteX11" fmla="*/ 2951742 w 3210340"/>
              <a:gd name="connsiteY11" fmla="*/ 1551558 h 1675929"/>
              <a:gd name="connsiteX12" fmla="*/ 602146 w 3210340"/>
              <a:gd name="connsiteY12" fmla="*/ 1551558 h 1675929"/>
              <a:gd name="connsiteX13" fmla="*/ 359891 w 3210340"/>
              <a:gd name="connsiteY13" fmla="*/ 1675929 h 1675929"/>
              <a:gd name="connsiteX14" fmla="*/ 385970 w 3210340"/>
              <a:gd name="connsiteY14" fmla="*/ 1551558 h 1675929"/>
              <a:gd name="connsiteX15" fmla="*/ 258598 w 3210340"/>
              <a:gd name="connsiteY15" fmla="*/ 1551558 h 1675929"/>
              <a:gd name="connsiteX16" fmla="*/ 0 w 3210340"/>
              <a:gd name="connsiteY16" fmla="*/ 1292960 h 1675929"/>
              <a:gd name="connsiteX17" fmla="*/ 0 w 3210340"/>
              <a:gd name="connsiteY17" fmla="*/ 1292965 h 1675929"/>
              <a:gd name="connsiteX18" fmla="*/ 0 w 3210340"/>
              <a:gd name="connsiteY18" fmla="*/ 905076 h 1675929"/>
              <a:gd name="connsiteX19" fmla="*/ 0 w 3210340"/>
              <a:gd name="connsiteY19" fmla="*/ 905076 h 1675929"/>
              <a:gd name="connsiteX20" fmla="*/ 0 w 3210340"/>
              <a:gd name="connsiteY20" fmla="*/ 258598 h 1675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10340" h="1675929">
                <a:moveTo>
                  <a:pt x="0" y="258598"/>
                </a:moveTo>
                <a:cubicBezTo>
                  <a:pt x="0" y="115778"/>
                  <a:pt x="115778" y="0"/>
                  <a:pt x="258598" y="0"/>
                </a:cubicBezTo>
                <a:lnTo>
                  <a:pt x="535057" y="0"/>
                </a:lnTo>
                <a:lnTo>
                  <a:pt x="535057" y="0"/>
                </a:lnTo>
                <a:lnTo>
                  <a:pt x="1337642" y="0"/>
                </a:lnTo>
                <a:lnTo>
                  <a:pt x="2951742" y="0"/>
                </a:lnTo>
                <a:cubicBezTo>
                  <a:pt x="3094562" y="0"/>
                  <a:pt x="3210340" y="115778"/>
                  <a:pt x="3210340" y="258598"/>
                </a:cubicBezTo>
                <a:lnTo>
                  <a:pt x="3210340" y="905076"/>
                </a:lnTo>
                <a:lnTo>
                  <a:pt x="3210340" y="905076"/>
                </a:lnTo>
                <a:lnTo>
                  <a:pt x="3210340" y="1292965"/>
                </a:lnTo>
                <a:lnTo>
                  <a:pt x="3210340" y="1292960"/>
                </a:lnTo>
                <a:cubicBezTo>
                  <a:pt x="3210340" y="1435780"/>
                  <a:pt x="3094562" y="1551558"/>
                  <a:pt x="2951742" y="1551558"/>
                </a:cubicBezTo>
                <a:lnTo>
                  <a:pt x="602146" y="1551558"/>
                </a:lnTo>
                <a:lnTo>
                  <a:pt x="359891" y="1675929"/>
                </a:lnTo>
                <a:lnTo>
                  <a:pt x="385970" y="1551558"/>
                </a:lnTo>
                <a:lnTo>
                  <a:pt x="258598" y="1551558"/>
                </a:lnTo>
                <a:cubicBezTo>
                  <a:pt x="115778" y="1551558"/>
                  <a:pt x="0" y="1435780"/>
                  <a:pt x="0" y="1292960"/>
                </a:cubicBezTo>
                <a:lnTo>
                  <a:pt x="0" y="1292965"/>
                </a:lnTo>
                <a:lnTo>
                  <a:pt x="0" y="905076"/>
                </a:lnTo>
                <a:lnTo>
                  <a:pt x="0" y="905076"/>
                </a:lnTo>
                <a:lnTo>
                  <a:pt x="0" y="2585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9F60DA-8487-7B1E-09FD-176F1085C905}"/>
              </a:ext>
            </a:extLst>
          </p:cNvPr>
          <p:cNvSpPr txBox="1"/>
          <p:nvPr/>
        </p:nvSpPr>
        <p:spPr>
          <a:xfrm>
            <a:off x="1660069" y="3572577"/>
            <a:ext cx="3115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xl" i="1" dirty="0">
                <a:ea typeface="Calibri"/>
                <a:cs typeface="Calibri"/>
                <a:sym typeface="Calibri"/>
              </a:rPr>
              <a:t>Todo esto suena genial, pero lo que realmente quiero saber es ¿cómo te conviertes en un Atleta Líder? 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82A8D613-C56D-E62A-021B-8E5786749515}"/>
              </a:ext>
            </a:extLst>
          </p:cNvPr>
          <p:cNvSpPr txBox="1">
            <a:spLocks/>
          </p:cNvSpPr>
          <p:nvPr/>
        </p:nvSpPr>
        <p:spPr>
          <a:xfrm>
            <a:off x="7332120" y="2849057"/>
            <a:ext cx="4370596" cy="6100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s-xl" sz="2800" b="1" dirty="0">
                <a:solidFill>
                  <a:schemeClr val="bg1"/>
                </a:solidFill>
                <a:latin typeface="+mj-lt"/>
              </a:rPr>
              <a:t>Ejemplos de reiteración</a:t>
            </a:r>
          </a:p>
        </p:txBody>
      </p:sp>
      <p:pic>
        <p:nvPicPr>
          <p:cNvPr id="14" name="Graphic 13" descr="Bombilla con relleno sólido">
            <a:extLst>
              <a:ext uri="{FF2B5EF4-FFF2-40B4-BE49-F238E27FC236}">
                <a16:creationId xmlns:a16="http://schemas.microsoft.com/office/drawing/2014/main" id="{32A10489-286D-2CF1-94BE-0123FB7F65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44490" y="2696328"/>
            <a:ext cx="914400" cy="914400"/>
          </a:xfrm>
          <a:prstGeom prst="rect">
            <a:avLst/>
          </a:prstGeom>
        </p:spPr>
      </p:pic>
      <p:pic>
        <p:nvPicPr>
          <p:cNvPr id="15" name="Graphic 14" descr="Luces encendidas con relleno sólido">
            <a:extLst>
              <a:ext uri="{FF2B5EF4-FFF2-40B4-BE49-F238E27FC236}">
                <a16:creationId xmlns:a16="http://schemas.microsoft.com/office/drawing/2014/main" id="{6EB99B4E-3CFA-5806-2CDB-244C8C8AFE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25376" y="2566089"/>
            <a:ext cx="952627" cy="952627"/>
          </a:xfrm>
          <a:prstGeom prst="rect">
            <a:avLst/>
          </a:prstGeom>
        </p:spPr>
      </p:pic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44F0AC48-7452-365A-007F-3D8B29D88992}"/>
              </a:ext>
            </a:extLst>
          </p:cNvPr>
          <p:cNvSpPr txBox="1">
            <a:spLocks/>
          </p:cNvSpPr>
          <p:nvPr/>
        </p:nvSpPr>
        <p:spPr>
          <a:xfrm>
            <a:off x="6344490" y="3684414"/>
            <a:ext cx="5070621" cy="2470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52000" rtl="0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>
                <a:schemeClr val="lt1"/>
              </a:buClr>
              <a:buSzPts val="2300"/>
              <a:buFont typeface="Arial" panose="020B0604020202020204" pitchFamily="34" charset="0"/>
              <a:buChar char="•"/>
            </a:pPr>
            <a:r>
              <a:rPr lang="es-xl" sz="2100" b="0" i="0" u="none" strike="noStrike" cap="none" dirty="0">
                <a:solidFill>
                  <a:schemeClr val="bg1"/>
                </a:solidFill>
                <a:ea typeface="Corbel"/>
                <a:cs typeface="Corbel"/>
                <a:sym typeface="Corbel"/>
              </a:rPr>
              <a:t>Gracias por preguntar eso, ¿qué has oído que se necesita para convertirse en un Atleta Líder? </a:t>
            </a:r>
          </a:p>
          <a:p>
            <a:pPr marL="342900" marR="0" lvl="0" indent="-252000" rtl="0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>
                <a:schemeClr val="lt1"/>
              </a:buClr>
              <a:buSzPts val="2300"/>
              <a:buFont typeface="Arial" panose="020B0604020202020204" pitchFamily="34" charset="0"/>
              <a:buChar char="•"/>
            </a:pPr>
            <a:r>
              <a:rPr lang="es-xl" sz="2100" b="0" i="0" u="none" strike="noStrike" cap="none" dirty="0">
                <a:solidFill>
                  <a:schemeClr val="bg1"/>
                </a:solidFill>
                <a:ea typeface="Corbel"/>
                <a:cs typeface="Corbel"/>
                <a:sym typeface="Corbel"/>
              </a:rPr>
              <a:t>¿Qué crees que se necesita para convertirse en un Atleta Líder?</a:t>
            </a:r>
            <a:endParaRPr lang="en-US" sz="2400" b="0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98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Corbel"/>
              <a:buNone/>
            </a:pPr>
            <a:endParaRPr lang="en-US" sz="2400" b="0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2384557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38307C-9B02-5FE4-5239-C539FB914A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599" y="555712"/>
            <a:ext cx="8720221" cy="466685"/>
          </a:xfrm>
        </p:spPr>
        <p:txBody>
          <a:bodyPr/>
          <a:lstStyle/>
          <a:p>
            <a:r>
              <a:rPr lang="es-xl" dirty="0"/>
              <a:t>Decidir sobre cómo abordar las preguntas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867D22-6A43-D3BF-E8AB-01F7585494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98600" y="1051414"/>
            <a:ext cx="4228432" cy="376034"/>
          </a:xfrm>
        </p:spPr>
        <p:txBody>
          <a:bodyPr>
            <a:noAutofit/>
          </a:bodyPr>
          <a:lstStyle/>
          <a:p>
            <a:r>
              <a:rPr lang="es-xl" dirty="0"/>
              <a:t>Haz un relevo y pasa la pregunta a otros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2DE1F46-A75C-ED4B-4F7C-342AA84C1D2C}"/>
              </a:ext>
            </a:extLst>
          </p:cNvPr>
          <p:cNvSpPr txBox="1">
            <a:spLocks/>
          </p:cNvSpPr>
          <p:nvPr/>
        </p:nvSpPr>
        <p:spPr>
          <a:xfrm>
            <a:off x="598005" y="2337941"/>
            <a:ext cx="5288233" cy="790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750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</a:pPr>
            <a:r>
              <a:rPr lang="es-xl" sz="2000" dirty="0"/>
              <a:t>Estás moderando un debate sobre las Olimpiadas Especiales y alguien dice: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5C17C86-F2FB-F944-8923-148D24C8849F}"/>
              </a:ext>
            </a:extLst>
          </p:cNvPr>
          <p:cNvSpPr txBox="1">
            <a:spLocks/>
          </p:cNvSpPr>
          <p:nvPr/>
        </p:nvSpPr>
        <p:spPr>
          <a:xfrm>
            <a:off x="647700" y="1853815"/>
            <a:ext cx="3412090" cy="506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xl" sz="2000" b="1" dirty="0">
                <a:solidFill>
                  <a:schemeClr val="tx2"/>
                </a:solidFill>
              </a:rPr>
              <a:t>Vamos a practicar</a:t>
            </a:r>
          </a:p>
        </p:txBody>
      </p:sp>
      <p:pic>
        <p:nvPicPr>
          <p:cNvPr id="7" name="Graphic 6" descr="Lápiz con relleno sólido">
            <a:extLst>
              <a:ext uri="{FF2B5EF4-FFF2-40B4-BE49-F238E27FC236}">
                <a16:creationId xmlns:a16="http://schemas.microsoft.com/office/drawing/2014/main" id="{04520BB3-0E2F-0134-5E67-4BC859DAA9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91853" y="1686536"/>
            <a:ext cx="506136" cy="506136"/>
          </a:xfrm>
          <a:prstGeom prst="rect">
            <a:avLst/>
          </a:prstGeom>
        </p:spPr>
      </p:pic>
      <p:pic>
        <p:nvPicPr>
          <p:cNvPr id="8" name="Graphic 7" descr="Perfil masculino con relleno sólido">
            <a:extLst>
              <a:ext uri="{FF2B5EF4-FFF2-40B4-BE49-F238E27FC236}">
                <a16:creationId xmlns:a16="http://schemas.microsoft.com/office/drawing/2014/main" id="{F9A62496-E71A-479C-6250-58AEB1C120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6889" y="4985556"/>
            <a:ext cx="1169164" cy="1169164"/>
          </a:xfrm>
          <a:prstGeom prst="rect">
            <a:avLst/>
          </a:prstGeom>
        </p:spPr>
      </p:pic>
      <p:sp>
        <p:nvSpPr>
          <p:cNvPr id="9" name="Speech Bubble: Rectangle with Corners Rounded 25">
            <a:extLst>
              <a:ext uri="{FF2B5EF4-FFF2-40B4-BE49-F238E27FC236}">
                <a16:creationId xmlns:a16="http://schemas.microsoft.com/office/drawing/2014/main" id="{BF9DB7DC-3819-B9E1-9C97-D6A655AB0944}"/>
              </a:ext>
            </a:extLst>
          </p:cNvPr>
          <p:cNvSpPr/>
          <p:nvPr/>
        </p:nvSpPr>
        <p:spPr>
          <a:xfrm>
            <a:off x="1294724" y="3312059"/>
            <a:ext cx="4026576" cy="1859405"/>
          </a:xfrm>
          <a:custGeom>
            <a:avLst/>
            <a:gdLst>
              <a:gd name="connsiteX0" fmla="*/ 0 w 3210340"/>
              <a:gd name="connsiteY0" fmla="*/ 258598 h 1551558"/>
              <a:gd name="connsiteX1" fmla="*/ 258598 w 3210340"/>
              <a:gd name="connsiteY1" fmla="*/ 0 h 1551558"/>
              <a:gd name="connsiteX2" fmla="*/ 535057 w 3210340"/>
              <a:gd name="connsiteY2" fmla="*/ 0 h 1551558"/>
              <a:gd name="connsiteX3" fmla="*/ 535057 w 3210340"/>
              <a:gd name="connsiteY3" fmla="*/ 0 h 1551558"/>
              <a:gd name="connsiteX4" fmla="*/ 1337642 w 3210340"/>
              <a:gd name="connsiteY4" fmla="*/ 0 h 1551558"/>
              <a:gd name="connsiteX5" fmla="*/ 2951742 w 3210340"/>
              <a:gd name="connsiteY5" fmla="*/ 0 h 1551558"/>
              <a:gd name="connsiteX6" fmla="*/ 3210340 w 3210340"/>
              <a:gd name="connsiteY6" fmla="*/ 258598 h 1551558"/>
              <a:gd name="connsiteX7" fmla="*/ 3210340 w 3210340"/>
              <a:gd name="connsiteY7" fmla="*/ 905076 h 1551558"/>
              <a:gd name="connsiteX8" fmla="*/ 3210340 w 3210340"/>
              <a:gd name="connsiteY8" fmla="*/ 905076 h 1551558"/>
              <a:gd name="connsiteX9" fmla="*/ 3210340 w 3210340"/>
              <a:gd name="connsiteY9" fmla="*/ 1292965 h 1551558"/>
              <a:gd name="connsiteX10" fmla="*/ 3210340 w 3210340"/>
              <a:gd name="connsiteY10" fmla="*/ 1292960 h 1551558"/>
              <a:gd name="connsiteX11" fmla="*/ 2951742 w 3210340"/>
              <a:gd name="connsiteY11" fmla="*/ 1551558 h 1551558"/>
              <a:gd name="connsiteX12" fmla="*/ 1337642 w 3210340"/>
              <a:gd name="connsiteY12" fmla="*/ 1551558 h 1551558"/>
              <a:gd name="connsiteX13" fmla="*/ 936360 w 3210340"/>
              <a:gd name="connsiteY13" fmla="*/ 1745503 h 1551558"/>
              <a:gd name="connsiteX14" fmla="*/ 535057 w 3210340"/>
              <a:gd name="connsiteY14" fmla="*/ 1551558 h 1551558"/>
              <a:gd name="connsiteX15" fmla="*/ 258598 w 3210340"/>
              <a:gd name="connsiteY15" fmla="*/ 1551558 h 1551558"/>
              <a:gd name="connsiteX16" fmla="*/ 0 w 3210340"/>
              <a:gd name="connsiteY16" fmla="*/ 1292960 h 1551558"/>
              <a:gd name="connsiteX17" fmla="*/ 0 w 3210340"/>
              <a:gd name="connsiteY17" fmla="*/ 1292965 h 1551558"/>
              <a:gd name="connsiteX18" fmla="*/ 0 w 3210340"/>
              <a:gd name="connsiteY18" fmla="*/ 905076 h 1551558"/>
              <a:gd name="connsiteX19" fmla="*/ 0 w 3210340"/>
              <a:gd name="connsiteY19" fmla="*/ 905076 h 1551558"/>
              <a:gd name="connsiteX20" fmla="*/ 0 w 3210340"/>
              <a:gd name="connsiteY20" fmla="*/ 258598 h 1551558"/>
              <a:gd name="connsiteX0" fmla="*/ 0 w 3210340"/>
              <a:gd name="connsiteY0" fmla="*/ 258598 h 1745503"/>
              <a:gd name="connsiteX1" fmla="*/ 258598 w 3210340"/>
              <a:gd name="connsiteY1" fmla="*/ 0 h 1745503"/>
              <a:gd name="connsiteX2" fmla="*/ 535057 w 3210340"/>
              <a:gd name="connsiteY2" fmla="*/ 0 h 1745503"/>
              <a:gd name="connsiteX3" fmla="*/ 535057 w 3210340"/>
              <a:gd name="connsiteY3" fmla="*/ 0 h 1745503"/>
              <a:gd name="connsiteX4" fmla="*/ 1337642 w 3210340"/>
              <a:gd name="connsiteY4" fmla="*/ 0 h 1745503"/>
              <a:gd name="connsiteX5" fmla="*/ 2951742 w 3210340"/>
              <a:gd name="connsiteY5" fmla="*/ 0 h 1745503"/>
              <a:gd name="connsiteX6" fmla="*/ 3210340 w 3210340"/>
              <a:gd name="connsiteY6" fmla="*/ 258598 h 1745503"/>
              <a:gd name="connsiteX7" fmla="*/ 3210340 w 3210340"/>
              <a:gd name="connsiteY7" fmla="*/ 905076 h 1745503"/>
              <a:gd name="connsiteX8" fmla="*/ 3210340 w 3210340"/>
              <a:gd name="connsiteY8" fmla="*/ 905076 h 1745503"/>
              <a:gd name="connsiteX9" fmla="*/ 3210340 w 3210340"/>
              <a:gd name="connsiteY9" fmla="*/ 1292965 h 1745503"/>
              <a:gd name="connsiteX10" fmla="*/ 3210340 w 3210340"/>
              <a:gd name="connsiteY10" fmla="*/ 1292960 h 1745503"/>
              <a:gd name="connsiteX11" fmla="*/ 2951742 w 3210340"/>
              <a:gd name="connsiteY11" fmla="*/ 1551558 h 1745503"/>
              <a:gd name="connsiteX12" fmla="*/ 1337642 w 3210340"/>
              <a:gd name="connsiteY12" fmla="*/ 1551558 h 1745503"/>
              <a:gd name="connsiteX13" fmla="*/ 936360 w 3210340"/>
              <a:gd name="connsiteY13" fmla="*/ 1745503 h 1745503"/>
              <a:gd name="connsiteX14" fmla="*/ 385970 w 3210340"/>
              <a:gd name="connsiteY14" fmla="*/ 1551558 h 1745503"/>
              <a:gd name="connsiteX15" fmla="*/ 258598 w 3210340"/>
              <a:gd name="connsiteY15" fmla="*/ 1551558 h 1745503"/>
              <a:gd name="connsiteX16" fmla="*/ 0 w 3210340"/>
              <a:gd name="connsiteY16" fmla="*/ 1292960 h 1745503"/>
              <a:gd name="connsiteX17" fmla="*/ 0 w 3210340"/>
              <a:gd name="connsiteY17" fmla="*/ 1292965 h 1745503"/>
              <a:gd name="connsiteX18" fmla="*/ 0 w 3210340"/>
              <a:gd name="connsiteY18" fmla="*/ 905076 h 1745503"/>
              <a:gd name="connsiteX19" fmla="*/ 0 w 3210340"/>
              <a:gd name="connsiteY19" fmla="*/ 905076 h 1745503"/>
              <a:gd name="connsiteX20" fmla="*/ 0 w 3210340"/>
              <a:gd name="connsiteY20" fmla="*/ 258598 h 1745503"/>
              <a:gd name="connsiteX0" fmla="*/ 0 w 3210340"/>
              <a:gd name="connsiteY0" fmla="*/ 258598 h 1745503"/>
              <a:gd name="connsiteX1" fmla="*/ 258598 w 3210340"/>
              <a:gd name="connsiteY1" fmla="*/ 0 h 1745503"/>
              <a:gd name="connsiteX2" fmla="*/ 535057 w 3210340"/>
              <a:gd name="connsiteY2" fmla="*/ 0 h 1745503"/>
              <a:gd name="connsiteX3" fmla="*/ 535057 w 3210340"/>
              <a:gd name="connsiteY3" fmla="*/ 0 h 1745503"/>
              <a:gd name="connsiteX4" fmla="*/ 1337642 w 3210340"/>
              <a:gd name="connsiteY4" fmla="*/ 0 h 1745503"/>
              <a:gd name="connsiteX5" fmla="*/ 2951742 w 3210340"/>
              <a:gd name="connsiteY5" fmla="*/ 0 h 1745503"/>
              <a:gd name="connsiteX6" fmla="*/ 3210340 w 3210340"/>
              <a:gd name="connsiteY6" fmla="*/ 258598 h 1745503"/>
              <a:gd name="connsiteX7" fmla="*/ 3210340 w 3210340"/>
              <a:gd name="connsiteY7" fmla="*/ 905076 h 1745503"/>
              <a:gd name="connsiteX8" fmla="*/ 3210340 w 3210340"/>
              <a:gd name="connsiteY8" fmla="*/ 905076 h 1745503"/>
              <a:gd name="connsiteX9" fmla="*/ 3210340 w 3210340"/>
              <a:gd name="connsiteY9" fmla="*/ 1292965 h 1745503"/>
              <a:gd name="connsiteX10" fmla="*/ 3210340 w 3210340"/>
              <a:gd name="connsiteY10" fmla="*/ 1292960 h 1745503"/>
              <a:gd name="connsiteX11" fmla="*/ 2951742 w 3210340"/>
              <a:gd name="connsiteY11" fmla="*/ 1551558 h 1745503"/>
              <a:gd name="connsiteX12" fmla="*/ 602146 w 3210340"/>
              <a:gd name="connsiteY12" fmla="*/ 1551558 h 1745503"/>
              <a:gd name="connsiteX13" fmla="*/ 936360 w 3210340"/>
              <a:gd name="connsiteY13" fmla="*/ 1745503 h 1745503"/>
              <a:gd name="connsiteX14" fmla="*/ 385970 w 3210340"/>
              <a:gd name="connsiteY14" fmla="*/ 1551558 h 1745503"/>
              <a:gd name="connsiteX15" fmla="*/ 258598 w 3210340"/>
              <a:gd name="connsiteY15" fmla="*/ 1551558 h 1745503"/>
              <a:gd name="connsiteX16" fmla="*/ 0 w 3210340"/>
              <a:gd name="connsiteY16" fmla="*/ 1292960 h 1745503"/>
              <a:gd name="connsiteX17" fmla="*/ 0 w 3210340"/>
              <a:gd name="connsiteY17" fmla="*/ 1292965 h 1745503"/>
              <a:gd name="connsiteX18" fmla="*/ 0 w 3210340"/>
              <a:gd name="connsiteY18" fmla="*/ 905076 h 1745503"/>
              <a:gd name="connsiteX19" fmla="*/ 0 w 3210340"/>
              <a:gd name="connsiteY19" fmla="*/ 905076 h 1745503"/>
              <a:gd name="connsiteX20" fmla="*/ 0 w 3210340"/>
              <a:gd name="connsiteY20" fmla="*/ 258598 h 1745503"/>
              <a:gd name="connsiteX0" fmla="*/ 0 w 3210340"/>
              <a:gd name="connsiteY0" fmla="*/ 258598 h 1675929"/>
              <a:gd name="connsiteX1" fmla="*/ 258598 w 3210340"/>
              <a:gd name="connsiteY1" fmla="*/ 0 h 1675929"/>
              <a:gd name="connsiteX2" fmla="*/ 535057 w 3210340"/>
              <a:gd name="connsiteY2" fmla="*/ 0 h 1675929"/>
              <a:gd name="connsiteX3" fmla="*/ 535057 w 3210340"/>
              <a:gd name="connsiteY3" fmla="*/ 0 h 1675929"/>
              <a:gd name="connsiteX4" fmla="*/ 1337642 w 3210340"/>
              <a:gd name="connsiteY4" fmla="*/ 0 h 1675929"/>
              <a:gd name="connsiteX5" fmla="*/ 2951742 w 3210340"/>
              <a:gd name="connsiteY5" fmla="*/ 0 h 1675929"/>
              <a:gd name="connsiteX6" fmla="*/ 3210340 w 3210340"/>
              <a:gd name="connsiteY6" fmla="*/ 258598 h 1675929"/>
              <a:gd name="connsiteX7" fmla="*/ 3210340 w 3210340"/>
              <a:gd name="connsiteY7" fmla="*/ 905076 h 1675929"/>
              <a:gd name="connsiteX8" fmla="*/ 3210340 w 3210340"/>
              <a:gd name="connsiteY8" fmla="*/ 905076 h 1675929"/>
              <a:gd name="connsiteX9" fmla="*/ 3210340 w 3210340"/>
              <a:gd name="connsiteY9" fmla="*/ 1292965 h 1675929"/>
              <a:gd name="connsiteX10" fmla="*/ 3210340 w 3210340"/>
              <a:gd name="connsiteY10" fmla="*/ 1292960 h 1675929"/>
              <a:gd name="connsiteX11" fmla="*/ 2951742 w 3210340"/>
              <a:gd name="connsiteY11" fmla="*/ 1551558 h 1675929"/>
              <a:gd name="connsiteX12" fmla="*/ 602146 w 3210340"/>
              <a:gd name="connsiteY12" fmla="*/ 1551558 h 1675929"/>
              <a:gd name="connsiteX13" fmla="*/ 359891 w 3210340"/>
              <a:gd name="connsiteY13" fmla="*/ 1675929 h 1675929"/>
              <a:gd name="connsiteX14" fmla="*/ 385970 w 3210340"/>
              <a:gd name="connsiteY14" fmla="*/ 1551558 h 1675929"/>
              <a:gd name="connsiteX15" fmla="*/ 258598 w 3210340"/>
              <a:gd name="connsiteY15" fmla="*/ 1551558 h 1675929"/>
              <a:gd name="connsiteX16" fmla="*/ 0 w 3210340"/>
              <a:gd name="connsiteY16" fmla="*/ 1292960 h 1675929"/>
              <a:gd name="connsiteX17" fmla="*/ 0 w 3210340"/>
              <a:gd name="connsiteY17" fmla="*/ 1292965 h 1675929"/>
              <a:gd name="connsiteX18" fmla="*/ 0 w 3210340"/>
              <a:gd name="connsiteY18" fmla="*/ 905076 h 1675929"/>
              <a:gd name="connsiteX19" fmla="*/ 0 w 3210340"/>
              <a:gd name="connsiteY19" fmla="*/ 905076 h 1675929"/>
              <a:gd name="connsiteX20" fmla="*/ 0 w 3210340"/>
              <a:gd name="connsiteY20" fmla="*/ 258598 h 1675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10340" h="1675929">
                <a:moveTo>
                  <a:pt x="0" y="258598"/>
                </a:moveTo>
                <a:cubicBezTo>
                  <a:pt x="0" y="115778"/>
                  <a:pt x="115778" y="0"/>
                  <a:pt x="258598" y="0"/>
                </a:cubicBezTo>
                <a:lnTo>
                  <a:pt x="535057" y="0"/>
                </a:lnTo>
                <a:lnTo>
                  <a:pt x="535057" y="0"/>
                </a:lnTo>
                <a:lnTo>
                  <a:pt x="1337642" y="0"/>
                </a:lnTo>
                <a:lnTo>
                  <a:pt x="2951742" y="0"/>
                </a:lnTo>
                <a:cubicBezTo>
                  <a:pt x="3094562" y="0"/>
                  <a:pt x="3210340" y="115778"/>
                  <a:pt x="3210340" y="258598"/>
                </a:cubicBezTo>
                <a:lnTo>
                  <a:pt x="3210340" y="905076"/>
                </a:lnTo>
                <a:lnTo>
                  <a:pt x="3210340" y="905076"/>
                </a:lnTo>
                <a:lnTo>
                  <a:pt x="3210340" y="1292965"/>
                </a:lnTo>
                <a:lnTo>
                  <a:pt x="3210340" y="1292960"/>
                </a:lnTo>
                <a:cubicBezTo>
                  <a:pt x="3210340" y="1435780"/>
                  <a:pt x="3094562" y="1551558"/>
                  <a:pt x="2951742" y="1551558"/>
                </a:cubicBezTo>
                <a:lnTo>
                  <a:pt x="602146" y="1551558"/>
                </a:lnTo>
                <a:lnTo>
                  <a:pt x="359891" y="1675929"/>
                </a:lnTo>
                <a:lnTo>
                  <a:pt x="385970" y="1551558"/>
                </a:lnTo>
                <a:lnTo>
                  <a:pt x="258598" y="1551558"/>
                </a:lnTo>
                <a:cubicBezTo>
                  <a:pt x="115778" y="1551558"/>
                  <a:pt x="0" y="1435780"/>
                  <a:pt x="0" y="1292960"/>
                </a:cubicBezTo>
                <a:lnTo>
                  <a:pt x="0" y="1292965"/>
                </a:lnTo>
                <a:lnTo>
                  <a:pt x="0" y="905076"/>
                </a:lnTo>
                <a:lnTo>
                  <a:pt x="0" y="905076"/>
                </a:lnTo>
                <a:lnTo>
                  <a:pt x="0" y="2585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9F60DA-8487-7B1E-09FD-176F1085C905}"/>
              </a:ext>
            </a:extLst>
          </p:cNvPr>
          <p:cNvSpPr txBox="1"/>
          <p:nvPr/>
        </p:nvSpPr>
        <p:spPr>
          <a:xfrm>
            <a:off x="1660069" y="3572577"/>
            <a:ext cx="3115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xl" i="1" dirty="0">
                <a:ea typeface="Calibri"/>
                <a:cs typeface="Calibri"/>
                <a:sym typeface="Calibri"/>
              </a:rPr>
              <a:t>Todo esto suena genial, pero lo que realmente quiero saber es ¿cómo te conviertes en un Atleta Líder? 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12BD3DD1-D9E5-ACDF-7710-6CBCB6098816}"/>
              </a:ext>
            </a:extLst>
          </p:cNvPr>
          <p:cNvSpPr/>
          <p:nvPr/>
        </p:nvSpPr>
        <p:spPr>
          <a:xfrm rot="454642">
            <a:off x="5679034" y="1787297"/>
            <a:ext cx="7197051" cy="5902354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53A43B2C-013B-73CE-7B65-7F95CA33994E}"/>
              </a:ext>
            </a:extLst>
          </p:cNvPr>
          <p:cNvSpPr txBox="1">
            <a:spLocks/>
          </p:cNvSpPr>
          <p:nvPr/>
        </p:nvSpPr>
        <p:spPr>
          <a:xfrm>
            <a:off x="7267673" y="2972479"/>
            <a:ext cx="3807727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s-xl" sz="2800" b="1" dirty="0">
                <a:solidFill>
                  <a:schemeClr val="bg1"/>
                </a:solidFill>
                <a:latin typeface="+mj-lt"/>
              </a:rPr>
              <a:t>¿Cómo </a:t>
            </a:r>
            <a:r>
              <a:rPr lang="es-xl" sz="2800" b="1" dirty="0">
                <a:solidFill>
                  <a:schemeClr val="tx2"/>
                </a:solidFill>
                <a:latin typeface="+mj-lt"/>
              </a:rPr>
              <a:t>HARÍAS UN RELEVO Y PASARÍAS </a:t>
            </a:r>
            <a:r>
              <a:rPr lang="es-xl" sz="2800" b="1" dirty="0">
                <a:solidFill>
                  <a:schemeClr val="bg1"/>
                </a:solidFill>
                <a:latin typeface="+mj-lt"/>
              </a:rPr>
              <a:t>la pregunta a otros?</a:t>
            </a:r>
          </a:p>
        </p:txBody>
      </p:sp>
      <p:pic>
        <p:nvPicPr>
          <p:cNvPr id="13" name="Graphic 12" descr="Bombilla con relleno sólido">
            <a:extLst>
              <a:ext uri="{FF2B5EF4-FFF2-40B4-BE49-F238E27FC236}">
                <a16:creationId xmlns:a16="http://schemas.microsoft.com/office/drawing/2014/main" id="{51559B77-FD32-A57E-49D7-6FA3F0B552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40573" y="295137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9335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">
            <a:extLst>
              <a:ext uri="{FF2B5EF4-FFF2-40B4-BE49-F238E27FC236}">
                <a16:creationId xmlns:a16="http://schemas.microsoft.com/office/drawing/2014/main" id="{72E2B37F-9C9D-8422-8EC8-AD75390B470D}"/>
              </a:ext>
            </a:extLst>
          </p:cNvPr>
          <p:cNvSpPr/>
          <p:nvPr/>
        </p:nvSpPr>
        <p:spPr>
          <a:xfrm rot="454642">
            <a:off x="5679034" y="1775283"/>
            <a:ext cx="7197051" cy="5902354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38307C-9B02-5FE4-5239-C539FB914A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599" y="555712"/>
            <a:ext cx="8583863" cy="466685"/>
          </a:xfrm>
        </p:spPr>
        <p:txBody>
          <a:bodyPr/>
          <a:lstStyle/>
          <a:p>
            <a:r>
              <a:rPr lang="es-xl" dirty="0"/>
              <a:t>Decidir sobre cómo abordar las preguntas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867D22-6A43-D3BF-E8AB-01F7585494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98599" y="1051414"/>
            <a:ext cx="5166895" cy="376034"/>
          </a:xfrm>
        </p:spPr>
        <p:txBody>
          <a:bodyPr>
            <a:noAutofit/>
          </a:bodyPr>
          <a:lstStyle/>
          <a:p>
            <a:r>
              <a:rPr lang="es-xl" dirty="0"/>
              <a:t>Haz un relevo y pasa la pregunta a otros</a:t>
            </a:r>
          </a:p>
          <a:p>
            <a:endParaRPr lang="es-xl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2DE1F46-A75C-ED4B-4F7C-342AA84C1D2C}"/>
              </a:ext>
            </a:extLst>
          </p:cNvPr>
          <p:cNvSpPr txBox="1">
            <a:spLocks/>
          </p:cNvSpPr>
          <p:nvPr/>
        </p:nvSpPr>
        <p:spPr>
          <a:xfrm>
            <a:off x="598005" y="2337941"/>
            <a:ext cx="5288233" cy="790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750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</a:pPr>
            <a:r>
              <a:rPr lang="es-xl" sz="2000" dirty="0"/>
              <a:t>Estás moderando un debate sobre las Olimpiadas Especiales y alguien dice: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5C17C86-F2FB-F944-8923-148D24C8849F}"/>
              </a:ext>
            </a:extLst>
          </p:cNvPr>
          <p:cNvSpPr txBox="1">
            <a:spLocks/>
          </p:cNvSpPr>
          <p:nvPr/>
        </p:nvSpPr>
        <p:spPr>
          <a:xfrm>
            <a:off x="647700" y="1853815"/>
            <a:ext cx="3412090" cy="506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xl" sz="2000" b="1" dirty="0">
                <a:solidFill>
                  <a:schemeClr val="tx2"/>
                </a:solidFill>
              </a:rPr>
              <a:t>Vamos a practicar</a:t>
            </a:r>
          </a:p>
        </p:txBody>
      </p:sp>
      <p:pic>
        <p:nvPicPr>
          <p:cNvPr id="7" name="Graphic 6" descr="Lápiz con relleno sólido">
            <a:extLst>
              <a:ext uri="{FF2B5EF4-FFF2-40B4-BE49-F238E27FC236}">
                <a16:creationId xmlns:a16="http://schemas.microsoft.com/office/drawing/2014/main" id="{04520BB3-0E2F-0134-5E67-4BC859DAA9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95793" y="1686536"/>
            <a:ext cx="506136" cy="506136"/>
          </a:xfrm>
          <a:prstGeom prst="rect">
            <a:avLst/>
          </a:prstGeom>
        </p:spPr>
      </p:pic>
      <p:pic>
        <p:nvPicPr>
          <p:cNvPr id="8" name="Graphic 7" descr="Perfil masculino con relleno sólido">
            <a:extLst>
              <a:ext uri="{FF2B5EF4-FFF2-40B4-BE49-F238E27FC236}">
                <a16:creationId xmlns:a16="http://schemas.microsoft.com/office/drawing/2014/main" id="{F9A62496-E71A-479C-6250-58AEB1C120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6889" y="4985556"/>
            <a:ext cx="1169164" cy="1169164"/>
          </a:xfrm>
          <a:prstGeom prst="rect">
            <a:avLst/>
          </a:prstGeom>
        </p:spPr>
      </p:pic>
      <p:sp>
        <p:nvSpPr>
          <p:cNvPr id="9" name="Speech Bubble: Rectangle with Corners Rounded 25">
            <a:extLst>
              <a:ext uri="{FF2B5EF4-FFF2-40B4-BE49-F238E27FC236}">
                <a16:creationId xmlns:a16="http://schemas.microsoft.com/office/drawing/2014/main" id="{BF9DB7DC-3819-B9E1-9C97-D6A655AB0944}"/>
              </a:ext>
            </a:extLst>
          </p:cNvPr>
          <p:cNvSpPr/>
          <p:nvPr/>
        </p:nvSpPr>
        <p:spPr>
          <a:xfrm>
            <a:off x="1294724" y="3312059"/>
            <a:ext cx="4026575" cy="1859405"/>
          </a:xfrm>
          <a:custGeom>
            <a:avLst/>
            <a:gdLst>
              <a:gd name="connsiteX0" fmla="*/ 0 w 3210340"/>
              <a:gd name="connsiteY0" fmla="*/ 258598 h 1551558"/>
              <a:gd name="connsiteX1" fmla="*/ 258598 w 3210340"/>
              <a:gd name="connsiteY1" fmla="*/ 0 h 1551558"/>
              <a:gd name="connsiteX2" fmla="*/ 535057 w 3210340"/>
              <a:gd name="connsiteY2" fmla="*/ 0 h 1551558"/>
              <a:gd name="connsiteX3" fmla="*/ 535057 w 3210340"/>
              <a:gd name="connsiteY3" fmla="*/ 0 h 1551558"/>
              <a:gd name="connsiteX4" fmla="*/ 1337642 w 3210340"/>
              <a:gd name="connsiteY4" fmla="*/ 0 h 1551558"/>
              <a:gd name="connsiteX5" fmla="*/ 2951742 w 3210340"/>
              <a:gd name="connsiteY5" fmla="*/ 0 h 1551558"/>
              <a:gd name="connsiteX6" fmla="*/ 3210340 w 3210340"/>
              <a:gd name="connsiteY6" fmla="*/ 258598 h 1551558"/>
              <a:gd name="connsiteX7" fmla="*/ 3210340 w 3210340"/>
              <a:gd name="connsiteY7" fmla="*/ 905076 h 1551558"/>
              <a:gd name="connsiteX8" fmla="*/ 3210340 w 3210340"/>
              <a:gd name="connsiteY8" fmla="*/ 905076 h 1551558"/>
              <a:gd name="connsiteX9" fmla="*/ 3210340 w 3210340"/>
              <a:gd name="connsiteY9" fmla="*/ 1292965 h 1551558"/>
              <a:gd name="connsiteX10" fmla="*/ 3210340 w 3210340"/>
              <a:gd name="connsiteY10" fmla="*/ 1292960 h 1551558"/>
              <a:gd name="connsiteX11" fmla="*/ 2951742 w 3210340"/>
              <a:gd name="connsiteY11" fmla="*/ 1551558 h 1551558"/>
              <a:gd name="connsiteX12" fmla="*/ 1337642 w 3210340"/>
              <a:gd name="connsiteY12" fmla="*/ 1551558 h 1551558"/>
              <a:gd name="connsiteX13" fmla="*/ 936360 w 3210340"/>
              <a:gd name="connsiteY13" fmla="*/ 1745503 h 1551558"/>
              <a:gd name="connsiteX14" fmla="*/ 535057 w 3210340"/>
              <a:gd name="connsiteY14" fmla="*/ 1551558 h 1551558"/>
              <a:gd name="connsiteX15" fmla="*/ 258598 w 3210340"/>
              <a:gd name="connsiteY15" fmla="*/ 1551558 h 1551558"/>
              <a:gd name="connsiteX16" fmla="*/ 0 w 3210340"/>
              <a:gd name="connsiteY16" fmla="*/ 1292960 h 1551558"/>
              <a:gd name="connsiteX17" fmla="*/ 0 w 3210340"/>
              <a:gd name="connsiteY17" fmla="*/ 1292965 h 1551558"/>
              <a:gd name="connsiteX18" fmla="*/ 0 w 3210340"/>
              <a:gd name="connsiteY18" fmla="*/ 905076 h 1551558"/>
              <a:gd name="connsiteX19" fmla="*/ 0 w 3210340"/>
              <a:gd name="connsiteY19" fmla="*/ 905076 h 1551558"/>
              <a:gd name="connsiteX20" fmla="*/ 0 w 3210340"/>
              <a:gd name="connsiteY20" fmla="*/ 258598 h 1551558"/>
              <a:gd name="connsiteX0" fmla="*/ 0 w 3210340"/>
              <a:gd name="connsiteY0" fmla="*/ 258598 h 1745503"/>
              <a:gd name="connsiteX1" fmla="*/ 258598 w 3210340"/>
              <a:gd name="connsiteY1" fmla="*/ 0 h 1745503"/>
              <a:gd name="connsiteX2" fmla="*/ 535057 w 3210340"/>
              <a:gd name="connsiteY2" fmla="*/ 0 h 1745503"/>
              <a:gd name="connsiteX3" fmla="*/ 535057 w 3210340"/>
              <a:gd name="connsiteY3" fmla="*/ 0 h 1745503"/>
              <a:gd name="connsiteX4" fmla="*/ 1337642 w 3210340"/>
              <a:gd name="connsiteY4" fmla="*/ 0 h 1745503"/>
              <a:gd name="connsiteX5" fmla="*/ 2951742 w 3210340"/>
              <a:gd name="connsiteY5" fmla="*/ 0 h 1745503"/>
              <a:gd name="connsiteX6" fmla="*/ 3210340 w 3210340"/>
              <a:gd name="connsiteY6" fmla="*/ 258598 h 1745503"/>
              <a:gd name="connsiteX7" fmla="*/ 3210340 w 3210340"/>
              <a:gd name="connsiteY7" fmla="*/ 905076 h 1745503"/>
              <a:gd name="connsiteX8" fmla="*/ 3210340 w 3210340"/>
              <a:gd name="connsiteY8" fmla="*/ 905076 h 1745503"/>
              <a:gd name="connsiteX9" fmla="*/ 3210340 w 3210340"/>
              <a:gd name="connsiteY9" fmla="*/ 1292965 h 1745503"/>
              <a:gd name="connsiteX10" fmla="*/ 3210340 w 3210340"/>
              <a:gd name="connsiteY10" fmla="*/ 1292960 h 1745503"/>
              <a:gd name="connsiteX11" fmla="*/ 2951742 w 3210340"/>
              <a:gd name="connsiteY11" fmla="*/ 1551558 h 1745503"/>
              <a:gd name="connsiteX12" fmla="*/ 1337642 w 3210340"/>
              <a:gd name="connsiteY12" fmla="*/ 1551558 h 1745503"/>
              <a:gd name="connsiteX13" fmla="*/ 936360 w 3210340"/>
              <a:gd name="connsiteY13" fmla="*/ 1745503 h 1745503"/>
              <a:gd name="connsiteX14" fmla="*/ 385970 w 3210340"/>
              <a:gd name="connsiteY14" fmla="*/ 1551558 h 1745503"/>
              <a:gd name="connsiteX15" fmla="*/ 258598 w 3210340"/>
              <a:gd name="connsiteY15" fmla="*/ 1551558 h 1745503"/>
              <a:gd name="connsiteX16" fmla="*/ 0 w 3210340"/>
              <a:gd name="connsiteY16" fmla="*/ 1292960 h 1745503"/>
              <a:gd name="connsiteX17" fmla="*/ 0 w 3210340"/>
              <a:gd name="connsiteY17" fmla="*/ 1292965 h 1745503"/>
              <a:gd name="connsiteX18" fmla="*/ 0 w 3210340"/>
              <a:gd name="connsiteY18" fmla="*/ 905076 h 1745503"/>
              <a:gd name="connsiteX19" fmla="*/ 0 w 3210340"/>
              <a:gd name="connsiteY19" fmla="*/ 905076 h 1745503"/>
              <a:gd name="connsiteX20" fmla="*/ 0 w 3210340"/>
              <a:gd name="connsiteY20" fmla="*/ 258598 h 1745503"/>
              <a:gd name="connsiteX0" fmla="*/ 0 w 3210340"/>
              <a:gd name="connsiteY0" fmla="*/ 258598 h 1745503"/>
              <a:gd name="connsiteX1" fmla="*/ 258598 w 3210340"/>
              <a:gd name="connsiteY1" fmla="*/ 0 h 1745503"/>
              <a:gd name="connsiteX2" fmla="*/ 535057 w 3210340"/>
              <a:gd name="connsiteY2" fmla="*/ 0 h 1745503"/>
              <a:gd name="connsiteX3" fmla="*/ 535057 w 3210340"/>
              <a:gd name="connsiteY3" fmla="*/ 0 h 1745503"/>
              <a:gd name="connsiteX4" fmla="*/ 1337642 w 3210340"/>
              <a:gd name="connsiteY4" fmla="*/ 0 h 1745503"/>
              <a:gd name="connsiteX5" fmla="*/ 2951742 w 3210340"/>
              <a:gd name="connsiteY5" fmla="*/ 0 h 1745503"/>
              <a:gd name="connsiteX6" fmla="*/ 3210340 w 3210340"/>
              <a:gd name="connsiteY6" fmla="*/ 258598 h 1745503"/>
              <a:gd name="connsiteX7" fmla="*/ 3210340 w 3210340"/>
              <a:gd name="connsiteY7" fmla="*/ 905076 h 1745503"/>
              <a:gd name="connsiteX8" fmla="*/ 3210340 w 3210340"/>
              <a:gd name="connsiteY8" fmla="*/ 905076 h 1745503"/>
              <a:gd name="connsiteX9" fmla="*/ 3210340 w 3210340"/>
              <a:gd name="connsiteY9" fmla="*/ 1292965 h 1745503"/>
              <a:gd name="connsiteX10" fmla="*/ 3210340 w 3210340"/>
              <a:gd name="connsiteY10" fmla="*/ 1292960 h 1745503"/>
              <a:gd name="connsiteX11" fmla="*/ 2951742 w 3210340"/>
              <a:gd name="connsiteY11" fmla="*/ 1551558 h 1745503"/>
              <a:gd name="connsiteX12" fmla="*/ 602146 w 3210340"/>
              <a:gd name="connsiteY12" fmla="*/ 1551558 h 1745503"/>
              <a:gd name="connsiteX13" fmla="*/ 936360 w 3210340"/>
              <a:gd name="connsiteY13" fmla="*/ 1745503 h 1745503"/>
              <a:gd name="connsiteX14" fmla="*/ 385970 w 3210340"/>
              <a:gd name="connsiteY14" fmla="*/ 1551558 h 1745503"/>
              <a:gd name="connsiteX15" fmla="*/ 258598 w 3210340"/>
              <a:gd name="connsiteY15" fmla="*/ 1551558 h 1745503"/>
              <a:gd name="connsiteX16" fmla="*/ 0 w 3210340"/>
              <a:gd name="connsiteY16" fmla="*/ 1292960 h 1745503"/>
              <a:gd name="connsiteX17" fmla="*/ 0 w 3210340"/>
              <a:gd name="connsiteY17" fmla="*/ 1292965 h 1745503"/>
              <a:gd name="connsiteX18" fmla="*/ 0 w 3210340"/>
              <a:gd name="connsiteY18" fmla="*/ 905076 h 1745503"/>
              <a:gd name="connsiteX19" fmla="*/ 0 w 3210340"/>
              <a:gd name="connsiteY19" fmla="*/ 905076 h 1745503"/>
              <a:gd name="connsiteX20" fmla="*/ 0 w 3210340"/>
              <a:gd name="connsiteY20" fmla="*/ 258598 h 1745503"/>
              <a:gd name="connsiteX0" fmla="*/ 0 w 3210340"/>
              <a:gd name="connsiteY0" fmla="*/ 258598 h 1675929"/>
              <a:gd name="connsiteX1" fmla="*/ 258598 w 3210340"/>
              <a:gd name="connsiteY1" fmla="*/ 0 h 1675929"/>
              <a:gd name="connsiteX2" fmla="*/ 535057 w 3210340"/>
              <a:gd name="connsiteY2" fmla="*/ 0 h 1675929"/>
              <a:gd name="connsiteX3" fmla="*/ 535057 w 3210340"/>
              <a:gd name="connsiteY3" fmla="*/ 0 h 1675929"/>
              <a:gd name="connsiteX4" fmla="*/ 1337642 w 3210340"/>
              <a:gd name="connsiteY4" fmla="*/ 0 h 1675929"/>
              <a:gd name="connsiteX5" fmla="*/ 2951742 w 3210340"/>
              <a:gd name="connsiteY5" fmla="*/ 0 h 1675929"/>
              <a:gd name="connsiteX6" fmla="*/ 3210340 w 3210340"/>
              <a:gd name="connsiteY6" fmla="*/ 258598 h 1675929"/>
              <a:gd name="connsiteX7" fmla="*/ 3210340 w 3210340"/>
              <a:gd name="connsiteY7" fmla="*/ 905076 h 1675929"/>
              <a:gd name="connsiteX8" fmla="*/ 3210340 w 3210340"/>
              <a:gd name="connsiteY8" fmla="*/ 905076 h 1675929"/>
              <a:gd name="connsiteX9" fmla="*/ 3210340 w 3210340"/>
              <a:gd name="connsiteY9" fmla="*/ 1292965 h 1675929"/>
              <a:gd name="connsiteX10" fmla="*/ 3210340 w 3210340"/>
              <a:gd name="connsiteY10" fmla="*/ 1292960 h 1675929"/>
              <a:gd name="connsiteX11" fmla="*/ 2951742 w 3210340"/>
              <a:gd name="connsiteY11" fmla="*/ 1551558 h 1675929"/>
              <a:gd name="connsiteX12" fmla="*/ 602146 w 3210340"/>
              <a:gd name="connsiteY12" fmla="*/ 1551558 h 1675929"/>
              <a:gd name="connsiteX13" fmla="*/ 359891 w 3210340"/>
              <a:gd name="connsiteY13" fmla="*/ 1675929 h 1675929"/>
              <a:gd name="connsiteX14" fmla="*/ 385970 w 3210340"/>
              <a:gd name="connsiteY14" fmla="*/ 1551558 h 1675929"/>
              <a:gd name="connsiteX15" fmla="*/ 258598 w 3210340"/>
              <a:gd name="connsiteY15" fmla="*/ 1551558 h 1675929"/>
              <a:gd name="connsiteX16" fmla="*/ 0 w 3210340"/>
              <a:gd name="connsiteY16" fmla="*/ 1292960 h 1675929"/>
              <a:gd name="connsiteX17" fmla="*/ 0 w 3210340"/>
              <a:gd name="connsiteY17" fmla="*/ 1292965 h 1675929"/>
              <a:gd name="connsiteX18" fmla="*/ 0 w 3210340"/>
              <a:gd name="connsiteY18" fmla="*/ 905076 h 1675929"/>
              <a:gd name="connsiteX19" fmla="*/ 0 w 3210340"/>
              <a:gd name="connsiteY19" fmla="*/ 905076 h 1675929"/>
              <a:gd name="connsiteX20" fmla="*/ 0 w 3210340"/>
              <a:gd name="connsiteY20" fmla="*/ 258598 h 1675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10340" h="1675929">
                <a:moveTo>
                  <a:pt x="0" y="258598"/>
                </a:moveTo>
                <a:cubicBezTo>
                  <a:pt x="0" y="115778"/>
                  <a:pt x="115778" y="0"/>
                  <a:pt x="258598" y="0"/>
                </a:cubicBezTo>
                <a:lnTo>
                  <a:pt x="535057" y="0"/>
                </a:lnTo>
                <a:lnTo>
                  <a:pt x="535057" y="0"/>
                </a:lnTo>
                <a:lnTo>
                  <a:pt x="1337642" y="0"/>
                </a:lnTo>
                <a:lnTo>
                  <a:pt x="2951742" y="0"/>
                </a:lnTo>
                <a:cubicBezTo>
                  <a:pt x="3094562" y="0"/>
                  <a:pt x="3210340" y="115778"/>
                  <a:pt x="3210340" y="258598"/>
                </a:cubicBezTo>
                <a:lnTo>
                  <a:pt x="3210340" y="905076"/>
                </a:lnTo>
                <a:lnTo>
                  <a:pt x="3210340" y="905076"/>
                </a:lnTo>
                <a:lnTo>
                  <a:pt x="3210340" y="1292965"/>
                </a:lnTo>
                <a:lnTo>
                  <a:pt x="3210340" y="1292960"/>
                </a:lnTo>
                <a:cubicBezTo>
                  <a:pt x="3210340" y="1435780"/>
                  <a:pt x="3094562" y="1551558"/>
                  <a:pt x="2951742" y="1551558"/>
                </a:cubicBezTo>
                <a:lnTo>
                  <a:pt x="602146" y="1551558"/>
                </a:lnTo>
                <a:lnTo>
                  <a:pt x="359891" y="1675929"/>
                </a:lnTo>
                <a:lnTo>
                  <a:pt x="385970" y="1551558"/>
                </a:lnTo>
                <a:lnTo>
                  <a:pt x="258598" y="1551558"/>
                </a:lnTo>
                <a:cubicBezTo>
                  <a:pt x="115778" y="1551558"/>
                  <a:pt x="0" y="1435780"/>
                  <a:pt x="0" y="1292960"/>
                </a:cubicBezTo>
                <a:lnTo>
                  <a:pt x="0" y="1292965"/>
                </a:lnTo>
                <a:lnTo>
                  <a:pt x="0" y="905076"/>
                </a:lnTo>
                <a:lnTo>
                  <a:pt x="0" y="905076"/>
                </a:lnTo>
                <a:lnTo>
                  <a:pt x="0" y="2585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9F60DA-8487-7B1E-09FD-176F1085C905}"/>
              </a:ext>
            </a:extLst>
          </p:cNvPr>
          <p:cNvSpPr txBox="1"/>
          <p:nvPr/>
        </p:nvSpPr>
        <p:spPr>
          <a:xfrm>
            <a:off x="1660070" y="3572577"/>
            <a:ext cx="30965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xl" i="1" dirty="0">
                <a:ea typeface="Calibri"/>
                <a:cs typeface="Calibri"/>
                <a:sym typeface="Calibri"/>
              </a:rPr>
              <a:t>Todo esto suena genial, pero lo que realmente quiero saber es ¿cómo te conviertes en un Atleta Líder? 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82A8D613-C56D-E62A-021B-8E5786749515}"/>
              </a:ext>
            </a:extLst>
          </p:cNvPr>
          <p:cNvSpPr txBox="1">
            <a:spLocks/>
          </p:cNvSpPr>
          <p:nvPr/>
        </p:nvSpPr>
        <p:spPr>
          <a:xfrm>
            <a:off x="7332120" y="3103284"/>
            <a:ext cx="3452546" cy="610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s-xl" sz="2800" b="1" dirty="0">
                <a:solidFill>
                  <a:schemeClr val="bg1"/>
                </a:solidFill>
                <a:latin typeface="+mj-lt"/>
              </a:rPr>
              <a:t>Ejemplo de relevo</a:t>
            </a:r>
          </a:p>
        </p:txBody>
      </p:sp>
      <p:pic>
        <p:nvPicPr>
          <p:cNvPr id="14" name="Graphic 13" descr="Bombilla con relleno sólido">
            <a:extLst>
              <a:ext uri="{FF2B5EF4-FFF2-40B4-BE49-F238E27FC236}">
                <a16:creationId xmlns:a16="http://schemas.microsoft.com/office/drawing/2014/main" id="{32A10489-286D-2CF1-94BE-0123FB7F65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44490" y="2950555"/>
            <a:ext cx="914400" cy="914400"/>
          </a:xfrm>
          <a:prstGeom prst="rect">
            <a:avLst/>
          </a:prstGeom>
        </p:spPr>
      </p:pic>
      <p:pic>
        <p:nvPicPr>
          <p:cNvPr id="15" name="Graphic 14" descr="Luces encendidas con relleno sólido">
            <a:extLst>
              <a:ext uri="{FF2B5EF4-FFF2-40B4-BE49-F238E27FC236}">
                <a16:creationId xmlns:a16="http://schemas.microsoft.com/office/drawing/2014/main" id="{6EB99B4E-3CFA-5806-2CDB-244C8C8AFE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25376" y="2820316"/>
            <a:ext cx="952627" cy="952627"/>
          </a:xfrm>
          <a:prstGeom prst="rect">
            <a:avLst/>
          </a:prstGeom>
        </p:spPr>
      </p:pic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44F0AC48-7452-365A-007F-3D8B29D88992}"/>
              </a:ext>
            </a:extLst>
          </p:cNvPr>
          <p:cNvSpPr txBox="1">
            <a:spLocks/>
          </p:cNvSpPr>
          <p:nvPr/>
        </p:nvSpPr>
        <p:spPr>
          <a:xfrm>
            <a:off x="6344490" y="3938641"/>
            <a:ext cx="4868942" cy="95973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900" marR="0" lvl="0" rtl="0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>
                <a:schemeClr val="lt1"/>
              </a:buClr>
              <a:buSzPts val="2300"/>
            </a:pPr>
            <a:r>
              <a:rPr lang="es-xl" sz="2100" b="0" i="0" u="none" strike="noStrike" cap="none" dirty="0">
                <a:solidFill>
                  <a:schemeClr val="bg1"/>
                </a:solidFill>
                <a:ea typeface="Corbel"/>
                <a:cs typeface="Corbel"/>
                <a:sym typeface="Corbel"/>
              </a:rPr>
              <a:t>Me encantaría saber lo que otros han escuchado sobre lo que se necesita para convertirse en un Atleta Líder.</a:t>
            </a:r>
          </a:p>
        </p:txBody>
      </p:sp>
    </p:spTree>
    <p:extLst>
      <p:ext uri="{BB962C8B-B14F-4D97-AF65-F5344CB8AC3E}">
        <p14:creationId xmlns:p14="http://schemas.microsoft.com/office/powerpoint/2010/main" val="162747702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38307C-9B02-5FE4-5239-C539FB914A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600" y="555712"/>
            <a:ext cx="8343232" cy="466685"/>
          </a:xfrm>
        </p:spPr>
        <p:txBody>
          <a:bodyPr/>
          <a:lstStyle/>
          <a:p>
            <a:r>
              <a:rPr lang="es-xl" dirty="0"/>
              <a:t>Decidir sobre cómo abordar las preguntas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867D22-6A43-D3BF-E8AB-01F7585494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s-xl" dirty="0"/>
              <a:t>Postergar la respuesta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2DE1F46-A75C-ED4B-4F7C-342AA84C1D2C}"/>
              </a:ext>
            </a:extLst>
          </p:cNvPr>
          <p:cNvSpPr txBox="1">
            <a:spLocks/>
          </p:cNvSpPr>
          <p:nvPr/>
        </p:nvSpPr>
        <p:spPr>
          <a:xfrm>
            <a:off x="598005" y="2337941"/>
            <a:ext cx="5288233" cy="790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750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</a:pPr>
            <a:r>
              <a:rPr lang="es-xl" sz="2000" dirty="0"/>
              <a:t>Estás moderando un debate sobre las Olimpiadas Especiales y alguien dice: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5C17C86-F2FB-F944-8923-148D24C8849F}"/>
              </a:ext>
            </a:extLst>
          </p:cNvPr>
          <p:cNvSpPr txBox="1">
            <a:spLocks/>
          </p:cNvSpPr>
          <p:nvPr/>
        </p:nvSpPr>
        <p:spPr>
          <a:xfrm>
            <a:off x="647700" y="1853815"/>
            <a:ext cx="3412090" cy="506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xl" sz="2000" b="1" dirty="0">
                <a:solidFill>
                  <a:schemeClr val="tx2"/>
                </a:solidFill>
              </a:rPr>
              <a:t>Vamos a practicar</a:t>
            </a:r>
          </a:p>
        </p:txBody>
      </p:sp>
      <p:pic>
        <p:nvPicPr>
          <p:cNvPr id="7" name="Graphic 6" descr="Lápiz con relleno sólido">
            <a:extLst>
              <a:ext uri="{FF2B5EF4-FFF2-40B4-BE49-F238E27FC236}">
                <a16:creationId xmlns:a16="http://schemas.microsoft.com/office/drawing/2014/main" id="{04520BB3-0E2F-0134-5E67-4BC859DAA9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98536" y="1686536"/>
            <a:ext cx="506136" cy="506136"/>
          </a:xfrm>
          <a:prstGeom prst="rect">
            <a:avLst/>
          </a:prstGeom>
        </p:spPr>
      </p:pic>
      <p:pic>
        <p:nvPicPr>
          <p:cNvPr id="8" name="Graphic 7" descr="Perfil masculino con relleno sólido">
            <a:extLst>
              <a:ext uri="{FF2B5EF4-FFF2-40B4-BE49-F238E27FC236}">
                <a16:creationId xmlns:a16="http://schemas.microsoft.com/office/drawing/2014/main" id="{F9A62496-E71A-479C-6250-58AEB1C120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6889" y="4985556"/>
            <a:ext cx="1169164" cy="1169164"/>
          </a:xfrm>
          <a:prstGeom prst="rect">
            <a:avLst/>
          </a:prstGeom>
        </p:spPr>
      </p:pic>
      <p:sp>
        <p:nvSpPr>
          <p:cNvPr id="9" name="Speech Bubble: Rectangle with Corners Rounded 25">
            <a:extLst>
              <a:ext uri="{FF2B5EF4-FFF2-40B4-BE49-F238E27FC236}">
                <a16:creationId xmlns:a16="http://schemas.microsoft.com/office/drawing/2014/main" id="{BF9DB7DC-3819-B9E1-9C97-D6A655AB0944}"/>
              </a:ext>
            </a:extLst>
          </p:cNvPr>
          <p:cNvSpPr/>
          <p:nvPr/>
        </p:nvSpPr>
        <p:spPr>
          <a:xfrm>
            <a:off x="1294724" y="3312059"/>
            <a:ext cx="4026576" cy="1859405"/>
          </a:xfrm>
          <a:custGeom>
            <a:avLst/>
            <a:gdLst>
              <a:gd name="connsiteX0" fmla="*/ 0 w 3210340"/>
              <a:gd name="connsiteY0" fmla="*/ 258598 h 1551558"/>
              <a:gd name="connsiteX1" fmla="*/ 258598 w 3210340"/>
              <a:gd name="connsiteY1" fmla="*/ 0 h 1551558"/>
              <a:gd name="connsiteX2" fmla="*/ 535057 w 3210340"/>
              <a:gd name="connsiteY2" fmla="*/ 0 h 1551558"/>
              <a:gd name="connsiteX3" fmla="*/ 535057 w 3210340"/>
              <a:gd name="connsiteY3" fmla="*/ 0 h 1551558"/>
              <a:gd name="connsiteX4" fmla="*/ 1337642 w 3210340"/>
              <a:gd name="connsiteY4" fmla="*/ 0 h 1551558"/>
              <a:gd name="connsiteX5" fmla="*/ 2951742 w 3210340"/>
              <a:gd name="connsiteY5" fmla="*/ 0 h 1551558"/>
              <a:gd name="connsiteX6" fmla="*/ 3210340 w 3210340"/>
              <a:gd name="connsiteY6" fmla="*/ 258598 h 1551558"/>
              <a:gd name="connsiteX7" fmla="*/ 3210340 w 3210340"/>
              <a:gd name="connsiteY7" fmla="*/ 905076 h 1551558"/>
              <a:gd name="connsiteX8" fmla="*/ 3210340 w 3210340"/>
              <a:gd name="connsiteY8" fmla="*/ 905076 h 1551558"/>
              <a:gd name="connsiteX9" fmla="*/ 3210340 w 3210340"/>
              <a:gd name="connsiteY9" fmla="*/ 1292965 h 1551558"/>
              <a:gd name="connsiteX10" fmla="*/ 3210340 w 3210340"/>
              <a:gd name="connsiteY10" fmla="*/ 1292960 h 1551558"/>
              <a:gd name="connsiteX11" fmla="*/ 2951742 w 3210340"/>
              <a:gd name="connsiteY11" fmla="*/ 1551558 h 1551558"/>
              <a:gd name="connsiteX12" fmla="*/ 1337642 w 3210340"/>
              <a:gd name="connsiteY12" fmla="*/ 1551558 h 1551558"/>
              <a:gd name="connsiteX13" fmla="*/ 936360 w 3210340"/>
              <a:gd name="connsiteY13" fmla="*/ 1745503 h 1551558"/>
              <a:gd name="connsiteX14" fmla="*/ 535057 w 3210340"/>
              <a:gd name="connsiteY14" fmla="*/ 1551558 h 1551558"/>
              <a:gd name="connsiteX15" fmla="*/ 258598 w 3210340"/>
              <a:gd name="connsiteY15" fmla="*/ 1551558 h 1551558"/>
              <a:gd name="connsiteX16" fmla="*/ 0 w 3210340"/>
              <a:gd name="connsiteY16" fmla="*/ 1292960 h 1551558"/>
              <a:gd name="connsiteX17" fmla="*/ 0 w 3210340"/>
              <a:gd name="connsiteY17" fmla="*/ 1292965 h 1551558"/>
              <a:gd name="connsiteX18" fmla="*/ 0 w 3210340"/>
              <a:gd name="connsiteY18" fmla="*/ 905076 h 1551558"/>
              <a:gd name="connsiteX19" fmla="*/ 0 w 3210340"/>
              <a:gd name="connsiteY19" fmla="*/ 905076 h 1551558"/>
              <a:gd name="connsiteX20" fmla="*/ 0 w 3210340"/>
              <a:gd name="connsiteY20" fmla="*/ 258598 h 1551558"/>
              <a:gd name="connsiteX0" fmla="*/ 0 w 3210340"/>
              <a:gd name="connsiteY0" fmla="*/ 258598 h 1745503"/>
              <a:gd name="connsiteX1" fmla="*/ 258598 w 3210340"/>
              <a:gd name="connsiteY1" fmla="*/ 0 h 1745503"/>
              <a:gd name="connsiteX2" fmla="*/ 535057 w 3210340"/>
              <a:gd name="connsiteY2" fmla="*/ 0 h 1745503"/>
              <a:gd name="connsiteX3" fmla="*/ 535057 w 3210340"/>
              <a:gd name="connsiteY3" fmla="*/ 0 h 1745503"/>
              <a:gd name="connsiteX4" fmla="*/ 1337642 w 3210340"/>
              <a:gd name="connsiteY4" fmla="*/ 0 h 1745503"/>
              <a:gd name="connsiteX5" fmla="*/ 2951742 w 3210340"/>
              <a:gd name="connsiteY5" fmla="*/ 0 h 1745503"/>
              <a:gd name="connsiteX6" fmla="*/ 3210340 w 3210340"/>
              <a:gd name="connsiteY6" fmla="*/ 258598 h 1745503"/>
              <a:gd name="connsiteX7" fmla="*/ 3210340 w 3210340"/>
              <a:gd name="connsiteY7" fmla="*/ 905076 h 1745503"/>
              <a:gd name="connsiteX8" fmla="*/ 3210340 w 3210340"/>
              <a:gd name="connsiteY8" fmla="*/ 905076 h 1745503"/>
              <a:gd name="connsiteX9" fmla="*/ 3210340 w 3210340"/>
              <a:gd name="connsiteY9" fmla="*/ 1292965 h 1745503"/>
              <a:gd name="connsiteX10" fmla="*/ 3210340 w 3210340"/>
              <a:gd name="connsiteY10" fmla="*/ 1292960 h 1745503"/>
              <a:gd name="connsiteX11" fmla="*/ 2951742 w 3210340"/>
              <a:gd name="connsiteY11" fmla="*/ 1551558 h 1745503"/>
              <a:gd name="connsiteX12" fmla="*/ 1337642 w 3210340"/>
              <a:gd name="connsiteY12" fmla="*/ 1551558 h 1745503"/>
              <a:gd name="connsiteX13" fmla="*/ 936360 w 3210340"/>
              <a:gd name="connsiteY13" fmla="*/ 1745503 h 1745503"/>
              <a:gd name="connsiteX14" fmla="*/ 385970 w 3210340"/>
              <a:gd name="connsiteY14" fmla="*/ 1551558 h 1745503"/>
              <a:gd name="connsiteX15" fmla="*/ 258598 w 3210340"/>
              <a:gd name="connsiteY15" fmla="*/ 1551558 h 1745503"/>
              <a:gd name="connsiteX16" fmla="*/ 0 w 3210340"/>
              <a:gd name="connsiteY16" fmla="*/ 1292960 h 1745503"/>
              <a:gd name="connsiteX17" fmla="*/ 0 w 3210340"/>
              <a:gd name="connsiteY17" fmla="*/ 1292965 h 1745503"/>
              <a:gd name="connsiteX18" fmla="*/ 0 w 3210340"/>
              <a:gd name="connsiteY18" fmla="*/ 905076 h 1745503"/>
              <a:gd name="connsiteX19" fmla="*/ 0 w 3210340"/>
              <a:gd name="connsiteY19" fmla="*/ 905076 h 1745503"/>
              <a:gd name="connsiteX20" fmla="*/ 0 w 3210340"/>
              <a:gd name="connsiteY20" fmla="*/ 258598 h 1745503"/>
              <a:gd name="connsiteX0" fmla="*/ 0 w 3210340"/>
              <a:gd name="connsiteY0" fmla="*/ 258598 h 1745503"/>
              <a:gd name="connsiteX1" fmla="*/ 258598 w 3210340"/>
              <a:gd name="connsiteY1" fmla="*/ 0 h 1745503"/>
              <a:gd name="connsiteX2" fmla="*/ 535057 w 3210340"/>
              <a:gd name="connsiteY2" fmla="*/ 0 h 1745503"/>
              <a:gd name="connsiteX3" fmla="*/ 535057 w 3210340"/>
              <a:gd name="connsiteY3" fmla="*/ 0 h 1745503"/>
              <a:gd name="connsiteX4" fmla="*/ 1337642 w 3210340"/>
              <a:gd name="connsiteY4" fmla="*/ 0 h 1745503"/>
              <a:gd name="connsiteX5" fmla="*/ 2951742 w 3210340"/>
              <a:gd name="connsiteY5" fmla="*/ 0 h 1745503"/>
              <a:gd name="connsiteX6" fmla="*/ 3210340 w 3210340"/>
              <a:gd name="connsiteY6" fmla="*/ 258598 h 1745503"/>
              <a:gd name="connsiteX7" fmla="*/ 3210340 w 3210340"/>
              <a:gd name="connsiteY7" fmla="*/ 905076 h 1745503"/>
              <a:gd name="connsiteX8" fmla="*/ 3210340 w 3210340"/>
              <a:gd name="connsiteY8" fmla="*/ 905076 h 1745503"/>
              <a:gd name="connsiteX9" fmla="*/ 3210340 w 3210340"/>
              <a:gd name="connsiteY9" fmla="*/ 1292965 h 1745503"/>
              <a:gd name="connsiteX10" fmla="*/ 3210340 w 3210340"/>
              <a:gd name="connsiteY10" fmla="*/ 1292960 h 1745503"/>
              <a:gd name="connsiteX11" fmla="*/ 2951742 w 3210340"/>
              <a:gd name="connsiteY11" fmla="*/ 1551558 h 1745503"/>
              <a:gd name="connsiteX12" fmla="*/ 602146 w 3210340"/>
              <a:gd name="connsiteY12" fmla="*/ 1551558 h 1745503"/>
              <a:gd name="connsiteX13" fmla="*/ 936360 w 3210340"/>
              <a:gd name="connsiteY13" fmla="*/ 1745503 h 1745503"/>
              <a:gd name="connsiteX14" fmla="*/ 385970 w 3210340"/>
              <a:gd name="connsiteY14" fmla="*/ 1551558 h 1745503"/>
              <a:gd name="connsiteX15" fmla="*/ 258598 w 3210340"/>
              <a:gd name="connsiteY15" fmla="*/ 1551558 h 1745503"/>
              <a:gd name="connsiteX16" fmla="*/ 0 w 3210340"/>
              <a:gd name="connsiteY16" fmla="*/ 1292960 h 1745503"/>
              <a:gd name="connsiteX17" fmla="*/ 0 w 3210340"/>
              <a:gd name="connsiteY17" fmla="*/ 1292965 h 1745503"/>
              <a:gd name="connsiteX18" fmla="*/ 0 w 3210340"/>
              <a:gd name="connsiteY18" fmla="*/ 905076 h 1745503"/>
              <a:gd name="connsiteX19" fmla="*/ 0 w 3210340"/>
              <a:gd name="connsiteY19" fmla="*/ 905076 h 1745503"/>
              <a:gd name="connsiteX20" fmla="*/ 0 w 3210340"/>
              <a:gd name="connsiteY20" fmla="*/ 258598 h 1745503"/>
              <a:gd name="connsiteX0" fmla="*/ 0 w 3210340"/>
              <a:gd name="connsiteY0" fmla="*/ 258598 h 1675929"/>
              <a:gd name="connsiteX1" fmla="*/ 258598 w 3210340"/>
              <a:gd name="connsiteY1" fmla="*/ 0 h 1675929"/>
              <a:gd name="connsiteX2" fmla="*/ 535057 w 3210340"/>
              <a:gd name="connsiteY2" fmla="*/ 0 h 1675929"/>
              <a:gd name="connsiteX3" fmla="*/ 535057 w 3210340"/>
              <a:gd name="connsiteY3" fmla="*/ 0 h 1675929"/>
              <a:gd name="connsiteX4" fmla="*/ 1337642 w 3210340"/>
              <a:gd name="connsiteY4" fmla="*/ 0 h 1675929"/>
              <a:gd name="connsiteX5" fmla="*/ 2951742 w 3210340"/>
              <a:gd name="connsiteY5" fmla="*/ 0 h 1675929"/>
              <a:gd name="connsiteX6" fmla="*/ 3210340 w 3210340"/>
              <a:gd name="connsiteY6" fmla="*/ 258598 h 1675929"/>
              <a:gd name="connsiteX7" fmla="*/ 3210340 w 3210340"/>
              <a:gd name="connsiteY7" fmla="*/ 905076 h 1675929"/>
              <a:gd name="connsiteX8" fmla="*/ 3210340 w 3210340"/>
              <a:gd name="connsiteY8" fmla="*/ 905076 h 1675929"/>
              <a:gd name="connsiteX9" fmla="*/ 3210340 w 3210340"/>
              <a:gd name="connsiteY9" fmla="*/ 1292965 h 1675929"/>
              <a:gd name="connsiteX10" fmla="*/ 3210340 w 3210340"/>
              <a:gd name="connsiteY10" fmla="*/ 1292960 h 1675929"/>
              <a:gd name="connsiteX11" fmla="*/ 2951742 w 3210340"/>
              <a:gd name="connsiteY11" fmla="*/ 1551558 h 1675929"/>
              <a:gd name="connsiteX12" fmla="*/ 602146 w 3210340"/>
              <a:gd name="connsiteY12" fmla="*/ 1551558 h 1675929"/>
              <a:gd name="connsiteX13" fmla="*/ 359891 w 3210340"/>
              <a:gd name="connsiteY13" fmla="*/ 1675929 h 1675929"/>
              <a:gd name="connsiteX14" fmla="*/ 385970 w 3210340"/>
              <a:gd name="connsiteY14" fmla="*/ 1551558 h 1675929"/>
              <a:gd name="connsiteX15" fmla="*/ 258598 w 3210340"/>
              <a:gd name="connsiteY15" fmla="*/ 1551558 h 1675929"/>
              <a:gd name="connsiteX16" fmla="*/ 0 w 3210340"/>
              <a:gd name="connsiteY16" fmla="*/ 1292960 h 1675929"/>
              <a:gd name="connsiteX17" fmla="*/ 0 w 3210340"/>
              <a:gd name="connsiteY17" fmla="*/ 1292965 h 1675929"/>
              <a:gd name="connsiteX18" fmla="*/ 0 w 3210340"/>
              <a:gd name="connsiteY18" fmla="*/ 905076 h 1675929"/>
              <a:gd name="connsiteX19" fmla="*/ 0 w 3210340"/>
              <a:gd name="connsiteY19" fmla="*/ 905076 h 1675929"/>
              <a:gd name="connsiteX20" fmla="*/ 0 w 3210340"/>
              <a:gd name="connsiteY20" fmla="*/ 258598 h 1675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10340" h="1675929">
                <a:moveTo>
                  <a:pt x="0" y="258598"/>
                </a:moveTo>
                <a:cubicBezTo>
                  <a:pt x="0" y="115778"/>
                  <a:pt x="115778" y="0"/>
                  <a:pt x="258598" y="0"/>
                </a:cubicBezTo>
                <a:lnTo>
                  <a:pt x="535057" y="0"/>
                </a:lnTo>
                <a:lnTo>
                  <a:pt x="535057" y="0"/>
                </a:lnTo>
                <a:lnTo>
                  <a:pt x="1337642" y="0"/>
                </a:lnTo>
                <a:lnTo>
                  <a:pt x="2951742" y="0"/>
                </a:lnTo>
                <a:cubicBezTo>
                  <a:pt x="3094562" y="0"/>
                  <a:pt x="3210340" y="115778"/>
                  <a:pt x="3210340" y="258598"/>
                </a:cubicBezTo>
                <a:lnTo>
                  <a:pt x="3210340" y="905076"/>
                </a:lnTo>
                <a:lnTo>
                  <a:pt x="3210340" y="905076"/>
                </a:lnTo>
                <a:lnTo>
                  <a:pt x="3210340" y="1292965"/>
                </a:lnTo>
                <a:lnTo>
                  <a:pt x="3210340" y="1292960"/>
                </a:lnTo>
                <a:cubicBezTo>
                  <a:pt x="3210340" y="1435780"/>
                  <a:pt x="3094562" y="1551558"/>
                  <a:pt x="2951742" y="1551558"/>
                </a:cubicBezTo>
                <a:lnTo>
                  <a:pt x="602146" y="1551558"/>
                </a:lnTo>
                <a:lnTo>
                  <a:pt x="359891" y="1675929"/>
                </a:lnTo>
                <a:lnTo>
                  <a:pt x="385970" y="1551558"/>
                </a:lnTo>
                <a:lnTo>
                  <a:pt x="258598" y="1551558"/>
                </a:lnTo>
                <a:cubicBezTo>
                  <a:pt x="115778" y="1551558"/>
                  <a:pt x="0" y="1435780"/>
                  <a:pt x="0" y="1292960"/>
                </a:cubicBezTo>
                <a:lnTo>
                  <a:pt x="0" y="1292965"/>
                </a:lnTo>
                <a:lnTo>
                  <a:pt x="0" y="905076"/>
                </a:lnTo>
                <a:lnTo>
                  <a:pt x="0" y="905076"/>
                </a:lnTo>
                <a:lnTo>
                  <a:pt x="0" y="2585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9F60DA-8487-7B1E-09FD-176F1085C905}"/>
              </a:ext>
            </a:extLst>
          </p:cNvPr>
          <p:cNvSpPr txBox="1"/>
          <p:nvPr/>
        </p:nvSpPr>
        <p:spPr>
          <a:xfrm>
            <a:off x="1660069" y="3572577"/>
            <a:ext cx="3115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xl" i="1" dirty="0">
                <a:ea typeface="Calibri"/>
                <a:cs typeface="Calibri"/>
                <a:sym typeface="Calibri"/>
              </a:rPr>
              <a:t>Todo esto suena genial, pero lo que realmente quiero saber es ¿cómo te conviertes en un Atleta Líder? 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12BD3DD1-D9E5-ACDF-7710-6CBCB6098816}"/>
              </a:ext>
            </a:extLst>
          </p:cNvPr>
          <p:cNvSpPr/>
          <p:nvPr/>
        </p:nvSpPr>
        <p:spPr>
          <a:xfrm rot="454642">
            <a:off x="5679034" y="1787297"/>
            <a:ext cx="7197051" cy="5902354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53A43B2C-013B-73CE-7B65-7F95CA33994E}"/>
              </a:ext>
            </a:extLst>
          </p:cNvPr>
          <p:cNvSpPr txBox="1">
            <a:spLocks/>
          </p:cNvSpPr>
          <p:nvPr/>
        </p:nvSpPr>
        <p:spPr>
          <a:xfrm>
            <a:off x="7267673" y="2188884"/>
            <a:ext cx="4555359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s-xl" sz="2800" b="1" dirty="0">
                <a:solidFill>
                  <a:schemeClr val="bg1"/>
                </a:solidFill>
                <a:latin typeface="+mj-lt"/>
              </a:rPr>
              <a:t>¿Cómo </a:t>
            </a:r>
            <a:r>
              <a:rPr lang="es-xl" sz="2800" b="1" dirty="0">
                <a:solidFill>
                  <a:schemeClr val="tx2"/>
                </a:solidFill>
                <a:latin typeface="+mj-lt"/>
              </a:rPr>
              <a:t>POSTERGARÍAS </a:t>
            </a:r>
            <a:r>
              <a:rPr lang="es-xl" sz="2800" b="1" dirty="0">
                <a:solidFill>
                  <a:schemeClr val="bg1"/>
                </a:solidFill>
                <a:latin typeface="+mj-lt"/>
              </a:rPr>
              <a:t>respuesta?</a:t>
            </a:r>
          </a:p>
        </p:txBody>
      </p:sp>
      <p:pic>
        <p:nvPicPr>
          <p:cNvPr id="13" name="Graphic 12" descr="Bombilla con relleno sólido">
            <a:extLst>
              <a:ext uri="{FF2B5EF4-FFF2-40B4-BE49-F238E27FC236}">
                <a16:creationId xmlns:a16="http://schemas.microsoft.com/office/drawing/2014/main" id="{51559B77-FD32-A57E-49D7-6FA3F0B552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53273" y="215508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5434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">
            <a:extLst>
              <a:ext uri="{FF2B5EF4-FFF2-40B4-BE49-F238E27FC236}">
                <a16:creationId xmlns:a16="http://schemas.microsoft.com/office/drawing/2014/main" id="{72E2B37F-9C9D-8422-8EC8-AD75390B470D}"/>
              </a:ext>
            </a:extLst>
          </p:cNvPr>
          <p:cNvSpPr/>
          <p:nvPr/>
        </p:nvSpPr>
        <p:spPr>
          <a:xfrm rot="454642">
            <a:off x="5679034" y="1787983"/>
            <a:ext cx="7197051" cy="5902354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38307C-9B02-5FE4-5239-C539FB914A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599" y="555712"/>
            <a:ext cx="8672095" cy="466685"/>
          </a:xfrm>
        </p:spPr>
        <p:txBody>
          <a:bodyPr/>
          <a:lstStyle/>
          <a:p>
            <a:r>
              <a:rPr lang="es-xl" dirty="0"/>
              <a:t>Decidir sobre cómo abordar las preguntas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867D22-6A43-D3BF-E8AB-01F7585494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s-xl" dirty="0"/>
              <a:t>Postergar la respuesta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2DE1F46-A75C-ED4B-4F7C-342AA84C1D2C}"/>
              </a:ext>
            </a:extLst>
          </p:cNvPr>
          <p:cNvSpPr txBox="1">
            <a:spLocks/>
          </p:cNvSpPr>
          <p:nvPr/>
        </p:nvSpPr>
        <p:spPr>
          <a:xfrm>
            <a:off x="598005" y="2337941"/>
            <a:ext cx="5288233" cy="790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750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</a:pPr>
            <a:r>
              <a:rPr lang="es-xl" sz="2000" dirty="0"/>
              <a:t>Estás moderando un debate sobre las Olimpiadas Especiales y alguien dice: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5C17C86-F2FB-F944-8923-148D24C8849F}"/>
              </a:ext>
            </a:extLst>
          </p:cNvPr>
          <p:cNvSpPr txBox="1">
            <a:spLocks/>
          </p:cNvSpPr>
          <p:nvPr/>
        </p:nvSpPr>
        <p:spPr>
          <a:xfrm>
            <a:off x="647700" y="1853815"/>
            <a:ext cx="3412090" cy="506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xl" sz="2000" b="1" dirty="0">
                <a:solidFill>
                  <a:schemeClr val="tx2"/>
                </a:solidFill>
              </a:rPr>
              <a:t>Vamos a practicar</a:t>
            </a:r>
          </a:p>
        </p:txBody>
      </p:sp>
      <p:pic>
        <p:nvPicPr>
          <p:cNvPr id="7" name="Graphic 6" descr="Lápiz con relleno sólido">
            <a:extLst>
              <a:ext uri="{FF2B5EF4-FFF2-40B4-BE49-F238E27FC236}">
                <a16:creationId xmlns:a16="http://schemas.microsoft.com/office/drawing/2014/main" id="{04520BB3-0E2F-0134-5E67-4BC859DAA9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91853" y="1686536"/>
            <a:ext cx="506136" cy="506136"/>
          </a:xfrm>
          <a:prstGeom prst="rect">
            <a:avLst/>
          </a:prstGeom>
        </p:spPr>
      </p:pic>
      <p:pic>
        <p:nvPicPr>
          <p:cNvPr id="8" name="Graphic 7" descr="Perfil masculino con relleno sólido">
            <a:extLst>
              <a:ext uri="{FF2B5EF4-FFF2-40B4-BE49-F238E27FC236}">
                <a16:creationId xmlns:a16="http://schemas.microsoft.com/office/drawing/2014/main" id="{F9A62496-E71A-479C-6250-58AEB1C120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6889" y="4985556"/>
            <a:ext cx="1169164" cy="1169164"/>
          </a:xfrm>
          <a:prstGeom prst="rect">
            <a:avLst/>
          </a:prstGeom>
        </p:spPr>
      </p:pic>
      <p:sp>
        <p:nvSpPr>
          <p:cNvPr id="9" name="Speech Bubble: Rectangle with Corners Rounded 25">
            <a:extLst>
              <a:ext uri="{FF2B5EF4-FFF2-40B4-BE49-F238E27FC236}">
                <a16:creationId xmlns:a16="http://schemas.microsoft.com/office/drawing/2014/main" id="{BF9DB7DC-3819-B9E1-9C97-D6A655AB0944}"/>
              </a:ext>
            </a:extLst>
          </p:cNvPr>
          <p:cNvSpPr/>
          <p:nvPr/>
        </p:nvSpPr>
        <p:spPr>
          <a:xfrm>
            <a:off x="1294724" y="3312059"/>
            <a:ext cx="4026575" cy="1859405"/>
          </a:xfrm>
          <a:custGeom>
            <a:avLst/>
            <a:gdLst>
              <a:gd name="connsiteX0" fmla="*/ 0 w 3210340"/>
              <a:gd name="connsiteY0" fmla="*/ 258598 h 1551558"/>
              <a:gd name="connsiteX1" fmla="*/ 258598 w 3210340"/>
              <a:gd name="connsiteY1" fmla="*/ 0 h 1551558"/>
              <a:gd name="connsiteX2" fmla="*/ 535057 w 3210340"/>
              <a:gd name="connsiteY2" fmla="*/ 0 h 1551558"/>
              <a:gd name="connsiteX3" fmla="*/ 535057 w 3210340"/>
              <a:gd name="connsiteY3" fmla="*/ 0 h 1551558"/>
              <a:gd name="connsiteX4" fmla="*/ 1337642 w 3210340"/>
              <a:gd name="connsiteY4" fmla="*/ 0 h 1551558"/>
              <a:gd name="connsiteX5" fmla="*/ 2951742 w 3210340"/>
              <a:gd name="connsiteY5" fmla="*/ 0 h 1551558"/>
              <a:gd name="connsiteX6" fmla="*/ 3210340 w 3210340"/>
              <a:gd name="connsiteY6" fmla="*/ 258598 h 1551558"/>
              <a:gd name="connsiteX7" fmla="*/ 3210340 w 3210340"/>
              <a:gd name="connsiteY7" fmla="*/ 905076 h 1551558"/>
              <a:gd name="connsiteX8" fmla="*/ 3210340 w 3210340"/>
              <a:gd name="connsiteY8" fmla="*/ 905076 h 1551558"/>
              <a:gd name="connsiteX9" fmla="*/ 3210340 w 3210340"/>
              <a:gd name="connsiteY9" fmla="*/ 1292965 h 1551558"/>
              <a:gd name="connsiteX10" fmla="*/ 3210340 w 3210340"/>
              <a:gd name="connsiteY10" fmla="*/ 1292960 h 1551558"/>
              <a:gd name="connsiteX11" fmla="*/ 2951742 w 3210340"/>
              <a:gd name="connsiteY11" fmla="*/ 1551558 h 1551558"/>
              <a:gd name="connsiteX12" fmla="*/ 1337642 w 3210340"/>
              <a:gd name="connsiteY12" fmla="*/ 1551558 h 1551558"/>
              <a:gd name="connsiteX13" fmla="*/ 936360 w 3210340"/>
              <a:gd name="connsiteY13" fmla="*/ 1745503 h 1551558"/>
              <a:gd name="connsiteX14" fmla="*/ 535057 w 3210340"/>
              <a:gd name="connsiteY14" fmla="*/ 1551558 h 1551558"/>
              <a:gd name="connsiteX15" fmla="*/ 258598 w 3210340"/>
              <a:gd name="connsiteY15" fmla="*/ 1551558 h 1551558"/>
              <a:gd name="connsiteX16" fmla="*/ 0 w 3210340"/>
              <a:gd name="connsiteY16" fmla="*/ 1292960 h 1551558"/>
              <a:gd name="connsiteX17" fmla="*/ 0 w 3210340"/>
              <a:gd name="connsiteY17" fmla="*/ 1292965 h 1551558"/>
              <a:gd name="connsiteX18" fmla="*/ 0 w 3210340"/>
              <a:gd name="connsiteY18" fmla="*/ 905076 h 1551558"/>
              <a:gd name="connsiteX19" fmla="*/ 0 w 3210340"/>
              <a:gd name="connsiteY19" fmla="*/ 905076 h 1551558"/>
              <a:gd name="connsiteX20" fmla="*/ 0 w 3210340"/>
              <a:gd name="connsiteY20" fmla="*/ 258598 h 1551558"/>
              <a:gd name="connsiteX0" fmla="*/ 0 w 3210340"/>
              <a:gd name="connsiteY0" fmla="*/ 258598 h 1745503"/>
              <a:gd name="connsiteX1" fmla="*/ 258598 w 3210340"/>
              <a:gd name="connsiteY1" fmla="*/ 0 h 1745503"/>
              <a:gd name="connsiteX2" fmla="*/ 535057 w 3210340"/>
              <a:gd name="connsiteY2" fmla="*/ 0 h 1745503"/>
              <a:gd name="connsiteX3" fmla="*/ 535057 w 3210340"/>
              <a:gd name="connsiteY3" fmla="*/ 0 h 1745503"/>
              <a:gd name="connsiteX4" fmla="*/ 1337642 w 3210340"/>
              <a:gd name="connsiteY4" fmla="*/ 0 h 1745503"/>
              <a:gd name="connsiteX5" fmla="*/ 2951742 w 3210340"/>
              <a:gd name="connsiteY5" fmla="*/ 0 h 1745503"/>
              <a:gd name="connsiteX6" fmla="*/ 3210340 w 3210340"/>
              <a:gd name="connsiteY6" fmla="*/ 258598 h 1745503"/>
              <a:gd name="connsiteX7" fmla="*/ 3210340 w 3210340"/>
              <a:gd name="connsiteY7" fmla="*/ 905076 h 1745503"/>
              <a:gd name="connsiteX8" fmla="*/ 3210340 w 3210340"/>
              <a:gd name="connsiteY8" fmla="*/ 905076 h 1745503"/>
              <a:gd name="connsiteX9" fmla="*/ 3210340 w 3210340"/>
              <a:gd name="connsiteY9" fmla="*/ 1292965 h 1745503"/>
              <a:gd name="connsiteX10" fmla="*/ 3210340 w 3210340"/>
              <a:gd name="connsiteY10" fmla="*/ 1292960 h 1745503"/>
              <a:gd name="connsiteX11" fmla="*/ 2951742 w 3210340"/>
              <a:gd name="connsiteY11" fmla="*/ 1551558 h 1745503"/>
              <a:gd name="connsiteX12" fmla="*/ 1337642 w 3210340"/>
              <a:gd name="connsiteY12" fmla="*/ 1551558 h 1745503"/>
              <a:gd name="connsiteX13" fmla="*/ 936360 w 3210340"/>
              <a:gd name="connsiteY13" fmla="*/ 1745503 h 1745503"/>
              <a:gd name="connsiteX14" fmla="*/ 385970 w 3210340"/>
              <a:gd name="connsiteY14" fmla="*/ 1551558 h 1745503"/>
              <a:gd name="connsiteX15" fmla="*/ 258598 w 3210340"/>
              <a:gd name="connsiteY15" fmla="*/ 1551558 h 1745503"/>
              <a:gd name="connsiteX16" fmla="*/ 0 w 3210340"/>
              <a:gd name="connsiteY16" fmla="*/ 1292960 h 1745503"/>
              <a:gd name="connsiteX17" fmla="*/ 0 w 3210340"/>
              <a:gd name="connsiteY17" fmla="*/ 1292965 h 1745503"/>
              <a:gd name="connsiteX18" fmla="*/ 0 w 3210340"/>
              <a:gd name="connsiteY18" fmla="*/ 905076 h 1745503"/>
              <a:gd name="connsiteX19" fmla="*/ 0 w 3210340"/>
              <a:gd name="connsiteY19" fmla="*/ 905076 h 1745503"/>
              <a:gd name="connsiteX20" fmla="*/ 0 w 3210340"/>
              <a:gd name="connsiteY20" fmla="*/ 258598 h 1745503"/>
              <a:gd name="connsiteX0" fmla="*/ 0 w 3210340"/>
              <a:gd name="connsiteY0" fmla="*/ 258598 h 1745503"/>
              <a:gd name="connsiteX1" fmla="*/ 258598 w 3210340"/>
              <a:gd name="connsiteY1" fmla="*/ 0 h 1745503"/>
              <a:gd name="connsiteX2" fmla="*/ 535057 w 3210340"/>
              <a:gd name="connsiteY2" fmla="*/ 0 h 1745503"/>
              <a:gd name="connsiteX3" fmla="*/ 535057 w 3210340"/>
              <a:gd name="connsiteY3" fmla="*/ 0 h 1745503"/>
              <a:gd name="connsiteX4" fmla="*/ 1337642 w 3210340"/>
              <a:gd name="connsiteY4" fmla="*/ 0 h 1745503"/>
              <a:gd name="connsiteX5" fmla="*/ 2951742 w 3210340"/>
              <a:gd name="connsiteY5" fmla="*/ 0 h 1745503"/>
              <a:gd name="connsiteX6" fmla="*/ 3210340 w 3210340"/>
              <a:gd name="connsiteY6" fmla="*/ 258598 h 1745503"/>
              <a:gd name="connsiteX7" fmla="*/ 3210340 w 3210340"/>
              <a:gd name="connsiteY7" fmla="*/ 905076 h 1745503"/>
              <a:gd name="connsiteX8" fmla="*/ 3210340 w 3210340"/>
              <a:gd name="connsiteY8" fmla="*/ 905076 h 1745503"/>
              <a:gd name="connsiteX9" fmla="*/ 3210340 w 3210340"/>
              <a:gd name="connsiteY9" fmla="*/ 1292965 h 1745503"/>
              <a:gd name="connsiteX10" fmla="*/ 3210340 w 3210340"/>
              <a:gd name="connsiteY10" fmla="*/ 1292960 h 1745503"/>
              <a:gd name="connsiteX11" fmla="*/ 2951742 w 3210340"/>
              <a:gd name="connsiteY11" fmla="*/ 1551558 h 1745503"/>
              <a:gd name="connsiteX12" fmla="*/ 602146 w 3210340"/>
              <a:gd name="connsiteY12" fmla="*/ 1551558 h 1745503"/>
              <a:gd name="connsiteX13" fmla="*/ 936360 w 3210340"/>
              <a:gd name="connsiteY13" fmla="*/ 1745503 h 1745503"/>
              <a:gd name="connsiteX14" fmla="*/ 385970 w 3210340"/>
              <a:gd name="connsiteY14" fmla="*/ 1551558 h 1745503"/>
              <a:gd name="connsiteX15" fmla="*/ 258598 w 3210340"/>
              <a:gd name="connsiteY15" fmla="*/ 1551558 h 1745503"/>
              <a:gd name="connsiteX16" fmla="*/ 0 w 3210340"/>
              <a:gd name="connsiteY16" fmla="*/ 1292960 h 1745503"/>
              <a:gd name="connsiteX17" fmla="*/ 0 w 3210340"/>
              <a:gd name="connsiteY17" fmla="*/ 1292965 h 1745503"/>
              <a:gd name="connsiteX18" fmla="*/ 0 w 3210340"/>
              <a:gd name="connsiteY18" fmla="*/ 905076 h 1745503"/>
              <a:gd name="connsiteX19" fmla="*/ 0 w 3210340"/>
              <a:gd name="connsiteY19" fmla="*/ 905076 h 1745503"/>
              <a:gd name="connsiteX20" fmla="*/ 0 w 3210340"/>
              <a:gd name="connsiteY20" fmla="*/ 258598 h 1745503"/>
              <a:gd name="connsiteX0" fmla="*/ 0 w 3210340"/>
              <a:gd name="connsiteY0" fmla="*/ 258598 h 1675929"/>
              <a:gd name="connsiteX1" fmla="*/ 258598 w 3210340"/>
              <a:gd name="connsiteY1" fmla="*/ 0 h 1675929"/>
              <a:gd name="connsiteX2" fmla="*/ 535057 w 3210340"/>
              <a:gd name="connsiteY2" fmla="*/ 0 h 1675929"/>
              <a:gd name="connsiteX3" fmla="*/ 535057 w 3210340"/>
              <a:gd name="connsiteY3" fmla="*/ 0 h 1675929"/>
              <a:gd name="connsiteX4" fmla="*/ 1337642 w 3210340"/>
              <a:gd name="connsiteY4" fmla="*/ 0 h 1675929"/>
              <a:gd name="connsiteX5" fmla="*/ 2951742 w 3210340"/>
              <a:gd name="connsiteY5" fmla="*/ 0 h 1675929"/>
              <a:gd name="connsiteX6" fmla="*/ 3210340 w 3210340"/>
              <a:gd name="connsiteY6" fmla="*/ 258598 h 1675929"/>
              <a:gd name="connsiteX7" fmla="*/ 3210340 w 3210340"/>
              <a:gd name="connsiteY7" fmla="*/ 905076 h 1675929"/>
              <a:gd name="connsiteX8" fmla="*/ 3210340 w 3210340"/>
              <a:gd name="connsiteY8" fmla="*/ 905076 h 1675929"/>
              <a:gd name="connsiteX9" fmla="*/ 3210340 w 3210340"/>
              <a:gd name="connsiteY9" fmla="*/ 1292965 h 1675929"/>
              <a:gd name="connsiteX10" fmla="*/ 3210340 w 3210340"/>
              <a:gd name="connsiteY10" fmla="*/ 1292960 h 1675929"/>
              <a:gd name="connsiteX11" fmla="*/ 2951742 w 3210340"/>
              <a:gd name="connsiteY11" fmla="*/ 1551558 h 1675929"/>
              <a:gd name="connsiteX12" fmla="*/ 602146 w 3210340"/>
              <a:gd name="connsiteY12" fmla="*/ 1551558 h 1675929"/>
              <a:gd name="connsiteX13" fmla="*/ 359891 w 3210340"/>
              <a:gd name="connsiteY13" fmla="*/ 1675929 h 1675929"/>
              <a:gd name="connsiteX14" fmla="*/ 385970 w 3210340"/>
              <a:gd name="connsiteY14" fmla="*/ 1551558 h 1675929"/>
              <a:gd name="connsiteX15" fmla="*/ 258598 w 3210340"/>
              <a:gd name="connsiteY15" fmla="*/ 1551558 h 1675929"/>
              <a:gd name="connsiteX16" fmla="*/ 0 w 3210340"/>
              <a:gd name="connsiteY16" fmla="*/ 1292960 h 1675929"/>
              <a:gd name="connsiteX17" fmla="*/ 0 w 3210340"/>
              <a:gd name="connsiteY17" fmla="*/ 1292965 h 1675929"/>
              <a:gd name="connsiteX18" fmla="*/ 0 w 3210340"/>
              <a:gd name="connsiteY18" fmla="*/ 905076 h 1675929"/>
              <a:gd name="connsiteX19" fmla="*/ 0 w 3210340"/>
              <a:gd name="connsiteY19" fmla="*/ 905076 h 1675929"/>
              <a:gd name="connsiteX20" fmla="*/ 0 w 3210340"/>
              <a:gd name="connsiteY20" fmla="*/ 258598 h 1675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10340" h="1675929">
                <a:moveTo>
                  <a:pt x="0" y="258598"/>
                </a:moveTo>
                <a:cubicBezTo>
                  <a:pt x="0" y="115778"/>
                  <a:pt x="115778" y="0"/>
                  <a:pt x="258598" y="0"/>
                </a:cubicBezTo>
                <a:lnTo>
                  <a:pt x="535057" y="0"/>
                </a:lnTo>
                <a:lnTo>
                  <a:pt x="535057" y="0"/>
                </a:lnTo>
                <a:lnTo>
                  <a:pt x="1337642" y="0"/>
                </a:lnTo>
                <a:lnTo>
                  <a:pt x="2951742" y="0"/>
                </a:lnTo>
                <a:cubicBezTo>
                  <a:pt x="3094562" y="0"/>
                  <a:pt x="3210340" y="115778"/>
                  <a:pt x="3210340" y="258598"/>
                </a:cubicBezTo>
                <a:lnTo>
                  <a:pt x="3210340" y="905076"/>
                </a:lnTo>
                <a:lnTo>
                  <a:pt x="3210340" y="905076"/>
                </a:lnTo>
                <a:lnTo>
                  <a:pt x="3210340" y="1292965"/>
                </a:lnTo>
                <a:lnTo>
                  <a:pt x="3210340" y="1292960"/>
                </a:lnTo>
                <a:cubicBezTo>
                  <a:pt x="3210340" y="1435780"/>
                  <a:pt x="3094562" y="1551558"/>
                  <a:pt x="2951742" y="1551558"/>
                </a:cubicBezTo>
                <a:lnTo>
                  <a:pt x="602146" y="1551558"/>
                </a:lnTo>
                <a:lnTo>
                  <a:pt x="359891" y="1675929"/>
                </a:lnTo>
                <a:lnTo>
                  <a:pt x="385970" y="1551558"/>
                </a:lnTo>
                <a:lnTo>
                  <a:pt x="258598" y="1551558"/>
                </a:lnTo>
                <a:cubicBezTo>
                  <a:pt x="115778" y="1551558"/>
                  <a:pt x="0" y="1435780"/>
                  <a:pt x="0" y="1292960"/>
                </a:cubicBezTo>
                <a:lnTo>
                  <a:pt x="0" y="1292965"/>
                </a:lnTo>
                <a:lnTo>
                  <a:pt x="0" y="905076"/>
                </a:lnTo>
                <a:lnTo>
                  <a:pt x="0" y="905076"/>
                </a:lnTo>
                <a:lnTo>
                  <a:pt x="0" y="2585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9F60DA-8487-7B1E-09FD-176F1085C905}"/>
              </a:ext>
            </a:extLst>
          </p:cNvPr>
          <p:cNvSpPr txBox="1"/>
          <p:nvPr/>
        </p:nvSpPr>
        <p:spPr>
          <a:xfrm>
            <a:off x="1660070" y="3572577"/>
            <a:ext cx="30711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xl" i="1" dirty="0">
                <a:ea typeface="Calibri"/>
                <a:cs typeface="Calibri"/>
                <a:sym typeface="Calibri"/>
              </a:rPr>
              <a:t>Todo esto suena genial, pero lo que realmente quiero saber es ¿cómo te conviertes en un Atleta Líder? 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679A5F10-39AE-B5E2-6C9C-AC13CA810B8D}"/>
              </a:ext>
            </a:extLst>
          </p:cNvPr>
          <p:cNvSpPr txBox="1">
            <a:spLocks/>
          </p:cNvSpPr>
          <p:nvPr/>
        </p:nvSpPr>
        <p:spPr>
          <a:xfrm>
            <a:off x="7332120" y="2106661"/>
            <a:ext cx="4669178" cy="6100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s-xl" sz="2800" b="1" dirty="0">
                <a:solidFill>
                  <a:schemeClr val="bg1"/>
                </a:solidFill>
                <a:latin typeface="+mj-lt"/>
              </a:rPr>
              <a:t>Ejemplos de postergación de respuesta</a:t>
            </a:r>
          </a:p>
        </p:txBody>
      </p:sp>
      <p:pic>
        <p:nvPicPr>
          <p:cNvPr id="12" name="Graphic 11" descr="Bombilla con relleno sólido">
            <a:extLst>
              <a:ext uri="{FF2B5EF4-FFF2-40B4-BE49-F238E27FC236}">
                <a16:creationId xmlns:a16="http://schemas.microsoft.com/office/drawing/2014/main" id="{714C610F-5FC4-6B52-5206-63359DC5CE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44490" y="2154457"/>
            <a:ext cx="914400" cy="914400"/>
          </a:xfrm>
          <a:prstGeom prst="rect">
            <a:avLst/>
          </a:prstGeom>
        </p:spPr>
      </p:pic>
      <p:pic>
        <p:nvPicPr>
          <p:cNvPr id="13" name="Graphic 12" descr="Luces encendidas con relleno sólido">
            <a:extLst>
              <a:ext uri="{FF2B5EF4-FFF2-40B4-BE49-F238E27FC236}">
                <a16:creationId xmlns:a16="http://schemas.microsoft.com/office/drawing/2014/main" id="{671C59ED-EFFE-E6E7-6D55-2374757AD1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25376" y="2024218"/>
            <a:ext cx="952627" cy="952627"/>
          </a:xfrm>
          <a:prstGeom prst="rect">
            <a:avLst/>
          </a:prstGeom>
        </p:spPr>
      </p:pic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AC2DC7FE-F5A8-4B1C-6308-270EB4F2F9EF}"/>
              </a:ext>
            </a:extLst>
          </p:cNvPr>
          <p:cNvSpPr txBox="1">
            <a:spLocks/>
          </p:cNvSpPr>
          <p:nvPr/>
        </p:nvSpPr>
        <p:spPr>
          <a:xfrm>
            <a:off x="6344490" y="3142542"/>
            <a:ext cx="5276010" cy="3461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52000" rtl="0">
              <a:lnSpc>
                <a:spcPct val="90000"/>
              </a:lnSpc>
              <a:spcBef>
                <a:spcPts val="300"/>
              </a:spcBef>
              <a:spcAft>
                <a:spcPts val="1200"/>
              </a:spcAft>
              <a:buClr>
                <a:schemeClr val="lt1"/>
              </a:buClr>
              <a:buSzPts val="2300"/>
              <a:buFont typeface="Arial" panose="020B0604020202020204" pitchFamily="34" charset="0"/>
              <a:buChar char="•"/>
            </a:pPr>
            <a:r>
              <a:rPr lang="es-xl" sz="2000" b="0" i="0" u="none" strike="noStrike" cap="none" dirty="0">
                <a:solidFill>
                  <a:schemeClr val="bg1"/>
                </a:solidFill>
                <a:ea typeface="Corbel"/>
                <a:cs typeface="Corbel"/>
                <a:sym typeface="Corbel"/>
              </a:rPr>
              <a:t>Esa es una buena pregunta, en realidad vamos a cubrir eso un poco más adelante en nuestro programa, ¿te importa si esperamos para responderla? </a:t>
            </a:r>
          </a:p>
          <a:p>
            <a:pPr marL="342900" marR="0" lvl="0" indent="-252000" rtl="0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>
                <a:schemeClr val="lt1"/>
              </a:buClr>
              <a:buSzPts val="2300"/>
              <a:buFont typeface="Arial" panose="020B0604020202020204" pitchFamily="34" charset="0"/>
              <a:buChar char="•"/>
            </a:pPr>
            <a:r>
              <a:rPr lang="es-xl" sz="2000" b="0" i="0" u="none" strike="noStrike" cap="none" dirty="0">
                <a:solidFill>
                  <a:schemeClr val="bg1"/>
                </a:solidFill>
                <a:ea typeface="Corbel"/>
                <a:cs typeface="Corbel"/>
                <a:sym typeface="Corbel"/>
              </a:rPr>
              <a:t>Gracias por la pregunta, mi colega Ann está aquí con nosotros y es una experta en los pasos necesarios para convertirse en un Atleta Líder, ¿te parecería hablar con ella durante el receso?</a:t>
            </a:r>
          </a:p>
        </p:txBody>
      </p:sp>
    </p:spTree>
    <p:extLst>
      <p:ext uri="{BB962C8B-B14F-4D97-AF65-F5344CB8AC3E}">
        <p14:creationId xmlns:p14="http://schemas.microsoft.com/office/powerpoint/2010/main" val="91848726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38307C-9B02-5FE4-5239-C539FB914A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600" y="555712"/>
            <a:ext cx="9017000" cy="466685"/>
          </a:xfrm>
        </p:spPr>
        <p:txBody>
          <a:bodyPr/>
          <a:lstStyle/>
          <a:p>
            <a:r>
              <a:rPr lang="es-xl" dirty="0"/>
              <a:t>Decidir sobre cómo abordar las preguntas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867D22-6A43-D3BF-E8AB-01F7585494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xl" dirty="0"/>
              <a:t>Responde de manera concisa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2DE1F46-A75C-ED4B-4F7C-342AA84C1D2C}"/>
              </a:ext>
            </a:extLst>
          </p:cNvPr>
          <p:cNvSpPr txBox="1">
            <a:spLocks/>
          </p:cNvSpPr>
          <p:nvPr/>
        </p:nvSpPr>
        <p:spPr>
          <a:xfrm>
            <a:off x="598005" y="2337941"/>
            <a:ext cx="5288233" cy="790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750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</a:pPr>
            <a:r>
              <a:rPr lang="es-xl" sz="2000" dirty="0"/>
              <a:t>Estás moderando un debate sobre las Olimpiadas Especiales y alguien dice: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5C17C86-F2FB-F944-8923-148D24C8849F}"/>
              </a:ext>
            </a:extLst>
          </p:cNvPr>
          <p:cNvSpPr txBox="1">
            <a:spLocks/>
          </p:cNvSpPr>
          <p:nvPr/>
        </p:nvSpPr>
        <p:spPr>
          <a:xfrm>
            <a:off x="647700" y="1853815"/>
            <a:ext cx="3412090" cy="506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xl" sz="2000" b="1" dirty="0">
                <a:solidFill>
                  <a:schemeClr val="tx2"/>
                </a:solidFill>
              </a:rPr>
              <a:t>Vamos a practicar</a:t>
            </a:r>
          </a:p>
        </p:txBody>
      </p:sp>
      <p:pic>
        <p:nvPicPr>
          <p:cNvPr id="7" name="Graphic 6" descr="Lápiz con relleno sólido">
            <a:extLst>
              <a:ext uri="{FF2B5EF4-FFF2-40B4-BE49-F238E27FC236}">
                <a16:creationId xmlns:a16="http://schemas.microsoft.com/office/drawing/2014/main" id="{04520BB3-0E2F-0134-5E67-4BC859DAA9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90515" y="1686536"/>
            <a:ext cx="506136" cy="506136"/>
          </a:xfrm>
          <a:prstGeom prst="rect">
            <a:avLst/>
          </a:prstGeom>
        </p:spPr>
      </p:pic>
      <p:pic>
        <p:nvPicPr>
          <p:cNvPr id="8" name="Graphic 7" descr="Perfil masculino con relleno sólido">
            <a:extLst>
              <a:ext uri="{FF2B5EF4-FFF2-40B4-BE49-F238E27FC236}">
                <a16:creationId xmlns:a16="http://schemas.microsoft.com/office/drawing/2014/main" id="{F9A62496-E71A-479C-6250-58AEB1C120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6889" y="4985556"/>
            <a:ext cx="1169164" cy="1169164"/>
          </a:xfrm>
          <a:prstGeom prst="rect">
            <a:avLst/>
          </a:prstGeom>
        </p:spPr>
      </p:pic>
      <p:sp>
        <p:nvSpPr>
          <p:cNvPr id="9" name="Speech Bubble: Rectangle with Corners Rounded 25">
            <a:extLst>
              <a:ext uri="{FF2B5EF4-FFF2-40B4-BE49-F238E27FC236}">
                <a16:creationId xmlns:a16="http://schemas.microsoft.com/office/drawing/2014/main" id="{BF9DB7DC-3819-B9E1-9C97-D6A655AB0944}"/>
              </a:ext>
            </a:extLst>
          </p:cNvPr>
          <p:cNvSpPr/>
          <p:nvPr/>
        </p:nvSpPr>
        <p:spPr>
          <a:xfrm>
            <a:off x="1294724" y="3312059"/>
            <a:ext cx="4026576" cy="1859405"/>
          </a:xfrm>
          <a:custGeom>
            <a:avLst/>
            <a:gdLst>
              <a:gd name="connsiteX0" fmla="*/ 0 w 3210340"/>
              <a:gd name="connsiteY0" fmla="*/ 258598 h 1551558"/>
              <a:gd name="connsiteX1" fmla="*/ 258598 w 3210340"/>
              <a:gd name="connsiteY1" fmla="*/ 0 h 1551558"/>
              <a:gd name="connsiteX2" fmla="*/ 535057 w 3210340"/>
              <a:gd name="connsiteY2" fmla="*/ 0 h 1551558"/>
              <a:gd name="connsiteX3" fmla="*/ 535057 w 3210340"/>
              <a:gd name="connsiteY3" fmla="*/ 0 h 1551558"/>
              <a:gd name="connsiteX4" fmla="*/ 1337642 w 3210340"/>
              <a:gd name="connsiteY4" fmla="*/ 0 h 1551558"/>
              <a:gd name="connsiteX5" fmla="*/ 2951742 w 3210340"/>
              <a:gd name="connsiteY5" fmla="*/ 0 h 1551558"/>
              <a:gd name="connsiteX6" fmla="*/ 3210340 w 3210340"/>
              <a:gd name="connsiteY6" fmla="*/ 258598 h 1551558"/>
              <a:gd name="connsiteX7" fmla="*/ 3210340 w 3210340"/>
              <a:gd name="connsiteY7" fmla="*/ 905076 h 1551558"/>
              <a:gd name="connsiteX8" fmla="*/ 3210340 w 3210340"/>
              <a:gd name="connsiteY8" fmla="*/ 905076 h 1551558"/>
              <a:gd name="connsiteX9" fmla="*/ 3210340 w 3210340"/>
              <a:gd name="connsiteY9" fmla="*/ 1292965 h 1551558"/>
              <a:gd name="connsiteX10" fmla="*/ 3210340 w 3210340"/>
              <a:gd name="connsiteY10" fmla="*/ 1292960 h 1551558"/>
              <a:gd name="connsiteX11" fmla="*/ 2951742 w 3210340"/>
              <a:gd name="connsiteY11" fmla="*/ 1551558 h 1551558"/>
              <a:gd name="connsiteX12" fmla="*/ 1337642 w 3210340"/>
              <a:gd name="connsiteY12" fmla="*/ 1551558 h 1551558"/>
              <a:gd name="connsiteX13" fmla="*/ 936360 w 3210340"/>
              <a:gd name="connsiteY13" fmla="*/ 1745503 h 1551558"/>
              <a:gd name="connsiteX14" fmla="*/ 535057 w 3210340"/>
              <a:gd name="connsiteY14" fmla="*/ 1551558 h 1551558"/>
              <a:gd name="connsiteX15" fmla="*/ 258598 w 3210340"/>
              <a:gd name="connsiteY15" fmla="*/ 1551558 h 1551558"/>
              <a:gd name="connsiteX16" fmla="*/ 0 w 3210340"/>
              <a:gd name="connsiteY16" fmla="*/ 1292960 h 1551558"/>
              <a:gd name="connsiteX17" fmla="*/ 0 w 3210340"/>
              <a:gd name="connsiteY17" fmla="*/ 1292965 h 1551558"/>
              <a:gd name="connsiteX18" fmla="*/ 0 w 3210340"/>
              <a:gd name="connsiteY18" fmla="*/ 905076 h 1551558"/>
              <a:gd name="connsiteX19" fmla="*/ 0 w 3210340"/>
              <a:gd name="connsiteY19" fmla="*/ 905076 h 1551558"/>
              <a:gd name="connsiteX20" fmla="*/ 0 w 3210340"/>
              <a:gd name="connsiteY20" fmla="*/ 258598 h 1551558"/>
              <a:gd name="connsiteX0" fmla="*/ 0 w 3210340"/>
              <a:gd name="connsiteY0" fmla="*/ 258598 h 1745503"/>
              <a:gd name="connsiteX1" fmla="*/ 258598 w 3210340"/>
              <a:gd name="connsiteY1" fmla="*/ 0 h 1745503"/>
              <a:gd name="connsiteX2" fmla="*/ 535057 w 3210340"/>
              <a:gd name="connsiteY2" fmla="*/ 0 h 1745503"/>
              <a:gd name="connsiteX3" fmla="*/ 535057 w 3210340"/>
              <a:gd name="connsiteY3" fmla="*/ 0 h 1745503"/>
              <a:gd name="connsiteX4" fmla="*/ 1337642 w 3210340"/>
              <a:gd name="connsiteY4" fmla="*/ 0 h 1745503"/>
              <a:gd name="connsiteX5" fmla="*/ 2951742 w 3210340"/>
              <a:gd name="connsiteY5" fmla="*/ 0 h 1745503"/>
              <a:gd name="connsiteX6" fmla="*/ 3210340 w 3210340"/>
              <a:gd name="connsiteY6" fmla="*/ 258598 h 1745503"/>
              <a:gd name="connsiteX7" fmla="*/ 3210340 w 3210340"/>
              <a:gd name="connsiteY7" fmla="*/ 905076 h 1745503"/>
              <a:gd name="connsiteX8" fmla="*/ 3210340 w 3210340"/>
              <a:gd name="connsiteY8" fmla="*/ 905076 h 1745503"/>
              <a:gd name="connsiteX9" fmla="*/ 3210340 w 3210340"/>
              <a:gd name="connsiteY9" fmla="*/ 1292965 h 1745503"/>
              <a:gd name="connsiteX10" fmla="*/ 3210340 w 3210340"/>
              <a:gd name="connsiteY10" fmla="*/ 1292960 h 1745503"/>
              <a:gd name="connsiteX11" fmla="*/ 2951742 w 3210340"/>
              <a:gd name="connsiteY11" fmla="*/ 1551558 h 1745503"/>
              <a:gd name="connsiteX12" fmla="*/ 1337642 w 3210340"/>
              <a:gd name="connsiteY12" fmla="*/ 1551558 h 1745503"/>
              <a:gd name="connsiteX13" fmla="*/ 936360 w 3210340"/>
              <a:gd name="connsiteY13" fmla="*/ 1745503 h 1745503"/>
              <a:gd name="connsiteX14" fmla="*/ 385970 w 3210340"/>
              <a:gd name="connsiteY14" fmla="*/ 1551558 h 1745503"/>
              <a:gd name="connsiteX15" fmla="*/ 258598 w 3210340"/>
              <a:gd name="connsiteY15" fmla="*/ 1551558 h 1745503"/>
              <a:gd name="connsiteX16" fmla="*/ 0 w 3210340"/>
              <a:gd name="connsiteY16" fmla="*/ 1292960 h 1745503"/>
              <a:gd name="connsiteX17" fmla="*/ 0 w 3210340"/>
              <a:gd name="connsiteY17" fmla="*/ 1292965 h 1745503"/>
              <a:gd name="connsiteX18" fmla="*/ 0 w 3210340"/>
              <a:gd name="connsiteY18" fmla="*/ 905076 h 1745503"/>
              <a:gd name="connsiteX19" fmla="*/ 0 w 3210340"/>
              <a:gd name="connsiteY19" fmla="*/ 905076 h 1745503"/>
              <a:gd name="connsiteX20" fmla="*/ 0 w 3210340"/>
              <a:gd name="connsiteY20" fmla="*/ 258598 h 1745503"/>
              <a:gd name="connsiteX0" fmla="*/ 0 w 3210340"/>
              <a:gd name="connsiteY0" fmla="*/ 258598 h 1745503"/>
              <a:gd name="connsiteX1" fmla="*/ 258598 w 3210340"/>
              <a:gd name="connsiteY1" fmla="*/ 0 h 1745503"/>
              <a:gd name="connsiteX2" fmla="*/ 535057 w 3210340"/>
              <a:gd name="connsiteY2" fmla="*/ 0 h 1745503"/>
              <a:gd name="connsiteX3" fmla="*/ 535057 w 3210340"/>
              <a:gd name="connsiteY3" fmla="*/ 0 h 1745503"/>
              <a:gd name="connsiteX4" fmla="*/ 1337642 w 3210340"/>
              <a:gd name="connsiteY4" fmla="*/ 0 h 1745503"/>
              <a:gd name="connsiteX5" fmla="*/ 2951742 w 3210340"/>
              <a:gd name="connsiteY5" fmla="*/ 0 h 1745503"/>
              <a:gd name="connsiteX6" fmla="*/ 3210340 w 3210340"/>
              <a:gd name="connsiteY6" fmla="*/ 258598 h 1745503"/>
              <a:gd name="connsiteX7" fmla="*/ 3210340 w 3210340"/>
              <a:gd name="connsiteY7" fmla="*/ 905076 h 1745503"/>
              <a:gd name="connsiteX8" fmla="*/ 3210340 w 3210340"/>
              <a:gd name="connsiteY8" fmla="*/ 905076 h 1745503"/>
              <a:gd name="connsiteX9" fmla="*/ 3210340 w 3210340"/>
              <a:gd name="connsiteY9" fmla="*/ 1292965 h 1745503"/>
              <a:gd name="connsiteX10" fmla="*/ 3210340 w 3210340"/>
              <a:gd name="connsiteY10" fmla="*/ 1292960 h 1745503"/>
              <a:gd name="connsiteX11" fmla="*/ 2951742 w 3210340"/>
              <a:gd name="connsiteY11" fmla="*/ 1551558 h 1745503"/>
              <a:gd name="connsiteX12" fmla="*/ 602146 w 3210340"/>
              <a:gd name="connsiteY12" fmla="*/ 1551558 h 1745503"/>
              <a:gd name="connsiteX13" fmla="*/ 936360 w 3210340"/>
              <a:gd name="connsiteY13" fmla="*/ 1745503 h 1745503"/>
              <a:gd name="connsiteX14" fmla="*/ 385970 w 3210340"/>
              <a:gd name="connsiteY14" fmla="*/ 1551558 h 1745503"/>
              <a:gd name="connsiteX15" fmla="*/ 258598 w 3210340"/>
              <a:gd name="connsiteY15" fmla="*/ 1551558 h 1745503"/>
              <a:gd name="connsiteX16" fmla="*/ 0 w 3210340"/>
              <a:gd name="connsiteY16" fmla="*/ 1292960 h 1745503"/>
              <a:gd name="connsiteX17" fmla="*/ 0 w 3210340"/>
              <a:gd name="connsiteY17" fmla="*/ 1292965 h 1745503"/>
              <a:gd name="connsiteX18" fmla="*/ 0 w 3210340"/>
              <a:gd name="connsiteY18" fmla="*/ 905076 h 1745503"/>
              <a:gd name="connsiteX19" fmla="*/ 0 w 3210340"/>
              <a:gd name="connsiteY19" fmla="*/ 905076 h 1745503"/>
              <a:gd name="connsiteX20" fmla="*/ 0 w 3210340"/>
              <a:gd name="connsiteY20" fmla="*/ 258598 h 1745503"/>
              <a:gd name="connsiteX0" fmla="*/ 0 w 3210340"/>
              <a:gd name="connsiteY0" fmla="*/ 258598 h 1675929"/>
              <a:gd name="connsiteX1" fmla="*/ 258598 w 3210340"/>
              <a:gd name="connsiteY1" fmla="*/ 0 h 1675929"/>
              <a:gd name="connsiteX2" fmla="*/ 535057 w 3210340"/>
              <a:gd name="connsiteY2" fmla="*/ 0 h 1675929"/>
              <a:gd name="connsiteX3" fmla="*/ 535057 w 3210340"/>
              <a:gd name="connsiteY3" fmla="*/ 0 h 1675929"/>
              <a:gd name="connsiteX4" fmla="*/ 1337642 w 3210340"/>
              <a:gd name="connsiteY4" fmla="*/ 0 h 1675929"/>
              <a:gd name="connsiteX5" fmla="*/ 2951742 w 3210340"/>
              <a:gd name="connsiteY5" fmla="*/ 0 h 1675929"/>
              <a:gd name="connsiteX6" fmla="*/ 3210340 w 3210340"/>
              <a:gd name="connsiteY6" fmla="*/ 258598 h 1675929"/>
              <a:gd name="connsiteX7" fmla="*/ 3210340 w 3210340"/>
              <a:gd name="connsiteY7" fmla="*/ 905076 h 1675929"/>
              <a:gd name="connsiteX8" fmla="*/ 3210340 w 3210340"/>
              <a:gd name="connsiteY8" fmla="*/ 905076 h 1675929"/>
              <a:gd name="connsiteX9" fmla="*/ 3210340 w 3210340"/>
              <a:gd name="connsiteY9" fmla="*/ 1292965 h 1675929"/>
              <a:gd name="connsiteX10" fmla="*/ 3210340 w 3210340"/>
              <a:gd name="connsiteY10" fmla="*/ 1292960 h 1675929"/>
              <a:gd name="connsiteX11" fmla="*/ 2951742 w 3210340"/>
              <a:gd name="connsiteY11" fmla="*/ 1551558 h 1675929"/>
              <a:gd name="connsiteX12" fmla="*/ 602146 w 3210340"/>
              <a:gd name="connsiteY12" fmla="*/ 1551558 h 1675929"/>
              <a:gd name="connsiteX13" fmla="*/ 359891 w 3210340"/>
              <a:gd name="connsiteY13" fmla="*/ 1675929 h 1675929"/>
              <a:gd name="connsiteX14" fmla="*/ 385970 w 3210340"/>
              <a:gd name="connsiteY14" fmla="*/ 1551558 h 1675929"/>
              <a:gd name="connsiteX15" fmla="*/ 258598 w 3210340"/>
              <a:gd name="connsiteY15" fmla="*/ 1551558 h 1675929"/>
              <a:gd name="connsiteX16" fmla="*/ 0 w 3210340"/>
              <a:gd name="connsiteY16" fmla="*/ 1292960 h 1675929"/>
              <a:gd name="connsiteX17" fmla="*/ 0 w 3210340"/>
              <a:gd name="connsiteY17" fmla="*/ 1292965 h 1675929"/>
              <a:gd name="connsiteX18" fmla="*/ 0 w 3210340"/>
              <a:gd name="connsiteY18" fmla="*/ 905076 h 1675929"/>
              <a:gd name="connsiteX19" fmla="*/ 0 w 3210340"/>
              <a:gd name="connsiteY19" fmla="*/ 905076 h 1675929"/>
              <a:gd name="connsiteX20" fmla="*/ 0 w 3210340"/>
              <a:gd name="connsiteY20" fmla="*/ 258598 h 1675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10340" h="1675929">
                <a:moveTo>
                  <a:pt x="0" y="258598"/>
                </a:moveTo>
                <a:cubicBezTo>
                  <a:pt x="0" y="115778"/>
                  <a:pt x="115778" y="0"/>
                  <a:pt x="258598" y="0"/>
                </a:cubicBezTo>
                <a:lnTo>
                  <a:pt x="535057" y="0"/>
                </a:lnTo>
                <a:lnTo>
                  <a:pt x="535057" y="0"/>
                </a:lnTo>
                <a:lnTo>
                  <a:pt x="1337642" y="0"/>
                </a:lnTo>
                <a:lnTo>
                  <a:pt x="2951742" y="0"/>
                </a:lnTo>
                <a:cubicBezTo>
                  <a:pt x="3094562" y="0"/>
                  <a:pt x="3210340" y="115778"/>
                  <a:pt x="3210340" y="258598"/>
                </a:cubicBezTo>
                <a:lnTo>
                  <a:pt x="3210340" y="905076"/>
                </a:lnTo>
                <a:lnTo>
                  <a:pt x="3210340" y="905076"/>
                </a:lnTo>
                <a:lnTo>
                  <a:pt x="3210340" y="1292965"/>
                </a:lnTo>
                <a:lnTo>
                  <a:pt x="3210340" y="1292960"/>
                </a:lnTo>
                <a:cubicBezTo>
                  <a:pt x="3210340" y="1435780"/>
                  <a:pt x="3094562" y="1551558"/>
                  <a:pt x="2951742" y="1551558"/>
                </a:cubicBezTo>
                <a:lnTo>
                  <a:pt x="602146" y="1551558"/>
                </a:lnTo>
                <a:lnTo>
                  <a:pt x="359891" y="1675929"/>
                </a:lnTo>
                <a:lnTo>
                  <a:pt x="385970" y="1551558"/>
                </a:lnTo>
                <a:lnTo>
                  <a:pt x="258598" y="1551558"/>
                </a:lnTo>
                <a:cubicBezTo>
                  <a:pt x="115778" y="1551558"/>
                  <a:pt x="0" y="1435780"/>
                  <a:pt x="0" y="1292960"/>
                </a:cubicBezTo>
                <a:lnTo>
                  <a:pt x="0" y="1292965"/>
                </a:lnTo>
                <a:lnTo>
                  <a:pt x="0" y="905076"/>
                </a:lnTo>
                <a:lnTo>
                  <a:pt x="0" y="905076"/>
                </a:lnTo>
                <a:lnTo>
                  <a:pt x="0" y="2585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9F60DA-8487-7B1E-09FD-176F1085C905}"/>
              </a:ext>
            </a:extLst>
          </p:cNvPr>
          <p:cNvSpPr txBox="1"/>
          <p:nvPr/>
        </p:nvSpPr>
        <p:spPr>
          <a:xfrm>
            <a:off x="1660069" y="3572577"/>
            <a:ext cx="3115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xl" i="1" dirty="0">
                <a:ea typeface="Calibri"/>
                <a:cs typeface="Calibri"/>
                <a:sym typeface="Calibri"/>
              </a:rPr>
              <a:t>Todo esto suena genial, pero lo que realmente quiero saber es ¿cómo te conviertes en un Atleta Líder? 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12BD3DD1-D9E5-ACDF-7710-6CBCB6098816}"/>
              </a:ext>
            </a:extLst>
          </p:cNvPr>
          <p:cNvSpPr/>
          <p:nvPr/>
        </p:nvSpPr>
        <p:spPr>
          <a:xfrm rot="454642">
            <a:off x="5679034" y="1787297"/>
            <a:ext cx="7197051" cy="5902354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53A43B2C-013B-73CE-7B65-7F95CA33994E}"/>
              </a:ext>
            </a:extLst>
          </p:cNvPr>
          <p:cNvSpPr txBox="1">
            <a:spLocks/>
          </p:cNvSpPr>
          <p:nvPr/>
        </p:nvSpPr>
        <p:spPr>
          <a:xfrm>
            <a:off x="7256844" y="3169324"/>
            <a:ext cx="4237324" cy="1487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s-xl" sz="2800" b="1" dirty="0">
                <a:solidFill>
                  <a:schemeClr val="bg1"/>
                </a:solidFill>
                <a:latin typeface="+mj-lt"/>
              </a:rPr>
              <a:t>¿Cómo </a:t>
            </a:r>
            <a:r>
              <a:rPr lang="es-xl" sz="2800" b="1" dirty="0">
                <a:solidFill>
                  <a:schemeClr val="tx2"/>
                </a:solidFill>
                <a:latin typeface="+mj-lt"/>
              </a:rPr>
              <a:t>RESPONDERÍAS DE FORMA CONCISA A </a:t>
            </a:r>
            <a:r>
              <a:rPr lang="es-xl" sz="2800" b="1" dirty="0">
                <a:solidFill>
                  <a:schemeClr val="bg1"/>
                </a:solidFill>
                <a:latin typeface="+mj-lt"/>
              </a:rPr>
              <a:t>la pregunta?</a:t>
            </a:r>
          </a:p>
        </p:txBody>
      </p:sp>
      <p:pic>
        <p:nvPicPr>
          <p:cNvPr id="13" name="Graphic 12" descr="Bombilla con relleno sólido">
            <a:extLst>
              <a:ext uri="{FF2B5EF4-FFF2-40B4-BE49-F238E27FC236}">
                <a16:creationId xmlns:a16="http://schemas.microsoft.com/office/drawing/2014/main" id="{51559B77-FD32-A57E-49D7-6FA3F0B552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42444" y="333745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8889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132A64-E1AF-76EF-DA0E-9DF4BF615C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599" y="555712"/>
            <a:ext cx="8631989" cy="466685"/>
          </a:xfrm>
        </p:spPr>
        <p:txBody>
          <a:bodyPr/>
          <a:lstStyle/>
          <a:p>
            <a:r>
              <a:rPr lang="es-xl" dirty="0"/>
              <a:t>Decidir sobre cómo abordar las preguntas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6F85BA-01FF-E7D1-89CE-1596597A15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04B50CDC-FB1F-CD7B-D15E-98428BD03B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7700" y="1668199"/>
            <a:ext cx="11271584" cy="506133"/>
          </a:xfrm>
        </p:spPr>
        <p:txBody>
          <a:bodyPr>
            <a:noAutofit/>
          </a:bodyPr>
          <a:lstStyle/>
          <a:p>
            <a:r>
              <a:rPr lang="es-xl" b="1" dirty="0">
                <a:solidFill>
                  <a:schemeClr val="tx2"/>
                </a:solidFill>
              </a:rPr>
              <a:t>¿Cuál es el beneficio de utilizar varias formas de responder una pregunta? 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80F94B58-6ED9-06DC-09F0-56EB2D17260E}"/>
              </a:ext>
            </a:extLst>
          </p:cNvPr>
          <p:cNvSpPr txBox="1">
            <a:spLocks/>
          </p:cNvSpPr>
          <p:nvPr/>
        </p:nvSpPr>
        <p:spPr>
          <a:xfrm>
            <a:off x="647699" y="2326317"/>
            <a:ext cx="8400048" cy="4531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00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xl" dirty="0"/>
              <a:t>Asegurarse de entender la pregunta que te hacen.</a:t>
            </a:r>
          </a:p>
          <a:p>
            <a:pPr marL="252000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xl" dirty="0"/>
              <a:t>Invitación a la persona que realiza la pregunta a compartir el conocimiento. </a:t>
            </a:r>
          </a:p>
          <a:p>
            <a:pPr marL="252000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xl" dirty="0"/>
              <a:t>Invitación al grupo a compartir el conocimiento que tienen. </a:t>
            </a:r>
          </a:p>
          <a:p>
            <a:pPr marL="252000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xl" dirty="0"/>
              <a:t>Fomento de la conexión y el compromiso entre los miembros del grupo. </a:t>
            </a:r>
          </a:p>
          <a:p>
            <a:pPr marL="252000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xl" dirty="0"/>
              <a:t>El facilitador no siente que tiene que saberlo todo </a:t>
            </a:r>
            <a:br>
              <a:rPr lang="en-US" dirty="0"/>
            </a:br>
            <a:r>
              <a:rPr lang="es-xl" dirty="0"/>
              <a:t>o responder a todas las preguntas. </a:t>
            </a:r>
          </a:p>
        </p:txBody>
      </p:sp>
      <p:pic>
        <p:nvPicPr>
          <p:cNvPr id="8" name="Graphic 7" descr="Completado con relleno sólido">
            <a:extLst>
              <a:ext uri="{FF2B5EF4-FFF2-40B4-BE49-F238E27FC236}">
                <a16:creationId xmlns:a16="http://schemas.microsoft.com/office/drawing/2014/main" id="{04A07333-106E-056C-90DA-DF81419C4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69300" y="3721971"/>
            <a:ext cx="3937000" cy="39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08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676DE9-D95C-331D-9BDE-FE4387C646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0100" y="3085287"/>
            <a:ext cx="6572250" cy="687426"/>
          </a:xfrm>
        </p:spPr>
        <p:txBody>
          <a:bodyPr>
            <a:normAutofit lnSpcReduction="10000"/>
          </a:bodyPr>
          <a:lstStyle/>
          <a:p>
            <a:r>
              <a:rPr lang="es-xl" dirty="0"/>
              <a:t>Resumen</a:t>
            </a:r>
          </a:p>
        </p:txBody>
      </p:sp>
    </p:spTree>
    <p:extLst>
      <p:ext uri="{BB962C8B-B14F-4D97-AF65-F5344CB8AC3E}">
        <p14:creationId xmlns:p14="http://schemas.microsoft.com/office/powerpoint/2010/main" val="845556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AD3645C-AF37-D566-B26B-58889C870D31}"/>
              </a:ext>
            </a:extLst>
          </p:cNvPr>
          <p:cNvSpPr txBox="1"/>
          <p:nvPr/>
        </p:nvSpPr>
        <p:spPr>
          <a:xfrm>
            <a:off x="647700" y="2194250"/>
            <a:ext cx="5326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xl" sz="3600" b="1" dirty="0">
                <a:solidFill>
                  <a:schemeClr val="tx2"/>
                </a:solidFill>
                <a:latin typeface="+mj-lt"/>
              </a:rPr>
              <a:t>Normas de aprendizaje</a:t>
            </a:r>
            <a:endParaRPr lang="en-US" sz="3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B4E4D2-43DB-016E-471D-E5A591508C3D}"/>
              </a:ext>
            </a:extLst>
          </p:cNvPr>
          <p:cNvSpPr txBox="1"/>
          <p:nvPr/>
        </p:nvSpPr>
        <p:spPr>
          <a:xfrm>
            <a:off x="647700" y="3026453"/>
            <a:ext cx="53263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xl" sz="2400" dirty="0">
                <a:solidFill>
                  <a:schemeClr val="accent6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Acuerdos para crear un </a:t>
            </a:r>
            <a:r>
              <a:rPr lang="es-xl" sz="2400" b="1" dirty="0">
                <a:solidFill>
                  <a:schemeClr val="accent6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espacio seguro </a:t>
            </a:r>
            <a:r>
              <a:rPr lang="es-xl" sz="2400" dirty="0">
                <a:solidFill>
                  <a:schemeClr val="accent6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para que todos aprendan unos de otros, se diviertan y logren los objetivos de aprendizaje.</a:t>
            </a:r>
            <a:endParaRPr lang="en-US" sz="2400" dirty="0">
              <a:solidFill>
                <a:schemeClr val="accent6">
                  <a:lumMod val="50000"/>
                </a:schemeClr>
              </a:solidFill>
              <a:ea typeface="Calibri"/>
              <a:cs typeface="Calibri"/>
              <a:sym typeface="Arial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C1BD99E-5DC2-2DDD-4CCB-ABE914AFEC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xl" dirty="0"/>
              <a:t>Normas de aprendizaje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F16F1EE-FF0F-8EF7-2993-4A4DA3B797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C4170067-527D-9F42-D72D-B10C843E8D7E}"/>
              </a:ext>
            </a:extLst>
          </p:cNvPr>
          <p:cNvSpPr/>
          <p:nvPr/>
        </p:nvSpPr>
        <p:spPr>
          <a:xfrm rot="16589178">
            <a:off x="6741737" y="2007020"/>
            <a:ext cx="6136698" cy="6778326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B04342-B80C-BE92-331A-70C898D02989}"/>
              </a:ext>
            </a:extLst>
          </p:cNvPr>
          <p:cNvSpPr txBox="1"/>
          <p:nvPr/>
        </p:nvSpPr>
        <p:spPr>
          <a:xfrm>
            <a:off x="7369754" y="4325066"/>
            <a:ext cx="45421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1" indent="0" algn="l" rtl="0">
              <a:spcBef>
                <a:spcPts val="600"/>
              </a:spcBef>
              <a:buSzPts val="4000"/>
              <a:buNone/>
            </a:pPr>
            <a:r>
              <a:rPr lang="es-xl" sz="2400" spc="-10" dirty="0">
                <a:solidFill>
                  <a:schemeClr val="accent5"/>
                </a:solidFill>
              </a:rPr>
              <a:t>¿Qué normas te han resultado útiles para crear un buen entorno de aprendizaje?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9D0E48-BB9E-6F51-4F96-400AD42B8B2B}"/>
              </a:ext>
            </a:extLst>
          </p:cNvPr>
          <p:cNvSpPr txBox="1"/>
          <p:nvPr/>
        </p:nvSpPr>
        <p:spPr>
          <a:xfrm>
            <a:off x="8377594" y="3149564"/>
            <a:ext cx="3534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xl" sz="3200" b="1" dirty="0">
                <a:solidFill>
                  <a:schemeClr val="tx2"/>
                </a:solidFill>
                <a:latin typeface="+mj-lt"/>
              </a:rPr>
              <a:t>Queremos saber tu opinión...</a:t>
            </a:r>
          </a:p>
        </p:txBody>
      </p:sp>
      <p:pic>
        <p:nvPicPr>
          <p:cNvPr id="25" name="Picture 24" descr="Forma&#10;&#10;Descripción generada automáticamente con baja confianza">
            <a:extLst>
              <a:ext uri="{FF2B5EF4-FFF2-40B4-BE49-F238E27FC236}">
                <a16:creationId xmlns:a16="http://schemas.microsoft.com/office/drawing/2014/main" id="{3E5DD258-E8EE-1A06-8FFC-1E63DC2F754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186" y="3241261"/>
            <a:ext cx="544489" cy="862653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353D5369-C262-BC87-B636-1D6C6E9C1DC6}"/>
              </a:ext>
            </a:extLst>
          </p:cNvPr>
          <p:cNvGrpSpPr/>
          <p:nvPr/>
        </p:nvGrpSpPr>
        <p:grpSpPr>
          <a:xfrm>
            <a:off x="2993398" y="7004700"/>
            <a:ext cx="469054" cy="469054"/>
            <a:chOff x="8566505" y="2412634"/>
            <a:chExt cx="634334" cy="634334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95CAAFB-5006-CD31-6CD0-0331246E5E81}"/>
                </a:ext>
              </a:extLst>
            </p:cNvPr>
            <p:cNvSpPr/>
            <p:nvPr/>
          </p:nvSpPr>
          <p:spPr>
            <a:xfrm>
              <a:off x="8566505" y="2412634"/>
              <a:ext cx="634334" cy="63433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8" name="Picture 27" descr="Forma&#10;&#10;Descripción generada automáticamente con baja confianza">
              <a:extLst>
                <a:ext uri="{FF2B5EF4-FFF2-40B4-BE49-F238E27FC236}">
                  <a16:creationId xmlns:a16="http://schemas.microsoft.com/office/drawing/2014/main" id="{6BB5BDB9-C536-5DDD-E1F0-B77F162032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2743" y="2500580"/>
              <a:ext cx="274835" cy="4354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800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20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4DC3055-121B-CB48-9350-6371344486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xl" dirty="0"/>
              <a:t>Resumen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FCC50B-3667-FF88-6BFD-8E9D3E709C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xl" dirty="0"/>
              <a:t>Plan de acción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5A03096-B1A9-90A0-AABE-4100E056A2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92800" y="2079625"/>
            <a:ext cx="5499100" cy="4067175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s-xl" b="1" dirty="0">
                <a:solidFill>
                  <a:schemeClr val="tx2"/>
                </a:solidFill>
              </a:rPr>
              <a:t>Hoy hemos hablado sobre…</a:t>
            </a:r>
          </a:p>
          <a:p>
            <a: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xl" dirty="0"/>
              <a:t>Características de un buen facilitador</a:t>
            </a:r>
          </a:p>
          <a:p>
            <a: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xl" dirty="0"/>
              <a:t>Definición de facilitación y del rol del facilitador </a:t>
            </a:r>
          </a:p>
          <a:p>
            <a: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xl" dirty="0"/>
              <a:t>Habilidades clave de facilitación (hacer preguntas, parafrasear y motivar) </a:t>
            </a:r>
          </a:p>
          <a:p>
            <a: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xl" dirty="0"/>
              <a:t>Distintas formas de responder a las preguntas (Reiterar, Hacer un relevo y Postergar la respuesta)</a:t>
            </a:r>
          </a:p>
          <a:p>
            <a:endParaRPr lang="en-US" dirty="0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65B3530B-C4E3-97D8-A112-DF651EB3507B}"/>
              </a:ext>
            </a:extLst>
          </p:cNvPr>
          <p:cNvSpPr/>
          <p:nvPr/>
        </p:nvSpPr>
        <p:spPr>
          <a:xfrm rot="810587">
            <a:off x="-2403442" y="1900456"/>
            <a:ext cx="7197051" cy="5902354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8FE172-59F3-589B-0550-1BE3B8029B7A}"/>
              </a:ext>
            </a:extLst>
          </p:cNvPr>
          <p:cNvSpPr txBox="1"/>
          <p:nvPr/>
        </p:nvSpPr>
        <p:spPr>
          <a:xfrm>
            <a:off x="800100" y="2839689"/>
            <a:ext cx="38692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xl" sz="3600" b="1">
                <a:solidFill>
                  <a:schemeClr val="bg1"/>
                </a:solidFill>
                <a:latin typeface="+mj-lt"/>
              </a:rPr>
              <a:t>Planificación </a:t>
            </a:r>
            <a:br>
              <a:rPr lang="en-US" sz="3600" b="1" dirty="0">
                <a:solidFill>
                  <a:schemeClr val="bg1"/>
                </a:solidFill>
                <a:latin typeface="+mj-lt"/>
              </a:rPr>
            </a:br>
            <a:r>
              <a:rPr lang="es-xl" sz="3600" b="1" dirty="0">
                <a:solidFill>
                  <a:schemeClr val="bg1"/>
                </a:solidFill>
                <a:latin typeface="+mj-lt"/>
              </a:rPr>
              <a:t>de tus próximos pasos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5284450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4DC3055-121B-CB48-9350-6371344486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xl" dirty="0"/>
              <a:t>Resumen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FCC50B-3667-FF88-6BFD-8E9D3E709C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xl" dirty="0"/>
              <a:t>Plan de acción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5A03096-B1A9-90A0-AABE-4100E056A2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16599" y="1601618"/>
            <a:ext cx="6120027" cy="4876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s-xl" sz="2200" b="1" dirty="0">
                <a:solidFill>
                  <a:schemeClr val="tx2"/>
                </a:solidFill>
              </a:rPr>
              <a:t>Plantilla del plan de acción</a:t>
            </a:r>
          </a:p>
          <a:p>
            <a:pPr marL="252000" indent="-252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xl" sz="2200" dirty="0"/>
              <a:t>¿Cuáles son tus objetivos de facilitación </a:t>
            </a:r>
            <a:br>
              <a:rPr lang="en-US" sz="2200" dirty="0"/>
            </a:br>
            <a:r>
              <a:rPr lang="es-xl" sz="2200" dirty="0"/>
              <a:t>de cara al futuro? (¿Qué quieres mejorar?) </a:t>
            </a:r>
          </a:p>
          <a:p>
            <a:pPr marL="252000" indent="-252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xl" sz="2200" dirty="0"/>
              <a:t>¿Cómo practicarás ser un facilitador? (oportunidades de facilitación de referencia) </a:t>
            </a:r>
          </a:p>
          <a:p>
            <a:pPr marL="252000" indent="-252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xl" sz="2200" spc="-10" dirty="0"/>
              <a:t>¿Para qué tipo de instancias te encuentras más interesado en facilitar una conversación? </a:t>
            </a:r>
          </a:p>
          <a:p>
            <a:pPr marL="252000" indent="-252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xl" sz="2200" dirty="0"/>
              <a:t>¿Te interesa tomar el curso de facilitación de nivel 2? 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65B3530B-C4E3-97D8-A112-DF651EB3507B}"/>
              </a:ext>
            </a:extLst>
          </p:cNvPr>
          <p:cNvSpPr/>
          <p:nvPr/>
        </p:nvSpPr>
        <p:spPr>
          <a:xfrm rot="810587">
            <a:off x="-2403442" y="1900456"/>
            <a:ext cx="7197051" cy="5902354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8FE172-59F3-589B-0550-1BE3B8029B7A}"/>
              </a:ext>
            </a:extLst>
          </p:cNvPr>
          <p:cNvSpPr txBox="1"/>
          <p:nvPr/>
        </p:nvSpPr>
        <p:spPr>
          <a:xfrm>
            <a:off x="800100" y="2839689"/>
            <a:ext cx="38692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xl" sz="3600" b="1" dirty="0">
                <a:solidFill>
                  <a:schemeClr val="bg1"/>
                </a:solidFill>
                <a:latin typeface="+mj-lt"/>
              </a:rPr>
              <a:t>Planificación </a:t>
            </a:r>
            <a:br>
              <a:rPr lang="en-US" sz="3600" b="1" dirty="0">
                <a:solidFill>
                  <a:schemeClr val="bg1"/>
                </a:solidFill>
                <a:latin typeface="+mj-lt"/>
              </a:rPr>
            </a:br>
            <a:r>
              <a:rPr lang="es-xl" sz="3600" b="1" dirty="0">
                <a:solidFill>
                  <a:schemeClr val="bg1"/>
                </a:solidFill>
                <a:latin typeface="+mj-lt"/>
              </a:rPr>
              <a:t>de tus próximos pasos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316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B9663F-3881-63DB-3C90-94BD6D1FB5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>
              <a:spcBef>
                <a:spcPts val="0"/>
              </a:spcBef>
            </a:pPr>
            <a:r>
              <a:rPr lang="es-xl" dirty="0">
                <a:solidFill>
                  <a:schemeClr val="bg1"/>
                </a:solidFill>
              </a:rPr>
              <a:t>Facilitación</a:t>
            </a:r>
          </a:p>
          <a:p>
            <a:pPr algn="l">
              <a:spcBef>
                <a:spcPts val="0"/>
              </a:spcBef>
            </a:pPr>
            <a:r>
              <a:rPr lang="es-xl" dirty="0">
                <a:solidFill>
                  <a:schemeClr val="bg1"/>
                </a:solidFill>
              </a:rPr>
              <a:t>Curso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03F229-31F6-178F-F571-1D1ED4E4BA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l"/>
            <a:r>
              <a:rPr lang="es-xl" dirty="0">
                <a:solidFill>
                  <a:schemeClr val="bg1"/>
                </a:solidFill>
              </a:rPr>
              <a:t>Nivel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15EC29-C43B-F064-B18B-572AEDA5F55B}"/>
              </a:ext>
            </a:extLst>
          </p:cNvPr>
          <p:cNvSpPr txBox="1"/>
          <p:nvPr/>
        </p:nvSpPr>
        <p:spPr>
          <a:xfrm>
            <a:off x="5662612" y="1552009"/>
            <a:ext cx="5919787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s-xl" sz="2400" b="1" dirty="0">
                <a:solidFill>
                  <a:schemeClr val="accent6">
                    <a:lumMod val="50000"/>
                  </a:schemeClr>
                </a:solidFill>
              </a:rPr>
              <a:t>Objetivos</a:t>
            </a:r>
          </a:p>
          <a:p>
            <a:pPr marL="252000" lvl="0" indent="-252000" algn="l" rtl="0">
              <a:spcAft>
                <a:spcPts val="1200"/>
              </a:spcAft>
              <a:buSzPts val="1800"/>
              <a:buFont typeface="Arial" panose="020B0604020202020204" pitchFamily="34" charset="0"/>
              <a:buChar char="•"/>
            </a:pPr>
            <a:r>
              <a:rPr lang="es-xl" sz="2400" dirty="0">
                <a:solidFill>
                  <a:schemeClr val="accent6">
                    <a:lumMod val="50000"/>
                  </a:schemeClr>
                </a:solidFill>
              </a:rPr>
              <a:t>Aprender cuándo compartir tus historias para ayudar a conectarse e interactuar con los participantes.</a:t>
            </a:r>
          </a:p>
          <a:p>
            <a:pPr marL="252000" lvl="0" indent="-252000" algn="l" rtl="0">
              <a:spcAft>
                <a:spcPts val="1200"/>
              </a:spcAft>
              <a:buSzPts val="1800"/>
              <a:buFont typeface="Arial" panose="020B0604020202020204" pitchFamily="34" charset="0"/>
              <a:buChar char="•"/>
            </a:pPr>
            <a:r>
              <a:rPr lang="es-xl" sz="2400" dirty="0">
                <a:solidFill>
                  <a:schemeClr val="accent6">
                    <a:lumMod val="50000"/>
                  </a:schemeClr>
                </a:solidFill>
              </a:rPr>
              <a:t>Identificar áreas de facilitación para practicar.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D505031-FD57-E3B6-F00D-92E19D8F3E17}"/>
              </a:ext>
            </a:extLst>
          </p:cNvPr>
          <p:cNvSpPr txBox="1">
            <a:spLocks/>
          </p:cNvSpPr>
          <p:nvPr/>
        </p:nvSpPr>
        <p:spPr>
          <a:xfrm>
            <a:off x="745965" y="2796380"/>
            <a:ext cx="3292635" cy="14200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b="1" kern="1200">
                <a:solidFill>
                  <a:srgbClr val="00695E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s-xl" dirty="0">
                <a:solidFill>
                  <a:schemeClr val="bg1"/>
                </a:solidFill>
              </a:rPr>
              <a:t>Curso de Facilitación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18FD45A-5BDA-5A1A-0005-AB3A03D57825}"/>
              </a:ext>
            </a:extLst>
          </p:cNvPr>
          <p:cNvSpPr txBox="1">
            <a:spLocks/>
          </p:cNvSpPr>
          <p:nvPr/>
        </p:nvSpPr>
        <p:spPr>
          <a:xfrm>
            <a:off x="745965" y="2389544"/>
            <a:ext cx="2525360" cy="442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00695E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xl" dirty="0">
                <a:solidFill>
                  <a:schemeClr val="bg1"/>
                </a:solidFill>
              </a:rPr>
              <a:t>Nivel 2</a:t>
            </a:r>
          </a:p>
        </p:txBody>
      </p:sp>
      <p:pic>
        <p:nvPicPr>
          <p:cNvPr id="3" name="Google Shape;880;g14b050bcfc0_0_9">
            <a:extLst>
              <a:ext uri="{FF2B5EF4-FFF2-40B4-BE49-F238E27FC236}">
                <a16:creationId xmlns:a16="http://schemas.microsoft.com/office/drawing/2014/main" id="{266A432F-29F2-01BC-1182-D81346FD353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76912" y="4373328"/>
            <a:ext cx="4467058" cy="1562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141536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B9663F-3881-63DB-3C90-94BD6D1FB5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>
              <a:spcBef>
                <a:spcPts val="0"/>
              </a:spcBef>
            </a:pPr>
            <a:r>
              <a:rPr lang="es-xl" dirty="0">
                <a:solidFill>
                  <a:schemeClr val="bg1"/>
                </a:solidFill>
              </a:rPr>
              <a:t>Facilitación</a:t>
            </a:r>
          </a:p>
          <a:p>
            <a:pPr algn="l">
              <a:spcBef>
                <a:spcPts val="0"/>
              </a:spcBef>
            </a:pPr>
            <a:r>
              <a:rPr lang="es-xl" dirty="0">
                <a:solidFill>
                  <a:schemeClr val="bg1"/>
                </a:solidFill>
              </a:rPr>
              <a:t>Curso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03F229-31F6-178F-F571-1D1ED4E4BA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l"/>
            <a:r>
              <a:rPr lang="es-xl" dirty="0">
                <a:solidFill>
                  <a:schemeClr val="bg1"/>
                </a:solidFill>
              </a:rPr>
              <a:t>Nivel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15EC29-C43B-F064-B18B-572AEDA5F55B}"/>
              </a:ext>
            </a:extLst>
          </p:cNvPr>
          <p:cNvSpPr txBox="1"/>
          <p:nvPr/>
        </p:nvSpPr>
        <p:spPr>
          <a:xfrm>
            <a:off x="5662612" y="1705821"/>
            <a:ext cx="5919787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s-xl" sz="2400" b="1" dirty="0">
                <a:solidFill>
                  <a:schemeClr val="accent6">
                    <a:lumMod val="50000"/>
                  </a:schemeClr>
                </a:solidFill>
              </a:rPr>
              <a:t>Ejemplos</a:t>
            </a:r>
          </a:p>
          <a:p>
            <a:pPr marL="252000" lvl="0" indent="-252000" algn="l" rtl="0">
              <a:spcAft>
                <a:spcPts val="1200"/>
              </a:spcAft>
              <a:buSzPts val="1800"/>
              <a:buFont typeface="Arial" panose="020B0604020202020204" pitchFamily="34" charset="0"/>
              <a:buChar char="•"/>
            </a:pPr>
            <a:r>
              <a:rPr lang="es-xl" sz="2400" dirty="0">
                <a:solidFill>
                  <a:schemeClr val="accent6">
                    <a:lumMod val="50000"/>
                  </a:schemeClr>
                </a:solidFill>
              </a:rPr>
              <a:t>Capacitaciones con profesionales de </a:t>
            </a:r>
            <a:br>
              <a:rPr lang="en-US" sz="2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s-xl" sz="2400" dirty="0">
                <a:solidFill>
                  <a:schemeClr val="accent6">
                    <a:lumMod val="50000"/>
                  </a:schemeClr>
                </a:solidFill>
              </a:rPr>
              <a:t>la salud</a:t>
            </a:r>
          </a:p>
          <a:p>
            <a:pPr marL="252000" lvl="0" indent="-252000" algn="l" rtl="0">
              <a:spcAft>
                <a:spcPts val="1200"/>
              </a:spcAft>
              <a:buSzPts val="1800"/>
              <a:buFont typeface="Arial" panose="020B0604020202020204" pitchFamily="34" charset="0"/>
              <a:buChar char="•"/>
            </a:pPr>
            <a:r>
              <a:rPr lang="es-xl" sz="2400" dirty="0">
                <a:solidFill>
                  <a:schemeClr val="accent6">
                    <a:lumMod val="50000"/>
                  </a:schemeClr>
                </a:solidFill>
              </a:rPr>
              <a:t>Ayuda a las escuelas a ser más inclusivas</a:t>
            </a:r>
          </a:p>
          <a:p>
            <a:pPr marL="252000" lvl="0" indent="-252000" algn="l" rtl="0">
              <a:spcAft>
                <a:spcPts val="1200"/>
              </a:spcAft>
              <a:buSzPts val="1800"/>
              <a:buFont typeface="Arial" panose="020B0604020202020204" pitchFamily="34" charset="0"/>
              <a:buChar char="•"/>
            </a:pPr>
            <a:r>
              <a:rPr lang="es-xl" sz="2400" dirty="0">
                <a:solidFill>
                  <a:schemeClr val="accent6">
                    <a:lumMod val="50000"/>
                  </a:schemeClr>
                </a:solidFill>
              </a:rPr>
              <a:t>Capacitaciones de liderazgo unificado para ayudar a las organizaciones a ver </a:t>
            </a:r>
            <a:br>
              <a:rPr lang="en-US" sz="2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s-xl" sz="2400" dirty="0">
                <a:solidFill>
                  <a:schemeClr val="accent6">
                    <a:lumMod val="50000"/>
                  </a:schemeClr>
                </a:solidFill>
              </a:rPr>
              <a:t>el valor de contratar personas con discapacidad intelectuales</a:t>
            </a:r>
          </a:p>
          <a:p>
            <a:pPr marL="252000" lvl="0" indent="-252000" algn="l" rtl="0">
              <a:spcAft>
                <a:spcPts val="1200"/>
              </a:spcAft>
              <a:buSzPts val="1800"/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chemeClr val="accent6">
                    <a:lumMod val="50000"/>
                  </a:schemeClr>
                </a:solidFill>
              </a:rPr>
              <a:t>ETC...</a:t>
            </a:r>
            <a:endParaRPr lang="es-xl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D505031-FD57-E3B6-F00D-92E19D8F3E17}"/>
              </a:ext>
            </a:extLst>
          </p:cNvPr>
          <p:cNvSpPr txBox="1">
            <a:spLocks/>
          </p:cNvSpPr>
          <p:nvPr/>
        </p:nvSpPr>
        <p:spPr>
          <a:xfrm>
            <a:off x="491965" y="2681644"/>
            <a:ext cx="4128161" cy="14200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b="1" kern="1200">
                <a:solidFill>
                  <a:srgbClr val="00695E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s-xl" dirty="0">
                <a:solidFill>
                  <a:schemeClr val="bg1"/>
                </a:solidFill>
              </a:rPr>
              <a:t>Oportunidades de facilitación</a:t>
            </a:r>
          </a:p>
        </p:txBody>
      </p:sp>
    </p:spTree>
    <p:extLst>
      <p:ext uri="{BB962C8B-B14F-4D97-AF65-F5344CB8AC3E}">
        <p14:creationId xmlns:p14="http://schemas.microsoft.com/office/powerpoint/2010/main" val="256247256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9AEBA3D-AE6A-EC33-B796-B9F4E86266CC}"/>
              </a:ext>
            </a:extLst>
          </p:cNvPr>
          <p:cNvSpPr txBox="1"/>
          <p:nvPr/>
        </p:nvSpPr>
        <p:spPr>
          <a:xfrm>
            <a:off x="842962" y="2151727"/>
            <a:ext cx="543752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xl" sz="4800" b="1" dirty="0">
                <a:solidFill>
                  <a:schemeClr val="bg1"/>
                </a:solidFill>
                <a:latin typeface="+mj-lt"/>
              </a:rPr>
              <a:t>¡GRACIAS! </a:t>
            </a:r>
          </a:p>
          <a:p>
            <a:endParaRPr lang="en-US" sz="2800" b="1" dirty="0">
              <a:solidFill>
                <a:schemeClr val="bg1"/>
              </a:solidFill>
              <a:latin typeface="+mj-lt"/>
            </a:endParaRPr>
          </a:p>
          <a:p>
            <a:r>
              <a:rPr lang="es-xl" sz="2800" dirty="0">
                <a:solidFill>
                  <a:schemeClr val="bg1"/>
                </a:solidFill>
              </a:rPr>
              <a:t>Y buena suerte en la labor como facilitador del aprendizaje, la participación y las contribuciones de los demás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  <a:endParaRPr lang="es-x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086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AD3645C-AF37-D566-B26B-58889C870D31}"/>
              </a:ext>
            </a:extLst>
          </p:cNvPr>
          <p:cNvSpPr txBox="1"/>
          <p:nvPr/>
        </p:nvSpPr>
        <p:spPr>
          <a:xfrm>
            <a:off x="647699" y="2194250"/>
            <a:ext cx="9490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xl" sz="3600" b="1" dirty="0">
                <a:solidFill>
                  <a:schemeClr val="tx2"/>
                </a:solidFill>
                <a:latin typeface="+mj-lt"/>
              </a:rPr>
              <a:t>Nuestras normas de aprendizaje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B4E4D2-43DB-016E-471D-E5A591508C3D}"/>
              </a:ext>
            </a:extLst>
          </p:cNvPr>
          <p:cNvSpPr txBox="1"/>
          <p:nvPr/>
        </p:nvSpPr>
        <p:spPr>
          <a:xfrm>
            <a:off x="647700" y="3026453"/>
            <a:ext cx="532638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xl" sz="2400" dirty="0">
                <a:solidFill>
                  <a:schemeClr val="accent6">
                    <a:lumMod val="50000"/>
                  </a:schemeClr>
                </a:solidFill>
                <a:ea typeface="Arial"/>
                <a:cs typeface="Calibri"/>
                <a:sym typeface="Calibri"/>
              </a:rPr>
              <a:t>[Norma]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xl" sz="2400" b="0" i="0" u="none" strike="noStrike" cap="none" dirty="0">
                <a:solidFill>
                  <a:schemeClr val="accent6">
                    <a:lumMod val="50000"/>
                  </a:schemeClr>
                </a:solidFill>
                <a:ea typeface="Arial"/>
                <a:cs typeface="Calibri"/>
                <a:sym typeface="Calibri"/>
              </a:rPr>
              <a:t>[Norma]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xl" sz="2400" b="0" i="0" u="none" strike="noStrike" cap="none" dirty="0">
                <a:solidFill>
                  <a:schemeClr val="accent6">
                    <a:lumMod val="50000"/>
                  </a:schemeClr>
                </a:solidFill>
                <a:ea typeface="Arial"/>
                <a:cs typeface="Calibri"/>
                <a:sym typeface="Calibri"/>
              </a:rPr>
              <a:t>[Norma]</a:t>
            </a:r>
            <a:endParaRPr lang="en-US" sz="2400" b="0" i="0" u="none" strike="noStrike" cap="none" dirty="0">
              <a:solidFill>
                <a:schemeClr val="accent6">
                  <a:lumMod val="50000"/>
                </a:schemeClr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C1BD99E-5DC2-2DDD-4CCB-ABE914AFEC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xl" dirty="0"/>
              <a:t>Normas de aprendizaje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F16F1EE-FF0F-8EF7-2993-4A4DA3B797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54833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Athlete Leadership">
      <a:dk1>
        <a:sysClr val="windowText" lastClr="000000"/>
      </a:dk1>
      <a:lt1>
        <a:sysClr val="window" lastClr="FFFFFF"/>
      </a:lt1>
      <a:dk2>
        <a:srgbClr val="013B82"/>
      </a:dk2>
      <a:lt2>
        <a:srgbClr val="E7E6E6"/>
      </a:lt2>
      <a:accent1>
        <a:srgbClr val="013B82"/>
      </a:accent1>
      <a:accent2>
        <a:srgbClr val="0063A5"/>
      </a:accent2>
      <a:accent3>
        <a:srgbClr val="0095DA"/>
      </a:accent3>
      <a:accent4>
        <a:srgbClr val="50A6D3"/>
      </a:accent4>
      <a:accent5>
        <a:srgbClr val="FFFFFF"/>
      </a:accent5>
      <a:accent6>
        <a:srgbClr val="A5A5A5"/>
      </a:accent6>
      <a:hlink>
        <a:srgbClr val="0563C1"/>
      </a:hlink>
      <a:folHlink>
        <a:srgbClr val="954F72"/>
      </a:folHlink>
    </a:clrScheme>
    <a:fontScheme name="General">
      <a:majorFont>
        <a:latin typeface="Ubuntu"/>
        <a:ea typeface=""/>
        <a:cs typeface=""/>
      </a:majorFont>
      <a:minorFont>
        <a:latin typeface="Ubuntu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1490</TotalTime>
  <Words>4620</Words>
  <Application>Microsoft Office PowerPoint</Application>
  <PresentationFormat>Widescreen</PresentationFormat>
  <Paragraphs>618</Paragraphs>
  <Slides>84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91" baseType="lpstr">
      <vt:lpstr>Arial</vt:lpstr>
      <vt:lpstr>Calibri</vt:lpstr>
      <vt:lpstr>Corbel</vt:lpstr>
      <vt:lpstr>GT Walsheim Pro Condensed Black</vt:lpstr>
      <vt:lpstr>Ubuntu</vt:lpstr>
      <vt:lpstr>Ubuntu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Yaiguili Alvarado García</dc:creator>
  <cp:lastModifiedBy>Rain, Faiyaj</cp:lastModifiedBy>
  <cp:revision>27</cp:revision>
  <dcterms:created xsi:type="dcterms:W3CDTF">2023-02-25T16:46:28Z</dcterms:created>
  <dcterms:modified xsi:type="dcterms:W3CDTF">2023-05-29T21:40:17Z</dcterms:modified>
</cp:coreProperties>
</file>