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0"/>
  </p:notesMasterIdLst>
  <p:sldIdLst>
    <p:sldId id="256" r:id="rId2"/>
    <p:sldId id="257" r:id="rId3"/>
    <p:sldId id="260" r:id="rId4"/>
    <p:sldId id="261" r:id="rId5"/>
    <p:sldId id="263" r:id="rId6"/>
    <p:sldId id="264" r:id="rId7"/>
    <p:sldId id="269" r:id="rId8"/>
    <p:sldId id="282" r:id="rId9"/>
    <p:sldId id="289" r:id="rId10"/>
    <p:sldId id="304" r:id="rId11"/>
    <p:sldId id="307" r:id="rId12"/>
    <p:sldId id="324" r:id="rId13"/>
    <p:sldId id="358" r:id="rId14"/>
    <p:sldId id="265" r:id="rId15"/>
    <p:sldId id="266" r:id="rId16"/>
    <p:sldId id="267" r:id="rId17"/>
    <p:sldId id="268" r:id="rId18"/>
    <p:sldId id="270" r:id="rId19"/>
    <p:sldId id="359" r:id="rId20"/>
    <p:sldId id="360" r:id="rId21"/>
    <p:sldId id="361" r:id="rId22"/>
    <p:sldId id="274" r:id="rId23"/>
    <p:sldId id="362" r:id="rId24"/>
    <p:sldId id="364" r:id="rId25"/>
    <p:sldId id="312" r:id="rId26"/>
    <p:sldId id="370" r:id="rId27"/>
    <p:sldId id="317" r:id="rId28"/>
    <p:sldId id="322" r:id="rId29"/>
    <p:sldId id="369" r:id="rId30"/>
    <p:sldId id="315" r:id="rId31"/>
    <p:sldId id="371" r:id="rId32"/>
    <p:sldId id="372" r:id="rId33"/>
    <p:sldId id="373" r:id="rId34"/>
    <p:sldId id="350" r:id="rId35"/>
    <p:sldId id="351" r:id="rId36"/>
    <p:sldId id="352" r:id="rId37"/>
    <p:sldId id="356" r:id="rId38"/>
    <p:sldId id="35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62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3D4"/>
    <a:srgbClr val="42ACE2"/>
    <a:srgbClr val="7F7F7F"/>
    <a:srgbClr val="006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91FD28-1F0E-413C-8299-9D9383FA0124}" v="237" dt="2023-02-28T05:55:03.7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817" autoAdjust="0"/>
    <p:restoredTop sz="94660"/>
  </p:normalViewPr>
  <p:slideViewPr>
    <p:cSldViewPr snapToGrid="0" showGuides="1">
      <p:cViewPr varScale="1">
        <p:scale>
          <a:sx n="81" d="100"/>
          <a:sy n="81" d="100"/>
        </p:scale>
        <p:origin x="1260" y="60"/>
      </p:cViewPr>
      <p:guideLst>
        <p:guide orient="horz" pos="2115"/>
        <p:guide pos="6244"/>
      </p:guideLst>
    </p:cSldViewPr>
  </p:slideViewPr>
  <p:notesTextViewPr>
    <p:cViewPr>
      <p:scale>
        <a:sx n="1" d="1"/>
        <a:sy n="1" d="1"/>
      </p:scale>
      <p:origin x="0" y="0"/>
    </p:cViewPr>
  </p:notesTextViewPr>
  <p:notesViewPr>
    <p:cSldViewPr snapToGrid="0">
      <p:cViewPr varScale="1">
        <p:scale>
          <a:sx n="62" d="100"/>
          <a:sy n="62" d="100"/>
        </p:scale>
        <p:origin x="315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iguili Alvarado García" userId="7060d762a36533a9" providerId="LiveId" clId="{C091FD28-1F0E-413C-8299-9D9383FA0124}"/>
    <pc:docChg chg="undo custSel addSld delSld modSld sldOrd">
      <pc:chgData name="Yaiguili Alvarado García" userId="7060d762a36533a9" providerId="LiveId" clId="{C091FD28-1F0E-413C-8299-9D9383FA0124}" dt="2023-02-28T05:55:03.745" v="1573"/>
      <pc:docMkLst>
        <pc:docMk/>
      </pc:docMkLst>
      <pc:sldChg chg="modSp mod">
        <pc:chgData name="Yaiguili Alvarado García" userId="7060d762a36533a9" providerId="LiveId" clId="{C091FD28-1F0E-413C-8299-9D9383FA0124}" dt="2023-02-28T03:23:18.650" v="0" actId="20577"/>
        <pc:sldMkLst>
          <pc:docMk/>
          <pc:sldMk cId="469928171" sldId="256"/>
        </pc:sldMkLst>
        <pc:spChg chg="mod">
          <ac:chgData name="Yaiguili Alvarado García" userId="7060d762a36533a9" providerId="LiveId" clId="{C091FD28-1F0E-413C-8299-9D9383FA0124}" dt="2023-02-28T03:23:18.650" v="0" actId="20577"/>
          <ac:spMkLst>
            <pc:docMk/>
            <pc:sldMk cId="469928171" sldId="256"/>
            <ac:spMk id="5" creationId="{5353FA98-916A-2EA1-84F0-1A442F5721BF}"/>
          </ac:spMkLst>
        </pc:spChg>
      </pc:sldChg>
      <pc:sldChg chg="modSp mod">
        <pc:chgData name="Yaiguili Alvarado García" userId="7060d762a36533a9" providerId="LiveId" clId="{C091FD28-1F0E-413C-8299-9D9383FA0124}" dt="2023-02-28T03:23:35.504" v="29" actId="20577"/>
        <pc:sldMkLst>
          <pc:docMk/>
          <pc:sldMk cId="1967911287" sldId="260"/>
        </pc:sldMkLst>
        <pc:spChg chg="mod">
          <ac:chgData name="Yaiguili Alvarado García" userId="7060d762a36533a9" providerId="LiveId" clId="{C091FD28-1F0E-413C-8299-9D9383FA0124}" dt="2023-02-28T03:23:35.504" v="29" actId="20577"/>
          <ac:spMkLst>
            <pc:docMk/>
            <pc:sldMk cId="1967911287" sldId="260"/>
            <ac:spMk id="3" creationId="{388A4D09-2C39-3275-FFA1-BFFA3BBB38E6}"/>
          </ac:spMkLst>
        </pc:spChg>
      </pc:sldChg>
      <pc:sldChg chg="ord">
        <pc:chgData name="Yaiguili Alvarado García" userId="7060d762a36533a9" providerId="LiveId" clId="{C091FD28-1F0E-413C-8299-9D9383FA0124}" dt="2023-02-28T04:22:59.745" v="370"/>
        <pc:sldMkLst>
          <pc:docMk/>
          <pc:sldMk cId="3130962451" sldId="261"/>
        </pc:sldMkLst>
      </pc:sldChg>
      <pc:sldChg chg="ord">
        <pc:chgData name="Yaiguili Alvarado García" userId="7060d762a36533a9" providerId="LiveId" clId="{C091FD28-1F0E-413C-8299-9D9383FA0124}" dt="2023-02-28T04:22:59.745" v="370"/>
        <pc:sldMkLst>
          <pc:docMk/>
          <pc:sldMk cId="2549985170" sldId="263"/>
        </pc:sldMkLst>
      </pc:sldChg>
      <pc:sldChg chg="addSp delSp modSp mod ord delAnim">
        <pc:chgData name="Yaiguili Alvarado García" userId="7060d762a36533a9" providerId="LiveId" clId="{C091FD28-1F0E-413C-8299-9D9383FA0124}" dt="2023-02-28T03:58:59.703" v="72"/>
        <pc:sldMkLst>
          <pc:docMk/>
          <pc:sldMk cId="3922922663" sldId="264"/>
        </pc:sldMkLst>
        <pc:spChg chg="add del mod">
          <ac:chgData name="Yaiguili Alvarado García" userId="7060d762a36533a9" providerId="LiveId" clId="{C091FD28-1F0E-413C-8299-9D9383FA0124}" dt="2023-02-28T03:24:25.247" v="61" actId="478"/>
          <ac:spMkLst>
            <pc:docMk/>
            <pc:sldMk cId="3922922663" sldId="264"/>
            <ac:spMk id="3" creationId="{E79826F9-88DB-E938-962A-48B52DFE27DE}"/>
          </ac:spMkLst>
        </pc:spChg>
        <pc:spChg chg="del">
          <ac:chgData name="Yaiguili Alvarado García" userId="7060d762a36533a9" providerId="LiveId" clId="{C091FD28-1F0E-413C-8299-9D9383FA0124}" dt="2023-02-28T03:24:22.531" v="60" actId="478"/>
          <ac:spMkLst>
            <pc:docMk/>
            <pc:sldMk cId="3922922663" sldId="264"/>
            <ac:spMk id="4" creationId="{22CD7A24-6EC3-6761-9E8B-E0363895572F}"/>
          </ac:spMkLst>
        </pc:spChg>
        <pc:spChg chg="mod">
          <ac:chgData name="Yaiguili Alvarado García" userId="7060d762a36533a9" providerId="LiveId" clId="{C091FD28-1F0E-413C-8299-9D9383FA0124}" dt="2023-02-28T03:24:32.091" v="66" actId="1076"/>
          <ac:spMkLst>
            <pc:docMk/>
            <pc:sldMk cId="3922922663" sldId="264"/>
            <ac:spMk id="10" creationId="{53B3383C-39AA-E520-28D1-D189C3FB016D}"/>
          </ac:spMkLst>
        </pc:spChg>
      </pc:sldChg>
      <pc:sldChg chg="modSp mod">
        <pc:chgData name="Yaiguili Alvarado García" userId="7060d762a36533a9" providerId="LiveId" clId="{C091FD28-1F0E-413C-8299-9D9383FA0124}" dt="2023-02-28T04:25:00.609" v="387" actId="20577"/>
        <pc:sldMkLst>
          <pc:docMk/>
          <pc:sldMk cId="2853186074" sldId="265"/>
        </pc:sldMkLst>
        <pc:graphicFrameChg chg="mod modGraphic">
          <ac:chgData name="Yaiguili Alvarado García" userId="7060d762a36533a9" providerId="LiveId" clId="{C091FD28-1F0E-413C-8299-9D9383FA0124}" dt="2023-02-28T04:25:00.609" v="387" actId="20577"/>
          <ac:graphicFrameMkLst>
            <pc:docMk/>
            <pc:sldMk cId="2853186074" sldId="265"/>
            <ac:graphicFrameMk id="7" creationId="{D4292D2E-0245-6921-CC6F-5304D07AC708}"/>
          </ac:graphicFrameMkLst>
        </pc:graphicFrameChg>
      </pc:sldChg>
      <pc:sldChg chg="delSp mod">
        <pc:chgData name="Yaiguili Alvarado García" userId="7060d762a36533a9" providerId="LiveId" clId="{C091FD28-1F0E-413C-8299-9D9383FA0124}" dt="2023-02-28T04:25:15.707" v="388" actId="478"/>
        <pc:sldMkLst>
          <pc:docMk/>
          <pc:sldMk cId="2578009397" sldId="266"/>
        </pc:sldMkLst>
        <pc:grpChg chg="del">
          <ac:chgData name="Yaiguili Alvarado García" userId="7060d762a36533a9" providerId="LiveId" clId="{C091FD28-1F0E-413C-8299-9D9383FA0124}" dt="2023-02-28T04:25:15.707" v="388" actId="478"/>
          <ac:grpSpMkLst>
            <pc:docMk/>
            <pc:sldMk cId="2578009397" sldId="266"/>
            <ac:grpSpMk id="26" creationId="{353D5369-C262-BC87-B636-1D6C6E9C1DC6}"/>
          </ac:grpSpMkLst>
        </pc:grpChg>
      </pc:sldChg>
      <pc:sldChg chg="addSp delSp modSp mod ord modClrScheme delAnim modAnim chgLayout">
        <pc:chgData name="Yaiguili Alvarado García" userId="7060d762a36533a9" providerId="LiveId" clId="{C091FD28-1F0E-413C-8299-9D9383FA0124}" dt="2023-02-28T04:07:44.761" v="177" actId="1076"/>
        <pc:sldMkLst>
          <pc:docMk/>
          <pc:sldMk cId="2361178707" sldId="269"/>
        </pc:sldMkLst>
        <pc:spChg chg="add mod ord">
          <ac:chgData name="Yaiguili Alvarado García" userId="7060d762a36533a9" providerId="LiveId" clId="{C091FD28-1F0E-413C-8299-9D9383FA0124}" dt="2023-02-28T04:07:04.216" v="171" actId="700"/>
          <ac:spMkLst>
            <pc:docMk/>
            <pc:sldMk cId="2361178707" sldId="269"/>
            <ac:spMk id="2" creationId="{F56E6933-A9CD-D38F-D72B-D30CA0F64276}"/>
          </ac:spMkLst>
        </pc:spChg>
        <pc:spChg chg="add mod ord">
          <ac:chgData name="Yaiguili Alvarado García" userId="7060d762a36533a9" providerId="LiveId" clId="{C091FD28-1F0E-413C-8299-9D9383FA0124}" dt="2023-02-28T04:07:04.278" v="172" actId="27636"/>
          <ac:spMkLst>
            <pc:docMk/>
            <pc:sldMk cId="2361178707" sldId="269"/>
            <ac:spMk id="3" creationId="{DA2C2B9B-1DF0-812D-AF7A-9548A8C85DD4}"/>
          </ac:spMkLst>
        </pc:spChg>
        <pc:spChg chg="add del mod ord">
          <ac:chgData name="Yaiguili Alvarado García" userId="7060d762a36533a9" providerId="LiveId" clId="{C091FD28-1F0E-413C-8299-9D9383FA0124}" dt="2023-02-28T04:00:06.888" v="78" actId="478"/>
          <ac:spMkLst>
            <pc:docMk/>
            <pc:sldMk cId="2361178707" sldId="269"/>
            <ac:spMk id="4" creationId="{40CF1035-8958-E819-8C0C-F9E48C1C9D95}"/>
          </ac:spMkLst>
        </pc:spChg>
        <pc:spChg chg="add mod">
          <ac:chgData name="Yaiguili Alvarado García" userId="7060d762a36533a9" providerId="LiveId" clId="{C091FD28-1F0E-413C-8299-9D9383FA0124}" dt="2023-02-28T04:07:44.761" v="177" actId="1076"/>
          <ac:spMkLst>
            <pc:docMk/>
            <pc:sldMk cId="2361178707" sldId="269"/>
            <ac:spMk id="5" creationId="{F0EB00A5-B864-1BE5-ADF4-E252649E82E8}"/>
          </ac:spMkLst>
        </pc:spChg>
        <pc:spChg chg="add del mod">
          <ac:chgData name="Yaiguili Alvarado García" userId="7060d762a36533a9" providerId="LiveId" clId="{C091FD28-1F0E-413C-8299-9D9383FA0124}" dt="2023-02-28T04:02:02.453" v="90" actId="478"/>
          <ac:spMkLst>
            <pc:docMk/>
            <pc:sldMk cId="2361178707" sldId="269"/>
            <ac:spMk id="6" creationId="{E18E7905-BC7B-C682-3E28-7601E7C35872}"/>
          </ac:spMkLst>
        </pc:spChg>
        <pc:spChg chg="add del mod">
          <ac:chgData name="Yaiguili Alvarado García" userId="7060d762a36533a9" providerId="LiveId" clId="{C091FD28-1F0E-413C-8299-9D9383FA0124}" dt="2023-02-28T04:00:22.489" v="81" actId="478"/>
          <ac:spMkLst>
            <pc:docMk/>
            <pc:sldMk cId="2361178707" sldId="269"/>
            <ac:spMk id="7" creationId="{5AAC1647-FBE1-80E8-3DF5-B7821A4B7C71}"/>
          </ac:spMkLst>
        </pc:spChg>
        <pc:spChg chg="del">
          <ac:chgData name="Yaiguili Alvarado García" userId="7060d762a36533a9" providerId="LiveId" clId="{C091FD28-1F0E-413C-8299-9D9383FA0124}" dt="2023-02-28T04:00:49.805" v="88" actId="478"/>
          <ac:spMkLst>
            <pc:docMk/>
            <pc:sldMk cId="2361178707" sldId="269"/>
            <ac:spMk id="13" creationId="{51FBAB48-3BE5-E330-07E0-52B0B6C1181F}"/>
          </ac:spMkLst>
        </pc:spChg>
        <pc:spChg chg="mod">
          <ac:chgData name="Yaiguili Alvarado García" userId="7060d762a36533a9" providerId="LiveId" clId="{C091FD28-1F0E-413C-8299-9D9383FA0124}" dt="2023-02-28T04:07:44.761" v="177" actId="1076"/>
          <ac:spMkLst>
            <pc:docMk/>
            <pc:sldMk cId="2361178707" sldId="269"/>
            <ac:spMk id="14" creationId="{3B4BCD30-3B1B-0570-3C54-A14260E9CC1A}"/>
          </ac:spMkLst>
        </pc:spChg>
      </pc:sldChg>
      <pc:sldChg chg="addSp delSp modSp mod delAnim modAnim">
        <pc:chgData name="Yaiguili Alvarado García" userId="7060d762a36533a9" providerId="LiveId" clId="{C091FD28-1F0E-413C-8299-9D9383FA0124}" dt="2023-02-28T05:47:11.490" v="1521"/>
        <pc:sldMkLst>
          <pc:docMk/>
          <pc:sldMk cId="596445208" sldId="270"/>
        </pc:sldMkLst>
        <pc:spChg chg="add mod">
          <ac:chgData name="Yaiguili Alvarado García" userId="7060d762a36533a9" providerId="LiveId" clId="{C091FD28-1F0E-413C-8299-9D9383FA0124}" dt="2023-02-28T04:28:32.967" v="509" actId="1076"/>
          <ac:spMkLst>
            <pc:docMk/>
            <pc:sldMk cId="596445208" sldId="270"/>
            <ac:spMk id="3" creationId="{B872B572-C0F3-CA15-BE84-25D76FFBF40F}"/>
          </ac:spMkLst>
        </pc:spChg>
        <pc:spChg chg="add mod">
          <ac:chgData name="Yaiguili Alvarado García" userId="7060d762a36533a9" providerId="LiveId" clId="{C091FD28-1F0E-413C-8299-9D9383FA0124}" dt="2023-02-28T05:46:39.027" v="1519" actId="1076"/>
          <ac:spMkLst>
            <pc:docMk/>
            <pc:sldMk cId="596445208" sldId="270"/>
            <ac:spMk id="4" creationId="{27345BE5-4233-C9D3-A9AF-3B1330A9FCF6}"/>
          </ac:spMkLst>
        </pc:spChg>
        <pc:spChg chg="add del mod">
          <ac:chgData name="Yaiguili Alvarado García" userId="7060d762a36533a9" providerId="LiveId" clId="{C091FD28-1F0E-413C-8299-9D9383FA0124}" dt="2023-02-28T04:29:05.757" v="514" actId="478"/>
          <ac:spMkLst>
            <pc:docMk/>
            <pc:sldMk cId="596445208" sldId="270"/>
            <ac:spMk id="6" creationId="{506B3D31-25EB-EB1E-B0A9-9DC3F79484B5}"/>
          </ac:spMkLst>
        </pc:spChg>
        <pc:spChg chg="mod">
          <ac:chgData name="Yaiguili Alvarado García" userId="7060d762a36533a9" providerId="LiveId" clId="{C091FD28-1F0E-413C-8299-9D9383FA0124}" dt="2023-02-28T04:27:21.606" v="422" actId="20577"/>
          <ac:spMkLst>
            <pc:docMk/>
            <pc:sldMk cId="596445208" sldId="270"/>
            <ac:spMk id="7" creationId="{1FE89F9B-A9A8-157D-DD36-3CDF753C678B}"/>
          </ac:spMkLst>
        </pc:spChg>
        <pc:spChg chg="del mod">
          <ac:chgData name="Yaiguili Alvarado García" userId="7060d762a36533a9" providerId="LiveId" clId="{C091FD28-1F0E-413C-8299-9D9383FA0124}" dt="2023-02-28T04:28:29.526" v="508" actId="478"/>
          <ac:spMkLst>
            <pc:docMk/>
            <pc:sldMk cId="596445208" sldId="270"/>
            <ac:spMk id="9" creationId="{1F601696-A1F7-1030-FD87-270A096A4B75}"/>
          </ac:spMkLst>
        </pc:spChg>
        <pc:spChg chg="del">
          <ac:chgData name="Yaiguili Alvarado García" userId="7060d762a36533a9" providerId="LiveId" clId="{C091FD28-1F0E-413C-8299-9D9383FA0124}" dt="2023-02-28T04:27:34.360" v="460" actId="478"/>
          <ac:spMkLst>
            <pc:docMk/>
            <pc:sldMk cId="596445208" sldId="270"/>
            <ac:spMk id="12" creationId="{9F030038-AC5C-3235-E144-A7A050DCA039}"/>
          </ac:spMkLst>
        </pc:spChg>
        <pc:picChg chg="add mod">
          <ac:chgData name="Yaiguili Alvarado García" userId="7060d762a36533a9" providerId="LiveId" clId="{C091FD28-1F0E-413C-8299-9D9383FA0124}" dt="2023-02-28T04:27:43.517" v="463" actId="1076"/>
          <ac:picMkLst>
            <pc:docMk/>
            <pc:sldMk cId="596445208" sldId="270"/>
            <ac:picMk id="2" creationId="{C1EDCB4E-95DE-E48C-5042-9146120C30EE}"/>
          </ac:picMkLst>
        </pc:picChg>
        <pc:picChg chg="add del mod">
          <ac:chgData name="Yaiguili Alvarado García" userId="7060d762a36533a9" providerId="LiveId" clId="{C091FD28-1F0E-413C-8299-9D9383FA0124}" dt="2023-02-28T05:45:58.765" v="1509" actId="478"/>
          <ac:picMkLst>
            <pc:docMk/>
            <pc:sldMk cId="596445208" sldId="270"/>
            <ac:picMk id="10" creationId="{5271BA91-AB4C-1D00-156D-2E9B69F0FA49}"/>
          </ac:picMkLst>
        </pc:picChg>
        <pc:picChg chg="add mod">
          <ac:chgData name="Yaiguili Alvarado García" userId="7060d762a36533a9" providerId="LiveId" clId="{C091FD28-1F0E-413C-8299-9D9383FA0124}" dt="2023-02-28T05:46:39.027" v="1519" actId="1076"/>
          <ac:picMkLst>
            <pc:docMk/>
            <pc:sldMk cId="596445208" sldId="270"/>
            <ac:picMk id="11" creationId="{F55BA313-8DD3-15CE-38FE-FB0759AAB1E1}"/>
          </ac:picMkLst>
        </pc:picChg>
        <pc:picChg chg="del">
          <ac:chgData name="Yaiguili Alvarado García" userId="7060d762a36533a9" providerId="LiveId" clId="{C091FD28-1F0E-413C-8299-9D9383FA0124}" dt="2023-02-28T04:27:26.367" v="423" actId="478"/>
          <ac:picMkLst>
            <pc:docMk/>
            <pc:sldMk cId="596445208" sldId="270"/>
            <ac:picMk id="21" creationId="{E0AF1553-B4E5-899E-1230-05CC3943E4E7}"/>
          </ac:picMkLst>
        </pc:picChg>
      </pc:sldChg>
      <pc:sldChg chg="del">
        <pc:chgData name="Yaiguili Alvarado García" userId="7060d762a36533a9" providerId="LiveId" clId="{C091FD28-1F0E-413C-8299-9D9383FA0124}" dt="2023-02-28T04:29:31.562" v="525" actId="47"/>
        <pc:sldMkLst>
          <pc:docMk/>
          <pc:sldMk cId="3865042538" sldId="271"/>
        </pc:sldMkLst>
      </pc:sldChg>
      <pc:sldChg chg="del">
        <pc:chgData name="Yaiguili Alvarado García" userId="7060d762a36533a9" providerId="LiveId" clId="{C091FD28-1F0E-413C-8299-9D9383FA0124}" dt="2023-02-28T04:29:33.417" v="526" actId="47"/>
        <pc:sldMkLst>
          <pc:docMk/>
          <pc:sldMk cId="4034255475" sldId="272"/>
        </pc:sldMkLst>
      </pc:sldChg>
      <pc:sldChg chg="del">
        <pc:chgData name="Yaiguili Alvarado García" userId="7060d762a36533a9" providerId="LiveId" clId="{C091FD28-1F0E-413C-8299-9D9383FA0124}" dt="2023-02-28T05:01:03.957" v="725" actId="47"/>
        <pc:sldMkLst>
          <pc:docMk/>
          <pc:sldMk cId="1859370939" sldId="273"/>
        </pc:sldMkLst>
      </pc:sldChg>
      <pc:sldChg chg="addSp delSp modSp mod">
        <pc:chgData name="Yaiguili Alvarado García" userId="7060d762a36533a9" providerId="LiveId" clId="{C091FD28-1F0E-413C-8299-9D9383FA0124}" dt="2023-02-28T05:02:02.625" v="784" actId="1076"/>
        <pc:sldMkLst>
          <pc:docMk/>
          <pc:sldMk cId="3848718361" sldId="274"/>
        </pc:sldMkLst>
        <pc:spChg chg="add del mod">
          <ac:chgData name="Yaiguili Alvarado García" userId="7060d762a36533a9" providerId="LiveId" clId="{C091FD28-1F0E-413C-8299-9D9383FA0124}" dt="2023-02-28T05:01:25.006" v="728"/>
          <ac:spMkLst>
            <pc:docMk/>
            <pc:sldMk cId="3848718361" sldId="274"/>
            <ac:spMk id="3" creationId="{0F1B7B0E-89DD-B96D-AE72-EFD72DEE2144}"/>
          </ac:spMkLst>
        </pc:spChg>
        <pc:spChg chg="add mod">
          <ac:chgData name="Yaiguili Alvarado García" userId="7060d762a36533a9" providerId="LiveId" clId="{C091FD28-1F0E-413C-8299-9D9383FA0124}" dt="2023-02-28T05:02:02.625" v="784" actId="1076"/>
          <ac:spMkLst>
            <pc:docMk/>
            <pc:sldMk cId="3848718361" sldId="274"/>
            <ac:spMk id="4" creationId="{4B3C1200-C1CF-ED49-EC6E-4936112B303D}"/>
          </ac:spMkLst>
        </pc:spChg>
        <pc:spChg chg="del">
          <ac:chgData name="Yaiguili Alvarado García" userId="7060d762a36533a9" providerId="LiveId" clId="{C091FD28-1F0E-413C-8299-9D9383FA0124}" dt="2023-02-28T05:01:21.957" v="726" actId="478"/>
          <ac:spMkLst>
            <pc:docMk/>
            <pc:sldMk cId="3848718361" sldId="274"/>
            <ac:spMk id="5" creationId="{A9EB6D36-12BA-6D33-62E7-D52210B6B249}"/>
          </ac:spMkLst>
        </pc:spChg>
        <pc:spChg chg="add mod">
          <ac:chgData name="Yaiguili Alvarado García" userId="7060d762a36533a9" providerId="LiveId" clId="{C091FD28-1F0E-413C-8299-9D9383FA0124}" dt="2023-02-28T05:02:02.625" v="784" actId="1076"/>
          <ac:spMkLst>
            <pc:docMk/>
            <pc:sldMk cId="3848718361" sldId="274"/>
            <ac:spMk id="6" creationId="{C7628623-C11A-2766-D76E-4E5D182BFDBE}"/>
          </ac:spMkLst>
        </pc:spChg>
        <pc:spChg chg="add del mod">
          <ac:chgData name="Yaiguili Alvarado García" userId="7060d762a36533a9" providerId="LiveId" clId="{C091FD28-1F0E-413C-8299-9D9383FA0124}" dt="2023-02-28T05:01:46.056" v="767" actId="478"/>
          <ac:spMkLst>
            <pc:docMk/>
            <pc:sldMk cId="3848718361" sldId="274"/>
            <ac:spMk id="7" creationId="{26F46D38-A758-D4AF-3129-4AA2D1CF8E74}"/>
          </ac:spMkLst>
        </pc:spChg>
      </pc:sldChg>
      <pc:sldChg chg="del">
        <pc:chgData name="Yaiguili Alvarado García" userId="7060d762a36533a9" providerId="LiveId" clId="{C091FD28-1F0E-413C-8299-9D9383FA0124}" dt="2023-02-28T05:12:46.576" v="916" actId="47"/>
        <pc:sldMkLst>
          <pc:docMk/>
          <pc:sldMk cId="289703209" sldId="275"/>
        </pc:sldMkLst>
      </pc:sldChg>
      <pc:sldChg chg="del">
        <pc:chgData name="Yaiguili Alvarado García" userId="7060d762a36533a9" providerId="LiveId" clId="{C091FD28-1F0E-413C-8299-9D9383FA0124}" dt="2023-02-28T05:12:50.242" v="917" actId="47"/>
        <pc:sldMkLst>
          <pc:docMk/>
          <pc:sldMk cId="2534135492" sldId="276"/>
        </pc:sldMkLst>
      </pc:sldChg>
      <pc:sldChg chg="del">
        <pc:chgData name="Yaiguili Alvarado García" userId="7060d762a36533a9" providerId="LiveId" clId="{C091FD28-1F0E-413C-8299-9D9383FA0124}" dt="2023-02-28T05:28:40.567" v="1228" actId="2696"/>
        <pc:sldMkLst>
          <pc:docMk/>
          <pc:sldMk cId="1993442717" sldId="277"/>
        </pc:sldMkLst>
      </pc:sldChg>
      <pc:sldChg chg="del">
        <pc:chgData name="Yaiguili Alvarado García" userId="7060d762a36533a9" providerId="LiveId" clId="{C091FD28-1F0E-413C-8299-9D9383FA0124}" dt="2023-02-28T05:28:40.567" v="1228" actId="2696"/>
        <pc:sldMkLst>
          <pc:docMk/>
          <pc:sldMk cId="1258173533" sldId="278"/>
        </pc:sldMkLst>
      </pc:sldChg>
      <pc:sldChg chg="del">
        <pc:chgData name="Yaiguili Alvarado García" userId="7060d762a36533a9" providerId="LiveId" clId="{C091FD28-1F0E-413C-8299-9D9383FA0124}" dt="2023-02-28T05:28:40.567" v="1228" actId="2696"/>
        <pc:sldMkLst>
          <pc:docMk/>
          <pc:sldMk cId="3431495289" sldId="279"/>
        </pc:sldMkLst>
      </pc:sldChg>
      <pc:sldChg chg="del">
        <pc:chgData name="Yaiguili Alvarado García" userId="7060d762a36533a9" providerId="LiveId" clId="{C091FD28-1F0E-413C-8299-9D9383FA0124}" dt="2023-02-28T05:28:40.567" v="1228" actId="2696"/>
        <pc:sldMkLst>
          <pc:docMk/>
          <pc:sldMk cId="1921466950" sldId="280"/>
        </pc:sldMkLst>
      </pc:sldChg>
      <pc:sldChg chg="del">
        <pc:chgData name="Yaiguili Alvarado García" userId="7060d762a36533a9" providerId="LiveId" clId="{C091FD28-1F0E-413C-8299-9D9383FA0124}" dt="2023-02-28T05:28:40.567" v="1228" actId="2696"/>
        <pc:sldMkLst>
          <pc:docMk/>
          <pc:sldMk cId="1901192883" sldId="281"/>
        </pc:sldMkLst>
      </pc:sldChg>
      <pc:sldChg chg="addSp delSp modSp mod ord">
        <pc:chgData name="Yaiguili Alvarado García" userId="7060d762a36533a9" providerId="LiveId" clId="{C091FD28-1F0E-413C-8299-9D9383FA0124}" dt="2023-02-28T04:12:54.655" v="182"/>
        <pc:sldMkLst>
          <pc:docMk/>
          <pc:sldMk cId="2965835447" sldId="282"/>
        </pc:sldMkLst>
        <pc:spChg chg="add del mod">
          <ac:chgData name="Yaiguili Alvarado García" userId="7060d762a36533a9" providerId="LiveId" clId="{C091FD28-1F0E-413C-8299-9D9383FA0124}" dt="2023-02-28T04:12:53.925" v="181" actId="478"/>
          <ac:spMkLst>
            <pc:docMk/>
            <pc:sldMk cId="2965835447" sldId="282"/>
            <ac:spMk id="3" creationId="{6FDA6B3E-C5D9-4805-61A3-657116B6DE10}"/>
          </ac:spMkLst>
        </pc:spChg>
        <pc:spChg chg="add del mod">
          <ac:chgData name="Yaiguili Alvarado García" userId="7060d762a36533a9" providerId="LiveId" clId="{C091FD28-1F0E-413C-8299-9D9383FA0124}" dt="2023-02-28T04:12:52.546" v="180"/>
          <ac:spMkLst>
            <pc:docMk/>
            <pc:sldMk cId="2965835447" sldId="282"/>
            <ac:spMk id="4" creationId="{CF97C2DB-4485-DC3E-5C23-CAF73AC8E89E}"/>
          </ac:spMkLst>
        </pc:spChg>
        <pc:spChg chg="add del mod">
          <ac:chgData name="Yaiguili Alvarado García" userId="7060d762a36533a9" providerId="LiveId" clId="{C091FD28-1F0E-413C-8299-9D9383FA0124}" dt="2023-02-28T04:12:52.546" v="180"/>
          <ac:spMkLst>
            <pc:docMk/>
            <pc:sldMk cId="2965835447" sldId="282"/>
            <ac:spMk id="5" creationId="{20E5DB98-6B69-1F27-7872-88BD03CD6185}"/>
          </ac:spMkLst>
        </pc:spChg>
        <pc:spChg chg="add mod">
          <ac:chgData name="Yaiguili Alvarado García" userId="7060d762a36533a9" providerId="LiveId" clId="{C091FD28-1F0E-413C-8299-9D9383FA0124}" dt="2023-02-28T04:12:54.655" v="182"/>
          <ac:spMkLst>
            <pc:docMk/>
            <pc:sldMk cId="2965835447" sldId="282"/>
            <ac:spMk id="6" creationId="{95F6F9A5-897B-2144-5353-B60781E56C38}"/>
          </ac:spMkLst>
        </pc:spChg>
        <pc:spChg chg="add mod">
          <ac:chgData name="Yaiguili Alvarado García" userId="7060d762a36533a9" providerId="LiveId" clId="{C091FD28-1F0E-413C-8299-9D9383FA0124}" dt="2023-02-28T04:12:54.655" v="182"/>
          <ac:spMkLst>
            <pc:docMk/>
            <pc:sldMk cId="2965835447" sldId="282"/>
            <ac:spMk id="7" creationId="{F4FF962F-3684-D890-0677-ED65C32E6751}"/>
          </ac:spMkLst>
        </pc:spChg>
        <pc:spChg chg="del">
          <ac:chgData name="Yaiguili Alvarado García" userId="7060d762a36533a9" providerId="LiveId" clId="{C091FD28-1F0E-413C-8299-9D9383FA0124}" dt="2023-02-28T04:12:47.950" v="178" actId="478"/>
          <ac:spMkLst>
            <pc:docMk/>
            <pc:sldMk cId="2965835447" sldId="282"/>
            <ac:spMk id="8" creationId="{9DF3DFAD-16CA-D3CD-4F55-7D194F8986C0}"/>
          </ac:spMkLst>
        </pc:spChg>
      </pc:sldChg>
      <pc:sldChg chg="del">
        <pc:chgData name="Yaiguili Alvarado García" userId="7060d762a36533a9" providerId="LiveId" clId="{C091FD28-1F0E-413C-8299-9D9383FA0124}" dt="2023-02-28T05:28:40.567" v="1228" actId="2696"/>
        <pc:sldMkLst>
          <pc:docMk/>
          <pc:sldMk cId="2756307592" sldId="286"/>
        </pc:sldMkLst>
      </pc:sldChg>
      <pc:sldChg chg="addSp delSp modSp mod ord">
        <pc:chgData name="Yaiguili Alvarado García" userId="7060d762a36533a9" providerId="LiveId" clId="{C091FD28-1F0E-413C-8299-9D9383FA0124}" dt="2023-02-28T04:19:50.004" v="346" actId="207"/>
        <pc:sldMkLst>
          <pc:docMk/>
          <pc:sldMk cId="594110749" sldId="289"/>
        </pc:sldMkLst>
        <pc:spChg chg="mod">
          <ac:chgData name="Yaiguili Alvarado García" userId="7060d762a36533a9" providerId="LiveId" clId="{C091FD28-1F0E-413C-8299-9D9383FA0124}" dt="2023-02-28T04:14:44.527" v="269" actId="404"/>
          <ac:spMkLst>
            <pc:docMk/>
            <pc:sldMk cId="594110749" sldId="289"/>
            <ac:spMk id="2" creationId="{0E022F62-6693-578B-5985-0736A7E5FB62}"/>
          </ac:spMkLst>
        </pc:spChg>
        <pc:spChg chg="mod">
          <ac:chgData name="Yaiguili Alvarado García" userId="7060d762a36533a9" providerId="LiveId" clId="{C091FD28-1F0E-413C-8299-9D9383FA0124}" dt="2023-02-28T04:17:32.687" v="339" actId="14100"/>
          <ac:spMkLst>
            <pc:docMk/>
            <pc:sldMk cId="594110749" sldId="289"/>
            <ac:spMk id="3" creationId="{0EAD29D9-D8B4-895E-A0C1-37B0E54752B7}"/>
          </ac:spMkLst>
        </pc:spChg>
        <pc:spChg chg="mod">
          <ac:chgData name="Yaiguili Alvarado García" userId="7060d762a36533a9" providerId="LiveId" clId="{C091FD28-1F0E-413C-8299-9D9383FA0124}" dt="2023-02-28T04:14:53.936" v="272" actId="1036"/>
          <ac:spMkLst>
            <pc:docMk/>
            <pc:sldMk cId="594110749" sldId="289"/>
            <ac:spMk id="4" creationId="{82E7B72C-5986-00C2-0A02-2BF4FB6DA76B}"/>
          </ac:spMkLst>
        </pc:spChg>
        <pc:spChg chg="add del mod">
          <ac:chgData name="Yaiguili Alvarado García" userId="7060d762a36533a9" providerId="LiveId" clId="{C091FD28-1F0E-413C-8299-9D9383FA0124}" dt="2023-02-28T04:13:23.706" v="186"/>
          <ac:spMkLst>
            <pc:docMk/>
            <pc:sldMk cId="594110749" sldId="289"/>
            <ac:spMk id="5" creationId="{FF140220-E089-DC93-1BF9-A3EF72CF7AA4}"/>
          </ac:spMkLst>
        </pc:spChg>
        <pc:spChg chg="add del mod">
          <ac:chgData name="Yaiguili Alvarado García" userId="7060d762a36533a9" providerId="LiveId" clId="{C091FD28-1F0E-413C-8299-9D9383FA0124}" dt="2023-02-28T04:13:23.706" v="186"/>
          <ac:spMkLst>
            <pc:docMk/>
            <pc:sldMk cId="594110749" sldId="289"/>
            <ac:spMk id="6" creationId="{BD00235B-F810-609A-805A-0629C4A7402C}"/>
          </ac:spMkLst>
        </pc:spChg>
        <pc:spChg chg="del">
          <ac:chgData name="Yaiguili Alvarado García" userId="7060d762a36533a9" providerId="LiveId" clId="{C091FD28-1F0E-413C-8299-9D9383FA0124}" dt="2023-02-28T04:13:26.111" v="187" actId="478"/>
          <ac:spMkLst>
            <pc:docMk/>
            <pc:sldMk cId="594110749" sldId="289"/>
            <ac:spMk id="8" creationId="{9DF3DFAD-16CA-D3CD-4F55-7D194F8986C0}"/>
          </ac:spMkLst>
        </pc:spChg>
        <pc:spChg chg="add del mod">
          <ac:chgData name="Yaiguili Alvarado García" userId="7060d762a36533a9" providerId="LiveId" clId="{C091FD28-1F0E-413C-8299-9D9383FA0124}" dt="2023-02-28T04:13:23.476" v="185" actId="478"/>
          <ac:spMkLst>
            <pc:docMk/>
            <pc:sldMk cId="594110749" sldId="289"/>
            <ac:spMk id="9" creationId="{FC1AB28F-77E1-982D-418D-15208E12750A}"/>
          </ac:spMkLst>
        </pc:spChg>
        <pc:spChg chg="add del mod">
          <ac:chgData name="Yaiguili Alvarado García" userId="7060d762a36533a9" providerId="LiveId" clId="{C091FD28-1F0E-413C-8299-9D9383FA0124}" dt="2023-02-28T04:13:26.921" v="188" actId="478"/>
          <ac:spMkLst>
            <pc:docMk/>
            <pc:sldMk cId="594110749" sldId="289"/>
            <ac:spMk id="11" creationId="{77C7568A-133B-A599-61BA-96DA2A9A0342}"/>
          </ac:spMkLst>
        </pc:spChg>
        <pc:spChg chg="add del mod">
          <ac:chgData name="Yaiguili Alvarado García" userId="7060d762a36533a9" providerId="LiveId" clId="{C091FD28-1F0E-413C-8299-9D9383FA0124}" dt="2023-02-28T04:13:30.877" v="190" actId="478"/>
          <ac:spMkLst>
            <pc:docMk/>
            <pc:sldMk cId="594110749" sldId="289"/>
            <ac:spMk id="13" creationId="{B80FD6C4-0D7B-405B-46C6-83CAE0A39177}"/>
          </ac:spMkLst>
        </pc:spChg>
        <pc:spChg chg="add mod">
          <ac:chgData name="Yaiguili Alvarado García" userId="7060d762a36533a9" providerId="LiveId" clId="{C091FD28-1F0E-413C-8299-9D9383FA0124}" dt="2023-02-28T04:13:32.178" v="191"/>
          <ac:spMkLst>
            <pc:docMk/>
            <pc:sldMk cId="594110749" sldId="289"/>
            <ac:spMk id="14" creationId="{D8C43976-07FA-560B-019D-3D60580A2ADB}"/>
          </ac:spMkLst>
        </pc:spChg>
        <pc:spChg chg="add mod">
          <ac:chgData name="Yaiguili Alvarado García" userId="7060d762a36533a9" providerId="LiveId" clId="{C091FD28-1F0E-413C-8299-9D9383FA0124}" dt="2023-02-28T04:13:32.178" v="191"/>
          <ac:spMkLst>
            <pc:docMk/>
            <pc:sldMk cId="594110749" sldId="289"/>
            <ac:spMk id="15" creationId="{A66AA803-B2FE-6EA8-BDF1-E29B3EEBEAC2}"/>
          </ac:spMkLst>
        </pc:spChg>
        <pc:spChg chg="add del">
          <ac:chgData name="Yaiguili Alvarado García" userId="7060d762a36533a9" providerId="LiveId" clId="{C091FD28-1F0E-413C-8299-9D9383FA0124}" dt="2023-02-28T04:13:28.145" v="189" actId="478"/>
          <ac:spMkLst>
            <pc:docMk/>
            <pc:sldMk cId="594110749" sldId="289"/>
            <ac:spMk id="31" creationId="{D42D3806-99BA-4A0C-A655-7482EF5F1177}"/>
          </ac:spMkLst>
        </pc:spChg>
        <pc:picChg chg="add mod">
          <ac:chgData name="Yaiguili Alvarado García" userId="7060d762a36533a9" providerId="LiveId" clId="{C091FD28-1F0E-413C-8299-9D9383FA0124}" dt="2023-02-28T04:19:50.004" v="346" actId="207"/>
          <ac:picMkLst>
            <pc:docMk/>
            <pc:sldMk cId="594110749" sldId="289"/>
            <ac:picMk id="17" creationId="{706BC6D6-CBB0-D7A9-AFF2-850FE5CAD3F8}"/>
          </ac:picMkLst>
        </pc:picChg>
      </pc:sldChg>
      <pc:sldChg chg="del">
        <pc:chgData name="Yaiguili Alvarado García" userId="7060d762a36533a9" providerId="LiveId" clId="{C091FD28-1F0E-413C-8299-9D9383FA0124}" dt="2023-02-28T05:28:40.567" v="1228" actId="2696"/>
        <pc:sldMkLst>
          <pc:docMk/>
          <pc:sldMk cId="1414226208" sldId="290"/>
        </pc:sldMkLst>
      </pc:sldChg>
      <pc:sldChg chg="del">
        <pc:chgData name="Yaiguili Alvarado García" userId="7060d762a36533a9" providerId="LiveId" clId="{C091FD28-1F0E-413C-8299-9D9383FA0124}" dt="2023-02-28T05:28:40.567" v="1228" actId="2696"/>
        <pc:sldMkLst>
          <pc:docMk/>
          <pc:sldMk cId="2975547833" sldId="291"/>
        </pc:sldMkLst>
      </pc:sldChg>
      <pc:sldChg chg="del">
        <pc:chgData name="Yaiguili Alvarado García" userId="7060d762a36533a9" providerId="LiveId" clId="{C091FD28-1F0E-413C-8299-9D9383FA0124}" dt="2023-02-28T05:28:40.567" v="1228" actId="2696"/>
        <pc:sldMkLst>
          <pc:docMk/>
          <pc:sldMk cId="3304040383" sldId="292"/>
        </pc:sldMkLst>
      </pc:sldChg>
      <pc:sldChg chg="del">
        <pc:chgData name="Yaiguili Alvarado García" userId="7060d762a36533a9" providerId="LiveId" clId="{C091FD28-1F0E-413C-8299-9D9383FA0124}" dt="2023-02-28T05:28:40.567" v="1228" actId="2696"/>
        <pc:sldMkLst>
          <pc:docMk/>
          <pc:sldMk cId="2263645555" sldId="293"/>
        </pc:sldMkLst>
      </pc:sldChg>
      <pc:sldChg chg="del">
        <pc:chgData name="Yaiguili Alvarado García" userId="7060d762a36533a9" providerId="LiveId" clId="{C091FD28-1F0E-413C-8299-9D9383FA0124}" dt="2023-02-28T05:28:40.567" v="1228" actId="2696"/>
        <pc:sldMkLst>
          <pc:docMk/>
          <pc:sldMk cId="3734097549" sldId="294"/>
        </pc:sldMkLst>
      </pc:sldChg>
      <pc:sldChg chg="del">
        <pc:chgData name="Yaiguili Alvarado García" userId="7060d762a36533a9" providerId="LiveId" clId="{C091FD28-1F0E-413C-8299-9D9383FA0124}" dt="2023-02-28T05:28:40.567" v="1228" actId="2696"/>
        <pc:sldMkLst>
          <pc:docMk/>
          <pc:sldMk cId="3115708227" sldId="295"/>
        </pc:sldMkLst>
      </pc:sldChg>
      <pc:sldChg chg="del">
        <pc:chgData name="Yaiguili Alvarado García" userId="7060d762a36533a9" providerId="LiveId" clId="{C091FD28-1F0E-413C-8299-9D9383FA0124}" dt="2023-02-28T05:28:40.567" v="1228" actId="2696"/>
        <pc:sldMkLst>
          <pc:docMk/>
          <pc:sldMk cId="2223310308" sldId="296"/>
        </pc:sldMkLst>
      </pc:sldChg>
      <pc:sldChg chg="del">
        <pc:chgData name="Yaiguili Alvarado García" userId="7060d762a36533a9" providerId="LiveId" clId="{C091FD28-1F0E-413C-8299-9D9383FA0124}" dt="2023-02-28T05:28:40.567" v="1228" actId="2696"/>
        <pc:sldMkLst>
          <pc:docMk/>
          <pc:sldMk cId="3376085280" sldId="297"/>
        </pc:sldMkLst>
      </pc:sldChg>
      <pc:sldChg chg="del">
        <pc:chgData name="Yaiguili Alvarado García" userId="7060d762a36533a9" providerId="LiveId" clId="{C091FD28-1F0E-413C-8299-9D9383FA0124}" dt="2023-02-28T05:28:40.567" v="1228" actId="2696"/>
        <pc:sldMkLst>
          <pc:docMk/>
          <pc:sldMk cId="2837941596" sldId="299"/>
        </pc:sldMkLst>
      </pc:sldChg>
      <pc:sldChg chg="del">
        <pc:chgData name="Yaiguili Alvarado García" userId="7060d762a36533a9" providerId="LiveId" clId="{C091FD28-1F0E-413C-8299-9D9383FA0124}" dt="2023-02-28T05:28:40.567" v="1228" actId="2696"/>
        <pc:sldMkLst>
          <pc:docMk/>
          <pc:sldMk cId="4140446580" sldId="301"/>
        </pc:sldMkLst>
      </pc:sldChg>
      <pc:sldChg chg="del">
        <pc:chgData name="Yaiguili Alvarado García" userId="7060d762a36533a9" providerId="LiveId" clId="{C091FD28-1F0E-413C-8299-9D9383FA0124}" dt="2023-02-28T05:28:40.567" v="1228" actId="2696"/>
        <pc:sldMkLst>
          <pc:docMk/>
          <pc:sldMk cId="4050000676" sldId="302"/>
        </pc:sldMkLst>
      </pc:sldChg>
      <pc:sldChg chg="addSp delSp modSp mod ord">
        <pc:chgData name="Yaiguili Alvarado García" userId="7060d762a36533a9" providerId="LiveId" clId="{C091FD28-1F0E-413C-8299-9D9383FA0124}" dt="2023-02-28T04:16:24.506" v="332" actId="1035"/>
        <pc:sldMkLst>
          <pc:docMk/>
          <pc:sldMk cId="1393563986" sldId="304"/>
        </pc:sldMkLst>
        <pc:spChg chg="mod">
          <ac:chgData name="Yaiguili Alvarado García" userId="7060d762a36533a9" providerId="LiveId" clId="{C091FD28-1F0E-413C-8299-9D9383FA0124}" dt="2023-02-28T04:15:47.786" v="330" actId="1076"/>
          <ac:spMkLst>
            <pc:docMk/>
            <pc:sldMk cId="1393563986" sldId="304"/>
            <ac:spMk id="2" creationId="{9DD9CE31-1E9A-4252-8AC1-9F8ACA1E28D9}"/>
          </ac:spMkLst>
        </pc:spChg>
        <pc:spChg chg="del mod">
          <ac:chgData name="Yaiguili Alvarado García" userId="7060d762a36533a9" providerId="LiveId" clId="{C091FD28-1F0E-413C-8299-9D9383FA0124}" dt="2023-02-28T04:15:36.517" v="325" actId="478"/>
          <ac:spMkLst>
            <pc:docMk/>
            <pc:sldMk cId="1393563986" sldId="304"/>
            <ac:spMk id="6" creationId="{C67B769B-D256-A6CF-A2A0-8BCF74020FC5}"/>
          </ac:spMkLst>
        </pc:spChg>
        <pc:spChg chg="del">
          <ac:chgData name="Yaiguili Alvarado García" userId="7060d762a36533a9" providerId="LiveId" clId="{C091FD28-1F0E-413C-8299-9D9383FA0124}" dt="2023-02-28T04:14:08.165" v="237" actId="478"/>
          <ac:spMkLst>
            <pc:docMk/>
            <pc:sldMk cId="1393563986" sldId="304"/>
            <ac:spMk id="8" creationId="{9DF3DFAD-16CA-D3CD-4F55-7D194F8986C0}"/>
          </ac:spMkLst>
        </pc:spChg>
        <pc:spChg chg="add del mod">
          <ac:chgData name="Yaiguili Alvarado García" userId="7060d762a36533a9" providerId="LiveId" clId="{C091FD28-1F0E-413C-8299-9D9383FA0124}" dt="2023-02-28T04:14:07.177" v="236" actId="478"/>
          <ac:spMkLst>
            <pc:docMk/>
            <pc:sldMk cId="1393563986" sldId="304"/>
            <ac:spMk id="12" creationId="{FB176CF9-2376-3441-93CA-DC6CC49933AC}"/>
          </ac:spMkLst>
        </pc:spChg>
        <pc:spChg chg="add del mod">
          <ac:chgData name="Yaiguili Alvarado García" userId="7060d762a36533a9" providerId="LiveId" clId="{C091FD28-1F0E-413C-8299-9D9383FA0124}" dt="2023-02-28T04:14:08.727" v="238" actId="478"/>
          <ac:spMkLst>
            <pc:docMk/>
            <pc:sldMk cId="1393563986" sldId="304"/>
            <ac:spMk id="14" creationId="{07F890C5-AC6C-C7AE-9109-BA8D3C8D27F8}"/>
          </ac:spMkLst>
        </pc:spChg>
        <pc:spChg chg="add mod">
          <ac:chgData name="Yaiguili Alvarado García" userId="7060d762a36533a9" providerId="LiveId" clId="{C091FD28-1F0E-413C-8299-9D9383FA0124}" dt="2023-02-28T04:14:09.845" v="239"/>
          <ac:spMkLst>
            <pc:docMk/>
            <pc:sldMk cId="1393563986" sldId="304"/>
            <ac:spMk id="15" creationId="{BF93EBC8-4C2E-884C-9A19-ACFD50974608}"/>
          </ac:spMkLst>
        </pc:spChg>
        <pc:spChg chg="del mod">
          <ac:chgData name="Yaiguili Alvarado García" userId="7060d762a36533a9" providerId="LiveId" clId="{C091FD28-1F0E-413C-8299-9D9383FA0124}" dt="2023-02-28T04:15:38.206" v="326" actId="478"/>
          <ac:spMkLst>
            <pc:docMk/>
            <pc:sldMk cId="1393563986" sldId="304"/>
            <ac:spMk id="16" creationId="{A8DA2CCB-CD4F-6DA8-CE72-6D15006A9D7B}"/>
          </ac:spMkLst>
        </pc:spChg>
        <pc:spChg chg="add mod">
          <ac:chgData name="Yaiguili Alvarado García" userId="7060d762a36533a9" providerId="LiveId" clId="{C091FD28-1F0E-413C-8299-9D9383FA0124}" dt="2023-02-28T04:14:09.845" v="239"/>
          <ac:spMkLst>
            <pc:docMk/>
            <pc:sldMk cId="1393563986" sldId="304"/>
            <ac:spMk id="17" creationId="{A5670422-4AE6-2FDF-0695-8F22E795357D}"/>
          </ac:spMkLst>
        </pc:spChg>
        <pc:spChg chg="add mod">
          <ac:chgData name="Yaiguili Alvarado García" userId="7060d762a36533a9" providerId="LiveId" clId="{C091FD28-1F0E-413C-8299-9D9383FA0124}" dt="2023-02-28T04:15:25.086" v="291" actId="20577"/>
          <ac:spMkLst>
            <pc:docMk/>
            <pc:sldMk cId="1393563986" sldId="304"/>
            <ac:spMk id="18" creationId="{9C8958BC-5C9A-1C28-8C7B-C7094E382035}"/>
          </ac:spMkLst>
        </pc:spChg>
        <pc:spChg chg="add mod">
          <ac:chgData name="Yaiguili Alvarado García" userId="7060d762a36533a9" providerId="LiveId" clId="{C091FD28-1F0E-413C-8299-9D9383FA0124}" dt="2023-02-28T04:15:42.817" v="329" actId="27636"/>
          <ac:spMkLst>
            <pc:docMk/>
            <pc:sldMk cId="1393563986" sldId="304"/>
            <ac:spMk id="19" creationId="{402143F8-73FB-681E-1BC1-7D2103124EFA}"/>
          </ac:spMkLst>
        </pc:spChg>
        <pc:spChg chg="add del mod">
          <ac:chgData name="Yaiguili Alvarado García" userId="7060d762a36533a9" providerId="LiveId" clId="{C091FD28-1F0E-413C-8299-9D9383FA0124}" dt="2023-02-28T04:15:40.266" v="327" actId="478"/>
          <ac:spMkLst>
            <pc:docMk/>
            <pc:sldMk cId="1393563986" sldId="304"/>
            <ac:spMk id="21" creationId="{68C9390C-3C7E-C6F7-25D8-8BCC9941721B}"/>
          </ac:spMkLst>
        </pc:spChg>
        <pc:spChg chg="del">
          <ac:chgData name="Yaiguili Alvarado García" userId="7060d762a36533a9" providerId="LiveId" clId="{C091FD28-1F0E-413C-8299-9D9383FA0124}" dt="2023-02-28T04:14:06.127" v="235" actId="478"/>
          <ac:spMkLst>
            <pc:docMk/>
            <pc:sldMk cId="1393563986" sldId="304"/>
            <ac:spMk id="31" creationId="{D42D3806-99BA-4A0C-A655-7482EF5F1177}"/>
          </ac:spMkLst>
        </pc:spChg>
        <pc:grpChg chg="mod">
          <ac:chgData name="Yaiguili Alvarado García" userId="7060d762a36533a9" providerId="LiveId" clId="{C091FD28-1F0E-413C-8299-9D9383FA0124}" dt="2023-02-28T04:16:24.506" v="332" actId="1035"/>
          <ac:grpSpMkLst>
            <pc:docMk/>
            <pc:sldMk cId="1393563986" sldId="304"/>
            <ac:grpSpMk id="3" creationId="{8A5E6D8B-570F-2D7B-EB03-702E43DAD7D8}"/>
          </ac:grpSpMkLst>
        </pc:grpChg>
      </pc:sldChg>
      <pc:sldChg chg="del">
        <pc:chgData name="Yaiguili Alvarado García" userId="7060d762a36533a9" providerId="LiveId" clId="{C091FD28-1F0E-413C-8299-9D9383FA0124}" dt="2023-02-28T05:28:40.567" v="1228" actId="2696"/>
        <pc:sldMkLst>
          <pc:docMk/>
          <pc:sldMk cId="405205601" sldId="305"/>
        </pc:sldMkLst>
      </pc:sldChg>
      <pc:sldChg chg="del">
        <pc:chgData name="Yaiguili Alvarado García" userId="7060d762a36533a9" providerId="LiveId" clId="{C091FD28-1F0E-413C-8299-9D9383FA0124}" dt="2023-02-28T05:28:40.567" v="1228" actId="2696"/>
        <pc:sldMkLst>
          <pc:docMk/>
          <pc:sldMk cId="3687651709" sldId="306"/>
        </pc:sldMkLst>
      </pc:sldChg>
      <pc:sldChg chg="addSp delSp modSp mod ord modTransition">
        <pc:chgData name="Yaiguili Alvarado García" userId="7060d762a36533a9" providerId="LiveId" clId="{C091FD28-1F0E-413C-8299-9D9383FA0124}" dt="2023-02-28T05:34:19.626" v="1349"/>
        <pc:sldMkLst>
          <pc:docMk/>
          <pc:sldMk cId="2530674464" sldId="307"/>
        </pc:sldMkLst>
        <pc:spChg chg="del">
          <ac:chgData name="Yaiguili Alvarado García" userId="7060d762a36533a9" providerId="LiveId" clId="{C091FD28-1F0E-413C-8299-9D9383FA0124}" dt="2023-02-28T04:17:11.896" v="335" actId="478"/>
          <ac:spMkLst>
            <pc:docMk/>
            <pc:sldMk cId="2530674464" sldId="307"/>
            <ac:spMk id="8" creationId="{9DF3DFAD-16CA-D3CD-4F55-7D194F8986C0}"/>
          </ac:spMkLst>
        </pc:spChg>
        <pc:spChg chg="add del mod">
          <ac:chgData name="Yaiguili Alvarado García" userId="7060d762a36533a9" providerId="LiveId" clId="{C091FD28-1F0E-413C-8299-9D9383FA0124}" dt="2023-02-28T04:17:10.647" v="334" actId="478"/>
          <ac:spMkLst>
            <pc:docMk/>
            <pc:sldMk cId="2530674464" sldId="307"/>
            <ac:spMk id="12" creationId="{83404672-A7B7-BD1A-E605-CECB11AA963D}"/>
          </ac:spMkLst>
        </pc:spChg>
        <pc:spChg chg="add del mod">
          <ac:chgData name="Yaiguili Alvarado García" userId="7060d762a36533a9" providerId="LiveId" clId="{C091FD28-1F0E-413C-8299-9D9383FA0124}" dt="2023-02-28T04:17:12.466" v="336" actId="478"/>
          <ac:spMkLst>
            <pc:docMk/>
            <pc:sldMk cId="2530674464" sldId="307"/>
            <ac:spMk id="14" creationId="{AACA5470-B4A1-E8D2-A19E-7A743FF7DB87}"/>
          </ac:spMkLst>
        </pc:spChg>
        <pc:spChg chg="add mod">
          <ac:chgData name="Yaiguili Alvarado García" userId="7060d762a36533a9" providerId="LiveId" clId="{C091FD28-1F0E-413C-8299-9D9383FA0124}" dt="2023-02-28T04:17:13.487" v="337"/>
          <ac:spMkLst>
            <pc:docMk/>
            <pc:sldMk cId="2530674464" sldId="307"/>
            <ac:spMk id="16" creationId="{68EE351A-285F-DB3A-BB72-9002C3035AEA}"/>
          </ac:spMkLst>
        </pc:spChg>
        <pc:spChg chg="add mod">
          <ac:chgData name="Yaiguili Alvarado García" userId="7060d762a36533a9" providerId="LiveId" clId="{C091FD28-1F0E-413C-8299-9D9383FA0124}" dt="2023-02-28T04:17:13.487" v="337"/>
          <ac:spMkLst>
            <pc:docMk/>
            <pc:sldMk cId="2530674464" sldId="307"/>
            <ac:spMk id="17" creationId="{34890048-45D0-D01A-8E1F-8E2E4EF73B4E}"/>
          </ac:spMkLst>
        </pc:spChg>
        <pc:spChg chg="del">
          <ac:chgData name="Yaiguili Alvarado García" userId="7060d762a36533a9" providerId="LiveId" clId="{C091FD28-1F0E-413C-8299-9D9383FA0124}" dt="2023-02-28T04:17:10.065" v="333" actId="478"/>
          <ac:spMkLst>
            <pc:docMk/>
            <pc:sldMk cId="2530674464" sldId="307"/>
            <ac:spMk id="31" creationId="{D42D3806-99BA-4A0C-A655-7482EF5F1177}"/>
          </ac:spMkLst>
        </pc:spChg>
      </pc:sldChg>
      <pc:sldChg chg="del">
        <pc:chgData name="Yaiguili Alvarado García" userId="7060d762a36533a9" providerId="LiveId" clId="{C091FD28-1F0E-413C-8299-9D9383FA0124}" dt="2023-02-28T05:28:40.567" v="1228" actId="2696"/>
        <pc:sldMkLst>
          <pc:docMk/>
          <pc:sldMk cId="1267303620" sldId="308"/>
        </pc:sldMkLst>
      </pc:sldChg>
      <pc:sldChg chg="del">
        <pc:chgData name="Yaiguili Alvarado García" userId="7060d762a36533a9" providerId="LiveId" clId="{C091FD28-1F0E-413C-8299-9D9383FA0124}" dt="2023-02-28T05:28:40.567" v="1228" actId="2696"/>
        <pc:sldMkLst>
          <pc:docMk/>
          <pc:sldMk cId="4237300831" sldId="310"/>
        </pc:sldMkLst>
      </pc:sldChg>
      <pc:sldChg chg="del">
        <pc:chgData name="Yaiguili Alvarado García" userId="7060d762a36533a9" providerId="LiveId" clId="{C091FD28-1F0E-413C-8299-9D9383FA0124}" dt="2023-02-28T05:28:40.567" v="1228" actId="2696"/>
        <pc:sldMkLst>
          <pc:docMk/>
          <pc:sldMk cId="1754877722" sldId="311"/>
        </pc:sldMkLst>
      </pc:sldChg>
      <pc:sldChg chg="modSp mod ord">
        <pc:chgData name="Yaiguili Alvarado García" userId="7060d762a36533a9" providerId="LiveId" clId="{C091FD28-1F0E-413C-8299-9D9383FA0124}" dt="2023-02-28T05:14:30.477" v="940" actId="20577"/>
        <pc:sldMkLst>
          <pc:docMk/>
          <pc:sldMk cId="2526968429" sldId="312"/>
        </pc:sldMkLst>
        <pc:spChg chg="mod">
          <ac:chgData name="Yaiguili Alvarado García" userId="7060d762a36533a9" providerId="LiveId" clId="{C091FD28-1F0E-413C-8299-9D9383FA0124}" dt="2023-02-28T05:14:30.477" v="940" actId="20577"/>
          <ac:spMkLst>
            <pc:docMk/>
            <pc:sldMk cId="2526968429" sldId="312"/>
            <ac:spMk id="12" creationId="{1B111E37-0293-C4F6-7CD9-7A709947C3B3}"/>
          </ac:spMkLst>
        </pc:spChg>
      </pc:sldChg>
      <pc:sldChg chg="del">
        <pc:chgData name="Yaiguili Alvarado García" userId="7060d762a36533a9" providerId="LiveId" clId="{C091FD28-1F0E-413C-8299-9D9383FA0124}" dt="2023-02-28T05:28:40.567" v="1228" actId="2696"/>
        <pc:sldMkLst>
          <pc:docMk/>
          <pc:sldMk cId="1245958390" sldId="313"/>
        </pc:sldMkLst>
      </pc:sldChg>
      <pc:sldChg chg="del">
        <pc:chgData name="Yaiguili Alvarado García" userId="7060d762a36533a9" providerId="LiveId" clId="{C091FD28-1F0E-413C-8299-9D9383FA0124}" dt="2023-02-28T05:28:40.567" v="1228" actId="2696"/>
        <pc:sldMkLst>
          <pc:docMk/>
          <pc:sldMk cId="3427569891" sldId="314"/>
        </pc:sldMkLst>
      </pc:sldChg>
      <pc:sldChg chg="addSp delSp modSp mod ord modTransition">
        <pc:chgData name="Yaiguili Alvarado García" userId="7060d762a36533a9" providerId="LiveId" clId="{C091FD28-1F0E-413C-8299-9D9383FA0124}" dt="2023-02-28T05:55:03.745" v="1573"/>
        <pc:sldMkLst>
          <pc:docMk/>
          <pc:sldMk cId="3976183743" sldId="315"/>
        </pc:sldMkLst>
        <pc:spChg chg="add mod">
          <ac:chgData name="Yaiguili Alvarado García" userId="7060d762a36533a9" providerId="LiveId" clId="{C091FD28-1F0E-413C-8299-9D9383FA0124}" dt="2023-02-28T05:39:36.547" v="1399"/>
          <ac:spMkLst>
            <pc:docMk/>
            <pc:sldMk cId="3976183743" sldId="315"/>
            <ac:spMk id="3" creationId="{EB6E6811-BED0-F5E9-72D4-FB87941B82B5}"/>
          </ac:spMkLst>
        </pc:spChg>
        <pc:spChg chg="mod">
          <ac:chgData name="Yaiguili Alvarado García" userId="7060d762a36533a9" providerId="LiveId" clId="{C091FD28-1F0E-413C-8299-9D9383FA0124}" dt="2023-02-28T05:39:36.547" v="1399"/>
          <ac:spMkLst>
            <pc:docMk/>
            <pc:sldMk cId="3976183743" sldId="315"/>
            <ac:spMk id="6" creationId="{1F05B39C-365C-5F9A-6354-7036FF2B5C5B}"/>
          </ac:spMkLst>
        </pc:spChg>
        <pc:spChg chg="del mod">
          <ac:chgData name="Yaiguili Alvarado García" userId="7060d762a36533a9" providerId="LiveId" clId="{C091FD28-1F0E-413C-8299-9D9383FA0124}" dt="2023-02-28T05:39:34.897" v="1397" actId="478"/>
          <ac:spMkLst>
            <pc:docMk/>
            <pc:sldMk cId="3976183743" sldId="315"/>
            <ac:spMk id="10" creationId="{469FBD3F-7796-B2F7-59EA-1DFA1CA0E18E}"/>
          </ac:spMkLst>
        </pc:spChg>
        <pc:spChg chg="mod">
          <ac:chgData name="Yaiguili Alvarado García" userId="7060d762a36533a9" providerId="LiveId" clId="{C091FD28-1F0E-413C-8299-9D9383FA0124}" dt="2023-02-28T05:20:07.557" v="1117" actId="14100"/>
          <ac:spMkLst>
            <pc:docMk/>
            <pc:sldMk cId="3976183743" sldId="315"/>
            <ac:spMk id="15" creationId="{FCC74533-2A14-3D99-BA21-7E90DD53C8C9}"/>
          </ac:spMkLst>
        </pc:spChg>
        <pc:grpChg chg="add mod">
          <ac:chgData name="Yaiguili Alvarado García" userId="7060d762a36533a9" providerId="LiveId" clId="{C091FD28-1F0E-413C-8299-9D9383FA0124}" dt="2023-02-28T05:39:36.547" v="1399"/>
          <ac:grpSpMkLst>
            <pc:docMk/>
            <pc:sldMk cId="3976183743" sldId="315"/>
            <ac:grpSpMk id="5" creationId="{3CDB61A1-B645-35E5-1A26-08144E621180}"/>
          </ac:grpSpMkLst>
        </pc:grpChg>
        <pc:grpChg chg="del">
          <ac:chgData name="Yaiguili Alvarado García" userId="7060d762a36533a9" providerId="LiveId" clId="{C091FD28-1F0E-413C-8299-9D9383FA0124}" dt="2023-02-28T05:39:35.580" v="1398" actId="478"/>
          <ac:grpSpMkLst>
            <pc:docMk/>
            <pc:sldMk cId="3976183743" sldId="315"/>
            <ac:grpSpMk id="11" creationId="{7802BF75-E82F-5B53-28B6-8B4398C3AA1C}"/>
          </ac:grpSpMkLst>
        </pc:grpChg>
        <pc:picChg chg="mod">
          <ac:chgData name="Yaiguili Alvarado García" userId="7060d762a36533a9" providerId="LiveId" clId="{C091FD28-1F0E-413C-8299-9D9383FA0124}" dt="2023-02-28T05:39:36.547" v="1399"/>
          <ac:picMkLst>
            <pc:docMk/>
            <pc:sldMk cId="3976183743" sldId="315"/>
            <ac:picMk id="7" creationId="{0A3DC3FC-6762-5BC9-BCEB-6B96AD715E12}"/>
          </ac:picMkLst>
        </pc:picChg>
      </pc:sldChg>
      <pc:sldChg chg="del ord">
        <pc:chgData name="Yaiguili Alvarado García" userId="7060d762a36533a9" providerId="LiveId" clId="{C091FD28-1F0E-413C-8299-9D9383FA0124}" dt="2023-02-28T05:14:43.217" v="943" actId="47"/>
        <pc:sldMkLst>
          <pc:docMk/>
          <pc:sldMk cId="160019226" sldId="316"/>
        </pc:sldMkLst>
      </pc:sldChg>
      <pc:sldChg chg="addSp delSp modSp mod ord">
        <pc:chgData name="Yaiguili Alvarado García" userId="7060d762a36533a9" providerId="LiveId" clId="{C091FD28-1F0E-413C-8299-9D9383FA0124}" dt="2023-02-28T05:54:47.776" v="1572"/>
        <pc:sldMkLst>
          <pc:docMk/>
          <pc:sldMk cId="3815304727" sldId="317"/>
        </pc:sldMkLst>
        <pc:spChg chg="add mod">
          <ac:chgData name="Yaiguili Alvarado García" userId="7060d762a36533a9" providerId="LiveId" clId="{C091FD28-1F0E-413C-8299-9D9383FA0124}" dt="2023-02-28T05:54:47.776" v="1572"/>
          <ac:spMkLst>
            <pc:docMk/>
            <pc:sldMk cId="3815304727" sldId="317"/>
            <ac:spMk id="2" creationId="{E3683514-277A-ACB2-380D-0EEE6C5FEDF4}"/>
          </ac:spMkLst>
        </pc:spChg>
        <pc:spChg chg="mod">
          <ac:chgData name="Yaiguili Alvarado García" userId="7060d762a36533a9" providerId="LiveId" clId="{C091FD28-1F0E-413C-8299-9D9383FA0124}" dt="2023-02-28T05:54:47.776" v="1572"/>
          <ac:spMkLst>
            <pc:docMk/>
            <pc:sldMk cId="3815304727" sldId="317"/>
            <ac:spMk id="4" creationId="{1B44765C-88BB-4ECB-AEAE-EFFD4F5732FC}"/>
          </ac:spMkLst>
        </pc:spChg>
        <pc:spChg chg="add del mod">
          <ac:chgData name="Yaiguili Alvarado García" userId="7060d762a36533a9" providerId="LiveId" clId="{C091FD28-1F0E-413C-8299-9D9383FA0124}" dt="2023-02-28T05:18:11.407" v="1072" actId="1076"/>
          <ac:spMkLst>
            <pc:docMk/>
            <pc:sldMk cId="3815304727" sldId="317"/>
            <ac:spMk id="5" creationId="{F155D0FF-DDA0-D770-8672-8F6D40E771E2}"/>
          </ac:spMkLst>
        </pc:spChg>
        <pc:spChg chg="del mod">
          <ac:chgData name="Yaiguili Alvarado García" userId="7060d762a36533a9" providerId="LiveId" clId="{C091FD28-1F0E-413C-8299-9D9383FA0124}" dt="2023-02-28T05:54:46.436" v="1570" actId="478"/>
          <ac:spMkLst>
            <pc:docMk/>
            <pc:sldMk cId="3815304727" sldId="317"/>
            <ac:spMk id="10" creationId="{469FBD3F-7796-B2F7-59EA-1DFA1CA0E18E}"/>
          </ac:spMkLst>
        </pc:spChg>
        <pc:spChg chg="mod">
          <ac:chgData name="Yaiguili Alvarado García" userId="7060d762a36533a9" providerId="LiveId" clId="{C091FD28-1F0E-413C-8299-9D9383FA0124}" dt="2023-02-28T05:18:17.535" v="1073" actId="1076"/>
          <ac:spMkLst>
            <pc:docMk/>
            <pc:sldMk cId="3815304727" sldId="317"/>
            <ac:spMk id="14" creationId="{C50A41F1-73B1-E7EB-3F35-27D4CE4C1BAB}"/>
          </ac:spMkLst>
        </pc:spChg>
        <pc:spChg chg="del">
          <ac:chgData name="Yaiguili Alvarado García" userId="7060d762a36533a9" providerId="LiveId" clId="{C091FD28-1F0E-413C-8299-9D9383FA0124}" dt="2023-02-28T05:17:28.947" v="1062" actId="478"/>
          <ac:spMkLst>
            <pc:docMk/>
            <pc:sldMk cId="3815304727" sldId="317"/>
            <ac:spMk id="15" creationId="{FCC74533-2A14-3D99-BA21-7E90DD53C8C9}"/>
          </ac:spMkLst>
        </pc:spChg>
        <pc:spChg chg="mod">
          <ac:chgData name="Yaiguili Alvarado García" userId="7060d762a36533a9" providerId="LiveId" clId="{C091FD28-1F0E-413C-8299-9D9383FA0124}" dt="2023-02-28T05:18:10.267" v="1071" actId="1076"/>
          <ac:spMkLst>
            <pc:docMk/>
            <pc:sldMk cId="3815304727" sldId="317"/>
            <ac:spMk id="16" creationId="{D3605E47-5638-D48F-9FF6-ED8A5E4EDB9A}"/>
          </ac:spMkLst>
        </pc:spChg>
        <pc:grpChg chg="add mod">
          <ac:chgData name="Yaiguili Alvarado García" userId="7060d762a36533a9" providerId="LiveId" clId="{C091FD28-1F0E-413C-8299-9D9383FA0124}" dt="2023-02-28T05:54:47.776" v="1572"/>
          <ac:grpSpMkLst>
            <pc:docMk/>
            <pc:sldMk cId="3815304727" sldId="317"/>
            <ac:grpSpMk id="3" creationId="{C59953BE-5410-588A-D546-0CD5D5794442}"/>
          </ac:grpSpMkLst>
        </pc:grpChg>
        <pc:grpChg chg="del">
          <ac:chgData name="Yaiguili Alvarado García" userId="7060d762a36533a9" providerId="LiveId" clId="{C091FD28-1F0E-413C-8299-9D9383FA0124}" dt="2023-02-28T05:54:46.927" v="1571" actId="478"/>
          <ac:grpSpMkLst>
            <pc:docMk/>
            <pc:sldMk cId="3815304727" sldId="317"/>
            <ac:grpSpMk id="11" creationId="{7802BF75-E82F-5B53-28B6-8B4398C3AA1C}"/>
          </ac:grpSpMkLst>
        </pc:grpChg>
        <pc:picChg chg="mod">
          <ac:chgData name="Yaiguili Alvarado García" userId="7060d762a36533a9" providerId="LiveId" clId="{C091FD28-1F0E-413C-8299-9D9383FA0124}" dt="2023-02-28T05:54:47.776" v="1572"/>
          <ac:picMkLst>
            <pc:docMk/>
            <pc:sldMk cId="3815304727" sldId="317"/>
            <ac:picMk id="6" creationId="{36A37FEC-5B87-B9A7-1171-8497944C01B9}"/>
          </ac:picMkLst>
        </pc:picChg>
        <pc:picChg chg="mod">
          <ac:chgData name="Yaiguili Alvarado García" userId="7060d762a36533a9" providerId="LiveId" clId="{C091FD28-1F0E-413C-8299-9D9383FA0124}" dt="2023-02-28T05:18:17.535" v="1073" actId="1076"/>
          <ac:picMkLst>
            <pc:docMk/>
            <pc:sldMk cId="3815304727" sldId="317"/>
            <ac:picMk id="9" creationId="{C1AF5EE4-879E-B470-2709-3F8BDB6B8909}"/>
          </ac:picMkLst>
        </pc:picChg>
      </pc:sldChg>
      <pc:sldChg chg="del">
        <pc:chgData name="Yaiguili Alvarado García" userId="7060d762a36533a9" providerId="LiveId" clId="{C091FD28-1F0E-413C-8299-9D9383FA0124}" dt="2023-02-28T05:28:40.567" v="1228" actId="2696"/>
        <pc:sldMkLst>
          <pc:docMk/>
          <pc:sldMk cId="1079107986" sldId="320"/>
        </pc:sldMkLst>
      </pc:sldChg>
      <pc:sldChg chg="del">
        <pc:chgData name="Yaiguili Alvarado García" userId="7060d762a36533a9" providerId="LiveId" clId="{C091FD28-1F0E-413C-8299-9D9383FA0124}" dt="2023-02-28T05:28:40.567" v="1228" actId="2696"/>
        <pc:sldMkLst>
          <pc:docMk/>
          <pc:sldMk cId="3755031650" sldId="321"/>
        </pc:sldMkLst>
      </pc:sldChg>
      <pc:sldChg chg="ord">
        <pc:chgData name="Yaiguili Alvarado García" userId="7060d762a36533a9" providerId="LiveId" clId="{C091FD28-1F0E-413C-8299-9D9383FA0124}" dt="2023-02-28T05:13:55.936" v="921"/>
        <pc:sldMkLst>
          <pc:docMk/>
          <pc:sldMk cId="4183590684" sldId="322"/>
        </pc:sldMkLst>
      </pc:sldChg>
      <pc:sldChg chg="del">
        <pc:chgData name="Yaiguili Alvarado García" userId="7060d762a36533a9" providerId="LiveId" clId="{C091FD28-1F0E-413C-8299-9D9383FA0124}" dt="2023-02-28T05:28:40.567" v="1228" actId="2696"/>
        <pc:sldMkLst>
          <pc:docMk/>
          <pc:sldMk cId="1090903578" sldId="323"/>
        </pc:sldMkLst>
      </pc:sldChg>
      <pc:sldChg chg="addSp delSp modSp mod ord">
        <pc:chgData name="Yaiguili Alvarado García" userId="7060d762a36533a9" providerId="LiveId" clId="{C091FD28-1F0E-413C-8299-9D9383FA0124}" dt="2023-02-28T04:21:46.967" v="368" actId="1076"/>
        <pc:sldMkLst>
          <pc:docMk/>
          <pc:sldMk cId="4052594761" sldId="324"/>
        </pc:sldMkLst>
        <pc:spChg chg="add mod">
          <ac:chgData name="Yaiguili Alvarado García" userId="7060d762a36533a9" providerId="LiveId" clId="{C091FD28-1F0E-413C-8299-9D9383FA0124}" dt="2023-02-28T04:20:47.996" v="349"/>
          <ac:spMkLst>
            <pc:docMk/>
            <pc:sldMk cId="4052594761" sldId="324"/>
            <ac:spMk id="2" creationId="{50A1BBCA-AD2E-6364-13CF-9620F67B6980}"/>
          </ac:spMkLst>
        </pc:spChg>
        <pc:spChg chg="add mod">
          <ac:chgData name="Yaiguili Alvarado García" userId="7060d762a36533a9" providerId="LiveId" clId="{C091FD28-1F0E-413C-8299-9D9383FA0124}" dt="2023-02-28T04:20:47.996" v="349"/>
          <ac:spMkLst>
            <pc:docMk/>
            <pc:sldMk cId="4052594761" sldId="324"/>
            <ac:spMk id="3" creationId="{FE7EE4EF-7D5D-5806-4D34-FE5F333A053C}"/>
          </ac:spMkLst>
        </pc:spChg>
        <pc:spChg chg="mod">
          <ac:chgData name="Yaiguili Alvarado García" userId="7060d762a36533a9" providerId="LiveId" clId="{C091FD28-1F0E-413C-8299-9D9383FA0124}" dt="2023-02-28T04:21:46.967" v="368" actId="1076"/>
          <ac:spMkLst>
            <pc:docMk/>
            <pc:sldMk cId="4052594761" sldId="324"/>
            <ac:spMk id="5" creationId="{DC034A79-8211-7D9B-8F72-E0B188F992E3}"/>
          </ac:spMkLst>
        </pc:spChg>
        <pc:spChg chg="del">
          <ac:chgData name="Yaiguili Alvarado García" userId="7060d762a36533a9" providerId="LiveId" clId="{C091FD28-1F0E-413C-8299-9D9383FA0124}" dt="2023-02-28T04:20:46.812" v="348" actId="478"/>
          <ac:spMkLst>
            <pc:docMk/>
            <pc:sldMk cId="4052594761" sldId="324"/>
            <ac:spMk id="6" creationId="{4F42B3D1-517C-C163-1385-7CDD4B4BE42E}"/>
          </ac:spMkLst>
        </pc:spChg>
        <pc:spChg chg="mod">
          <ac:chgData name="Yaiguili Alvarado García" userId="7060d762a36533a9" providerId="LiveId" clId="{C091FD28-1F0E-413C-8299-9D9383FA0124}" dt="2023-02-28T04:21:46.967" v="368" actId="1076"/>
          <ac:spMkLst>
            <pc:docMk/>
            <pc:sldMk cId="4052594761" sldId="324"/>
            <ac:spMk id="8" creationId="{5D4E097E-C44A-6DD6-8FCA-B4AEAC604858}"/>
          </ac:spMkLst>
        </pc:spChg>
        <pc:spChg chg="mod">
          <ac:chgData name="Yaiguili Alvarado García" userId="7060d762a36533a9" providerId="LiveId" clId="{C091FD28-1F0E-413C-8299-9D9383FA0124}" dt="2023-02-28T04:21:42.845" v="367" actId="1076"/>
          <ac:spMkLst>
            <pc:docMk/>
            <pc:sldMk cId="4052594761" sldId="324"/>
            <ac:spMk id="10" creationId="{C1FC5061-A0CA-C5A9-466E-AC12EF869025}"/>
          </ac:spMkLst>
        </pc:spChg>
        <pc:spChg chg="mod">
          <ac:chgData name="Yaiguili Alvarado García" userId="7060d762a36533a9" providerId="LiveId" clId="{C091FD28-1F0E-413C-8299-9D9383FA0124}" dt="2023-02-28T04:21:35.377" v="364" actId="1076"/>
          <ac:spMkLst>
            <pc:docMk/>
            <pc:sldMk cId="4052594761" sldId="324"/>
            <ac:spMk id="11" creationId="{A85FBB5D-DBC4-8D8C-5048-281BFB5F1EED}"/>
          </ac:spMkLst>
        </pc:spChg>
        <pc:spChg chg="mod">
          <ac:chgData name="Yaiguili Alvarado García" userId="7060d762a36533a9" providerId="LiveId" clId="{C091FD28-1F0E-413C-8299-9D9383FA0124}" dt="2023-02-28T04:21:35.377" v="364" actId="1076"/>
          <ac:spMkLst>
            <pc:docMk/>
            <pc:sldMk cId="4052594761" sldId="324"/>
            <ac:spMk id="14" creationId="{988DC0D6-6CD5-92E3-3E6B-231CF904D6D1}"/>
          </ac:spMkLst>
        </pc:spChg>
        <pc:spChg chg="mod">
          <ac:chgData name="Yaiguili Alvarado García" userId="7060d762a36533a9" providerId="LiveId" clId="{C091FD28-1F0E-413C-8299-9D9383FA0124}" dt="2023-02-28T04:21:35.377" v="364" actId="1076"/>
          <ac:spMkLst>
            <pc:docMk/>
            <pc:sldMk cId="4052594761" sldId="324"/>
            <ac:spMk id="16" creationId="{49BE1733-623A-FD26-E3F2-BD605C261E73}"/>
          </ac:spMkLst>
        </pc:spChg>
        <pc:spChg chg="mod">
          <ac:chgData name="Yaiguili Alvarado García" userId="7060d762a36533a9" providerId="LiveId" clId="{C091FD28-1F0E-413C-8299-9D9383FA0124}" dt="2023-02-28T04:21:35.377" v="364" actId="1076"/>
          <ac:spMkLst>
            <pc:docMk/>
            <pc:sldMk cId="4052594761" sldId="324"/>
            <ac:spMk id="17" creationId="{B9AC770F-E9CE-76AB-7BB2-32152E215086}"/>
          </ac:spMkLst>
        </pc:spChg>
      </pc:sldChg>
      <pc:sldChg chg="del">
        <pc:chgData name="Yaiguili Alvarado García" userId="7060d762a36533a9" providerId="LiveId" clId="{C091FD28-1F0E-413C-8299-9D9383FA0124}" dt="2023-02-28T05:28:40.567" v="1228" actId="2696"/>
        <pc:sldMkLst>
          <pc:docMk/>
          <pc:sldMk cId="1859094220" sldId="325"/>
        </pc:sldMkLst>
      </pc:sldChg>
      <pc:sldChg chg="del">
        <pc:chgData name="Yaiguili Alvarado García" userId="7060d762a36533a9" providerId="LiveId" clId="{C091FD28-1F0E-413C-8299-9D9383FA0124}" dt="2023-02-28T05:28:40.567" v="1228" actId="2696"/>
        <pc:sldMkLst>
          <pc:docMk/>
          <pc:sldMk cId="2635341263" sldId="326"/>
        </pc:sldMkLst>
      </pc:sldChg>
      <pc:sldChg chg="del">
        <pc:chgData name="Yaiguili Alvarado García" userId="7060d762a36533a9" providerId="LiveId" clId="{C091FD28-1F0E-413C-8299-9D9383FA0124}" dt="2023-02-28T05:28:40.567" v="1228" actId="2696"/>
        <pc:sldMkLst>
          <pc:docMk/>
          <pc:sldMk cId="4096791489" sldId="327"/>
        </pc:sldMkLst>
      </pc:sldChg>
      <pc:sldChg chg="del">
        <pc:chgData name="Yaiguili Alvarado García" userId="7060d762a36533a9" providerId="LiveId" clId="{C091FD28-1F0E-413C-8299-9D9383FA0124}" dt="2023-02-28T05:28:40.567" v="1228" actId="2696"/>
        <pc:sldMkLst>
          <pc:docMk/>
          <pc:sldMk cId="90220368" sldId="330"/>
        </pc:sldMkLst>
      </pc:sldChg>
      <pc:sldChg chg="del">
        <pc:chgData name="Yaiguili Alvarado García" userId="7060d762a36533a9" providerId="LiveId" clId="{C091FD28-1F0E-413C-8299-9D9383FA0124}" dt="2023-02-28T05:28:40.567" v="1228" actId="2696"/>
        <pc:sldMkLst>
          <pc:docMk/>
          <pc:sldMk cId="1269366298" sldId="331"/>
        </pc:sldMkLst>
      </pc:sldChg>
      <pc:sldChg chg="del">
        <pc:chgData name="Yaiguili Alvarado García" userId="7060d762a36533a9" providerId="LiveId" clId="{C091FD28-1F0E-413C-8299-9D9383FA0124}" dt="2023-02-28T05:28:40.567" v="1228" actId="2696"/>
        <pc:sldMkLst>
          <pc:docMk/>
          <pc:sldMk cId="3846013766" sldId="332"/>
        </pc:sldMkLst>
      </pc:sldChg>
      <pc:sldChg chg="del">
        <pc:chgData name="Yaiguili Alvarado García" userId="7060d762a36533a9" providerId="LiveId" clId="{C091FD28-1F0E-413C-8299-9D9383FA0124}" dt="2023-02-28T05:28:40.567" v="1228" actId="2696"/>
        <pc:sldMkLst>
          <pc:docMk/>
          <pc:sldMk cId="1750014762" sldId="333"/>
        </pc:sldMkLst>
      </pc:sldChg>
      <pc:sldChg chg="del">
        <pc:chgData name="Yaiguili Alvarado García" userId="7060d762a36533a9" providerId="LiveId" clId="{C091FD28-1F0E-413C-8299-9D9383FA0124}" dt="2023-02-28T05:28:40.567" v="1228" actId="2696"/>
        <pc:sldMkLst>
          <pc:docMk/>
          <pc:sldMk cId="2250157016" sldId="334"/>
        </pc:sldMkLst>
      </pc:sldChg>
      <pc:sldChg chg="del">
        <pc:chgData name="Yaiguili Alvarado García" userId="7060d762a36533a9" providerId="LiveId" clId="{C091FD28-1F0E-413C-8299-9D9383FA0124}" dt="2023-02-28T05:28:40.567" v="1228" actId="2696"/>
        <pc:sldMkLst>
          <pc:docMk/>
          <pc:sldMk cId="3891468812" sldId="335"/>
        </pc:sldMkLst>
      </pc:sldChg>
      <pc:sldChg chg="del">
        <pc:chgData name="Yaiguili Alvarado García" userId="7060d762a36533a9" providerId="LiveId" clId="{C091FD28-1F0E-413C-8299-9D9383FA0124}" dt="2023-02-28T05:28:40.567" v="1228" actId="2696"/>
        <pc:sldMkLst>
          <pc:docMk/>
          <pc:sldMk cId="187190084" sldId="336"/>
        </pc:sldMkLst>
      </pc:sldChg>
      <pc:sldChg chg="del">
        <pc:chgData name="Yaiguili Alvarado García" userId="7060d762a36533a9" providerId="LiveId" clId="{C091FD28-1F0E-413C-8299-9D9383FA0124}" dt="2023-02-28T05:28:40.567" v="1228" actId="2696"/>
        <pc:sldMkLst>
          <pc:docMk/>
          <pc:sldMk cId="210925029" sldId="337"/>
        </pc:sldMkLst>
      </pc:sldChg>
      <pc:sldChg chg="del">
        <pc:chgData name="Yaiguili Alvarado García" userId="7060d762a36533a9" providerId="LiveId" clId="{C091FD28-1F0E-413C-8299-9D9383FA0124}" dt="2023-02-28T05:28:40.567" v="1228" actId="2696"/>
        <pc:sldMkLst>
          <pc:docMk/>
          <pc:sldMk cId="4276404229" sldId="338"/>
        </pc:sldMkLst>
      </pc:sldChg>
      <pc:sldChg chg="del">
        <pc:chgData name="Yaiguili Alvarado García" userId="7060d762a36533a9" providerId="LiveId" clId="{C091FD28-1F0E-413C-8299-9D9383FA0124}" dt="2023-02-28T05:28:40.567" v="1228" actId="2696"/>
        <pc:sldMkLst>
          <pc:docMk/>
          <pc:sldMk cId="211302339" sldId="339"/>
        </pc:sldMkLst>
      </pc:sldChg>
      <pc:sldChg chg="del">
        <pc:chgData name="Yaiguili Alvarado García" userId="7060d762a36533a9" providerId="LiveId" clId="{C091FD28-1F0E-413C-8299-9D9383FA0124}" dt="2023-02-28T05:28:40.567" v="1228" actId="2696"/>
        <pc:sldMkLst>
          <pc:docMk/>
          <pc:sldMk cId="3035560317" sldId="340"/>
        </pc:sldMkLst>
      </pc:sldChg>
      <pc:sldChg chg="del">
        <pc:chgData name="Yaiguili Alvarado García" userId="7060d762a36533a9" providerId="LiveId" clId="{C091FD28-1F0E-413C-8299-9D9383FA0124}" dt="2023-02-28T05:28:40.567" v="1228" actId="2696"/>
        <pc:sldMkLst>
          <pc:docMk/>
          <pc:sldMk cId="27428000" sldId="341"/>
        </pc:sldMkLst>
      </pc:sldChg>
      <pc:sldChg chg="del">
        <pc:chgData name="Yaiguili Alvarado García" userId="7060d762a36533a9" providerId="LiveId" clId="{C091FD28-1F0E-413C-8299-9D9383FA0124}" dt="2023-02-28T05:28:40.567" v="1228" actId="2696"/>
        <pc:sldMkLst>
          <pc:docMk/>
          <pc:sldMk cId="3812955749" sldId="342"/>
        </pc:sldMkLst>
      </pc:sldChg>
      <pc:sldChg chg="del">
        <pc:chgData name="Yaiguili Alvarado García" userId="7060d762a36533a9" providerId="LiveId" clId="{C091FD28-1F0E-413C-8299-9D9383FA0124}" dt="2023-02-28T05:28:40.567" v="1228" actId="2696"/>
        <pc:sldMkLst>
          <pc:docMk/>
          <pc:sldMk cId="323845571" sldId="343"/>
        </pc:sldMkLst>
      </pc:sldChg>
      <pc:sldChg chg="del">
        <pc:chgData name="Yaiguili Alvarado García" userId="7060d762a36533a9" providerId="LiveId" clId="{C091FD28-1F0E-413C-8299-9D9383FA0124}" dt="2023-02-28T05:28:40.567" v="1228" actId="2696"/>
        <pc:sldMkLst>
          <pc:docMk/>
          <pc:sldMk cId="2532933572" sldId="344"/>
        </pc:sldMkLst>
      </pc:sldChg>
      <pc:sldChg chg="del">
        <pc:chgData name="Yaiguili Alvarado García" userId="7060d762a36533a9" providerId="LiveId" clId="{C091FD28-1F0E-413C-8299-9D9383FA0124}" dt="2023-02-28T05:28:40.567" v="1228" actId="2696"/>
        <pc:sldMkLst>
          <pc:docMk/>
          <pc:sldMk cId="1627477024" sldId="345"/>
        </pc:sldMkLst>
      </pc:sldChg>
      <pc:sldChg chg="del">
        <pc:chgData name="Yaiguili Alvarado García" userId="7060d762a36533a9" providerId="LiveId" clId="{C091FD28-1F0E-413C-8299-9D9383FA0124}" dt="2023-02-28T05:28:40.567" v="1228" actId="2696"/>
        <pc:sldMkLst>
          <pc:docMk/>
          <pc:sldMk cId="3516543414" sldId="346"/>
        </pc:sldMkLst>
      </pc:sldChg>
      <pc:sldChg chg="del">
        <pc:chgData name="Yaiguili Alvarado García" userId="7060d762a36533a9" providerId="LiveId" clId="{C091FD28-1F0E-413C-8299-9D9383FA0124}" dt="2023-02-28T05:28:40.567" v="1228" actId="2696"/>
        <pc:sldMkLst>
          <pc:docMk/>
          <pc:sldMk cId="918487267" sldId="347"/>
        </pc:sldMkLst>
      </pc:sldChg>
      <pc:sldChg chg="del">
        <pc:chgData name="Yaiguili Alvarado García" userId="7060d762a36533a9" providerId="LiveId" clId="{C091FD28-1F0E-413C-8299-9D9383FA0124}" dt="2023-02-28T05:28:40.567" v="1228" actId="2696"/>
        <pc:sldMkLst>
          <pc:docMk/>
          <pc:sldMk cId="657888978" sldId="348"/>
        </pc:sldMkLst>
      </pc:sldChg>
      <pc:sldChg chg="del">
        <pc:chgData name="Yaiguili Alvarado García" userId="7060d762a36533a9" providerId="LiveId" clId="{C091FD28-1F0E-413C-8299-9D9383FA0124}" dt="2023-02-28T05:28:40.567" v="1228" actId="2696"/>
        <pc:sldMkLst>
          <pc:docMk/>
          <pc:sldMk cId="3856086944" sldId="349"/>
        </pc:sldMkLst>
      </pc:sldChg>
      <pc:sldChg chg="modSp mod">
        <pc:chgData name="Yaiguili Alvarado García" userId="7060d762a36533a9" providerId="LiveId" clId="{C091FD28-1F0E-413C-8299-9D9383FA0124}" dt="2023-02-28T05:33:38.347" v="1348" actId="14100"/>
        <pc:sldMkLst>
          <pc:docMk/>
          <pc:sldMk cId="3252844502" sldId="351"/>
        </pc:sldMkLst>
        <pc:spChg chg="mod">
          <ac:chgData name="Yaiguili Alvarado García" userId="7060d762a36533a9" providerId="LiveId" clId="{C091FD28-1F0E-413C-8299-9D9383FA0124}" dt="2023-02-28T05:33:38.347" v="1348" actId="14100"/>
          <ac:spMkLst>
            <pc:docMk/>
            <pc:sldMk cId="3252844502" sldId="351"/>
            <ac:spMk id="10" creationId="{A5A03096-B1A9-90A0-AABE-4100E056A241}"/>
          </ac:spMkLst>
        </pc:spChg>
      </pc:sldChg>
      <pc:sldChg chg="modSp mod modAnim">
        <pc:chgData name="Yaiguili Alvarado García" userId="7060d762a36533a9" providerId="LiveId" clId="{C091FD28-1F0E-413C-8299-9D9383FA0124}" dt="2023-02-28T05:33:11.055" v="1343" actId="1076"/>
        <pc:sldMkLst>
          <pc:docMk/>
          <pc:sldMk cId="1733162307" sldId="352"/>
        </pc:sldMkLst>
        <pc:spChg chg="mod">
          <ac:chgData name="Yaiguili Alvarado García" userId="7060d762a36533a9" providerId="LiveId" clId="{C091FD28-1F0E-413C-8299-9D9383FA0124}" dt="2023-02-28T05:33:11.055" v="1343" actId="1076"/>
          <ac:spMkLst>
            <pc:docMk/>
            <pc:sldMk cId="1733162307" sldId="352"/>
            <ac:spMk id="10" creationId="{A5A03096-B1A9-90A0-AABE-4100E056A241}"/>
          </ac:spMkLst>
        </pc:spChg>
      </pc:sldChg>
      <pc:sldChg chg="del">
        <pc:chgData name="Yaiguili Alvarado García" userId="7060d762a36533a9" providerId="LiveId" clId="{C091FD28-1F0E-413C-8299-9D9383FA0124}" dt="2023-02-28T05:40:19.577" v="1409" actId="2696"/>
        <pc:sldMkLst>
          <pc:docMk/>
          <pc:sldMk cId="3651415369" sldId="353"/>
        </pc:sldMkLst>
      </pc:sldChg>
      <pc:sldChg chg="modSp add mod ord modAnim">
        <pc:chgData name="Yaiguili Alvarado García" userId="7060d762a36533a9" providerId="LiveId" clId="{C091FD28-1F0E-413C-8299-9D9383FA0124}" dt="2023-02-28T04:04:43.088" v="108" actId="20577"/>
        <pc:sldMkLst>
          <pc:docMk/>
          <pc:sldMk cId="3353852478" sldId="358"/>
        </pc:sldMkLst>
        <pc:spChg chg="mod">
          <ac:chgData name="Yaiguili Alvarado García" userId="7060d762a36533a9" providerId="LiveId" clId="{C091FD28-1F0E-413C-8299-9D9383FA0124}" dt="2023-02-28T04:04:43.088" v="108" actId="20577"/>
          <ac:spMkLst>
            <pc:docMk/>
            <pc:sldMk cId="3353852478" sldId="358"/>
            <ac:spMk id="4" creationId="{22CD7A24-6EC3-6761-9E8B-E0363895572F}"/>
          </ac:spMkLst>
        </pc:spChg>
        <pc:spChg chg="mod">
          <ac:chgData name="Yaiguili Alvarado García" userId="7060d762a36533a9" providerId="LiveId" clId="{C091FD28-1F0E-413C-8299-9D9383FA0124}" dt="2023-02-28T04:04:33.517" v="106" actId="20577"/>
          <ac:spMkLst>
            <pc:docMk/>
            <pc:sldMk cId="3353852478" sldId="358"/>
            <ac:spMk id="10" creationId="{53B3383C-39AA-E520-28D1-D189C3FB016D}"/>
          </ac:spMkLst>
        </pc:spChg>
      </pc:sldChg>
      <pc:sldChg chg="new del">
        <pc:chgData name="Yaiguili Alvarado García" userId="7060d762a36533a9" providerId="LiveId" clId="{C091FD28-1F0E-413C-8299-9D9383FA0124}" dt="2023-02-28T03:24:39.798" v="68" actId="680"/>
        <pc:sldMkLst>
          <pc:docMk/>
          <pc:sldMk cId="2770370716" sldId="359"/>
        </pc:sldMkLst>
      </pc:sldChg>
      <pc:sldChg chg="addSp delSp modSp new mod modTransition addAnim delAnim modAnim">
        <pc:chgData name="Yaiguili Alvarado García" userId="7060d762a36533a9" providerId="LiveId" clId="{C091FD28-1F0E-413C-8299-9D9383FA0124}" dt="2023-02-28T05:46:50.555" v="1520" actId="1076"/>
        <pc:sldMkLst>
          <pc:docMk/>
          <pc:sldMk cId="3779798576" sldId="359"/>
        </pc:sldMkLst>
        <pc:spChg chg="del">
          <ac:chgData name="Yaiguili Alvarado García" userId="7060d762a36533a9" providerId="LiveId" clId="{C091FD28-1F0E-413C-8299-9D9383FA0124}" dt="2023-02-28T04:29:53.045" v="528" actId="478"/>
          <ac:spMkLst>
            <pc:docMk/>
            <pc:sldMk cId="3779798576" sldId="359"/>
            <ac:spMk id="2" creationId="{0A6BD4A1-F243-98DF-86C3-D78549D74379}"/>
          </ac:spMkLst>
        </pc:spChg>
        <pc:spChg chg="del">
          <ac:chgData name="Yaiguili Alvarado García" userId="7060d762a36533a9" providerId="LiveId" clId="{C091FD28-1F0E-413C-8299-9D9383FA0124}" dt="2023-02-28T04:29:55.658" v="529" actId="478"/>
          <ac:spMkLst>
            <pc:docMk/>
            <pc:sldMk cId="3779798576" sldId="359"/>
            <ac:spMk id="3" creationId="{C2151C05-3825-E0B0-4EB8-A952E43E72ED}"/>
          </ac:spMkLst>
        </pc:spChg>
        <pc:spChg chg="add del mod">
          <ac:chgData name="Yaiguili Alvarado García" userId="7060d762a36533a9" providerId="LiveId" clId="{C091FD28-1F0E-413C-8299-9D9383FA0124}" dt="2023-02-28T05:44:39.446" v="1492" actId="478"/>
          <ac:spMkLst>
            <pc:docMk/>
            <pc:sldMk cId="3779798576" sldId="359"/>
            <ac:spMk id="4" creationId="{C09CEC8B-4866-7153-07B8-6FDC863092C4}"/>
          </ac:spMkLst>
        </pc:spChg>
        <pc:spChg chg="add mod">
          <ac:chgData name="Yaiguili Alvarado García" userId="7060d762a36533a9" providerId="LiveId" clId="{C091FD28-1F0E-413C-8299-9D9383FA0124}" dt="2023-02-28T04:29:56.465" v="530"/>
          <ac:spMkLst>
            <pc:docMk/>
            <pc:sldMk cId="3779798576" sldId="359"/>
            <ac:spMk id="5" creationId="{1AEBC643-3B57-A1BC-54DE-F9DCB96F2811}"/>
          </ac:spMkLst>
        </pc:spChg>
        <pc:spChg chg="add del mod">
          <ac:chgData name="Yaiguili Alvarado García" userId="7060d762a36533a9" providerId="LiveId" clId="{C091FD28-1F0E-413C-8299-9D9383FA0124}" dt="2023-02-28T05:41:25.336" v="1417"/>
          <ac:spMkLst>
            <pc:docMk/>
            <pc:sldMk cId="3779798576" sldId="359"/>
            <ac:spMk id="8" creationId="{D9B3A266-6CF0-121A-D2A0-05949DAA1F35}"/>
          </ac:spMkLst>
        </pc:spChg>
        <pc:spChg chg="mod">
          <ac:chgData name="Yaiguili Alvarado García" userId="7060d762a36533a9" providerId="LiveId" clId="{C091FD28-1F0E-413C-8299-9D9383FA0124}" dt="2023-02-28T05:41:23.235" v="1416"/>
          <ac:spMkLst>
            <pc:docMk/>
            <pc:sldMk cId="3779798576" sldId="359"/>
            <ac:spMk id="10" creationId="{F2A02538-38A2-B944-14E8-67914A716CC8}"/>
          </ac:spMkLst>
        </pc:spChg>
        <pc:spChg chg="add mod">
          <ac:chgData name="Yaiguili Alvarado García" userId="7060d762a36533a9" providerId="LiveId" clId="{C091FD28-1F0E-413C-8299-9D9383FA0124}" dt="2023-02-28T05:46:50.555" v="1520" actId="1076"/>
          <ac:spMkLst>
            <pc:docMk/>
            <pc:sldMk cId="3779798576" sldId="359"/>
            <ac:spMk id="12" creationId="{46EA84A5-8C25-893E-3579-7DB1600B80DB}"/>
          </ac:spMkLst>
        </pc:spChg>
        <pc:spChg chg="add mod">
          <ac:chgData name="Yaiguili Alvarado García" userId="7060d762a36533a9" providerId="LiveId" clId="{C091FD28-1F0E-413C-8299-9D9383FA0124}" dt="2023-02-28T05:46:50.555" v="1520" actId="1076"/>
          <ac:spMkLst>
            <pc:docMk/>
            <pc:sldMk cId="3779798576" sldId="359"/>
            <ac:spMk id="13" creationId="{914E274D-97F4-F71A-8C37-F95FBC356817}"/>
          </ac:spMkLst>
        </pc:spChg>
        <pc:spChg chg="add mod">
          <ac:chgData name="Yaiguili Alvarado García" userId="7060d762a36533a9" providerId="LiveId" clId="{C091FD28-1F0E-413C-8299-9D9383FA0124}" dt="2023-02-28T05:46:50.555" v="1520" actId="1076"/>
          <ac:spMkLst>
            <pc:docMk/>
            <pc:sldMk cId="3779798576" sldId="359"/>
            <ac:spMk id="14" creationId="{541BC324-0788-DD93-6F3A-9990537B7921}"/>
          </ac:spMkLst>
        </pc:spChg>
        <pc:spChg chg="add mod">
          <ac:chgData name="Yaiguili Alvarado García" userId="7060d762a36533a9" providerId="LiveId" clId="{C091FD28-1F0E-413C-8299-9D9383FA0124}" dt="2023-02-28T05:46:50.555" v="1520" actId="1076"/>
          <ac:spMkLst>
            <pc:docMk/>
            <pc:sldMk cId="3779798576" sldId="359"/>
            <ac:spMk id="15" creationId="{357714E1-13B8-9470-5AF2-D8FD064A2F36}"/>
          </ac:spMkLst>
        </pc:spChg>
        <pc:spChg chg="add mod">
          <ac:chgData name="Yaiguili Alvarado García" userId="7060d762a36533a9" providerId="LiveId" clId="{C091FD28-1F0E-413C-8299-9D9383FA0124}" dt="2023-02-28T05:46:50.555" v="1520" actId="1076"/>
          <ac:spMkLst>
            <pc:docMk/>
            <pc:sldMk cId="3779798576" sldId="359"/>
            <ac:spMk id="16" creationId="{94939DC5-87E7-3524-9765-260B92C14FB4}"/>
          </ac:spMkLst>
        </pc:spChg>
        <pc:spChg chg="add mod">
          <ac:chgData name="Yaiguili Alvarado García" userId="7060d762a36533a9" providerId="LiveId" clId="{C091FD28-1F0E-413C-8299-9D9383FA0124}" dt="2023-02-28T05:46:50.555" v="1520" actId="1076"/>
          <ac:spMkLst>
            <pc:docMk/>
            <pc:sldMk cId="3779798576" sldId="359"/>
            <ac:spMk id="17" creationId="{215CACCC-846C-D39F-F292-4CF512E57233}"/>
          </ac:spMkLst>
        </pc:spChg>
        <pc:spChg chg="add del mod">
          <ac:chgData name="Yaiguili Alvarado García" userId="7060d762a36533a9" providerId="LiveId" clId="{C091FD28-1F0E-413C-8299-9D9383FA0124}" dt="2023-02-28T05:43:45.357" v="1480" actId="478"/>
          <ac:spMkLst>
            <pc:docMk/>
            <pc:sldMk cId="3779798576" sldId="359"/>
            <ac:spMk id="19" creationId="{37E0F616-8C6D-BE09-15D7-7C5640E7E3CD}"/>
          </ac:spMkLst>
        </pc:spChg>
        <pc:spChg chg="add del mod">
          <ac:chgData name="Yaiguili Alvarado García" userId="7060d762a36533a9" providerId="LiveId" clId="{C091FD28-1F0E-413C-8299-9D9383FA0124}" dt="2023-02-28T05:44:41.857" v="1493" actId="478"/>
          <ac:spMkLst>
            <pc:docMk/>
            <pc:sldMk cId="3779798576" sldId="359"/>
            <ac:spMk id="21" creationId="{0EA566B6-987C-78E8-0A0B-C3E95AF7189D}"/>
          </ac:spMkLst>
        </pc:spChg>
        <pc:grpChg chg="add del mod">
          <ac:chgData name="Yaiguili Alvarado García" userId="7060d762a36533a9" providerId="LiveId" clId="{C091FD28-1F0E-413C-8299-9D9383FA0124}" dt="2023-02-28T05:41:25.336" v="1417"/>
          <ac:grpSpMkLst>
            <pc:docMk/>
            <pc:sldMk cId="3779798576" sldId="359"/>
            <ac:grpSpMk id="9" creationId="{FCE00038-4954-AE6C-D736-AFEDC26A8721}"/>
          </ac:grpSpMkLst>
        </pc:grpChg>
        <pc:picChg chg="add mod">
          <ac:chgData name="Yaiguili Alvarado García" userId="7060d762a36533a9" providerId="LiveId" clId="{C091FD28-1F0E-413C-8299-9D9383FA0124}" dt="2023-02-28T05:46:50.555" v="1520" actId="1076"/>
          <ac:picMkLst>
            <pc:docMk/>
            <pc:sldMk cId="3779798576" sldId="359"/>
            <ac:picMk id="7" creationId="{23B025E6-33B9-8992-3968-2D63F9C700DA}"/>
          </ac:picMkLst>
        </pc:picChg>
        <pc:picChg chg="mod">
          <ac:chgData name="Yaiguili Alvarado García" userId="7060d762a36533a9" providerId="LiveId" clId="{C091FD28-1F0E-413C-8299-9D9383FA0124}" dt="2023-02-28T05:41:23.235" v="1416"/>
          <ac:picMkLst>
            <pc:docMk/>
            <pc:sldMk cId="3779798576" sldId="359"/>
            <ac:picMk id="11" creationId="{405EC00F-4CB0-7945-4C26-E12DCBA0B66B}"/>
          </ac:picMkLst>
        </pc:picChg>
      </pc:sldChg>
      <pc:sldChg chg="addSp delSp modSp add mod delAnim">
        <pc:chgData name="Yaiguili Alvarado García" userId="7060d762a36533a9" providerId="LiveId" clId="{C091FD28-1F0E-413C-8299-9D9383FA0124}" dt="2023-02-28T05:00:40.275" v="724" actId="1076"/>
        <pc:sldMkLst>
          <pc:docMk/>
          <pc:sldMk cId="2795167257" sldId="360"/>
        </pc:sldMkLst>
        <pc:spChg chg="add del mod">
          <ac:chgData name="Yaiguili Alvarado García" userId="7060d762a36533a9" providerId="LiveId" clId="{C091FD28-1F0E-413C-8299-9D9383FA0124}" dt="2023-02-28T04:41:12.085" v="661" actId="478"/>
          <ac:spMkLst>
            <pc:docMk/>
            <pc:sldMk cId="2795167257" sldId="360"/>
            <ac:spMk id="3" creationId="{65949064-B64B-95B5-84CD-EE003315EB56}"/>
          </ac:spMkLst>
        </pc:spChg>
        <pc:spChg chg="del">
          <ac:chgData name="Yaiguili Alvarado García" userId="7060d762a36533a9" providerId="LiveId" clId="{C091FD28-1F0E-413C-8299-9D9383FA0124}" dt="2023-02-28T04:40:17.455" v="626" actId="478"/>
          <ac:spMkLst>
            <pc:docMk/>
            <pc:sldMk cId="2795167257" sldId="360"/>
            <ac:spMk id="4" creationId="{C09CEC8B-4866-7153-07B8-6FDC863092C4}"/>
          </ac:spMkLst>
        </pc:spChg>
        <pc:spChg chg="add del mod">
          <ac:chgData name="Yaiguili Alvarado García" userId="7060d762a36533a9" providerId="LiveId" clId="{C091FD28-1F0E-413C-8299-9D9383FA0124}" dt="2023-02-28T04:41:33.415" v="686" actId="478"/>
          <ac:spMkLst>
            <pc:docMk/>
            <pc:sldMk cId="2795167257" sldId="360"/>
            <ac:spMk id="8" creationId="{31A3C242-7611-BAC2-BB4B-F481FEE65EBA}"/>
          </ac:spMkLst>
        </pc:spChg>
        <pc:spChg chg="add mod">
          <ac:chgData name="Yaiguili Alvarado García" userId="7060d762a36533a9" providerId="LiveId" clId="{C091FD28-1F0E-413C-8299-9D9383FA0124}" dt="2023-02-28T04:55:39.206" v="695" actId="1076"/>
          <ac:spMkLst>
            <pc:docMk/>
            <pc:sldMk cId="2795167257" sldId="360"/>
            <ac:spMk id="9" creationId="{F80834CE-9478-4CD3-CFA9-484F7A4CFDA0}"/>
          </ac:spMkLst>
        </pc:spChg>
        <pc:spChg chg="add mod">
          <ac:chgData name="Yaiguili Alvarado García" userId="7060d762a36533a9" providerId="LiveId" clId="{C091FD28-1F0E-413C-8299-9D9383FA0124}" dt="2023-02-28T04:41:37.509" v="687" actId="14100"/>
          <ac:spMkLst>
            <pc:docMk/>
            <pc:sldMk cId="2795167257" sldId="360"/>
            <ac:spMk id="10" creationId="{B2EEB363-400A-18E0-5EAE-7DEE9C1226EF}"/>
          </ac:spMkLst>
        </pc:spChg>
        <pc:picChg chg="del">
          <ac:chgData name="Yaiguili Alvarado García" userId="7060d762a36533a9" providerId="LiveId" clId="{C091FD28-1F0E-413C-8299-9D9383FA0124}" dt="2023-02-28T04:40:21.125" v="627" actId="478"/>
          <ac:picMkLst>
            <pc:docMk/>
            <pc:sldMk cId="2795167257" sldId="360"/>
            <ac:picMk id="7" creationId="{23B025E6-33B9-8992-3968-2D63F9C700DA}"/>
          </ac:picMkLst>
        </pc:picChg>
        <pc:picChg chg="add del mod ord">
          <ac:chgData name="Yaiguili Alvarado García" userId="7060d762a36533a9" providerId="LiveId" clId="{C091FD28-1F0E-413C-8299-9D9383FA0124}" dt="2023-02-28T04:57:17.737" v="718" actId="478"/>
          <ac:picMkLst>
            <pc:docMk/>
            <pc:sldMk cId="2795167257" sldId="360"/>
            <ac:picMk id="12" creationId="{234DBB6E-D2ED-25C7-727A-C8B969455D7E}"/>
          </ac:picMkLst>
        </pc:picChg>
        <pc:picChg chg="add mod">
          <ac:chgData name="Yaiguili Alvarado García" userId="7060d762a36533a9" providerId="LiveId" clId="{C091FD28-1F0E-413C-8299-9D9383FA0124}" dt="2023-02-28T05:00:40.275" v="724" actId="1076"/>
          <ac:picMkLst>
            <pc:docMk/>
            <pc:sldMk cId="2795167257" sldId="360"/>
            <ac:picMk id="14" creationId="{2D6F93A7-EF6A-E672-8222-440A7E6D6972}"/>
          </ac:picMkLst>
        </pc:picChg>
      </pc:sldChg>
      <pc:sldChg chg="addSp delSp modSp add mod modTransition modAnim">
        <pc:chgData name="Yaiguili Alvarado García" userId="7060d762a36533a9" providerId="LiveId" clId="{C091FD28-1F0E-413C-8299-9D9383FA0124}" dt="2023-02-28T05:48:30.737" v="1531"/>
        <pc:sldMkLst>
          <pc:docMk/>
          <pc:sldMk cId="3288000794" sldId="361"/>
        </pc:sldMkLst>
        <pc:spChg chg="add mod">
          <ac:chgData name="Yaiguili Alvarado García" userId="7060d762a36533a9" providerId="LiveId" clId="{C091FD28-1F0E-413C-8299-9D9383FA0124}" dt="2023-02-28T05:48:20.115" v="1528" actId="14100"/>
          <ac:spMkLst>
            <pc:docMk/>
            <pc:sldMk cId="3288000794" sldId="361"/>
            <ac:spMk id="2" creationId="{E0372759-BC64-D8F3-CBCB-567D36A212E5}"/>
          </ac:spMkLst>
        </pc:spChg>
        <pc:picChg chg="add mod">
          <ac:chgData name="Yaiguili Alvarado García" userId="7060d762a36533a9" providerId="LiveId" clId="{C091FD28-1F0E-413C-8299-9D9383FA0124}" dt="2023-02-28T05:48:27.154" v="1530" actId="1076"/>
          <ac:picMkLst>
            <pc:docMk/>
            <pc:sldMk cId="3288000794" sldId="361"/>
            <ac:picMk id="3" creationId="{B12CF8ED-8C46-84D9-4024-2C3603A7EB7F}"/>
          </ac:picMkLst>
        </pc:picChg>
        <pc:picChg chg="del">
          <ac:chgData name="Yaiguili Alvarado García" userId="7060d762a36533a9" providerId="LiveId" clId="{C091FD28-1F0E-413C-8299-9D9383FA0124}" dt="2023-02-28T04:55:53.716" v="697" actId="478"/>
          <ac:picMkLst>
            <pc:docMk/>
            <pc:sldMk cId="3288000794" sldId="361"/>
            <ac:picMk id="12" creationId="{234DBB6E-D2ED-25C7-727A-C8B969455D7E}"/>
          </ac:picMkLst>
        </pc:picChg>
      </pc:sldChg>
      <pc:sldChg chg="addSp modSp new mod ord modAnim">
        <pc:chgData name="Yaiguili Alvarado García" userId="7060d762a36533a9" providerId="LiveId" clId="{C091FD28-1F0E-413C-8299-9D9383FA0124}" dt="2023-02-28T05:35:58.775" v="1351" actId="1076"/>
        <pc:sldMkLst>
          <pc:docMk/>
          <pc:sldMk cId="2208588099" sldId="362"/>
        </pc:sldMkLst>
        <pc:spChg chg="add mod">
          <ac:chgData name="Yaiguili Alvarado García" userId="7060d762a36533a9" providerId="LiveId" clId="{C091FD28-1F0E-413C-8299-9D9383FA0124}" dt="2023-02-28T05:08:59.106" v="875" actId="1076"/>
          <ac:spMkLst>
            <pc:docMk/>
            <pc:sldMk cId="2208588099" sldId="362"/>
            <ac:spMk id="2" creationId="{92CD8DAF-817A-0AA8-7AAC-486F7B98583C}"/>
          </ac:spMkLst>
        </pc:spChg>
        <pc:spChg chg="add mod">
          <ac:chgData name="Yaiguili Alvarado García" userId="7060d762a36533a9" providerId="LiveId" clId="{C091FD28-1F0E-413C-8299-9D9383FA0124}" dt="2023-02-28T05:05:13.279" v="826" actId="1076"/>
          <ac:spMkLst>
            <pc:docMk/>
            <pc:sldMk cId="2208588099" sldId="362"/>
            <ac:spMk id="3" creationId="{A3AE1E24-9CB6-7C3C-4731-104849684418}"/>
          </ac:spMkLst>
        </pc:spChg>
        <pc:spChg chg="add mod">
          <ac:chgData name="Yaiguili Alvarado García" userId="7060d762a36533a9" providerId="LiveId" clId="{C091FD28-1F0E-413C-8299-9D9383FA0124}" dt="2023-02-28T05:35:58.775" v="1351" actId="1076"/>
          <ac:spMkLst>
            <pc:docMk/>
            <pc:sldMk cId="2208588099" sldId="362"/>
            <ac:spMk id="4" creationId="{1A8FD352-7B40-CAA4-EF8F-03C27F1B2720}"/>
          </ac:spMkLst>
        </pc:spChg>
        <pc:picChg chg="add mod">
          <ac:chgData name="Yaiguili Alvarado García" userId="7060d762a36533a9" providerId="LiveId" clId="{C091FD28-1F0E-413C-8299-9D9383FA0124}" dt="2023-02-28T05:35:58.775" v="1351" actId="1076"/>
          <ac:picMkLst>
            <pc:docMk/>
            <pc:sldMk cId="2208588099" sldId="362"/>
            <ac:picMk id="6" creationId="{F6B516D8-EA85-5C44-C31F-27B5156CE49B}"/>
          </ac:picMkLst>
        </pc:picChg>
        <pc:picChg chg="add mod">
          <ac:chgData name="Yaiguili Alvarado García" userId="7060d762a36533a9" providerId="LiveId" clId="{C091FD28-1F0E-413C-8299-9D9383FA0124}" dt="2023-02-28T05:09:27.956" v="877" actId="1076"/>
          <ac:picMkLst>
            <pc:docMk/>
            <pc:sldMk cId="2208588099" sldId="362"/>
            <ac:picMk id="7" creationId="{0B3EE257-15C4-DE90-AF53-FB11D672CFA0}"/>
          </ac:picMkLst>
        </pc:picChg>
      </pc:sldChg>
      <pc:sldChg chg="addSp delSp modSp add del mod modClrScheme delAnim chgLayout">
        <pc:chgData name="Yaiguili Alvarado García" userId="7060d762a36533a9" providerId="LiveId" clId="{C091FD28-1F0E-413C-8299-9D9383FA0124}" dt="2023-02-28T05:07:44.905" v="851" actId="47"/>
        <pc:sldMkLst>
          <pc:docMk/>
          <pc:sldMk cId="3879249027" sldId="363"/>
        </pc:sldMkLst>
        <pc:spChg chg="del mod">
          <ac:chgData name="Yaiguili Alvarado García" userId="7060d762a36533a9" providerId="LiveId" clId="{C091FD28-1F0E-413C-8299-9D9383FA0124}" dt="2023-02-28T05:06:28.085" v="838" actId="478"/>
          <ac:spMkLst>
            <pc:docMk/>
            <pc:sldMk cId="3879249027" sldId="363"/>
            <ac:spMk id="2" creationId="{92CD8DAF-817A-0AA8-7AAC-486F7B98583C}"/>
          </ac:spMkLst>
        </pc:spChg>
        <pc:spChg chg="del">
          <ac:chgData name="Yaiguili Alvarado García" userId="7060d762a36533a9" providerId="LiveId" clId="{C091FD28-1F0E-413C-8299-9D9383FA0124}" dt="2023-02-28T05:06:28.748" v="839" actId="478"/>
          <ac:spMkLst>
            <pc:docMk/>
            <pc:sldMk cId="3879249027" sldId="363"/>
            <ac:spMk id="3" creationId="{A3AE1E24-9CB6-7C3C-4731-104849684418}"/>
          </ac:spMkLst>
        </pc:spChg>
        <pc:spChg chg="add mod ord">
          <ac:chgData name="Yaiguili Alvarado García" userId="7060d762a36533a9" providerId="LiveId" clId="{C091FD28-1F0E-413C-8299-9D9383FA0124}" dt="2023-02-28T05:06:44.906" v="849" actId="20577"/>
          <ac:spMkLst>
            <pc:docMk/>
            <pc:sldMk cId="3879249027" sldId="363"/>
            <ac:spMk id="5" creationId="{6B093554-56ED-ACA3-B1CC-1E3CF440261C}"/>
          </ac:spMkLst>
        </pc:spChg>
        <pc:spChg chg="add mod ord">
          <ac:chgData name="Yaiguili Alvarado García" userId="7060d762a36533a9" providerId="LiveId" clId="{C091FD28-1F0E-413C-8299-9D9383FA0124}" dt="2023-02-28T05:06:39.765" v="842" actId="27636"/>
          <ac:spMkLst>
            <pc:docMk/>
            <pc:sldMk cId="3879249027" sldId="363"/>
            <ac:spMk id="7" creationId="{F963F685-A47E-4D2F-779A-1FFFFAD23A71}"/>
          </ac:spMkLst>
        </pc:spChg>
        <pc:picChg chg="del">
          <ac:chgData name="Yaiguili Alvarado García" userId="7060d762a36533a9" providerId="LiveId" clId="{C091FD28-1F0E-413C-8299-9D9383FA0124}" dt="2023-02-28T05:06:29.620" v="840" actId="478"/>
          <ac:picMkLst>
            <pc:docMk/>
            <pc:sldMk cId="3879249027" sldId="363"/>
            <ac:picMk id="6" creationId="{F6B516D8-EA85-5C44-C31F-27B5156CE49B}"/>
          </ac:picMkLst>
        </pc:picChg>
      </pc:sldChg>
      <pc:sldChg chg="addSp delSp modSp add mod delAnim">
        <pc:chgData name="Yaiguili Alvarado García" userId="7060d762a36533a9" providerId="LiveId" clId="{C091FD28-1F0E-413C-8299-9D9383FA0124}" dt="2023-02-28T05:12:32.326" v="914" actId="478"/>
        <pc:sldMkLst>
          <pc:docMk/>
          <pc:sldMk cId="3846159432" sldId="364"/>
        </pc:sldMkLst>
        <pc:spChg chg="mod">
          <ac:chgData name="Yaiguili Alvarado García" userId="7060d762a36533a9" providerId="LiveId" clId="{C091FD28-1F0E-413C-8299-9D9383FA0124}" dt="2023-02-28T05:08:51.055" v="873" actId="1076"/>
          <ac:spMkLst>
            <pc:docMk/>
            <pc:sldMk cId="3846159432" sldId="364"/>
            <ac:spMk id="2" creationId="{92CD8DAF-817A-0AA8-7AAC-486F7B98583C}"/>
          </ac:spMkLst>
        </pc:spChg>
        <pc:spChg chg="del">
          <ac:chgData name="Yaiguili Alvarado García" userId="7060d762a36533a9" providerId="LiveId" clId="{C091FD28-1F0E-413C-8299-9D9383FA0124}" dt="2023-02-28T05:07:49.368" v="852" actId="478"/>
          <ac:spMkLst>
            <pc:docMk/>
            <pc:sldMk cId="3846159432" sldId="364"/>
            <ac:spMk id="3" creationId="{A3AE1E24-9CB6-7C3C-4731-104849684418}"/>
          </ac:spMkLst>
        </pc:spChg>
        <pc:spChg chg="del">
          <ac:chgData name="Yaiguili Alvarado García" userId="7060d762a36533a9" providerId="LiveId" clId="{C091FD28-1F0E-413C-8299-9D9383FA0124}" dt="2023-02-28T05:12:32.326" v="914" actId="478"/>
          <ac:spMkLst>
            <pc:docMk/>
            <pc:sldMk cId="3846159432" sldId="364"/>
            <ac:spMk id="4" creationId="{1A8FD352-7B40-CAA4-EF8F-03C27F1B2720}"/>
          </ac:spMkLst>
        </pc:spChg>
        <pc:picChg chg="del">
          <ac:chgData name="Yaiguili Alvarado García" userId="7060d762a36533a9" providerId="LiveId" clId="{C091FD28-1F0E-413C-8299-9D9383FA0124}" dt="2023-02-28T05:07:50.528" v="853" actId="478"/>
          <ac:picMkLst>
            <pc:docMk/>
            <pc:sldMk cId="3846159432" sldId="364"/>
            <ac:picMk id="6" creationId="{F6B516D8-EA85-5C44-C31F-27B5156CE49B}"/>
          </ac:picMkLst>
        </pc:picChg>
        <pc:picChg chg="add mod">
          <ac:chgData name="Yaiguili Alvarado García" userId="7060d762a36533a9" providerId="LiveId" clId="{C091FD28-1F0E-413C-8299-9D9383FA0124}" dt="2023-02-28T05:08:53.435" v="874" actId="207"/>
          <ac:picMkLst>
            <pc:docMk/>
            <pc:sldMk cId="3846159432" sldId="364"/>
            <ac:picMk id="7" creationId="{4D01068E-2F7B-CD44-5377-AEBB30DB0135}"/>
          </ac:picMkLst>
        </pc:picChg>
      </pc:sldChg>
      <pc:sldChg chg="addSp delSp modSp add del mod ord modClrScheme delAnim modAnim chgLayout">
        <pc:chgData name="Yaiguili Alvarado García" userId="7060d762a36533a9" providerId="LiveId" clId="{C091FD28-1F0E-413C-8299-9D9383FA0124}" dt="2023-02-28T05:11:37.048" v="888" actId="47"/>
        <pc:sldMkLst>
          <pc:docMk/>
          <pc:sldMk cId="1446260895" sldId="365"/>
        </pc:sldMkLst>
        <pc:spChg chg="del">
          <ac:chgData name="Yaiguili Alvarado García" userId="7060d762a36533a9" providerId="LiveId" clId="{C091FD28-1F0E-413C-8299-9D9383FA0124}" dt="2023-02-28T05:11:09.196" v="883" actId="478"/>
          <ac:spMkLst>
            <pc:docMk/>
            <pc:sldMk cId="1446260895" sldId="365"/>
            <ac:spMk id="2" creationId="{92CD8DAF-817A-0AA8-7AAC-486F7B98583C}"/>
          </ac:spMkLst>
        </pc:spChg>
        <pc:spChg chg="del">
          <ac:chgData name="Yaiguili Alvarado García" userId="7060d762a36533a9" providerId="LiveId" clId="{C091FD28-1F0E-413C-8299-9D9383FA0124}" dt="2023-02-28T05:11:10.575" v="884" actId="478"/>
          <ac:spMkLst>
            <pc:docMk/>
            <pc:sldMk cId="1446260895" sldId="365"/>
            <ac:spMk id="3" creationId="{A3AE1E24-9CB6-7C3C-4731-104849684418}"/>
          </ac:spMkLst>
        </pc:spChg>
        <pc:spChg chg="del">
          <ac:chgData name="Yaiguili Alvarado García" userId="7060d762a36533a9" providerId="LiveId" clId="{C091FD28-1F0E-413C-8299-9D9383FA0124}" dt="2023-02-28T05:11:09.196" v="883" actId="478"/>
          <ac:spMkLst>
            <pc:docMk/>
            <pc:sldMk cId="1446260895" sldId="365"/>
            <ac:spMk id="4" creationId="{1A8FD352-7B40-CAA4-EF8F-03C27F1B2720}"/>
          </ac:spMkLst>
        </pc:spChg>
        <pc:spChg chg="add mod">
          <ac:chgData name="Yaiguili Alvarado García" userId="7060d762a36533a9" providerId="LiveId" clId="{C091FD28-1F0E-413C-8299-9D9383FA0124}" dt="2023-02-28T05:11:11.807" v="885"/>
          <ac:spMkLst>
            <pc:docMk/>
            <pc:sldMk cId="1446260895" sldId="365"/>
            <ac:spMk id="5" creationId="{CB620C6E-86EA-D94C-114C-4E0ACC9941DA}"/>
          </ac:spMkLst>
        </pc:spChg>
        <pc:spChg chg="add mod">
          <ac:chgData name="Yaiguili Alvarado García" userId="7060d762a36533a9" providerId="LiveId" clId="{C091FD28-1F0E-413C-8299-9D9383FA0124}" dt="2023-02-28T05:11:11.807" v="885"/>
          <ac:spMkLst>
            <pc:docMk/>
            <pc:sldMk cId="1446260895" sldId="365"/>
            <ac:spMk id="8" creationId="{3D26FE29-B4AE-4387-D31E-13F63E1AE7FC}"/>
          </ac:spMkLst>
        </pc:spChg>
        <pc:spChg chg="add mod">
          <ac:chgData name="Yaiguili Alvarado García" userId="7060d762a36533a9" providerId="LiveId" clId="{C091FD28-1F0E-413C-8299-9D9383FA0124}" dt="2023-02-28T05:11:11.807" v="885"/>
          <ac:spMkLst>
            <pc:docMk/>
            <pc:sldMk cId="1446260895" sldId="365"/>
            <ac:spMk id="10" creationId="{A0BC8816-A42F-BB3B-FF8E-6A2200451855}"/>
          </ac:spMkLst>
        </pc:spChg>
        <pc:spChg chg="add mod ord">
          <ac:chgData name="Yaiguili Alvarado García" userId="7060d762a36533a9" providerId="LiveId" clId="{C091FD28-1F0E-413C-8299-9D9383FA0124}" dt="2023-02-28T05:11:18.027" v="886" actId="700"/>
          <ac:spMkLst>
            <pc:docMk/>
            <pc:sldMk cId="1446260895" sldId="365"/>
            <ac:spMk id="12" creationId="{FF158C45-1914-6C93-86E1-8C1EF410B847}"/>
          </ac:spMkLst>
        </pc:spChg>
        <pc:spChg chg="add mod ord">
          <ac:chgData name="Yaiguili Alvarado García" userId="7060d762a36533a9" providerId="LiveId" clId="{C091FD28-1F0E-413C-8299-9D9383FA0124}" dt="2023-02-28T05:11:18.027" v="886" actId="700"/>
          <ac:spMkLst>
            <pc:docMk/>
            <pc:sldMk cId="1446260895" sldId="365"/>
            <ac:spMk id="13" creationId="{991A292B-9EB4-16A7-AD61-7A19D7E0A6F4}"/>
          </ac:spMkLst>
        </pc:spChg>
        <pc:picChg chg="del">
          <ac:chgData name="Yaiguili Alvarado García" userId="7060d762a36533a9" providerId="LiveId" clId="{C091FD28-1F0E-413C-8299-9D9383FA0124}" dt="2023-02-28T05:11:09.196" v="883" actId="478"/>
          <ac:picMkLst>
            <pc:docMk/>
            <pc:sldMk cId="1446260895" sldId="365"/>
            <ac:picMk id="6" creationId="{F6B516D8-EA85-5C44-C31F-27B5156CE49B}"/>
          </ac:picMkLst>
        </pc:picChg>
        <pc:picChg chg="del">
          <ac:chgData name="Yaiguili Alvarado García" userId="7060d762a36533a9" providerId="LiveId" clId="{C091FD28-1F0E-413C-8299-9D9383FA0124}" dt="2023-02-28T05:11:09.196" v="883" actId="478"/>
          <ac:picMkLst>
            <pc:docMk/>
            <pc:sldMk cId="1446260895" sldId="365"/>
            <ac:picMk id="7" creationId="{0B3EE257-15C4-DE90-AF53-FB11D672CFA0}"/>
          </ac:picMkLst>
        </pc:picChg>
        <pc:picChg chg="add mod">
          <ac:chgData name="Yaiguili Alvarado García" userId="7060d762a36533a9" providerId="LiveId" clId="{C091FD28-1F0E-413C-8299-9D9383FA0124}" dt="2023-02-28T05:11:11.807" v="885"/>
          <ac:picMkLst>
            <pc:docMk/>
            <pc:sldMk cId="1446260895" sldId="365"/>
            <ac:picMk id="9" creationId="{BC833FD0-0AF1-C010-1E0C-DBFD66F0F10E}"/>
          </ac:picMkLst>
        </pc:picChg>
        <pc:picChg chg="add mod">
          <ac:chgData name="Yaiguili Alvarado García" userId="7060d762a36533a9" providerId="LiveId" clId="{C091FD28-1F0E-413C-8299-9D9383FA0124}" dt="2023-02-28T05:11:11.807" v="885"/>
          <ac:picMkLst>
            <pc:docMk/>
            <pc:sldMk cId="1446260895" sldId="365"/>
            <ac:picMk id="11" creationId="{B227583E-5AAA-D74C-DB7E-6FA810103845}"/>
          </ac:picMkLst>
        </pc:picChg>
      </pc:sldChg>
      <pc:sldChg chg="new del">
        <pc:chgData name="Yaiguili Alvarado García" userId="7060d762a36533a9" providerId="LiveId" clId="{C091FD28-1F0E-413C-8299-9D9383FA0124}" dt="2023-02-28T05:09:46.146" v="879" actId="2696"/>
        <pc:sldMkLst>
          <pc:docMk/>
          <pc:sldMk cId="1892984887" sldId="365"/>
        </pc:sldMkLst>
      </pc:sldChg>
      <pc:sldChg chg="addSp delSp modSp add del mod modClrScheme delAnim chgLayout">
        <pc:chgData name="Yaiguili Alvarado García" userId="7060d762a36533a9" providerId="LiveId" clId="{C091FD28-1F0E-413C-8299-9D9383FA0124}" dt="2023-02-28T05:14:24.816" v="924" actId="47"/>
        <pc:sldMkLst>
          <pc:docMk/>
          <pc:sldMk cId="3563182043" sldId="366"/>
        </pc:sldMkLst>
        <pc:spChg chg="mod">
          <ac:chgData name="Yaiguili Alvarado García" userId="7060d762a36533a9" providerId="LiveId" clId="{C091FD28-1F0E-413C-8299-9D9383FA0124}" dt="2023-02-28T05:12:38.364" v="915" actId="207"/>
          <ac:spMkLst>
            <pc:docMk/>
            <pc:sldMk cId="3563182043" sldId="366"/>
            <ac:spMk id="2" creationId="{92CD8DAF-817A-0AA8-7AAC-486F7B98583C}"/>
          </ac:spMkLst>
        </pc:spChg>
        <pc:spChg chg="add del mod ord">
          <ac:chgData name="Yaiguili Alvarado García" userId="7060d762a36533a9" providerId="LiveId" clId="{C091FD28-1F0E-413C-8299-9D9383FA0124}" dt="2023-02-28T05:12:12.809" v="911" actId="700"/>
          <ac:spMkLst>
            <pc:docMk/>
            <pc:sldMk cId="3563182043" sldId="366"/>
            <ac:spMk id="3" creationId="{49E37C67-2327-66F7-677F-5E5C66B6735A}"/>
          </ac:spMkLst>
        </pc:spChg>
        <pc:spChg chg="del">
          <ac:chgData name="Yaiguili Alvarado García" userId="7060d762a36533a9" providerId="LiveId" clId="{C091FD28-1F0E-413C-8299-9D9383FA0124}" dt="2023-02-28T05:12:24.587" v="913" actId="478"/>
          <ac:spMkLst>
            <pc:docMk/>
            <pc:sldMk cId="3563182043" sldId="366"/>
            <ac:spMk id="4" creationId="{1A8FD352-7B40-CAA4-EF8F-03C27F1B2720}"/>
          </ac:spMkLst>
        </pc:spChg>
        <pc:spChg chg="add del mod ord">
          <ac:chgData name="Yaiguili Alvarado García" userId="7060d762a36533a9" providerId="LiveId" clId="{C091FD28-1F0E-413C-8299-9D9383FA0124}" dt="2023-02-28T05:12:12.809" v="911" actId="700"/>
          <ac:spMkLst>
            <pc:docMk/>
            <pc:sldMk cId="3563182043" sldId="366"/>
            <ac:spMk id="5" creationId="{47E6B2EE-74ED-02E1-DE2C-8EC75818CB6A}"/>
          </ac:spMkLst>
        </pc:spChg>
      </pc:sldChg>
      <pc:sldChg chg="addSp modSp new del mod modClrScheme chgLayout">
        <pc:chgData name="Yaiguili Alvarado García" userId="7060d762a36533a9" providerId="LiveId" clId="{C091FD28-1F0E-413C-8299-9D9383FA0124}" dt="2023-02-28T05:32:29.917" v="1336" actId="47"/>
        <pc:sldMkLst>
          <pc:docMk/>
          <pc:sldMk cId="1330935178" sldId="367"/>
        </pc:sldMkLst>
        <pc:spChg chg="add mod">
          <ac:chgData name="Yaiguili Alvarado García" userId="7060d762a36533a9" providerId="LiveId" clId="{C091FD28-1F0E-413C-8299-9D9383FA0124}" dt="2023-02-28T05:12:57.808" v="919" actId="700"/>
          <ac:spMkLst>
            <pc:docMk/>
            <pc:sldMk cId="1330935178" sldId="367"/>
            <ac:spMk id="2" creationId="{B52149D2-B566-D32B-D05B-B4FAAAA935FA}"/>
          </ac:spMkLst>
        </pc:spChg>
        <pc:spChg chg="add mod">
          <ac:chgData name="Yaiguili Alvarado García" userId="7060d762a36533a9" providerId="LiveId" clId="{C091FD28-1F0E-413C-8299-9D9383FA0124}" dt="2023-02-28T05:12:57.808" v="919" actId="700"/>
          <ac:spMkLst>
            <pc:docMk/>
            <pc:sldMk cId="1330935178" sldId="367"/>
            <ac:spMk id="3" creationId="{2A68C582-0C4E-2EA8-4F72-C434BDD9D94D}"/>
          </ac:spMkLst>
        </pc:spChg>
        <pc:spChg chg="add mod">
          <ac:chgData name="Yaiguili Alvarado García" userId="7060d762a36533a9" providerId="LiveId" clId="{C091FD28-1F0E-413C-8299-9D9383FA0124}" dt="2023-02-28T05:12:57.808" v="919" actId="700"/>
          <ac:spMkLst>
            <pc:docMk/>
            <pc:sldMk cId="1330935178" sldId="367"/>
            <ac:spMk id="4" creationId="{FA207FAD-065F-CDF9-92B5-780812A2B07D}"/>
          </ac:spMkLst>
        </pc:spChg>
      </pc:sldChg>
      <pc:sldChg chg="addSp delSp modSp add del mod">
        <pc:chgData name="Yaiguili Alvarado García" userId="7060d762a36533a9" providerId="LiveId" clId="{C091FD28-1F0E-413C-8299-9D9383FA0124}" dt="2023-02-28T05:51:41.115" v="1549" actId="2696"/>
        <pc:sldMkLst>
          <pc:docMk/>
          <pc:sldMk cId="2633245101" sldId="368"/>
        </pc:sldMkLst>
        <pc:spChg chg="add mod">
          <ac:chgData name="Yaiguili Alvarado García" userId="7060d762a36533a9" providerId="LiveId" clId="{C091FD28-1F0E-413C-8299-9D9383FA0124}" dt="2023-02-28T05:16:55.800" v="1054" actId="14100"/>
          <ac:spMkLst>
            <pc:docMk/>
            <pc:sldMk cId="2633245101" sldId="368"/>
            <ac:spMk id="2" creationId="{C8783CF8-48C3-7FC1-DF03-A1DFDFF774ED}"/>
          </ac:spMkLst>
        </pc:spChg>
        <pc:spChg chg="add mod">
          <ac:chgData name="Yaiguili Alvarado García" userId="7060d762a36533a9" providerId="LiveId" clId="{C091FD28-1F0E-413C-8299-9D9383FA0124}" dt="2023-02-28T05:36:21.526" v="1352" actId="1076"/>
          <ac:spMkLst>
            <pc:docMk/>
            <pc:sldMk cId="2633245101" sldId="368"/>
            <ac:spMk id="3" creationId="{0E58ADFE-A202-27D5-355E-F4C8722C8282}"/>
          </ac:spMkLst>
        </pc:spChg>
        <pc:spChg chg="del mod">
          <ac:chgData name="Yaiguili Alvarado García" userId="7060d762a36533a9" providerId="LiveId" clId="{C091FD28-1F0E-413C-8299-9D9383FA0124}" dt="2023-02-28T05:16:27.675" v="1044" actId="478"/>
          <ac:spMkLst>
            <pc:docMk/>
            <pc:sldMk cId="2633245101" sldId="368"/>
            <ac:spMk id="12" creationId="{1B111E37-0293-C4F6-7CD9-7A709947C3B3}"/>
          </ac:spMkLst>
        </pc:spChg>
        <pc:grpChg chg="mod">
          <ac:chgData name="Yaiguili Alvarado García" userId="7060d762a36533a9" providerId="LiveId" clId="{C091FD28-1F0E-413C-8299-9D9383FA0124}" dt="2023-02-28T05:16:39.027" v="1048" actId="1076"/>
          <ac:grpSpMkLst>
            <pc:docMk/>
            <pc:sldMk cId="2633245101" sldId="368"/>
            <ac:grpSpMk id="19" creationId="{A717235E-BF5E-C924-DB48-5698E74F9967}"/>
          </ac:grpSpMkLst>
        </pc:grpChg>
      </pc:sldChg>
      <pc:sldChg chg="modSp add mod ord">
        <pc:chgData name="Yaiguili Alvarado García" userId="7060d762a36533a9" providerId="LiveId" clId="{C091FD28-1F0E-413C-8299-9D9383FA0124}" dt="2023-02-28T05:19:35.876" v="1113" actId="20577"/>
        <pc:sldMkLst>
          <pc:docMk/>
          <pc:sldMk cId="625067290" sldId="369"/>
        </pc:sldMkLst>
        <pc:spChg chg="mod">
          <ac:chgData name="Yaiguili Alvarado García" userId="7060d762a36533a9" providerId="LiveId" clId="{C091FD28-1F0E-413C-8299-9D9383FA0124}" dt="2023-02-28T05:19:35.876" v="1113" actId="20577"/>
          <ac:spMkLst>
            <pc:docMk/>
            <pc:sldMk cId="625067290" sldId="369"/>
            <ac:spMk id="12" creationId="{1B111E37-0293-C4F6-7CD9-7A709947C3B3}"/>
          </ac:spMkLst>
        </pc:spChg>
      </pc:sldChg>
      <pc:sldChg chg="addSp delSp modSp add mod ord modTransition">
        <pc:chgData name="Yaiguili Alvarado García" userId="7060d762a36533a9" providerId="LiveId" clId="{C091FD28-1F0E-413C-8299-9D9383FA0124}" dt="2023-02-28T05:54:27.286" v="1569" actId="20577"/>
        <pc:sldMkLst>
          <pc:docMk/>
          <pc:sldMk cId="3439503444" sldId="370"/>
        </pc:sldMkLst>
        <pc:spChg chg="mod">
          <ac:chgData name="Yaiguili Alvarado García" userId="7060d762a36533a9" providerId="LiveId" clId="{C091FD28-1F0E-413C-8299-9D9383FA0124}" dt="2023-02-28T05:38:16.175" v="1380" actId="1076"/>
          <ac:spMkLst>
            <pc:docMk/>
            <pc:sldMk cId="3439503444" sldId="370"/>
            <ac:spMk id="2" creationId="{C8783CF8-48C3-7FC1-DF03-A1DFDFF774ED}"/>
          </ac:spMkLst>
        </pc:spChg>
        <pc:spChg chg="mod">
          <ac:chgData name="Yaiguili Alvarado García" userId="7060d762a36533a9" providerId="LiveId" clId="{C091FD28-1F0E-413C-8299-9D9383FA0124}" dt="2023-02-28T05:38:16.175" v="1380" actId="1076"/>
          <ac:spMkLst>
            <pc:docMk/>
            <pc:sldMk cId="3439503444" sldId="370"/>
            <ac:spMk id="3" creationId="{0E58ADFE-A202-27D5-355E-F4C8722C8282}"/>
          </ac:spMkLst>
        </pc:spChg>
        <pc:spChg chg="add del mod">
          <ac:chgData name="Yaiguili Alvarado García" userId="7060d762a36533a9" providerId="LiveId" clId="{C091FD28-1F0E-413C-8299-9D9383FA0124}" dt="2023-02-28T05:54:27.286" v="1569" actId="20577"/>
          <ac:spMkLst>
            <pc:docMk/>
            <pc:sldMk cId="3439503444" sldId="370"/>
            <ac:spMk id="4" creationId="{5AAA04A5-2214-6301-ACF4-67C0F1A30AC0}"/>
          </ac:spMkLst>
        </pc:spChg>
        <pc:spChg chg="mod">
          <ac:chgData name="Yaiguili Alvarado García" userId="7060d762a36533a9" providerId="LiveId" clId="{C091FD28-1F0E-413C-8299-9D9383FA0124}" dt="2023-02-28T05:37:51.807" v="1370"/>
          <ac:spMkLst>
            <pc:docMk/>
            <pc:sldMk cId="3439503444" sldId="370"/>
            <ac:spMk id="6" creationId="{B96674EC-17D1-A28A-8051-98C1EC0A7311}"/>
          </ac:spMkLst>
        </pc:spChg>
        <pc:spChg chg="add del mod">
          <ac:chgData name="Yaiguili Alvarado García" userId="7060d762a36533a9" providerId="LiveId" clId="{C091FD28-1F0E-413C-8299-9D9383FA0124}" dt="2023-02-28T05:53:53.920" v="1560"/>
          <ac:spMkLst>
            <pc:docMk/>
            <pc:sldMk cId="3439503444" sldId="370"/>
            <ac:spMk id="8" creationId="{500A6516-3794-CDEE-3E0B-AF9743F895CF}"/>
          </ac:spMkLst>
        </pc:spChg>
        <pc:spChg chg="add del mod">
          <ac:chgData name="Yaiguili Alvarado García" userId="7060d762a36533a9" providerId="LiveId" clId="{C091FD28-1F0E-413C-8299-9D9383FA0124}" dt="2023-02-28T05:54:17.376" v="1567" actId="478"/>
          <ac:spMkLst>
            <pc:docMk/>
            <pc:sldMk cId="3439503444" sldId="370"/>
            <ac:spMk id="9" creationId="{2BE33DD4-DE99-EABF-0A22-FB6DAC99385B}"/>
          </ac:spMkLst>
        </pc:spChg>
        <pc:grpChg chg="add mod">
          <ac:chgData name="Yaiguili Alvarado García" userId="7060d762a36533a9" providerId="LiveId" clId="{C091FD28-1F0E-413C-8299-9D9383FA0124}" dt="2023-02-28T05:39:27.197" v="1395" actId="14100"/>
          <ac:grpSpMkLst>
            <pc:docMk/>
            <pc:sldMk cId="3439503444" sldId="370"/>
            <ac:grpSpMk id="5" creationId="{D1CB98A4-5B62-92AE-22F0-1E11384065A1}"/>
          </ac:grpSpMkLst>
        </pc:grpChg>
        <pc:grpChg chg="del">
          <ac:chgData name="Yaiguili Alvarado García" userId="7060d762a36533a9" providerId="LiveId" clId="{C091FD28-1F0E-413C-8299-9D9383FA0124}" dt="2023-02-28T05:37:50.225" v="1369" actId="478"/>
          <ac:grpSpMkLst>
            <pc:docMk/>
            <pc:sldMk cId="3439503444" sldId="370"/>
            <ac:grpSpMk id="19" creationId="{A717235E-BF5E-C924-DB48-5698E74F9967}"/>
          </ac:grpSpMkLst>
        </pc:grpChg>
        <pc:picChg chg="mod">
          <ac:chgData name="Yaiguili Alvarado García" userId="7060d762a36533a9" providerId="LiveId" clId="{C091FD28-1F0E-413C-8299-9D9383FA0124}" dt="2023-02-28T05:37:51.807" v="1370"/>
          <ac:picMkLst>
            <pc:docMk/>
            <pc:sldMk cId="3439503444" sldId="370"/>
            <ac:picMk id="7" creationId="{962C7CA7-4D55-F497-D002-21039BC16470}"/>
          </ac:picMkLst>
        </pc:picChg>
      </pc:sldChg>
      <pc:sldChg chg="addSp delSp modSp add mod ord">
        <pc:chgData name="Yaiguili Alvarado García" userId="7060d762a36533a9" providerId="LiveId" clId="{C091FD28-1F0E-413C-8299-9D9383FA0124}" dt="2023-02-28T05:39:41.197" v="1402"/>
        <pc:sldMkLst>
          <pc:docMk/>
          <pc:sldMk cId="2337024123" sldId="371"/>
        </pc:sldMkLst>
        <pc:spChg chg="mod">
          <ac:chgData name="Yaiguili Alvarado García" userId="7060d762a36533a9" providerId="LiveId" clId="{C091FD28-1F0E-413C-8299-9D9383FA0124}" dt="2023-02-28T05:32:21.897" v="1335" actId="14100"/>
          <ac:spMkLst>
            <pc:docMk/>
            <pc:sldMk cId="2337024123" sldId="371"/>
            <ac:spMk id="2" creationId="{C8783CF8-48C3-7FC1-DF03-A1DFDFF774ED}"/>
          </ac:spMkLst>
        </pc:spChg>
        <pc:spChg chg="del mod">
          <ac:chgData name="Yaiguili Alvarado García" userId="7060d762a36533a9" providerId="LiveId" clId="{C091FD28-1F0E-413C-8299-9D9383FA0124}" dt="2023-02-28T05:38:48.357" v="1382" actId="478"/>
          <ac:spMkLst>
            <pc:docMk/>
            <pc:sldMk cId="2337024123" sldId="371"/>
            <ac:spMk id="3" creationId="{0E58ADFE-A202-27D5-355E-F4C8722C8282}"/>
          </ac:spMkLst>
        </pc:spChg>
        <pc:spChg chg="add mod ord">
          <ac:chgData name="Yaiguili Alvarado García" userId="7060d762a36533a9" providerId="LiveId" clId="{C091FD28-1F0E-413C-8299-9D9383FA0124}" dt="2023-02-28T05:32:11.797" v="1332" actId="1076"/>
          <ac:spMkLst>
            <pc:docMk/>
            <pc:sldMk cId="2337024123" sldId="371"/>
            <ac:spMk id="6" creationId="{35837B95-9467-3093-DF30-D1133C65B589}"/>
          </ac:spMkLst>
        </pc:spChg>
        <pc:spChg chg="add mod">
          <ac:chgData name="Yaiguili Alvarado García" userId="7060d762a36533a9" providerId="LiveId" clId="{C091FD28-1F0E-413C-8299-9D9383FA0124}" dt="2023-02-28T05:32:06.677" v="1331" actId="1035"/>
          <ac:spMkLst>
            <pc:docMk/>
            <pc:sldMk cId="2337024123" sldId="371"/>
            <ac:spMk id="7" creationId="{0E7E4AA8-EE64-1800-08B3-9BDFA450302F}"/>
          </ac:spMkLst>
        </pc:spChg>
        <pc:spChg chg="add del mod">
          <ac:chgData name="Yaiguili Alvarado García" userId="7060d762a36533a9" providerId="LiveId" clId="{C091FD28-1F0E-413C-8299-9D9383FA0124}" dt="2023-02-28T05:39:39.576" v="1400" actId="478"/>
          <ac:spMkLst>
            <pc:docMk/>
            <pc:sldMk cId="2337024123" sldId="371"/>
            <ac:spMk id="8" creationId="{6F8E9C70-EFD9-599B-F17E-C71D2193EB11}"/>
          </ac:spMkLst>
        </pc:spChg>
        <pc:spChg chg="mod">
          <ac:chgData name="Yaiguili Alvarado García" userId="7060d762a36533a9" providerId="LiveId" clId="{C091FD28-1F0E-413C-8299-9D9383FA0124}" dt="2023-02-28T05:38:49.415" v="1383"/>
          <ac:spMkLst>
            <pc:docMk/>
            <pc:sldMk cId="2337024123" sldId="371"/>
            <ac:spMk id="10" creationId="{32843EFF-302D-0095-FD1D-B97C416E2D1A}"/>
          </ac:spMkLst>
        </pc:spChg>
        <pc:spChg chg="add mod">
          <ac:chgData name="Yaiguili Alvarado García" userId="7060d762a36533a9" providerId="LiveId" clId="{C091FD28-1F0E-413C-8299-9D9383FA0124}" dt="2023-02-28T05:39:41.197" v="1402"/>
          <ac:spMkLst>
            <pc:docMk/>
            <pc:sldMk cId="2337024123" sldId="371"/>
            <ac:spMk id="12" creationId="{C555165B-9CC2-4186-FF6E-2173F50122EC}"/>
          </ac:spMkLst>
        </pc:spChg>
        <pc:spChg chg="mod">
          <ac:chgData name="Yaiguili Alvarado García" userId="7060d762a36533a9" providerId="LiveId" clId="{C091FD28-1F0E-413C-8299-9D9383FA0124}" dt="2023-02-28T05:39:41.197" v="1402"/>
          <ac:spMkLst>
            <pc:docMk/>
            <pc:sldMk cId="2337024123" sldId="371"/>
            <ac:spMk id="15" creationId="{0F5BCDD0-7D3D-C5FE-BDAC-43C836F60B41}"/>
          </ac:spMkLst>
        </pc:spChg>
        <pc:grpChg chg="add del mod">
          <ac:chgData name="Yaiguili Alvarado García" userId="7060d762a36533a9" providerId="LiveId" clId="{C091FD28-1F0E-413C-8299-9D9383FA0124}" dt="2023-02-28T05:39:40.526" v="1401" actId="478"/>
          <ac:grpSpMkLst>
            <pc:docMk/>
            <pc:sldMk cId="2337024123" sldId="371"/>
            <ac:grpSpMk id="9" creationId="{767F607E-05A8-6057-31AB-6E989D0BDC52}"/>
          </ac:grpSpMkLst>
        </pc:grpChg>
        <pc:grpChg chg="add mod">
          <ac:chgData name="Yaiguili Alvarado García" userId="7060d762a36533a9" providerId="LiveId" clId="{C091FD28-1F0E-413C-8299-9D9383FA0124}" dt="2023-02-28T05:39:41.197" v="1402"/>
          <ac:grpSpMkLst>
            <pc:docMk/>
            <pc:sldMk cId="2337024123" sldId="371"/>
            <ac:grpSpMk id="14" creationId="{ADC8C0ED-6F6C-7CAA-9D8B-BEC56727D077}"/>
          </ac:grpSpMkLst>
        </pc:grpChg>
        <pc:grpChg chg="del mod">
          <ac:chgData name="Yaiguili Alvarado García" userId="7060d762a36533a9" providerId="LiveId" clId="{C091FD28-1F0E-413C-8299-9D9383FA0124}" dt="2023-02-28T05:38:47.020" v="1381" actId="478"/>
          <ac:grpSpMkLst>
            <pc:docMk/>
            <pc:sldMk cId="2337024123" sldId="371"/>
            <ac:grpSpMk id="19" creationId="{A717235E-BF5E-C924-DB48-5698E74F9967}"/>
          </ac:grpSpMkLst>
        </pc:grpChg>
        <pc:picChg chg="add mod">
          <ac:chgData name="Yaiguili Alvarado García" userId="7060d762a36533a9" providerId="LiveId" clId="{C091FD28-1F0E-413C-8299-9D9383FA0124}" dt="2023-02-28T05:24:36.936" v="1212" actId="1076"/>
          <ac:picMkLst>
            <pc:docMk/>
            <pc:sldMk cId="2337024123" sldId="371"/>
            <ac:picMk id="5" creationId="{0FF71ECB-9C27-D4CA-A317-F34EC2645201}"/>
          </ac:picMkLst>
        </pc:picChg>
        <pc:picChg chg="mod">
          <ac:chgData name="Yaiguili Alvarado García" userId="7060d762a36533a9" providerId="LiveId" clId="{C091FD28-1F0E-413C-8299-9D9383FA0124}" dt="2023-02-28T05:38:49.415" v="1383"/>
          <ac:picMkLst>
            <pc:docMk/>
            <pc:sldMk cId="2337024123" sldId="371"/>
            <ac:picMk id="11" creationId="{085C56B6-41B3-5607-7F18-A5E21B2CD788}"/>
          </ac:picMkLst>
        </pc:picChg>
        <pc:picChg chg="mod">
          <ac:chgData name="Yaiguili Alvarado García" userId="7060d762a36533a9" providerId="LiveId" clId="{C091FD28-1F0E-413C-8299-9D9383FA0124}" dt="2023-02-28T05:39:41.197" v="1402"/>
          <ac:picMkLst>
            <pc:docMk/>
            <pc:sldMk cId="2337024123" sldId="371"/>
            <ac:picMk id="16" creationId="{66FAC6D5-C760-7142-1F01-780C0FA29A5E}"/>
          </ac:picMkLst>
        </pc:picChg>
      </pc:sldChg>
      <pc:sldChg chg="addSp delSp modSp add mod">
        <pc:chgData name="Yaiguili Alvarado García" userId="7060d762a36533a9" providerId="LiveId" clId="{C091FD28-1F0E-413C-8299-9D9383FA0124}" dt="2023-02-28T05:39:46.568" v="1405"/>
        <pc:sldMkLst>
          <pc:docMk/>
          <pc:sldMk cId="2888364955" sldId="372"/>
        </pc:sldMkLst>
        <pc:spChg chg="mod">
          <ac:chgData name="Yaiguili Alvarado García" userId="7060d762a36533a9" providerId="LiveId" clId="{C091FD28-1F0E-413C-8299-9D9383FA0124}" dt="2023-02-28T05:31:18.985" v="1305" actId="1035"/>
          <ac:spMkLst>
            <pc:docMk/>
            <pc:sldMk cId="2888364955" sldId="372"/>
            <ac:spMk id="2" creationId="{C8783CF8-48C3-7FC1-DF03-A1DFDFF774ED}"/>
          </ac:spMkLst>
        </pc:spChg>
        <pc:spChg chg="del">
          <ac:chgData name="Yaiguili Alvarado García" userId="7060d762a36533a9" providerId="LiveId" clId="{C091FD28-1F0E-413C-8299-9D9383FA0124}" dt="2023-02-28T05:38:53.697" v="1384" actId="478"/>
          <ac:spMkLst>
            <pc:docMk/>
            <pc:sldMk cId="2888364955" sldId="372"/>
            <ac:spMk id="3" creationId="{0E58ADFE-A202-27D5-355E-F4C8722C8282}"/>
          </ac:spMkLst>
        </pc:spChg>
        <pc:spChg chg="add mod">
          <ac:chgData name="Yaiguili Alvarado García" userId="7060d762a36533a9" providerId="LiveId" clId="{C091FD28-1F0E-413C-8299-9D9383FA0124}" dt="2023-02-28T05:30:35.757" v="1289" actId="14100"/>
          <ac:spMkLst>
            <pc:docMk/>
            <pc:sldMk cId="2888364955" sldId="372"/>
            <ac:spMk id="5" creationId="{0086D873-8A25-E054-7D04-EAED328014D0}"/>
          </ac:spMkLst>
        </pc:spChg>
        <pc:spChg chg="add mod ord">
          <ac:chgData name="Yaiguili Alvarado García" userId="7060d762a36533a9" providerId="LiveId" clId="{C091FD28-1F0E-413C-8299-9D9383FA0124}" dt="2023-02-28T05:31:11.196" v="1303" actId="1076"/>
          <ac:spMkLst>
            <pc:docMk/>
            <pc:sldMk cId="2888364955" sldId="372"/>
            <ac:spMk id="6" creationId="{4B0CDA6C-99B8-3E0B-7D98-480976730629}"/>
          </ac:spMkLst>
        </pc:spChg>
        <pc:spChg chg="add del mod">
          <ac:chgData name="Yaiguili Alvarado García" userId="7060d762a36533a9" providerId="LiveId" clId="{C091FD28-1F0E-413C-8299-9D9383FA0124}" dt="2023-02-28T05:39:44.805" v="1403" actId="478"/>
          <ac:spMkLst>
            <pc:docMk/>
            <pc:sldMk cId="2888364955" sldId="372"/>
            <ac:spMk id="7" creationId="{37974342-1ED9-567B-C839-66E5FFCFBEA9}"/>
          </ac:spMkLst>
        </pc:spChg>
        <pc:spChg chg="mod">
          <ac:chgData name="Yaiguili Alvarado García" userId="7060d762a36533a9" providerId="LiveId" clId="{C091FD28-1F0E-413C-8299-9D9383FA0124}" dt="2023-02-28T05:38:55.486" v="1386"/>
          <ac:spMkLst>
            <pc:docMk/>
            <pc:sldMk cId="2888364955" sldId="372"/>
            <ac:spMk id="9" creationId="{64E83083-C0AF-96DD-26BC-93F64F910529}"/>
          </ac:spMkLst>
        </pc:spChg>
        <pc:spChg chg="add mod">
          <ac:chgData name="Yaiguili Alvarado García" userId="7060d762a36533a9" providerId="LiveId" clId="{C091FD28-1F0E-413C-8299-9D9383FA0124}" dt="2023-02-28T05:39:46.568" v="1405"/>
          <ac:spMkLst>
            <pc:docMk/>
            <pc:sldMk cId="2888364955" sldId="372"/>
            <ac:spMk id="11" creationId="{3BBDA86A-05D9-1BFB-0B73-6F8540505D95}"/>
          </ac:spMkLst>
        </pc:spChg>
        <pc:spChg chg="mod">
          <ac:chgData name="Yaiguili Alvarado García" userId="7060d762a36533a9" providerId="LiveId" clId="{C091FD28-1F0E-413C-8299-9D9383FA0124}" dt="2023-02-28T05:39:46.568" v="1405"/>
          <ac:spMkLst>
            <pc:docMk/>
            <pc:sldMk cId="2888364955" sldId="372"/>
            <ac:spMk id="14" creationId="{7C8DF53E-80CD-0524-3F87-A4BDB7BDE5EE}"/>
          </ac:spMkLst>
        </pc:spChg>
        <pc:grpChg chg="add del mod">
          <ac:chgData name="Yaiguili Alvarado García" userId="7060d762a36533a9" providerId="LiveId" clId="{C091FD28-1F0E-413C-8299-9D9383FA0124}" dt="2023-02-28T05:39:45.606" v="1404" actId="478"/>
          <ac:grpSpMkLst>
            <pc:docMk/>
            <pc:sldMk cId="2888364955" sldId="372"/>
            <ac:grpSpMk id="8" creationId="{A607825C-21C9-DF5F-F788-162784706ED4}"/>
          </ac:grpSpMkLst>
        </pc:grpChg>
        <pc:grpChg chg="add mod">
          <ac:chgData name="Yaiguili Alvarado García" userId="7060d762a36533a9" providerId="LiveId" clId="{C091FD28-1F0E-413C-8299-9D9383FA0124}" dt="2023-02-28T05:39:46.568" v="1405"/>
          <ac:grpSpMkLst>
            <pc:docMk/>
            <pc:sldMk cId="2888364955" sldId="372"/>
            <ac:grpSpMk id="12" creationId="{1ECD4693-4861-733E-03BD-5B3C0A6387BE}"/>
          </ac:grpSpMkLst>
        </pc:grpChg>
        <pc:grpChg chg="del">
          <ac:chgData name="Yaiguili Alvarado García" userId="7060d762a36533a9" providerId="LiveId" clId="{C091FD28-1F0E-413C-8299-9D9383FA0124}" dt="2023-02-28T05:38:54.535" v="1385" actId="478"/>
          <ac:grpSpMkLst>
            <pc:docMk/>
            <pc:sldMk cId="2888364955" sldId="372"/>
            <ac:grpSpMk id="19" creationId="{A717235E-BF5E-C924-DB48-5698E74F9967}"/>
          </ac:grpSpMkLst>
        </pc:grpChg>
        <pc:picChg chg="add mod">
          <ac:chgData name="Yaiguili Alvarado García" userId="7060d762a36533a9" providerId="LiveId" clId="{C091FD28-1F0E-413C-8299-9D9383FA0124}" dt="2023-02-28T05:30:41.355" v="1291" actId="1076"/>
          <ac:picMkLst>
            <pc:docMk/>
            <pc:sldMk cId="2888364955" sldId="372"/>
            <ac:picMk id="4" creationId="{1F009943-8F38-8EA9-4603-2D70393E4F00}"/>
          </ac:picMkLst>
        </pc:picChg>
        <pc:picChg chg="mod">
          <ac:chgData name="Yaiguili Alvarado García" userId="7060d762a36533a9" providerId="LiveId" clId="{C091FD28-1F0E-413C-8299-9D9383FA0124}" dt="2023-02-28T05:38:55.486" v="1386"/>
          <ac:picMkLst>
            <pc:docMk/>
            <pc:sldMk cId="2888364955" sldId="372"/>
            <ac:picMk id="10" creationId="{9038D230-FFD9-03B9-973C-72DD1B2FC53F}"/>
          </ac:picMkLst>
        </pc:picChg>
        <pc:picChg chg="mod">
          <ac:chgData name="Yaiguili Alvarado García" userId="7060d762a36533a9" providerId="LiveId" clId="{C091FD28-1F0E-413C-8299-9D9383FA0124}" dt="2023-02-28T05:39:46.568" v="1405"/>
          <ac:picMkLst>
            <pc:docMk/>
            <pc:sldMk cId="2888364955" sldId="372"/>
            <ac:picMk id="15" creationId="{D62C2016-708D-BAFC-9E71-E8348DAACC1F}"/>
          </ac:picMkLst>
        </pc:picChg>
      </pc:sldChg>
      <pc:sldChg chg="addSp delSp modSp add mod">
        <pc:chgData name="Yaiguili Alvarado García" userId="7060d762a36533a9" providerId="LiveId" clId="{C091FD28-1F0E-413C-8299-9D9383FA0124}" dt="2023-02-28T05:39:51.557" v="1408"/>
        <pc:sldMkLst>
          <pc:docMk/>
          <pc:sldMk cId="1201563103" sldId="373"/>
        </pc:sldMkLst>
        <pc:spChg chg="mod">
          <ac:chgData name="Yaiguili Alvarado García" userId="7060d762a36533a9" providerId="LiveId" clId="{C091FD28-1F0E-413C-8299-9D9383FA0124}" dt="2023-02-28T05:30:09.515" v="1274" actId="1076"/>
          <ac:spMkLst>
            <pc:docMk/>
            <pc:sldMk cId="1201563103" sldId="373"/>
            <ac:spMk id="2" creationId="{C8783CF8-48C3-7FC1-DF03-A1DFDFF774ED}"/>
          </ac:spMkLst>
        </pc:spChg>
        <pc:spChg chg="del">
          <ac:chgData name="Yaiguili Alvarado García" userId="7060d762a36533a9" providerId="LiveId" clId="{C091FD28-1F0E-413C-8299-9D9383FA0124}" dt="2023-02-28T05:38:59.626" v="1387" actId="478"/>
          <ac:spMkLst>
            <pc:docMk/>
            <pc:sldMk cId="1201563103" sldId="373"/>
            <ac:spMk id="3" creationId="{0E58ADFE-A202-27D5-355E-F4C8722C8282}"/>
          </ac:spMkLst>
        </pc:spChg>
        <pc:spChg chg="add mod ord">
          <ac:chgData name="Yaiguili Alvarado García" userId="7060d762a36533a9" providerId="LiveId" clId="{C091FD28-1F0E-413C-8299-9D9383FA0124}" dt="2023-02-28T05:30:09.515" v="1274" actId="1076"/>
          <ac:spMkLst>
            <pc:docMk/>
            <pc:sldMk cId="1201563103" sldId="373"/>
            <ac:spMk id="6" creationId="{4A476EB5-E30E-C436-A9F6-6DD9BA180D20}"/>
          </ac:spMkLst>
        </pc:spChg>
        <pc:spChg chg="add mod">
          <ac:chgData name="Yaiguili Alvarado García" userId="7060d762a36533a9" providerId="LiveId" clId="{C091FD28-1F0E-413C-8299-9D9383FA0124}" dt="2023-02-28T05:30:00.827" v="1272" actId="1076"/>
          <ac:spMkLst>
            <pc:docMk/>
            <pc:sldMk cId="1201563103" sldId="373"/>
            <ac:spMk id="7" creationId="{7AB5666B-2228-7F64-D5AD-7F9D4A41575A}"/>
          </ac:spMkLst>
        </pc:spChg>
        <pc:spChg chg="add del mod">
          <ac:chgData name="Yaiguili Alvarado García" userId="7060d762a36533a9" providerId="LiveId" clId="{C091FD28-1F0E-413C-8299-9D9383FA0124}" dt="2023-02-28T05:39:49.607" v="1406" actId="478"/>
          <ac:spMkLst>
            <pc:docMk/>
            <pc:sldMk cId="1201563103" sldId="373"/>
            <ac:spMk id="8" creationId="{41DFCCCB-84DA-AE71-CCB8-8CD6D4BEB966}"/>
          </ac:spMkLst>
        </pc:spChg>
        <pc:spChg chg="mod">
          <ac:chgData name="Yaiguili Alvarado García" userId="7060d762a36533a9" providerId="LiveId" clId="{C091FD28-1F0E-413C-8299-9D9383FA0124}" dt="2023-02-28T05:39:01.508" v="1389"/>
          <ac:spMkLst>
            <pc:docMk/>
            <pc:sldMk cId="1201563103" sldId="373"/>
            <ac:spMk id="10" creationId="{1B6152D8-C343-8576-4344-4F33EB60248E}"/>
          </ac:spMkLst>
        </pc:spChg>
        <pc:spChg chg="add mod">
          <ac:chgData name="Yaiguili Alvarado García" userId="7060d762a36533a9" providerId="LiveId" clId="{C091FD28-1F0E-413C-8299-9D9383FA0124}" dt="2023-02-28T05:39:51.557" v="1408"/>
          <ac:spMkLst>
            <pc:docMk/>
            <pc:sldMk cId="1201563103" sldId="373"/>
            <ac:spMk id="12" creationId="{76F98612-9D1F-75FA-4BFF-8E4DFB0241D8}"/>
          </ac:spMkLst>
        </pc:spChg>
        <pc:spChg chg="mod">
          <ac:chgData name="Yaiguili Alvarado García" userId="7060d762a36533a9" providerId="LiveId" clId="{C091FD28-1F0E-413C-8299-9D9383FA0124}" dt="2023-02-28T05:39:51.557" v="1408"/>
          <ac:spMkLst>
            <pc:docMk/>
            <pc:sldMk cId="1201563103" sldId="373"/>
            <ac:spMk id="15" creationId="{BFE2090A-8A13-D4FB-2613-DD299740D9C6}"/>
          </ac:spMkLst>
        </pc:spChg>
        <pc:grpChg chg="add del mod">
          <ac:chgData name="Yaiguili Alvarado García" userId="7060d762a36533a9" providerId="LiveId" clId="{C091FD28-1F0E-413C-8299-9D9383FA0124}" dt="2023-02-28T05:39:50.566" v="1407" actId="478"/>
          <ac:grpSpMkLst>
            <pc:docMk/>
            <pc:sldMk cId="1201563103" sldId="373"/>
            <ac:grpSpMk id="9" creationId="{4A3740FE-AD24-0B1A-34BA-8AE7BCBBCAB4}"/>
          </ac:grpSpMkLst>
        </pc:grpChg>
        <pc:grpChg chg="add mod">
          <ac:chgData name="Yaiguili Alvarado García" userId="7060d762a36533a9" providerId="LiveId" clId="{C091FD28-1F0E-413C-8299-9D9383FA0124}" dt="2023-02-28T05:39:51.557" v="1408"/>
          <ac:grpSpMkLst>
            <pc:docMk/>
            <pc:sldMk cId="1201563103" sldId="373"/>
            <ac:grpSpMk id="14" creationId="{6C9C7774-7CD1-0DCF-9CA0-E842ADF2685F}"/>
          </ac:grpSpMkLst>
        </pc:grpChg>
        <pc:grpChg chg="del">
          <ac:chgData name="Yaiguili Alvarado García" userId="7060d762a36533a9" providerId="LiveId" clId="{C091FD28-1F0E-413C-8299-9D9383FA0124}" dt="2023-02-28T05:39:00.613" v="1388" actId="478"/>
          <ac:grpSpMkLst>
            <pc:docMk/>
            <pc:sldMk cId="1201563103" sldId="373"/>
            <ac:grpSpMk id="19" creationId="{A717235E-BF5E-C924-DB48-5698E74F9967}"/>
          </ac:grpSpMkLst>
        </pc:grpChg>
        <pc:picChg chg="add mod">
          <ac:chgData name="Yaiguili Alvarado García" userId="7060d762a36533a9" providerId="LiveId" clId="{C091FD28-1F0E-413C-8299-9D9383FA0124}" dt="2023-02-28T05:28:56.656" v="1233" actId="1076"/>
          <ac:picMkLst>
            <pc:docMk/>
            <pc:sldMk cId="1201563103" sldId="373"/>
            <ac:picMk id="4" creationId="{11C1F751-AF11-7FCC-A7C7-BC1C03FAA93C}"/>
          </ac:picMkLst>
        </pc:picChg>
        <pc:picChg chg="add del mod">
          <ac:chgData name="Yaiguili Alvarado García" userId="7060d762a36533a9" providerId="LiveId" clId="{C091FD28-1F0E-413C-8299-9D9383FA0124}" dt="2023-02-28T05:30:14.675" v="1276" actId="478"/>
          <ac:picMkLst>
            <pc:docMk/>
            <pc:sldMk cId="1201563103" sldId="373"/>
            <ac:picMk id="5" creationId="{453C1159-AB31-86A1-BB30-EA0F0492BC29}"/>
          </ac:picMkLst>
        </pc:picChg>
        <pc:picChg chg="mod">
          <ac:chgData name="Yaiguili Alvarado García" userId="7060d762a36533a9" providerId="LiveId" clId="{C091FD28-1F0E-413C-8299-9D9383FA0124}" dt="2023-02-28T05:39:01.508" v="1389"/>
          <ac:picMkLst>
            <pc:docMk/>
            <pc:sldMk cId="1201563103" sldId="373"/>
            <ac:picMk id="11" creationId="{CA0A6E2C-56C8-C0B2-E45B-40076C5D84FB}"/>
          </ac:picMkLst>
        </pc:picChg>
        <pc:picChg chg="mod">
          <ac:chgData name="Yaiguili Alvarado García" userId="7060d762a36533a9" providerId="LiveId" clId="{C091FD28-1F0E-413C-8299-9D9383FA0124}" dt="2023-02-28T05:39:51.557" v="1408"/>
          <ac:picMkLst>
            <pc:docMk/>
            <pc:sldMk cId="1201563103" sldId="373"/>
            <ac:picMk id="16" creationId="{3571AE3A-3919-E721-8D0D-3B9A44337B5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98C668-F4E4-4246-8D66-4D06E186148F}" type="datetimeFigureOut">
              <a:rPr lang="en-IN" smtClean="0"/>
              <a:t>30-05-2023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99D94B-7B11-4D61-B929-9837DB55228B}" type="slidenum">
              <a:rPr lang="en-IN" smtClean="0"/>
              <a:t>‹#›</a:t>
            </a:fld>
            <a:endParaRPr lang="en-IN"/>
          </a:p>
        </p:txBody>
      </p:sp>
    </p:spTree>
    <p:extLst>
      <p:ext uri="{BB962C8B-B14F-4D97-AF65-F5344CB8AC3E}">
        <p14:creationId xmlns:p14="http://schemas.microsoft.com/office/powerpoint/2010/main" val="1072603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1</a:t>
            </a:fld>
            <a:endParaRPr lang="en-IN"/>
          </a:p>
        </p:txBody>
      </p:sp>
    </p:spTree>
    <p:extLst>
      <p:ext uri="{BB962C8B-B14F-4D97-AF65-F5344CB8AC3E}">
        <p14:creationId xmlns:p14="http://schemas.microsoft.com/office/powerpoint/2010/main" val="3163259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10</a:t>
            </a:fld>
            <a:endParaRPr lang="en-IN"/>
          </a:p>
        </p:txBody>
      </p:sp>
    </p:spTree>
    <p:extLst>
      <p:ext uri="{BB962C8B-B14F-4D97-AF65-F5344CB8AC3E}">
        <p14:creationId xmlns:p14="http://schemas.microsoft.com/office/powerpoint/2010/main" val="4081462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11</a:t>
            </a:fld>
            <a:endParaRPr lang="en-IN"/>
          </a:p>
        </p:txBody>
      </p:sp>
    </p:spTree>
    <p:extLst>
      <p:ext uri="{BB962C8B-B14F-4D97-AF65-F5344CB8AC3E}">
        <p14:creationId xmlns:p14="http://schemas.microsoft.com/office/powerpoint/2010/main" val="562228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12</a:t>
            </a:fld>
            <a:endParaRPr lang="en-IN"/>
          </a:p>
        </p:txBody>
      </p:sp>
    </p:spTree>
    <p:extLst>
      <p:ext uri="{BB962C8B-B14F-4D97-AF65-F5344CB8AC3E}">
        <p14:creationId xmlns:p14="http://schemas.microsoft.com/office/powerpoint/2010/main" val="2400721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13</a:t>
            </a:fld>
            <a:endParaRPr lang="en-IN"/>
          </a:p>
        </p:txBody>
      </p:sp>
    </p:spTree>
    <p:extLst>
      <p:ext uri="{BB962C8B-B14F-4D97-AF65-F5344CB8AC3E}">
        <p14:creationId xmlns:p14="http://schemas.microsoft.com/office/powerpoint/2010/main" val="43730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14</a:t>
            </a:fld>
            <a:endParaRPr lang="en-IN"/>
          </a:p>
        </p:txBody>
      </p:sp>
    </p:spTree>
    <p:extLst>
      <p:ext uri="{BB962C8B-B14F-4D97-AF65-F5344CB8AC3E}">
        <p14:creationId xmlns:p14="http://schemas.microsoft.com/office/powerpoint/2010/main" val="1968406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15</a:t>
            </a:fld>
            <a:endParaRPr lang="en-IN"/>
          </a:p>
        </p:txBody>
      </p:sp>
    </p:spTree>
    <p:extLst>
      <p:ext uri="{BB962C8B-B14F-4D97-AF65-F5344CB8AC3E}">
        <p14:creationId xmlns:p14="http://schemas.microsoft.com/office/powerpoint/2010/main" val="1314064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16</a:t>
            </a:fld>
            <a:endParaRPr lang="en-IN"/>
          </a:p>
        </p:txBody>
      </p:sp>
    </p:spTree>
    <p:extLst>
      <p:ext uri="{BB962C8B-B14F-4D97-AF65-F5344CB8AC3E}">
        <p14:creationId xmlns:p14="http://schemas.microsoft.com/office/powerpoint/2010/main" val="4187086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17</a:t>
            </a:fld>
            <a:endParaRPr lang="en-IN"/>
          </a:p>
        </p:txBody>
      </p:sp>
    </p:spTree>
    <p:extLst>
      <p:ext uri="{BB962C8B-B14F-4D97-AF65-F5344CB8AC3E}">
        <p14:creationId xmlns:p14="http://schemas.microsoft.com/office/powerpoint/2010/main" val="3742884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18</a:t>
            </a:fld>
            <a:endParaRPr lang="en-IN"/>
          </a:p>
        </p:txBody>
      </p:sp>
    </p:spTree>
    <p:extLst>
      <p:ext uri="{BB962C8B-B14F-4D97-AF65-F5344CB8AC3E}">
        <p14:creationId xmlns:p14="http://schemas.microsoft.com/office/powerpoint/2010/main" val="2367329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19</a:t>
            </a:fld>
            <a:endParaRPr lang="en-IN"/>
          </a:p>
        </p:txBody>
      </p:sp>
    </p:spTree>
    <p:extLst>
      <p:ext uri="{BB962C8B-B14F-4D97-AF65-F5344CB8AC3E}">
        <p14:creationId xmlns:p14="http://schemas.microsoft.com/office/powerpoint/2010/main" val="1195633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2</a:t>
            </a:fld>
            <a:endParaRPr lang="en-IN"/>
          </a:p>
        </p:txBody>
      </p:sp>
    </p:spTree>
    <p:extLst>
      <p:ext uri="{BB962C8B-B14F-4D97-AF65-F5344CB8AC3E}">
        <p14:creationId xmlns:p14="http://schemas.microsoft.com/office/powerpoint/2010/main" val="759688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20</a:t>
            </a:fld>
            <a:endParaRPr lang="en-IN"/>
          </a:p>
        </p:txBody>
      </p:sp>
    </p:spTree>
    <p:extLst>
      <p:ext uri="{BB962C8B-B14F-4D97-AF65-F5344CB8AC3E}">
        <p14:creationId xmlns:p14="http://schemas.microsoft.com/office/powerpoint/2010/main" val="3690344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21</a:t>
            </a:fld>
            <a:endParaRPr lang="en-IN"/>
          </a:p>
        </p:txBody>
      </p:sp>
    </p:spTree>
    <p:extLst>
      <p:ext uri="{BB962C8B-B14F-4D97-AF65-F5344CB8AC3E}">
        <p14:creationId xmlns:p14="http://schemas.microsoft.com/office/powerpoint/2010/main" val="1485027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22</a:t>
            </a:fld>
            <a:endParaRPr lang="en-IN"/>
          </a:p>
        </p:txBody>
      </p:sp>
    </p:spTree>
    <p:extLst>
      <p:ext uri="{BB962C8B-B14F-4D97-AF65-F5344CB8AC3E}">
        <p14:creationId xmlns:p14="http://schemas.microsoft.com/office/powerpoint/2010/main" val="3074259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23</a:t>
            </a:fld>
            <a:endParaRPr lang="en-IN"/>
          </a:p>
        </p:txBody>
      </p:sp>
    </p:spTree>
    <p:extLst>
      <p:ext uri="{BB962C8B-B14F-4D97-AF65-F5344CB8AC3E}">
        <p14:creationId xmlns:p14="http://schemas.microsoft.com/office/powerpoint/2010/main" val="3543637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24</a:t>
            </a:fld>
            <a:endParaRPr lang="en-IN"/>
          </a:p>
        </p:txBody>
      </p:sp>
    </p:spTree>
    <p:extLst>
      <p:ext uri="{BB962C8B-B14F-4D97-AF65-F5344CB8AC3E}">
        <p14:creationId xmlns:p14="http://schemas.microsoft.com/office/powerpoint/2010/main" val="3900600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25</a:t>
            </a:fld>
            <a:endParaRPr lang="en-IN"/>
          </a:p>
        </p:txBody>
      </p:sp>
    </p:spTree>
    <p:extLst>
      <p:ext uri="{BB962C8B-B14F-4D97-AF65-F5344CB8AC3E}">
        <p14:creationId xmlns:p14="http://schemas.microsoft.com/office/powerpoint/2010/main" val="718765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26</a:t>
            </a:fld>
            <a:endParaRPr lang="en-IN"/>
          </a:p>
        </p:txBody>
      </p:sp>
    </p:spTree>
    <p:extLst>
      <p:ext uri="{BB962C8B-B14F-4D97-AF65-F5344CB8AC3E}">
        <p14:creationId xmlns:p14="http://schemas.microsoft.com/office/powerpoint/2010/main" val="3063161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27</a:t>
            </a:fld>
            <a:endParaRPr lang="en-IN"/>
          </a:p>
        </p:txBody>
      </p:sp>
    </p:spTree>
    <p:extLst>
      <p:ext uri="{BB962C8B-B14F-4D97-AF65-F5344CB8AC3E}">
        <p14:creationId xmlns:p14="http://schemas.microsoft.com/office/powerpoint/2010/main" val="2382832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28</a:t>
            </a:fld>
            <a:endParaRPr lang="en-IN"/>
          </a:p>
        </p:txBody>
      </p:sp>
    </p:spTree>
    <p:extLst>
      <p:ext uri="{BB962C8B-B14F-4D97-AF65-F5344CB8AC3E}">
        <p14:creationId xmlns:p14="http://schemas.microsoft.com/office/powerpoint/2010/main" val="35091847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29</a:t>
            </a:fld>
            <a:endParaRPr lang="en-IN"/>
          </a:p>
        </p:txBody>
      </p:sp>
    </p:spTree>
    <p:extLst>
      <p:ext uri="{BB962C8B-B14F-4D97-AF65-F5344CB8AC3E}">
        <p14:creationId xmlns:p14="http://schemas.microsoft.com/office/powerpoint/2010/main" val="378588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3</a:t>
            </a:fld>
            <a:endParaRPr lang="en-IN"/>
          </a:p>
        </p:txBody>
      </p:sp>
    </p:spTree>
    <p:extLst>
      <p:ext uri="{BB962C8B-B14F-4D97-AF65-F5344CB8AC3E}">
        <p14:creationId xmlns:p14="http://schemas.microsoft.com/office/powerpoint/2010/main" val="3629381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30</a:t>
            </a:fld>
            <a:endParaRPr lang="en-IN"/>
          </a:p>
        </p:txBody>
      </p:sp>
    </p:spTree>
    <p:extLst>
      <p:ext uri="{BB962C8B-B14F-4D97-AF65-F5344CB8AC3E}">
        <p14:creationId xmlns:p14="http://schemas.microsoft.com/office/powerpoint/2010/main" val="2958013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31</a:t>
            </a:fld>
            <a:endParaRPr lang="en-IN"/>
          </a:p>
        </p:txBody>
      </p:sp>
    </p:spTree>
    <p:extLst>
      <p:ext uri="{BB962C8B-B14F-4D97-AF65-F5344CB8AC3E}">
        <p14:creationId xmlns:p14="http://schemas.microsoft.com/office/powerpoint/2010/main" val="17003507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32</a:t>
            </a:fld>
            <a:endParaRPr lang="en-IN"/>
          </a:p>
        </p:txBody>
      </p:sp>
    </p:spTree>
    <p:extLst>
      <p:ext uri="{BB962C8B-B14F-4D97-AF65-F5344CB8AC3E}">
        <p14:creationId xmlns:p14="http://schemas.microsoft.com/office/powerpoint/2010/main" val="21453973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33</a:t>
            </a:fld>
            <a:endParaRPr lang="en-IN"/>
          </a:p>
        </p:txBody>
      </p:sp>
    </p:spTree>
    <p:extLst>
      <p:ext uri="{BB962C8B-B14F-4D97-AF65-F5344CB8AC3E}">
        <p14:creationId xmlns:p14="http://schemas.microsoft.com/office/powerpoint/2010/main" val="15348925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34</a:t>
            </a:fld>
            <a:endParaRPr lang="en-IN"/>
          </a:p>
        </p:txBody>
      </p:sp>
    </p:spTree>
    <p:extLst>
      <p:ext uri="{BB962C8B-B14F-4D97-AF65-F5344CB8AC3E}">
        <p14:creationId xmlns:p14="http://schemas.microsoft.com/office/powerpoint/2010/main" val="36921887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35</a:t>
            </a:fld>
            <a:endParaRPr lang="en-IN"/>
          </a:p>
        </p:txBody>
      </p:sp>
    </p:spTree>
    <p:extLst>
      <p:ext uri="{BB962C8B-B14F-4D97-AF65-F5344CB8AC3E}">
        <p14:creationId xmlns:p14="http://schemas.microsoft.com/office/powerpoint/2010/main" val="27028169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36</a:t>
            </a:fld>
            <a:endParaRPr lang="en-IN"/>
          </a:p>
        </p:txBody>
      </p:sp>
    </p:spTree>
    <p:extLst>
      <p:ext uri="{BB962C8B-B14F-4D97-AF65-F5344CB8AC3E}">
        <p14:creationId xmlns:p14="http://schemas.microsoft.com/office/powerpoint/2010/main" val="17397147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37</a:t>
            </a:fld>
            <a:endParaRPr lang="en-IN"/>
          </a:p>
        </p:txBody>
      </p:sp>
    </p:spTree>
    <p:extLst>
      <p:ext uri="{BB962C8B-B14F-4D97-AF65-F5344CB8AC3E}">
        <p14:creationId xmlns:p14="http://schemas.microsoft.com/office/powerpoint/2010/main" val="27781806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38</a:t>
            </a:fld>
            <a:endParaRPr lang="en-IN"/>
          </a:p>
        </p:txBody>
      </p:sp>
    </p:spTree>
    <p:extLst>
      <p:ext uri="{BB962C8B-B14F-4D97-AF65-F5344CB8AC3E}">
        <p14:creationId xmlns:p14="http://schemas.microsoft.com/office/powerpoint/2010/main" val="3126730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4</a:t>
            </a:fld>
            <a:endParaRPr lang="en-IN"/>
          </a:p>
        </p:txBody>
      </p:sp>
    </p:spTree>
    <p:extLst>
      <p:ext uri="{BB962C8B-B14F-4D97-AF65-F5344CB8AC3E}">
        <p14:creationId xmlns:p14="http://schemas.microsoft.com/office/powerpoint/2010/main" val="1412202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5</a:t>
            </a:fld>
            <a:endParaRPr lang="en-IN"/>
          </a:p>
        </p:txBody>
      </p:sp>
    </p:spTree>
    <p:extLst>
      <p:ext uri="{BB962C8B-B14F-4D97-AF65-F5344CB8AC3E}">
        <p14:creationId xmlns:p14="http://schemas.microsoft.com/office/powerpoint/2010/main" val="333365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6</a:t>
            </a:fld>
            <a:endParaRPr lang="en-IN"/>
          </a:p>
        </p:txBody>
      </p:sp>
    </p:spTree>
    <p:extLst>
      <p:ext uri="{BB962C8B-B14F-4D97-AF65-F5344CB8AC3E}">
        <p14:creationId xmlns:p14="http://schemas.microsoft.com/office/powerpoint/2010/main" val="2458866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7</a:t>
            </a:fld>
            <a:endParaRPr lang="en-IN"/>
          </a:p>
        </p:txBody>
      </p:sp>
    </p:spTree>
    <p:extLst>
      <p:ext uri="{BB962C8B-B14F-4D97-AF65-F5344CB8AC3E}">
        <p14:creationId xmlns:p14="http://schemas.microsoft.com/office/powerpoint/2010/main" val="3861768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8</a:t>
            </a:fld>
            <a:endParaRPr lang="en-IN"/>
          </a:p>
        </p:txBody>
      </p:sp>
    </p:spTree>
    <p:extLst>
      <p:ext uri="{BB962C8B-B14F-4D97-AF65-F5344CB8AC3E}">
        <p14:creationId xmlns:p14="http://schemas.microsoft.com/office/powerpoint/2010/main" val="2482506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99D94B-7B11-4D61-B929-9837DB55228B}" type="slidenum">
              <a:rPr lang="en-IN" smtClean="0"/>
              <a:t>9</a:t>
            </a:fld>
            <a:endParaRPr lang="en-IN"/>
          </a:p>
        </p:txBody>
      </p:sp>
    </p:spTree>
    <p:extLst>
      <p:ext uri="{BB962C8B-B14F-4D97-AF65-F5344CB8AC3E}">
        <p14:creationId xmlns:p14="http://schemas.microsoft.com/office/powerpoint/2010/main" val="25625955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7" name="Imagen 5">
            <a:extLst>
              <a:ext uri="{FF2B5EF4-FFF2-40B4-BE49-F238E27FC236}">
                <a16:creationId xmlns:a16="http://schemas.microsoft.com/office/drawing/2014/main" id="{CE2F896E-9854-4FE5-BB71-8A3008E9A534}"/>
              </a:ext>
            </a:extLst>
          </p:cNvPr>
          <p:cNvPicPr>
            <a:picLocks noChangeAspect="1"/>
          </p:cNvPicPr>
          <p:nvPr userDrawn="1"/>
        </p:nvPicPr>
        <p:blipFill rotWithShape="1">
          <a:blip r:embed="rId2"/>
          <a:srcRect t="12558" b="12558"/>
          <a:stretch/>
        </p:blipFill>
        <p:spPr>
          <a:xfrm>
            <a:off x="-9525" y="0"/>
            <a:ext cx="12211050" cy="6858000"/>
          </a:xfrm>
          <a:prstGeom prst="rect">
            <a:avLst/>
          </a:prstGeom>
        </p:spPr>
      </p:pic>
      <p:pic>
        <p:nvPicPr>
          <p:cNvPr id="8" name="Picture 7">
            <a:extLst>
              <a:ext uri="{FF2B5EF4-FFF2-40B4-BE49-F238E27FC236}">
                <a16:creationId xmlns:a16="http://schemas.microsoft.com/office/drawing/2014/main" id="{755BAF14-F32E-4930-932F-1C5905D98E2E}"/>
              </a:ext>
            </a:extLst>
          </p:cNvPr>
          <p:cNvPicPr>
            <a:picLocks noChangeAspect="1"/>
          </p:cNvPicPr>
          <p:nvPr userDrawn="1"/>
        </p:nvPicPr>
        <p:blipFill>
          <a:blip r:embed="rId3"/>
          <a:stretch>
            <a:fillRect/>
          </a:stretch>
        </p:blipFill>
        <p:spPr>
          <a:xfrm>
            <a:off x="9322568" y="344960"/>
            <a:ext cx="2316019" cy="809897"/>
          </a:xfrm>
          <a:prstGeom prst="rect">
            <a:avLst/>
          </a:prstGeom>
        </p:spPr>
      </p:pic>
      <p:sp>
        <p:nvSpPr>
          <p:cNvPr id="3" name="TextBox 2">
            <a:extLst>
              <a:ext uri="{FF2B5EF4-FFF2-40B4-BE49-F238E27FC236}">
                <a16:creationId xmlns:a16="http://schemas.microsoft.com/office/drawing/2014/main" id="{EE279D58-FA9A-C4AF-A980-ED9D56E1DAEA}"/>
              </a:ext>
            </a:extLst>
          </p:cNvPr>
          <p:cNvSpPr txBox="1"/>
          <p:nvPr userDrawn="1"/>
        </p:nvSpPr>
        <p:spPr>
          <a:xfrm>
            <a:off x="603526" y="379649"/>
            <a:ext cx="346438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100" normalizeH="0" baseline="0" noProof="0" dirty="0">
                <a:ln>
                  <a:noFill/>
                </a:ln>
                <a:solidFill>
                  <a:schemeClr val="bg1"/>
                </a:solidFill>
                <a:effectLst/>
                <a:uLnTx/>
                <a:uFillTx/>
                <a:latin typeface="Ubuntu" panose="020B0504030602030204" pitchFamily="34" charset="0"/>
                <a:ea typeface="+mn-ea"/>
                <a:cs typeface="+mn-cs"/>
              </a:rPr>
              <a:t>LEADERSHIP DES ATHLÈTES</a:t>
            </a:r>
          </a:p>
        </p:txBody>
      </p:sp>
    </p:spTree>
    <p:extLst>
      <p:ext uri="{BB962C8B-B14F-4D97-AF65-F5344CB8AC3E}">
        <p14:creationId xmlns:p14="http://schemas.microsoft.com/office/powerpoint/2010/main" val="38307547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Events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674C508-E0F3-484B-9952-DDB7650C52FA}"/>
              </a:ext>
            </a:extLst>
          </p:cNvPr>
          <p:cNvGrpSpPr/>
          <p:nvPr userDrawn="1"/>
        </p:nvGrpSpPr>
        <p:grpSpPr>
          <a:xfrm>
            <a:off x="-25400" y="982606"/>
            <a:ext cx="4892788" cy="4892788"/>
            <a:chOff x="-165099" y="1638300"/>
            <a:chExt cx="4892788" cy="4892788"/>
          </a:xfrm>
        </p:grpSpPr>
        <p:sp>
          <p:nvSpPr>
            <p:cNvPr id="8" name="Rectangle 7">
              <a:extLst>
                <a:ext uri="{FF2B5EF4-FFF2-40B4-BE49-F238E27FC236}">
                  <a16:creationId xmlns:a16="http://schemas.microsoft.com/office/drawing/2014/main" id="{E9B01250-E6B4-4901-8449-EBBF54535BF2}"/>
                </a:ext>
              </a:extLst>
            </p:cNvPr>
            <p:cNvSpPr/>
            <p:nvPr userDrawn="1"/>
          </p:nvSpPr>
          <p:spPr>
            <a:xfrm>
              <a:off x="-165099" y="1638300"/>
              <a:ext cx="2441574" cy="4892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buntu Light"/>
                <a:ea typeface="+mn-ea"/>
                <a:cs typeface="+mn-cs"/>
              </a:endParaRPr>
            </a:p>
          </p:txBody>
        </p:sp>
        <p:sp>
          <p:nvSpPr>
            <p:cNvPr id="9" name="Oval 8">
              <a:extLst>
                <a:ext uri="{FF2B5EF4-FFF2-40B4-BE49-F238E27FC236}">
                  <a16:creationId xmlns:a16="http://schemas.microsoft.com/office/drawing/2014/main" id="{59F8D64A-ADA5-41C3-947B-2BF0F82A4876}"/>
                </a:ext>
              </a:extLst>
            </p:cNvPr>
            <p:cNvSpPr/>
            <p:nvPr userDrawn="1"/>
          </p:nvSpPr>
          <p:spPr>
            <a:xfrm>
              <a:off x="-165099" y="1638300"/>
              <a:ext cx="4892788" cy="48927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buntu Light"/>
                <a:ea typeface="+mn-ea"/>
                <a:cs typeface="+mn-cs"/>
              </a:endParaRPr>
            </a:p>
          </p:txBody>
        </p:sp>
      </p:grpSp>
      <p:sp>
        <p:nvSpPr>
          <p:cNvPr id="3" name="Text Placeholder 2">
            <a:extLst>
              <a:ext uri="{FF2B5EF4-FFF2-40B4-BE49-F238E27FC236}">
                <a16:creationId xmlns:a16="http://schemas.microsoft.com/office/drawing/2014/main" id="{AE04DB36-B4D1-4673-A8A9-5D5CE8886001}"/>
              </a:ext>
            </a:extLst>
          </p:cNvPr>
          <p:cNvSpPr>
            <a:spLocks noGrp="1"/>
          </p:cNvSpPr>
          <p:nvPr>
            <p:ph type="body" sz="quarter" idx="11"/>
          </p:nvPr>
        </p:nvSpPr>
        <p:spPr>
          <a:xfrm>
            <a:off x="6589760" y="3088480"/>
            <a:ext cx="4892788" cy="604837"/>
          </a:xfrm>
        </p:spPr>
        <p:txBody>
          <a:bodyPr>
            <a:noAutofit/>
          </a:bodyPr>
          <a:lstStyle>
            <a:lvl1pPr marL="0" indent="0" algn="r">
              <a:buNone/>
              <a:defRPr sz="4400" b="1">
                <a:solidFill>
                  <a:srgbClr val="00695E"/>
                </a:solidFill>
              </a:defRPr>
            </a:lvl1pPr>
          </a:lstStyle>
          <a:p>
            <a:pPr lvl="0"/>
            <a:endParaRPr lang="en-US" dirty="0"/>
          </a:p>
        </p:txBody>
      </p:sp>
      <p:sp>
        <p:nvSpPr>
          <p:cNvPr id="5" name="Text Placeholder 4">
            <a:extLst>
              <a:ext uri="{FF2B5EF4-FFF2-40B4-BE49-F238E27FC236}">
                <a16:creationId xmlns:a16="http://schemas.microsoft.com/office/drawing/2014/main" id="{F4838FE1-9D47-4B32-AF42-A6BEE24F01D3}"/>
              </a:ext>
            </a:extLst>
          </p:cNvPr>
          <p:cNvSpPr>
            <a:spLocks noGrp="1"/>
          </p:cNvSpPr>
          <p:nvPr>
            <p:ph type="body" sz="quarter" idx="12"/>
          </p:nvPr>
        </p:nvSpPr>
        <p:spPr>
          <a:xfrm>
            <a:off x="8957188" y="2681644"/>
            <a:ext cx="2525360" cy="442912"/>
          </a:xfrm>
        </p:spPr>
        <p:txBody>
          <a:bodyPr>
            <a:normAutofit/>
          </a:bodyPr>
          <a:lstStyle>
            <a:lvl1pPr marL="0" indent="0" algn="r">
              <a:buNone/>
              <a:defRPr sz="2000">
                <a:solidFill>
                  <a:srgbClr val="00695E"/>
                </a:solidFill>
              </a:defRPr>
            </a:lvl1pPr>
          </a:lstStyle>
          <a:p>
            <a:pPr lvl="0"/>
            <a:endParaRPr lang="en-US" dirty="0"/>
          </a:p>
        </p:txBody>
      </p:sp>
      <p:sp>
        <p:nvSpPr>
          <p:cNvPr id="2" name="TextBox 1">
            <a:extLst>
              <a:ext uri="{FF2B5EF4-FFF2-40B4-BE49-F238E27FC236}">
                <a16:creationId xmlns:a16="http://schemas.microsoft.com/office/drawing/2014/main" id="{1D42FB88-F5F8-8CBD-31A8-6D2D3B5B7CCC}"/>
              </a:ext>
            </a:extLst>
          </p:cNvPr>
          <p:cNvSpPr txBox="1"/>
          <p:nvPr userDrawn="1"/>
        </p:nvSpPr>
        <p:spPr>
          <a:xfrm>
            <a:off x="8733693" y="6233652"/>
            <a:ext cx="293719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100" normalizeH="0" baseline="0" noProof="0" dirty="0">
                <a:ln>
                  <a:noFill/>
                </a:ln>
                <a:solidFill>
                  <a:srgbClr val="00695E"/>
                </a:solidFill>
                <a:effectLst/>
                <a:uLnTx/>
                <a:uFillTx/>
                <a:latin typeface="Ubuntu" panose="020B0504030602030204" pitchFamily="34" charset="0"/>
                <a:ea typeface="+mn-ea"/>
                <a:cs typeface="+mn-cs"/>
              </a:rPr>
              <a:t>LEADERSHIP DES ATHLÈTES</a:t>
            </a:r>
          </a:p>
        </p:txBody>
      </p:sp>
    </p:spTree>
    <p:extLst>
      <p:ext uri="{BB962C8B-B14F-4D97-AF65-F5344CB8AC3E}">
        <p14:creationId xmlns:p14="http://schemas.microsoft.com/office/powerpoint/2010/main" val="1062823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7" name="Picture 6" descr="Graphique, graphique linéaire&#10;&#10;Description générée automatiquement">
            <a:extLst>
              <a:ext uri="{FF2B5EF4-FFF2-40B4-BE49-F238E27FC236}">
                <a16:creationId xmlns:a16="http://schemas.microsoft.com/office/drawing/2014/main" id="{BADCF972-9D24-A4CF-3558-14763FC6EF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Tree>
    <p:extLst>
      <p:ext uri="{BB962C8B-B14F-4D97-AF65-F5344CB8AC3E}">
        <p14:creationId xmlns:p14="http://schemas.microsoft.com/office/powerpoint/2010/main" val="161663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7" name="Picture 6" descr="Icône&#10;&#10;Description générée automatiquement avec un niveau de confiance faible">
            <a:extLst>
              <a:ext uri="{FF2B5EF4-FFF2-40B4-BE49-F238E27FC236}">
                <a16:creationId xmlns:a16="http://schemas.microsoft.com/office/drawing/2014/main" id="{FD2C273E-729E-5A91-7417-39E29499F2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0" y="0"/>
            <a:ext cx="12187939" cy="6858000"/>
          </a:xfrm>
          <a:prstGeom prst="rect">
            <a:avLst/>
          </a:prstGeom>
        </p:spPr>
      </p:pic>
    </p:spTree>
    <p:extLst>
      <p:ext uri="{BB962C8B-B14F-4D97-AF65-F5344CB8AC3E}">
        <p14:creationId xmlns:p14="http://schemas.microsoft.com/office/powerpoint/2010/main" val="3496464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7" name="Picture 6" descr="Icône&#10;&#10;Description générée automatiquement avec un niveau de confiance faible">
            <a:extLst>
              <a:ext uri="{FF2B5EF4-FFF2-40B4-BE49-F238E27FC236}">
                <a16:creationId xmlns:a16="http://schemas.microsoft.com/office/drawing/2014/main" id="{FD2C273E-729E-5A91-7417-39E29499F2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0" y="0"/>
            <a:ext cx="12187939" cy="6858000"/>
          </a:xfrm>
          <a:prstGeom prst="rect">
            <a:avLst/>
          </a:prstGeom>
        </p:spPr>
      </p:pic>
      <p:pic>
        <p:nvPicPr>
          <p:cNvPr id="3" name="Picture 1">
            <a:extLst>
              <a:ext uri="{FF2B5EF4-FFF2-40B4-BE49-F238E27FC236}">
                <a16:creationId xmlns:a16="http://schemas.microsoft.com/office/drawing/2014/main" id="{E171FF7A-F940-6186-D090-08F78C6DCC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5048" y="38100"/>
            <a:ext cx="1389348" cy="1389348"/>
          </a:xfrm>
          <a:prstGeom prst="rect">
            <a:avLst/>
          </a:prstGeom>
        </p:spPr>
      </p:pic>
      <p:pic>
        <p:nvPicPr>
          <p:cNvPr id="4" name="Picture 17">
            <a:extLst>
              <a:ext uri="{FF2B5EF4-FFF2-40B4-BE49-F238E27FC236}">
                <a16:creationId xmlns:a16="http://schemas.microsoft.com/office/drawing/2014/main" id="{FC5EB0AB-90DE-B696-6E5B-6D6EE69F86FC}"/>
              </a:ext>
            </a:extLst>
          </p:cNvPr>
          <p:cNvPicPr>
            <a:picLocks noChangeAspect="1"/>
          </p:cNvPicPr>
          <p:nvPr userDrawn="1"/>
        </p:nvPicPr>
        <p:blipFill>
          <a:blip r:embed="rId4"/>
          <a:stretch>
            <a:fillRect/>
          </a:stretch>
        </p:blipFill>
        <p:spPr>
          <a:xfrm>
            <a:off x="10923534" y="282615"/>
            <a:ext cx="877942" cy="877942"/>
          </a:xfrm>
          <a:prstGeom prst="rect">
            <a:avLst/>
          </a:prstGeom>
        </p:spPr>
      </p:pic>
      <p:sp>
        <p:nvSpPr>
          <p:cNvPr id="5" name="Text Placeholder 5">
            <a:extLst>
              <a:ext uri="{FF2B5EF4-FFF2-40B4-BE49-F238E27FC236}">
                <a16:creationId xmlns:a16="http://schemas.microsoft.com/office/drawing/2014/main" id="{7EB696E2-32EB-88C8-D139-A1EB7AAF85AD}"/>
              </a:ext>
            </a:extLst>
          </p:cNvPr>
          <p:cNvSpPr>
            <a:spLocks noGrp="1"/>
          </p:cNvSpPr>
          <p:nvPr>
            <p:ph type="body" sz="quarter" idx="10"/>
          </p:nvPr>
        </p:nvSpPr>
        <p:spPr>
          <a:xfrm>
            <a:off x="1498600" y="555712"/>
            <a:ext cx="7401560" cy="466685"/>
          </a:xfrm>
        </p:spPr>
        <p:txBody>
          <a:bodyPr>
            <a:noAutofit/>
          </a:bodyPr>
          <a:lstStyle>
            <a:lvl1pPr marL="0" indent="0">
              <a:buNone/>
              <a:defRPr sz="3000" b="1">
                <a:latin typeface="Ubuntu Light" panose="020B0304030602030204" pitchFamily="34" charset="0"/>
              </a:defRPr>
            </a:lvl1pPr>
          </a:lstStyle>
          <a:p>
            <a:pPr lvl="0"/>
            <a:r>
              <a:rPr lang="en-US" dirty="0"/>
              <a:t>Click to edit Master text styles</a:t>
            </a:r>
          </a:p>
        </p:txBody>
      </p:sp>
      <p:sp>
        <p:nvSpPr>
          <p:cNvPr id="6" name="Text Placeholder 10">
            <a:extLst>
              <a:ext uri="{FF2B5EF4-FFF2-40B4-BE49-F238E27FC236}">
                <a16:creationId xmlns:a16="http://schemas.microsoft.com/office/drawing/2014/main" id="{26FBA753-E4FD-3980-9D87-BD45A28D7DCB}"/>
              </a:ext>
            </a:extLst>
          </p:cNvPr>
          <p:cNvSpPr>
            <a:spLocks noGrp="1"/>
          </p:cNvSpPr>
          <p:nvPr>
            <p:ph type="body" sz="quarter" idx="11" hasCustomPrompt="1"/>
          </p:nvPr>
        </p:nvSpPr>
        <p:spPr>
          <a:xfrm>
            <a:off x="1498600" y="1051414"/>
            <a:ext cx="3276600" cy="376034"/>
          </a:xfrm>
        </p:spPr>
        <p:txBody>
          <a:bodyPr>
            <a:normAutofit/>
          </a:bodyPr>
          <a:lstStyle>
            <a:lvl1pPr marL="0" indent="0">
              <a:buNone/>
              <a:defRPr sz="1600">
                <a:solidFill>
                  <a:srgbClr val="7F7F7F"/>
                </a:solidFill>
                <a:latin typeface="Ubuntu Light" panose="020B0304030602030204" pitchFamily="34" charset="0"/>
              </a:defRPr>
            </a:lvl1pPr>
            <a:lvl2pPr marL="457200" indent="0">
              <a:buNone/>
              <a:defRPr/>
            </a:lvl2pPr>
          </a:lstStyle>
          <a:p>
            <a:pPr lvl="0"/>
            <a:r>
              <a:rPr lang="en-US" dirty="0"/>
              <a:t>Second level</a:t>
            </a:r>
          </a:p>
        </p:txBody>
      </p:sp>
      <p:sp>
        <p:nvSpPr>
          <p:cNvPr id="8" name="TextBox 7">
            <a:extLst>
              <a:ext uri="{FF2B5EF4-FFF2-40B4-BE49-F238E27FC236}">
                <a16:creationId xmlns:a16="http://schemas.microsoft.com/office/drawing/2014/main" id="{2C2D6C21-D2C3-55D6-DE97-D1058D638D9B}"/>
              </a:ext>
            </a:extLst>
          </p:cNvPr>
          <p:cNvSpPr txBox="1"/>
          <p:nvPr userDrawn="1"/>
        </p:nvSpPr>
        <p:spPr>
          <a:xfrm>
            <a:off x="1500797" y="337807"/>
            <a:ext cx="2977417" cy="3154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100" normalizeH="0" baseline="0" noProof="0" dirty="0">
                <a:ln>
                  <a:noFill/>
                </a:ln>
                <a:solidFill>
                  <a:srgbClr val="0093D4"/>
                </a:solidFill>
                <a:effectLst/>
                <a:uLnTx/>
                <a:uFillTx/>
                <a:latin typeface="Ubuntu" panose="020B0504030602030204" pitchFamily="34" charset="0"/>
                <a:ea typeface="+mn-ea"/>
                <a:cs typeface="+mn-cs"/>
              </a:rPr>
              <a:t>LEADERSHIP DES ATHLÈTES</a:t>
            </a:r>
          </a:p>
        </p:txBody>
      </p:sp>
    </p:spTree>
    <p:extLst>
      <p:ext uri="{BB962C8B-B14F-4D97-AF65-F5344CB8AC3E}">
        <p14:creationId xmlns:p14="http://schemas.microsoft.com/office/powerpoint/2010/main" val="2052059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Extra">
    <p:spTree>
      <p:nvGrpSpPr>
        <p:cNvPr id="1" name=""/>
        <p:cNvGrpSpPr/>
        <p:nvPr/>
      </p:nvGrpSpPr>
      <p:grpSpPr>
        <a:xfrm>
          <a:off x="0" y="0"/>
          <a:ext cx="0" cy="0"/>
          <a:chOff x="0" y="0"/>
          <a:chExt cx="0" cy="0"/>
        </a:xfrm>
      </p:grpSpPr>
      <p:pic>
        <p:nvPicPr>
          <p:cNvPr id="9" name="Picture 17">
            <a:extLst>
              <a:ext uri="{FF2B5EF4-FFF2-40B4-BE49-F238E27FC236}">
                <a16:creationId xmlns:a16="http://schemas.microsoft.com/office/drawing/2014/main" id="{8331B1DF-448C-49C4-A805-45061211475C}"/>
              </a:ext>
            </a:extLst>
          </p:cNvPr>
          <p:cNvPicPr>
            <a:picLocks noChangeAspect="1"/>
          </p:cNvPicPr>
          <p:nvPr userDrawn="1"/>
        </p:nvPicPr>
        <p:blipFill>
          <a:blip r:embed="rId2"/>
          <a:stretch>
            <a:fillRect/>
          </a:stretch>
        </p:blipFill>
        <p:spPr>
          <a:xfrm>
            <a:off x="10923534" y="282615"/>
            <a:ext cx="877942" cy="877942"/>
          </a:xfrm>
          <a:prstGeom prst="rect">
            <a:avLst/>
          </a:prstGeom>
        </p:spPr>
      </p:pic>
      <p:sp>
        <p:nvSpPr>
          <p:cNvPr id="2" name="Rectangle 5">
            <a:extLst>
              <a:ext uri="{FF2B5EF4-FFF2-40B4-BE49-F238E27FC236}">
                <a16:creationId xmlns:a16="http://schemas.microsoft.com/office/drawing/2014/main" id="{4EF0D168-1944-FC3D-C5FA-81FE8D217162}"/>
              </a:ext>
            </a:extLst>
          </p:cNvPr>
          <p:cNvSpPr/>
          <p:nvPr userDrawn="1"/>
        </p:nvSpPr>
        <p:spPr>
          <a:xfrm rot="810587">
            <a:off x="-2156371" y="897749"/>
            <a:ext cx="10653766" cy="8534266"/>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5061763"/>
      </p:ext>
    </p:extLst>
  </p:cSld>
  <p:clrMapOvr>
    <a:masterClrMapping/>
  </p:clrMapOvr>
  <p:extLst>
    <p:ext uri="{DCECCB84-F9BA-43D5-87BE-67443E8EF086}">
      <p15:sldGuideLst xmlns:p15="http://schemas.microsoft.com/office/powerpoint/2012/main">
        <p15:guide id="1" orient="horz" pos="360">
          <p15:clr>
            <a:srgbClr val="FBAE40"/>
          </p15:clr>
        </p15:guide>
        <p15:guide id="2" orient="horz" pos="288">
          <p15:clr>
            <a:srgbClr val="FBAE40"/>
          </p15:clr>
        </p15:guide>
        <p15:guide id="3" pos="40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Extra">
    <p:spTree>
      <p:nvGrpSpPr>
        <p:cNvPr id="1" name=""/>
        <p:cNvGrpSpPr/>
        <p:nvPr/>
      </p:nvGrpSpPr>
      <p:grpSpPr>
        <a:xfrm>
          <a:off x="0" y="0"/>
          <a:ext cx="0" cy="0"/>
          <a:chOff x="0" y="0"/>
          <a:chExt cx="0" cy="0"/>
        </a:xfrm>
      </p:grpSpPr>
      <p:pic>
        <p:nvPicPr>
          <p:cNvPr id="4" name="Picture 3" descr="Texte&#10;&#10;Description générée automatiquement">
            <a:extLst>
              <a:ext uri="{FF2B5EF4-FFF2-40B4-BE49-F238E27FC236}">
                <a16:creationId xmlns:a16="http://schemas.microsoft.com/office/drawing/2014/main" id="{026F26DB-12A4-CE82-BC4C-794692A398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4075" y="518668"/>
            <a:ext cx="1750317" cy="615719"/>
          </a:xfrm>
          <a:prstGeom prst="rect">
            <a:avLst/>
          </a:prstGeom>
        </p:spPr>
      </p:pic>
    </p:spTree>
    <p:extLst>
      <p:ext uri="{BB962C8B-B14F-4D97-AF65-F5344CB8AC3E}">
        <p14:creationId xmlns:p14="http://schemas.microsoft.com/office/powerpoint/2010/main" val="3394877827"/>
      </p:ext>
    </p:extLst>
  </p:cSld>
  <p:clrMapOvr>
    <a:masterClrMapping/>
  </p:clrMapOvr>
  <p:extLst>
    <p:ext uri="{DCECCB84-F9BA-43D5-87BE-67443E8EF086}">
      <p15:sldGuideLst xmlns:p15="http://schemas.microsoft.com/office/powerpoint/2012/main">
        <p15:guide id="1" orient="horz" pos="360">
          <p15:clr>
            <a:srgbClr val="FBAE40"/>
          </p15:clr>
        </p15:guide>
        <p15:guide id="2" orient="horz" pos="288">
          <p15:clr>
            <a:srgbClr val="FBAE40"/>
          </p15:clr>
        </p15:guide>
        <p15:guide id="3" pos="40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Extra">
    <p:spTree>
      <p:nvGrpSpPr>
        <p:cNvPr id="1" name=""/>
        <p:cNvGrpSpPr/>
        <p:nvPr/>
      </p:nvGrpSpPr>
      <p:grpSpPr>
        <a:xfrm>
          <a:off x="0" y="0"/>
          <a:ext cx="0" cy="0"/>
          <a:chOff x="0" y="0"/>
          <a:chExt cx="0" cy="0"/>
        </a:xfrm>
      </p:grpSpPr>
      <p:pic>
        <p:nvPicPr>
          <p:cNvPr id="8" name="Picture 1">
            <a:extLst>
              <a:ext uri="{FF2B5EF4-FFF2-40B4-BE49-F238E27FC236}">
                <a16:creationId xmlns:a16="http://schemas.microsoft.com/office/drawing/2014/main" id="{00319023-64F7-46C2-A150-219C22B85B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048" y="38100"/>
            <a:ext cx="1389348" cy="1389348"/>
          </a:xfrm>
          <a:prstGeom prst="rect">
            <a:avLst/>
          </a:prstGeom>
        </p:spPr>
      </p:pic>
      <p:pic>
        <p:nvPicPr>
          <p:cNvPr id="9" name="Picture 17">
            <a:extLst>
              <a:ext uri="{FF2B5EF4-FFF2-40B4-BE49-F238E27FC236}">
                <a16:creationId xmlns:a16="http://schemas.microsoft.com/office/drawing/2014/main" id="{8331B1DF-448C-49C4-A805-45061211475C}"/>
              </a:ext>
            </a:extLst>
          </p:cNvPr>
          <p:cNvPicPr>
            <a:picLocks noChangeAspect="1"/>
          </p:cNvPicPr>
          <p:nvPr userDrawn="1"/>
        </p:nvPicPr>
        <p:blipFill>
          <a:blip r:embed="rId3"/>
          <a:stretch>
            <a:fillRect/>
          </a:stretch>
        </p:blipFill>
        <p:spPr>
          <a:xfrm>
            <a:off x="10923534" y="282615"/>
            <a:ext cx="877942" cy="877942"/>
          </a:xfrm>
          <a:prstGeom prst="rect">
            <a:avLst/>
          </a:prstGeom>
        </p:spPr>
      </p:pic>
      <p:sp>
        <p:nvSpPr>
          <p:cNvPr id="6" name="Text Placeholder 5">
            <a:extLst>
              <a:ext uri="{FF2B5EF4-FFF2-40B4-BE49-F238E27FC236}">
                <a16:creationId xmlns:a16="http://schemas.microsoft.com/office/drawing/2014/main" id="{396DF097-E5C3-625B-0476-6FA521B303B0}"/>
              </a:ext>
            </a:extLst>
          </p:cNvPr>
          <p:cNvSpPr>
            <a:spLocks noGrp="1"/>
          </p:cNvSpPr>
          <p:nvPr>
            <p:ph type="body" sz="quarter" idx="10"/>
          </p:nvPr>
        </p:nvSpPr>
        <p:spPr>
          <a:xfrm>
            <a:off x="1498600" y="555712"/>
            <a:ext cx="7401560" cy="466685"/>
          </a:xfrm>
        </p:spPr>
        <p:txBody>
          <a:bodyPr>
            <a:noAutofit/>
          </a:bodyPr>
          <a:lstStyle>
            <a:lvl1pPr marL="0" indent="0">
              <a:buNone/>
              <a:defRPr sz="3000" b="1">
                <a:latin typeface="Ubuntu Light" panose="020B0304030602030204" pitchFamily="34" charset="0"/>
              </a:defRPr>
            </a:lvl1pPr>
          </a:lstStyle>
          <a:p>
            <a:pPr lvl="0"/>
            <a:r>
              <a:rPr lang="en-US" dirty="0"/>
              <a:t>Click to edit Master text styles</a:t>
            </a:r>
          </a:p>
        </p:txBody>
      </p:sp>
      <p:sp>
        <p:nvSpPr>
          <p:cNvPr id="11" name="Text Placeholder 10">
            <a:extLst>
              <a:ext uri="{FF2B5EF4-FFF2-40B4-BE49-F238E27FC236}">
                <a16:creationId xmlns:a16="http://schemas.microsoft.com/office/drawing/2014/main" id="{19BDC7C0-BAC8-7C16-3968-A99A1FCC66BC}"/>
              </a:ext>
            </a:extLst>
          </p:cNvPr>
          <p:cNvSpPr>
            <a:spLocks noGrp="1"/>
          </p:cNvSpPr>
          <p:nvPr>
            <p:ph type="body" sz="quarter" idx="11" hasCustomPrompt="1"/>
          </p:nvPr>
        </p:nvSpPr>
        <p:spPr>
          <a:xfrm>
            <a:off x="1498600" y="1051414"/>
            <a:ext cx="3276600" cy="247650"/>
          </a:xfrm>
        </p:spPr>
        <p:txBody>
          <a:bodyPr>
            <a:normAutofit/>
          </a:bodyPr>
          <a:lstStyle>
            <a:lvl1pPr marL="0" indent="0">
              <a:buNone/>
              <a:defRPr sz="1600">
                <a:solidFill>
                  <a:srgbClr val="7F7F7F"/>
                </a:solidFill>
                <a:latin typeface="Ubuntu Light" panose="020B0304030602030204" pitchFamily="34" charset="0"/>
              </a:defRPr>
            </a:lvl1pPr>
            <a:lvl2pPr marL="457200" indent="0">
              <a:buNone/>
              <a:defRPr/>
            </a:lvl2pPr>
          </a:lstStyle>
          <a:p>
            <a:pPr lvl="0"/>
            <a:r>
              <a:rPr lang="en-US" dirty="0"/>
              <a:t>Second level</a:t>
            </a:r>
          </a:p>
        </p:txBody>
      </p:sp>
      <p:sp>
        <p:nvSpPr>
          <p:cNvPr id="2" name="Rectangle 5">
            <a:extLst>
              <a:ext uri="{FF2B5EF4-FFF2-40B4-BE49-F238E27FC236}">
                <a16:creationId xmlns:a16="http://schemas.microsoft.com/office/drawing/2014/main" id="{4EF0D168-1944-FC3D-C5FA-81FE8D217162}"/>
              </a:ext>
            </a:extLst>
          </p:cNvPr>
          <p:cNvSpPr/>
          <p:nvPr userDrawn="1"/>
        </p:nvSpPr>
        <p:spPr>
          <a:xfrm rot="298259">
            <a:off x="-278031" y="1848520"/>
            <a:ext cx="7017739" cy="562160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7D173F0-5F0D-2C00-601F-1B1BB1E4E114}"/>
              </a:ext>
            </a:extLst>
          </p:cNvPr>
          <p:cNvSpPr txBox="1"/>
          <p:nvPr userDrawn="1"/>
        </p:nvSpPr>
        <p:spPr>
          <a:xfrm>
            <a:off x="1500797" y="337807"/>
            <a:ext cx="2977417" cy="3154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100" normalizeH="0" baseline="0" noProof="0" dirty="0">
                <a:ln>
                  <a:noFill/>
                </a:ln>
                <a:solidFill>
                  <a:srgbClr val="0093D4"/>
                </a:solidFill>
                <a:effectLst/>
                <a:uLnTx/>
                <a:uFillTx/>
                <a:latin typeface="Ubuntu" panose="020B0504030602030204" pitchFamily="34" charset="0"/>
                <a:ea typeface="+mn-ea"/>
                <a:cs typeface="+mn-cs"/>
              </a:rPr>
              <a:t>LEADERSHIP DES ATHLÈTES</a:t>
            </a:r>
          </a:p>
        </p:txBody>
      </p:sp>
    </p:spTree>
    <p:extLst>
      <p:ext uri="{BB962C8B-B14F-4D97-AF65-F5344CB8AC3E}">
        <p14:creationId xmlns:p14="http://schemas.microsoft.com/office/powerpoint/2010/main" val="1919347641"/>
      </p:ext>
    </p:extLst>
  </p:cSld>
  <p:clrMapOvr>
    <a:masterClrMapping/>
  </p:clrMapOvr>
  <p:extLst>
    <p:ext uri="{DCECCB84-F9BA-43D5-87BE-67443E8EF086}">
      <p15:sldGuideLst xmlns:p15="http://schemas.microsoft.com/office/powerpoint/2012/main">
        <p15:guide id="1" orient="horz" pos="360">
          <p15:clr>
            <a:srgbClr val="FBAE40"/>
          </p15:clr>
        </p15:guide>
        <p15:guide id="2" orient="horz" pos="288">
          <p15:clr>
            <a:srgbClr val="FBAE40"/>
          </p15:clr>
        </p15:guide>
        <p15:guide id="3" pos="40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Extra">
    <p:spTree>
      <p:nvGrpSpPr>
        <p:cNvPr id="1" name=""/>
        <p:cNvGrpSpPr/>
        <p:nvPr/>
      </p:nvGrpSpPr>
      <p:grpSpPr>
        <a:xfrm>
          <a:off x="0" y="0"/>
          <a:ext cx="0" cy="0"/>
          <a:chOff x="0" y="0"/>
          <a:chExt cx="0" cy="0"/>
        </a:xfrm>
      </p:grpSpPr>
      <p:pic>
        <p:nvPicPr>
          <p:cNvPr id="8" name="Picture 1">
            <a:extLst>
              <a:ext uri="{FF2B5EF4-FFF2-40B4-BE49-F238E27FC236}">
                <a16:creationId xmlns:a16="http://schemas.microsoft.com/office/drawing/2014/main" id="{00319023-64F7-46C2-A150-219C22B85B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048" y="38100"/>
            <a:ext cx="1389348" cy="1389348"/>
          </a:xfrm>
          <a:prstGeom prst="rect">
            <a:avLst/>
          </a:prstGeom>
        </p:spPr>
      </p:pic>
      <p:pic>
        <p:nvPicPr>
          <p:cNvPr id="9" name="Picture 17">
            <a:extLst>
              <a:ext uri="{FF2B5EF4-FFF2-40B4-BE49-F238E27FC236}">
                <a16:creationId xmlns:a16="http://schemas.microsoft.com/office/drawing/2014/main" id="{8331B1DF-448C-49C4-A805-45061211475C}"/>
              </a:ext>
            </a:extLst>
          </p:cNvPr>
          <p:cNvPicPr>
            <a:picLocks noChangeAspect="1"/>
          </p:cNvPicPr>
          <p:nvPr userDrawn="1"/>
        </p:nvPicPr>
        <p:blipFill>
          <a:blip r:embed="rId3"/>
          <a:stretch>
            <a:fillRect/>
          </a:stretch>
        </p:blipFill>
        <p:spPr>
          <a:xfrm>
            <a:off x="10923534" y="282615"/>
            <a:ext cx="877942" cy="877942"/>
          </a:xfrm>
          <a:prstGeom prst="rect">
            <a:avLst/>
          </a:prstGeom>
        </p:spPr>
      </p:pic>
      <p:sp>
        <p:nvSpPr>
          <p:cNvPr id="6" name="Text Placeholder 5">
            <a:extLst>
              <a:ext uri="{FF2B5EF4-FFF2-40B4-BE49-F238E27FC236}">
                <a16:creationId xmlns:a16="http://schemas.microsoft.com/office/drawing/2014/main" id="{396DF097-E5C3-625B-0476-6FA521B303B0}"/>
              </a:ext>
            </a:extLst>
          </p:cNvPr>
          <p:cNvSpPr>
            <a:spLocks noGrp="1"/>
          </p:cNvSpPr>
          <p:nvPr>
            <p:ph type="body" sz="quarter" idx="10"/>
          </p:nvPr>
        </p:nvSpPr>
        <p:spPr>
          <a:xfrm>
            <a:off x="1498600" y="555712"/>
            <a:ext cx="7401560" cy="466685"/>
          </a:xfrm>
        </p:spPr>
        <p:txBody>
          <a:bodyPr>
            <a:noAutofit/>
          </a:bodyPr>
          <a:lstStyle>
            <a:lvl1pPr marL="0" indent="0">
              <a:buNone/>
              <a:defRPr sz="3000" b="1">
                <a:latin typeface="Ubuntu Light" panose="020B0304030602030204" pitchFamily="34" charset="0"/>
              </a:defRPr>
            </a:lvl1pPr>
          </a:lstStyle>
          <a:p>
            <a:pPr lvl="0"/>
            <a:r>
              <a:rPr lang="en-US" dirty="0"/>
              <a:t>Click to edit Master text styles</a:t>
            </a:r>
          </a:p>
        </p:txBody>
      </p:sp>
      <p:sp>
        <p:nvSpPr>
          <p:cNvPr id="11" name="Text Placeholder 10">
            <a:extLst>
              <a:ext uri="{FF2B5EF4-FFF2-40B4-BE49-F238E27FC236}">
                <a16:creationId xmlns:a16="http://schemas.microsoft.com/office/drawing/2014/main" id="{19BDC7C0-BAC8-7C16-3968-A99A1FCC66BC}"/>
              </a:ext>
            </a:extLst>
          </p:cNvPr>
          <p:cNvSpPr>
            <a:spLocks noGrp="1"/>
          </p:cNvSpPr>
          <p:nvPr>
            <p:ph type="body" sz="quarter" idx="11" hasCustomPrompt="1"/>
          </p:nvPr>
        </p:nvSpPr>
        <p:spPr>
          <a:xfrm>
            <a:off x="1498600" y="1051414"/>
            <a:ext cx="3276600" cy="376034"/>
          </a:xfrm>
        </p:spPr>
        <p:txBody>
          <a:bodyPr>
            <a:normAutofit/>
          </a:bodyPr>
          <a:lstStyle>
            <a:lvl1pPr marL="0" indent="0">
              <a:buNone/>
              <a:defRPr sz="1600">
                <a:solidFill>
                  <a:srgbClr val="7F7F7F"/>
                </a:solidFill>
                <a:latin typeface="Ubuntu Light" panose="020B0304030602030204" pitchFamily="34" charset="0"/>
              </a:defRPr>
            </a:lvl1pPr>
            <a:lvl2pPr marL="457200" indent="0">
              <a:buNone/>
              <a:defRPr/>
            </a:lvl2pPr>
          </a:lstStyle>
          <a:p>
            <a:pPr lvl="0"/>
            <a:r>
              <a:rPr lang="en-US" dirty="0"/>
              <a:t>Second level</a:t>
            </a:r>
          </a:p>
        </p:txBody>
      </p:sp>
      <p:sp>
        <p:nvSpPr>
          <p:cNvPr id="4" name="Text Placeholder 3">
            <a:extLst>
              <a:ext uri="{FF2B5EF4-FFF2-40B4-BE49-F238E27FC236}">
                <a16:creationId xmlns:a16="http://schemas.microsoft.com/office/drawing/2014/main" id="{F37467D5-0D7C-508F-994D-470C6DFF877D}"/>
              </a:ext>
            </a:extLst>
          </p:cNvPr>
          <p:cNvSpPr>
            <a:spLocks noGrp="1"/>
          </p:cNvSpPr>
          <p:nvPr>
            <p:ph type="body" sz="quarter" idx="12" hasCustomPrompt="1"/>
          </p:nvPr>
        </p:nvSpPr>
        <p:spPr>
          <a:xfrm>
            <a:off x="647700" y="2079625"/>
            <a:ext cx="9388475" cy="2709863"/>
          </a:xfrm>
        </p:spPr>
        <p:txBody>
          <a:bodyPr>
            <a:normAutofit/>
          </a:bodyPr>
          <a:lstStyle>
            <a:lvl1pPr marL="0" indent="0">
              <a:buNone/>
              <a:defRPr sz="2400">
                <a:solidFill>
                  <a:schemeClr val="accent6">
                    <a:lumMod val="50000"/>
                  </a:schemeClr>
                </a:solidFill>
              </a:defRPr>
            </a:lvl1pPr>
            <a:lvl3pPr marL="914400" indent="0">
              <a:buNone/>
              <a:defRPr/>
            </a:lvl3pPr>
          </a:lstStyle>
          <a:p>
            <a:pPr lvl="0"/>
            <a:r>
              <a:rPr lang="en-US" dirty="0"/>
              <a:t>Third level</a:t>
            </a:r>
          </a:p>
        </p:txBody>
      </p:sp>
      <p:sp>
        <p:nvSpPr>
          <p:cNvPr id="2" name="TextBox 1">
            <a:extLst>
              <a:ext uri="{FF2B5EF4-FFF2-40B4-BE49-F238E27FC236}">
                <a16:creationId xmlns:a16="http://schemas.microsoft.com/office/drawing/2014/main" id="{2C6CCBC0-E7C0-02BC-8614-2B5441A1D30E}"/>
              </a:ext>
            </a:extLst>
          </p:cNvPr>
          <p:cNvSpPr txBox="1"/>
          <p:nvPr userDrawn="1"/>
        </p:nvSpPr>
        <p:spPr>
          <a:xfrm>
            <a:off x="1500797" y="337807"/>
            <a:ext cx="2977417" cy="3154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100" normalizeH="0" baseline="0" noProof="0" dirty="0">
                <a:ln>
                  <a:noFill/>
                </a:ln>
                <a:solidFill>
                  <a:srgbClr val="0093D4"/>
                </a:solidFill>
                <a:effectLst/>
                <a:uLnTx/>
                <a:uFillTx/>
                <a:latin typeface="Ubuntu" panose="020B0504030602030204" pitchFamily="34" charset="0"/>
                <a:ea typeface="+mn-ea"/>
                <a:cs typeface="+mn-cs"/>
              </a:rPr>
              <a:t>LEADERSHIP DES ATHLÈTES</a:t>
            </a:r>
          </a:p>
        </p:txBody>
      </p:sp>
    </p:spTree>
    <p:extLst>
      <p:ext uri="{BB962C8B-B14F-4D97-AF65-F5344CB8AC3E}">
        <p14:creationId xmlns:p14="http://schemas.microsoft.com/office/powerpoint/2010/main" val="135418584"/>
      </p:ext>
    </p:extLst>
  </p:cSld>
  <p:clrMapOvr>
    <a:masterClrMapping/>
  </p:clrMapOvr>
  <p:extLst>
    <p:ext uri="{DCECCB84-F9BA-43D5-87BE-67443E8EF086}">
      <p15:sldGuideLst xmlns:p15="http://schemas.microsoft.com/office/powerpoint/2012/main">
        <p15:guide id="1" orient="horz" pos="360">
          <p15:clr>
            <a:srgbClr val="FBAE40"/>
          </p15:clr>
        </p15:guide>
        <p15:guide id="2" orient="horz" pos="288">
          <p15:clr>
            <a:srgbClr val="FBAE40"/>
          </p15:clr>
        </p15:guide>
        <p15:guide id="3" pos="40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7F961701-E30C-432A-88F1-0D6982F90613}"/>
              </a:ext>
            </a:extLst>
          </p:cNvPr>
          <p:cNvPicPr>
            <a:picLocks noChangeAspect="1"/>
          </p:cNvPicPr>
          <p:nvPr userDrawn="1"/>
        </p:nvPicPr>
        <p:blipFill rotWithShape="1">
          <a:blip r:embed="rId2"/>
          <a:srcRect t="12558" b="12558"/>
          <a:stretch/>
        </p:blipFill>
        <p:spPr>
          <a:xfrm>
            <a:off x="-9525" y="0"/>
            <a:ext cx="12211050" cy="6858000"/>
          </a:xfrm>
          <a:prstGeom prst="rect">
            <a:avLst/>
          </a:prstGeom>
        </p:spPr>
      </p:pic>
    </p:spTree>
    <p:extLst>
      <p:ext uri="{BB962C8B-B14F-4D97-AF65-F5344CB8AC3E}">
        <p14:creationId xmlns:p14="http://schemas.microsoft.com/office/powerpoint/2010/main" val="2589248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Intro">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6AE1B8-70D0-4951-A945-CEA464212DCA}"/>
              </a:ext>
            </a:extLst>
          </p:cNvPr>
          <p:cNvPicPr>
            <a:picLocks noChangeAspect="1"/>
          </p:cNvPicPr>
          <p:nvPr userDrawn="1"/>
        </p:nvPicPr>
        <p:blipFill>
          <a:blip r:embed="rId3"/>
          <a:stretch>
            <a:fillRect/>
          </a:stretch>
        </p:blipFill>
        <p:spPr>
          <a:xfrm>
            <a:off x="9672793" y="344961"/>
            <a:ext cx="1965794" cy="687426"/>
          </a:xfrm>
          <a:prstGeom prst="rect">
            <a:avLst/>
          </a:prstGeom>
        </p:spPr>
      </p:pic>
      <p:sp>
        <p:nvSpPr>
          <p:cNvPr id="3" name="Text Placeholder 2">
            <a:extLst>
              <a:ext uri="{FF2B5EF4-FFF2-40B4-BE49-F238E27FC236}">
                <a16:creationId xmlns:a16="http://schemas.microsoft.com/office/drawing/2014/main" id="{7CEDC747-2661-4EFD-803D-474FFED2000D}"/>
              </a:ext>
            </a:extLst>
          </p:cNvPr>
          <p:cNvSpPr>
            <a:spLocks noGrp="1"/>
          </p:cNvSpPr>
          <p:nvPr>
            <p:ph type="body" sz="quarter" idx="10" hasCustomPrompt="1"/>
          </p:nvPr>
        </p:nvSpPr>
        <p:spPr>
          <a:xfrm>
            <a:off x="800100" y="962025"/>
            <a:ext cx="6572250" cy="687426"/>
          </a:xfrm>
        </p:spPr>
        <p:txBody>
          <a:bodyPr>
            <a:normAutofit/>
          </a:bodyPr>
          <a:lstStyle>
            <a:lvl1pPr marL="0" indent="0">
              <a:buNone/>
              <a:defRPr sz="4400" b="1">
                <a:solidFill>
                  <a:schemeClr val="bg1"/>
                </a:solidFill>
                <a:latin typeface="+mj-lt"/>
              </a:defRPr>
            </a:lvl1pPr>
          </a:lstStyle>
          <a:p>
            <a:pPr lvl="0"/>
            <a:r>
              <a:rPr lang="en-US" dirty="0"/>
              <a:t>Title</a:t>
            </a:r>
          </a:p>
        </p:txBody>
      </p:sp>
      <p:sp>
        <p:nvSpPr>
          <p:cNvPr id="5" name="Text Placeholder 4">
            <a:extLst>
              <a:ext uri="{FF2B5EF4-FFF2-40B4-BE49-F238E27FC236}">
                <a16:creationId xmlns:a16="http://schemas.microsoft.com/office/drawing/2014/main" id="{99226A07-6959-47A0-BA61-34063C463150}"/>
              </a:ext>
            </a:extLst>
          </p:cNvPr>
          <p:cNvSpPr>
            <a:spLocks noGrp="1"/>
          </p:cNvSpPr>
          <p:nvPr>
            <p:ph type="body" sz="quarter" idx="11" hasCustomPrompt="1"/>
          </p:nvPr>
        </p:nvSpPr>
        <p:spPr>
          <a:xfrm>
            <a:off x="819150" y="2552700"/>
            <a:ext cx="9410700" cy="571500"/>
          </a:xfrm>
        </p:spPr>
        <p:txBody>
          <a:bodyPr/>
          <a:lstStyle>
            <a:lvl1pPr marL="0" indent="0">
              <a:buNone/>
              <a:defRPr b="0">
                <a:solidFill>
                  <a:schemeClr val="bg1"/>
                </a:solidFill>
              </a:defRPr>
            </a:lvl1pPr>
          </a:lstStyle>
          <a:p>
            <a:pPr lvl="0"/>
            <a:r>
              <a:rPr lang="en-US" dirty="0"/>
              <a:t>Lesson intro</a:t>
            </a:r>
          </a:p>
        </p:txBody>
      </p:sp>
      <p:sp>
        <p:nvSpPr>
          <p:cNvPr id="7" name="Text Placeholder 4">
            <a:extLst>
              <a:ext uri="{FF2B5EF4-FFF2-40B4-BE49-F238E27FC236}">
                <a16:creationId xmlns:a16="http://schemas.microsoft.com/office/drawing/2014/main" id="{09DA7251-DE92-4204-B323-60FF4160C904}"/>
              </a:ext>
            </a:extLst>
          </p:cNvPr>
          <p:cNvSpPr>
            <a:spLocks noGrp="1"/>
          </p:cNvSpPr>
          <p:nvPr>
            <p:ph type="body" sz="quarter" idx="12" hasCustomPrompt="1"/>
          </p:nvPr>
        </p:nvSpPr>
        <p:spPr>
          <a:xfrm>
            <a:off x="800100" y="3465473"/>
            <a:ext cx="9410700" cy="1478001"/>
          </a:xfrm>
        </p:spPr>
        <p:txBody>
          <a:bodyPr/>
          <a:lstStyle>
            <a:lvl1pPr marL="0" indent="0">
              <a:lnSpc>
                <a:spcPct val="110000"/>
              </a:lnSpc>
              <a:spcBef>
                <a:spcPts val="0"/>
              </a:spcBef>
              <a:buNone/>
              <a:defRPr b="1">
                <a:solidFill>
                  <a:schemeClr val="bg1"/>
                </a:solidFill>
              </a:defRPr>
            </a:lvl1pPr>
          </a:lstStyle>
          <a:p>
            <a:pPr lvl="0"/>
            <a:r>
              <a:rPr lang="en-US" dirty="0"/>
              <a:t>Lesson intro</a:t>
            </a:r>
          </a:p>
        </p:txBody>
      </p:sp>
    </p:spTree>
    <p:extLst>
      <p:ext uri="{BB962C8B-B14F-4D97-AF65-F5344CB8AC3E}">
        <p14:creationId xmlns:p14="http://schemas.microsoft.com/office/powerpoint/2010/main" val="1959344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nts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6CEA765-CC29-43EC-AF03-FE5FACC123A6}"/>
              </a:ext>
            </a:extLst>
          </p:cNvPr>
          <p:cNvSpPr txBox="1"/>
          <p:nvPr userDrawn="1"/>
        </p:nvSpPr>
        <p:spPr>
          <a:xfrm>
            <a:off x="8733693" y="6233652"/>
            <a:ext cx="293719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100" normalizeH="0" baseline="0" noProof="0" dirty="0">
                <a:ln>
                  <a:noFill/>
                </a:ln>
                <a:solidFill>
                  <a:srgbClr val="00695E"/>
                </a:solidFill>
                <a:effectLst/>
                <a:uLnTx/>
                <a:uFillTx/>
                <a:latin typeface="Ubuntu" panose="020B0504030602030204" pitchFamily="34" charset="0"/>
                <a:ea typeface="+mn-ea"/>
                <a:cs typeface="+mn-cs"/>
              </a:rPr>
              <a:t>LEADERSHIP DES ATHLÈTES</a:t>
            </a:r>
          </a:p>
        </p:txBody>
      </p:sp>
      <p:grpSp>
        <p:nvGrpSpPr>
          <p:cNvPr id="7" name="Group 6">
            <a:extLst>
              <a:ext uri="{FF2B5EF4-FFF2-40B4-BE49-F238E27FC236}">
                <a16:creationId xmlns:a16="http://schemas.microsoft.com/office/drawing/2014/main" id="{C674C508-E0F3-484B-9952-DDB7650C52FA}"/>
              </a:ext>
            </a:extLst>
          </p:cNvPr>
          <p:cNvGrpSpPr/>
          <p:nvPr userDrawn="1"/>
        </p:nvGrpSpPr>
        <p:grpSpPr>
          <a:xfrm>
            <a:off x="-25400" y="982606"/>
            <a:ext cx="4892788" cy="4892788"/>
            <a:chOff x="-165099" y="1638300"/>
            <a:chExt cx="4892788" cy="4892788"/>
          </a:xfrm>
          <a:solidFill>
            <a:srgbClr val="00695E"/>
          </a:solidFill>
        </p:grpSpPr>
        <p:sp>
          <p:nvSpPr>
            <p:cNvPr id="8" name="Rectangle 7">
              <a:extLst>
                <a:ext uri="{FF2B5EF4-FFF2-40B4-BE49-F238E27FC236}">
                  <a16:creationId xmlns:a16="http://schemas.microsoft.com/office/drawing/2014/main" id="{E9B01250-E6B4-4901-8449-EBBF54535BF2}"/>
                </a:ext>
              </a:extLst>
            </p:cNvPr>
            <p:cNvSpPr/>
            <p:nvPr userDrawn="1"/>
          </p:nvSpPr>
          <p:spPr>
            <a:xfrm>
              <a:off x="-165099" y="1638300"/>
              <a:ext cx="2441574" cy="48927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buntu Light"/>
                <a:ea typeface="+mn-ea"/>
                <a:cs typeface="+mn-cs"/>
              </a:endParaRPr>
            </a:p>
          </p:txBody>
        </p:sp>
        <p:sp>
          <p:nvSpPr>
            <p:cNvPr id="9" name="Oval 8">
              <a:extLst>
                <a:ext uri="{FF2B5EF4-FFF2-40B4-BE49-F238E27FC236}">
                  <a16:creationId xmlns:a16="http://schemas.microsoft.com/office/drawing/2014/main" id="{59F8D64A-ADA5-41C3-947B-2BF0F82A4876}"/>
                </a:ext>
              </a:extLst>
            </p:cNvPr>
            <p:cNvSpPr/>
            <p:nvPr userDrawn="1"/>
          </p:nvSpPr>
          <p:spPr>
            <a:xfrm>
              <a:off x="-165099" y="1638300"/>
              <a:ext cx="4892788" cy="4892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buntu Light"/>
                <a:ea typeface="+mn-ea"/>
                <a:cs typeface="+mn-cs"/>
              </a:endParaRPr>
            </a:p>
          </p:txBody>
        </p:sp>
      </p:grpSp>
      <p:sp>
        <p:nvSpPr>
          <p:cNvPr id="3" name="Text Placeholder 2">
            <a:extLst>
              <a:ext uri="{FF2B5EF4-FFF2-40B4-BE49-F238E27FC236}">
                <a16:creationId xmlns:a16="http://schemas.microsoft.com/office/drawing/2014/main" id="{AE04DB36-B4D1-4673-A8A9-5D5CE8886001}"/>
              </a:ext>
            </a:extLst>
          </p:cNvPr>
          <p:cNvSpPr>
            <a:spLocks noGrp="1"/>
          </p:cNvSpPr>
          <p:nvPr>
            <p:ph type="body" sz="quarter" idx="11"/>
          </p:nvPr>
        </p:nvSpPr>
        <p:spPr>
          <a:xfrm>
            <a:off x="6589760" y="3088480"/>
            <a:ext cx="4892788" cy="604837"/>
          </a:xfrm>
        </p:spPr>
        <p:txBody>
          <a:bodyPr>
            <a:noAutofit/>
          </a:bodyPr>
          <a:lstStyle>
            <a:lvl1pPr marL="0" indent="0" algn="r">
              <a:buNone/>
              <a:defRPr sz="4400" b="1">
                <a:solidFill>
                  <a:srgbClr val="00695E"/>
                </a:solidFill>
              </a:defRPr>
            </a:lvl1pPr>
          </a:lstStyle>
          <a:p>
            <a:pPr lvl="0"/>
            <a:endParaRPr lang="en-US" dirty="0"/>
          </a:p>
        </p:txBody>
      </p:sp>
      <p:sp>
        <p:nvSpPr>
          <p:cNvPr id="5" name="Text Placeholder 4">
            <a:extLst>
              <a:ext uri="{FF2B5EF4-FFF2-40B4-BE49-F238E27FC236}">
                <a16:creationId xmlns:a16="http://schemas.microsoft.com/office/drawing/2014/main" id="{F4838FE1-9D47-4B32-AF42-A6BEE24F01D3}"/>
              </a:ext>
            </a:extLst>
          </p:cNvPr>
          <p:cNvSpPr>
            <a:spLocks noGrp="1"/>
          </p:cNvSpPr>
          <p:nvPr>
            <p:ph type="body" sz="quarter" idx="12"/>
          </p:nvPr>
        </p:nvSpPr>
        <p:spPr>
          <a:xfrm>
            <a:off x="8957188" y="2681644"/>
            <a:ext cx="2525360" cy="442912"/>
          </a:xfrm>
        </p:spPr>
        <p:txBody>
          <a:bodyPr>
            <a:normAutofit/>
          </a:bodyPr>
          <a:lstStyle>
            <a:lvl1pPr marL="0" indent="0" algn="r">
              <a:buNone/>
              <a:defRPr sz="2000">
                <a:solidFill>
                  <a:srgbClr val="00695E"/>
                </a:solidFill>
              </a:defRPr>
            </a:lvl1pPr>
          </a:lstStyle>
          <a:p>
            <a:pPr lvl="0"/>
            <a:endParaRPr lang="en-US" dirty="0"/>
          </a:p>
        </p:txBody>
      </p:sp>
    </p:spTree>
    <p:extLst>
      <p:ext uri="{BB962C8B-B14F-4D97-AF65-F5344CB8AC3E}">
        <p14:creationId xmlns:p14="http://schemas.microsoft.com/office/powerpoint/2010/main" val="2106744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al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B882EA3-E766-4F40-9384-29D6407D281E}"/>
              </a:ext>
            </a:extLst>
          </p:cNvPr>
          <p:cNvSpPr>
            <a:spLocks noGrp="1"/>
          </p:cNvSpPr>
          <p:nvPr>
            <p:ph type="body" sz="quarter" idx="10" hasCustomPrompt="1"/>
          </p:nvPr>
        </p:nvSpPr>
        <p:spPr>
          <a:xfrm>
            <a:off x="628650" y="316571"/>
            <a:ext cx="9610725" cy="581025"/>
          </a:xfrm>
        </p:spPr>
        <p:txBody>
          <a:bodyPr>
            <a:noAutofit/>
          </a:bodyPr>
          <a:lstStyle>
            <a:lvl1pPr marL="0" indent="0">
              <a:buNone/>
              <a:defRPr sz="3600">
                <a:latin typeface="+mj-lt"/>
              </a:defRPr>
            </a:lvl1pPr>
          </a:lstStyle>
          <a:p>
            <a:pPr lvl="0"/>
            <a:r>
              <a:rPr lang="en-US" dirty="0"/>
              <a:t>Title</a:t>
            </a:r>
          </a:p>
        </p:txBody>
      </p:sp>
      <p:sp>
        <p:nvSpPr>
          <p:cNvPr id="14" name="Text Placeholder 13">
            <a:extLst>
              <a:ext uri="{FF2B5EF4-FFF2-40B4-BE49-F238E27FC236}">
                <a16:creationId xmlns:a16="http://schemas.microsoft.com/office/drawing/2014/main" id="{6A594284-69EF-4DEC-B420-A3DC797B72AC}"/>
              </a:ext>
            </a:extLst>
          </p:cNvPr>
          <p:cNvSpPr>
            <a:spLocks noGrp="1"/>
          </p:cNvSpPr>
          <p:nvPr>
            <p:ph type="body" sz="quarter" idx="11" hasCustomPrompt="1"/>
          </p:nvPr>
        </p:nvSpPr>
        <p:spPr>
          <a:xfrm>
            <a:off x="628650" y="897596"/>
            <a:ext cx="9591675" cy="581025"/>
          </a:xfrm>
        </p:spPr>
        <p:txBody>
          <a:bodyPr>
            <a:noAutofit/>
          </a:bodyPr>
          <a:lstStyle>
            <a:lvl1pPr marL="0" indent="0">
              <a:buNone/>
              <a:defRPr sz="3200" b="1">
                <a:solidFill>
                  <a:srgbClr val="179984"/>
                </a:solidFill>
                <a:latin typeface="+mj-lt"/>
              </a:defRPr>
            </a:lvl1pPr>
          </a:lstStyle>
          <a:p>
            <a:pPr lvl="0"/>
            <a:r>
              <a:rPr lang="en-US" dirty="0"/>
              <a:t>Subtitle</a:t>
            </a:r>
          </a:p>
        </p:txBody>
      </p:sp>
      <p:sp>
        <p:nvSpPr>
          <p:cNvPr id="16" name="Text Placeholder 15">
            <a:extLst>
              <a:ext uri="{FF2B5EF4-FFF2-40B4-BE49-F238E27FC236}">
                <a16:creationId xmlns:a16="http://schemas.microsoft.com/office/drawing/2014/main" id="{BF4FFF77-2D3E-4262-8095-12A64B404797}"/>
              </a:ext>
            </a:extLst>
          </p:cNvPr>
          <p:cNvSpPr>
            <a:spLocks noGrp="1"/>
          </p:cNvSpPr>
          <p:nvPr>
            <p:ph type="body" sz="quarter" idx="12" hasCustomPrompt="1"/>
          </p:nvPr>
        </p:nvSpPr>
        <p:spPr>
          <a:xfrm>
            <a:off x="628650" y="1962150"/>
            <a:ext cx="9772650" cy="3400425"/>
          </a:xfrm>
        </p:spPr>
        <p:txBody>
          <a:bodyPr>
            <a:normAutofit/>
          </a:bodyPr>
          <a:lstStyle>
            <a:lvl1pPr marL="0" indent="0">
              <a:lnSpc>
                <a:spcPct val="110000"/>
              </a:lnSpc>
              <a:spcBef>
                <a:spcPts val="0"/>
              </a:spcBef>
              <a:buNone/>
              <a:defRPr sz="2800"/>
            </a:lvl1pPr>
          </a:lstStyle>
          <a:p>
            <a:pPr lvl="0"/>
            <a:r>
              <a:rPr lang="en-US" dirty="0"/>
              <a:t>Text</a:t>
            </a:r>
          </a:p>
        </p:txBody>
      </p:sp>
      <p:sp>
        <p:nvSpPr>
          <p:cNvPr id="2" name="TextBox 1">
            <a:extLst>
              <a:ext uri="{FF2B5EF4-FFF2-40B4-BE49-F238E27FC236}">
                <a16:creationId xmlns:a16="http://schemas.microsoft.com/office/drawing/2014/main" id="{AE75529F-203F-A353-A455-981EE50624EC}"/>
              </a:ext>
            </a:extLst>
          </p:cNvPr>
          <p:cNvSpPr txBox="1"/>
          <p:nvPr userDrawn="1"/>
        </p:nvSpPr>
        <p:spPr>
          <a:xfrm>
            <a:off x="8733693" y="6233652"/>
            <a:ext cx="293719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100" normalizeH="0" baseline="0" noProof="0" dirty="0">
                <a:ln>
                  <a:noFill/>
                </a:ln>
                <a:solidFill>
                  <a:srgbClr val="00695E"/>
                </a:solidFill>
                <a:effectLst/>
                <a:uLnTx/>
                <a:uFillTx/>
                <a:latin typeface="Ubuntu" panose="020B0504030602030204" pitchFamily="34" charset="0"/>
                <a:ea typeface="+mn-ea"/>
                <a:cs typeface="+mn-cs"/>
              </a:rPr>
              <a:t>LEADERSHIP DES ATHLÈTES</a:t>
            </a:r>
          </a:p>
        </p:txBody>
      </p:sp>
    </p:spTree>
    <p:extLst>
      <p:ext uri="{BB962C8B-B14F-4D97-AF65-F5344CB8AC3E}">
        <p14:creationId xmlns:p14="http://schemas.microsoft.com/office/powerpoint/2010/main" val="1563623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General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B882EA3-E766-4F40-9384-29D6407D281E}"/>
              </a:ext>
            </a:extLst>
          </p:cNvPr>
          <p:cNvSpPr>
            <a:spLocks noGrp="1"/>
          </p:cNvSpPr>
          <p:nvPr>
            <p:ph type="body" sz="quarter" idx="10" hasCustomPrompt="1"/>
          </p:nvPr>
        </p:nvSpPr>
        <p:spPr>
          <a:xfrm>
            <a:off x="628650" y="316572"/>
            <a:ext cx="9610725" cy="378754"/>
          </a:xfrm>
        </p:spPr>
        <p:txBody>
          <a:bodyPr>
            <a:noAutofit/>
          </a:bodyPr>
          <a:lstStyle>
            <a:lvl1pPr marL="0" indent="0">
              <a:lnSpc>
                <a:spcPct val="100000"/>
              </a:lnSpc>
              <a:buNone/>
              <a:defRPr sz="2400">
                <a:solidFill>
                  <a:schemeClr val="tx1">
                    <a:lumMod val="50000"/>
                    <a:lumOff val="50000"/>
                  </a:schemeClr>
                </a:solidFill>
                <a:latin typeface="+mj-lt"/>
              </a:defRPr>
            </a:lvl1pPr>
          </a:lstStyle>
          <a:p>
            <a:pPr lvl="0"/>
            <a:r>
              <a:rPr lang="en-US" dirty="0"/>
              <a:t>Title</a:t>
            </a:r>
          </a:p>
        </p:txBody>
      </p:sp>
      <p:sp>
        <p:nvSpPr>
          <p:cNvPr id="14" name="Text Placeholder 13">
            <a:extLst>
              <a:ext uri="{FF2B5EF4-FFF2-40B4-BE49-F238E27FC236}">
                <a16:creationId xmlns:a16="http://schemas.microsoft.com/office/drawing/2014/main" id="{6A594284-69EF-4DEC-B420-A3DC797B72AC}"/>
              </a:ext>
            </a:extLst>
          </p:cNvPr>
          <p:cNvSpPr>
            <a:spLocks noGrp="1"/>
          </p:cNvSpPr>
          <p:nvPr>
            <p:ph type="body" sz="quarter" idx="11" hasCustomPrompt="1"/>
          </p:nvPr>
        </p:nvSpPr>
        <p:spPr>
          <a:xfrm>
            <a:off x="628650" y="712319"/>
            <a:ext cx="9591675" cy="378754"/>
          </a:xfrm>
        </p:spPr>
        <p:txBody>
          <a:bodyPr>
            <a:noAutofit/>
          </a:bodyPr>
          <a:lstStyle>
            <a:lvl1pPr marL="0" indent="0">
              <a:lnSpc>
                <a:spcPct val="100000"/>
              </a:lnSpc>
              <a:buNone/>
              <a:defRPr sz="2400" b="1">
                <a:solidFill>
                  <a:srgbClr val="179984"/>
                </a:solidFill>
                <a:latin typeface="+mj-lt"/>
              </a:defRPr>
            </a:lvl1pPr>
          </a:lstStyle>
          <a:p>
            <a:pPr lvl="0"/>
            <a:r>
              <a:rPr lang="en-US" dirty="0"/>
              <a:t>Subtitle</a:t>
            </a:r>
          </a:p>
        </p:txBody>
      </p:sp>
      <p:sp>
        <p:nvSpPr>
          <p:cNvPr id="16" name="Text Placeholder 15">
            <a:extLst>
              <a:ext uri="{FF2B5EF4-FFF2-40B4-BE49-F238E27FC236}">
                <a16:creationId xmlns:a16="http://schemas.microsoft.com/office/drawing/2014/main" id="{BF4FFF77-2D3E-4262-8095-12A64B404797}"/>
              </a:ext>
            </a:extLst>
          </p:cNvPr>
          <p:cNvSpPr>
            <a:spLocks noGrp="1"/>
          </p:cNvSpPr>
          <p:nvPr>
            <p:ph type="body" sz="quarter" idx="12" hasCustomPrompt="1"/>
          </p:nvPr>
        </p:nvSpPr>
        <p:spPr>
          <a:xfrm>
            <a:off x="628650" y="1962150"/>
            <a:ext cx="9772650" cy="3400425"/>
          </a:xfrm>
        </p:spPr>
        <p:txBody>
          <a:bodyPr>
            <a:normAutofit/>
          </a:bodyPr>
          <a:lstStyle>
            <a:lvl1pPr marL="0" indent="0">
              <a:lnSpc>
                <a:spcPct val="110000"/>
              </a:lnSpc>
              <a:spcBef>
                <a:spcPts val="0"/>
              </a:spcBef>
              <a:buNone/>
              <a:defRPr sz="2800"/>
            </a:lvl1pPr>
          </a:lstStyle>
          <a:p>
            <a:pPr lvl="0"/>
            <a:r>
              <a:rPr lang="en-US" dirty="0"/>
              <a:t>Text</a:t>
            </a:r>
          </a:p>
        </p:txBody>
      </p:sp>
      <p:sp>
        <p:nvSpPr>
          <p:cNvPr id="2" name="TextBox 1">
            <a:extLst>
              <a:ext uri="{FF2B5EF4-FFF2-40B4-BE49-F238E27FC236}">
                <a16:creationId xmlns:a16="http://schemas.microsoft.com/office/drawing/2014/main" id="{5E1C0CA9-CDED-9E79-5162-DBB09832EC11}"/>
              </a:ext>
            </a:extLst>
          </p:cNvPr>
          <p:cNvSpPr txBox="1"/>
          <p:nvPr userDrawn="1"/>
        </p:nvSpPr>
        <p:spPr>
          <a:xfrm>
            <a:off x="8733693" y="6233652"/>
            <a:ext cx="293719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100" normalizeH="0" baseline="0" noProof="0" dirty="0">
                <a:ln>
                  <a:noFill/>
                </a:ln>
                <a:solidFill>
                  <a:srgbClr val="00695E"/>
                </a:solidFill>
                <a:effectLst/>
                <a:uLnTx/>
                <a:uFillTx/>
                <a:latin typeface="Ubuntu" panose="020B0504030602030204" pitchFamily="34" charset="0"/>
                <a:ea typeface="+mn-ea"/>
                <a:cs typeface="+mn-cs"/>
              </a:rPr>
              <a:t>LEADERSHIP DES ATHLÈTES</a:t>
            </a:r>
          </a:p>
        </p:txBody>
      </p:sp>
    </p:spTree>
    <p:extLst>
      <p:ext uri="{BB962C8B-B14F-4D97-AF65-F5344CB8AC3E}">
        <p14:creationId xmlns:p14="http://schemas.microsoft.com/office/powerpoint/2010/main" val="2489706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nts">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1767BAE-8A6B-4245-8072-DC7D45914492}"/>
              </a:ext>
            </a:extLst>
          </p:cNvPr>
          <p:cNvSpPr>
            <a:spLocks noGrp="1"/>
          </p:cNvSpPr>
          <p:nvPr>
            <p:ph type="pic" sz="quarter" idx="12"/>
          </p:nvPr>
        </p:nvSpPr>
        <p:spPr>
          <a:xfrm>
            <a:off x="2428875" y="1638300"/>
            <a:ext cx="9829800" cy="4892675"/>
          </a:xfrm>
        </p:spPr>
        <p:txBody>
          <a:bodyPr/>
          <a:lstStyle/>
          <a:p>
            <a:endParaRPr lang="en-US" dirty="0"/>
          </a:p>
        </p:txBody>
      </p:sp>
      <p:sp>
        <p:nvSpPr>
          <p:cNvPr id="12" name="Text Placeholder 11">
            <a:extLst>
              <a:ext uri="{FF2B5EF4-FFF2-40B4-BE49-F238E27FC236}">
                <a16:creationId xmlns:a16="http://schemas.microsoft.com/office/drawing/2014/main" id="{6B882EA3-E766-4F40-9384-29D6407D281E}"/>
              </a:ext>
            </a:extLst>
          </p:cNvPr>
          <p:cNvSpPr>
            <a:spLocks noGrp="1"/>
          </p:cNvSpPr>
          <p:nvPr>
            <p:ph type="body" sz="quarter" idx="10" hasCustomPrompt="1"/>
          </p:nvPr>
        </p:nvSpPr>
        <p:spPr>
          <a:xfrm>
            <a:off x="628650" y="536016"/>
            <a:ext cx="9610725" cy="581025"/>
          </a:xfrm>
        </p:spPr>
        <p:txBody>
          <a:bodyPr>
            <a:noAutofit/>
          </a:bodyPr>
          <a:lstStyle>
            <a:lvl1pPr marL="0" indent="0" algn="l">
              <a:buNone/>
              <a:defRPr sz="3600" b="1">
                <a:solidFill>
                  <a:schemeClr val="accent2"/>
                </a:solidFill>
                <a:latin typeface="+mn-lt"/>
              </a:defRPr>
            </a:lvl1pPr>
          </a:lstStyle>
          <a:p>
            <a:pPr lvl="0"/>
            <a:r>
              <a:rPr lang="en-US" dirty="0"/>
              <a:t>Title</a:t>
            </a:r>
          </a:p>
        </p:txBody>
      </p:sp>
      <p:pic>
        <p:nvPicPr>
          <p:cNvPr id="22" name="Picture 21" descr="Texte&#10;&#10;Description générée automatiquement">
            <a:extLst>
              <a:ext uri="{FF2B5EF4-FFF2-40B4-BE49-F238E27FC236}">
                <a16:creationId xmlns:a16="http://schemas.microsoft.com/office/drawing/2014/main" id="{65E0366C-219D-4F6C-A98A-6EBBF0FF07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4075" y="518668"/>
            <a:ext cx="1750317" cy="615719"/>
          </a:xfrm>
          <a:prstGeom prst="rect">
            <a:avLst/>
          </a:prstGeom>
        </p:spPr>
      </p:pic>
    </p:spTree>
    <p:extLst>
      <p:ext uri="{BB962C8B-B14F-4D97-AF65-F5344CB8AC3E}">
        <p14:creationId xmlns:p14="http://schemas.microsoft.com/office/powerpoint/2010/main" val="2758048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s">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9C82241-D7BD-45C9-A845-0538A7795C11}"/>
              </a:ext>
            </a:extLst>
          </p:cNvPr>
          <p:cNvSpPr txBox="1"/>
          <p:nvPr userDrawn="1"/>
        </p:nvSpPr>
        <p:spPr>
          <a:xfrm>
            <a:off x="1071716" y="1769806"/>
            <a:ext cx="52504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Des questions ?</a:t>
            </a:r>
          </a:p>
        </p:txBody>
      </p:sp>
      <p:sp>
        <p:nvSpPr>
          <p:cNvPr id="2" name="TextBox 1">
            <a:extLst>
              <a:ext uri="{FF2B5EF4-FFF2-40B4-BE49-F238E27FC236}">
                <a16:creationId xmlns:a16="http://schemas.microsoft.com/office/drawing/2014/main" id="{586663F9-3FB3-118F-55DD-555E0F4EABDD}"/>
              </a:ext>
            </a:extLst>
          </p:cNvPr>
          <p:cNvSpPr txBox="1"/>
          <p:nvPr userDrawn="1"/>
        </p:nvSpPr>
        <p:spPr>
          <a:xfrm>
            <a:off x="8733693" y="6233652"/>
            <a:ext cx="293719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100" normalizeH="0" baseline="0" noProof="0" dirty="0">
                <a:ln>
                  <a:noFill/>
                </a:ln>
                <a:solidFill>
                  <a:srgbClr val="00695E"/>
                </a:solidFill>
                <a:effectLst/>
                <a:uLnTx/>
                <a:uFillTx/>
                <a:latin typeface="Ubuntu" panose="020B0504030602030204" pitchFamily="34" charset="0"/>
                <a:ea typeface="+mn-ea"/>
                <a:cs typeface="+mn-cs"/>
              </a:rPr>
              <a:t>LEADERSHIP DES ATHLÈTES</a:t>
            </a:r>
          </a:p>
        </p:txBody>
      </p:sp>
    </p:spTree>
    <p:extLst>
      <p:ext uri="{BB962C8B-B14F-4D97-AF65-F5344CB8AC3E}">
        <p14:creationId xmlns:p14="http://schemas.microsoft.com/office/powerpoint/2010/main" val="30615031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ra">
    <p:spTree>
      <p:nvGrpSpPr>
        <p:cNvPr id="1" name=""/>
        <p:cNvGrpSpPr/>
        <p:nvPr/>
      </p:nvGrpSpPr>
      <p:grpSpPr>
        <a:xfrm>
          <a:off x="0" y="0"/>
          <a:ext cx="0" cy="0"/>
          <a:chOff x="0" y="0"/>
          <a:chExt cx="0" cy="0"/>
        </a:xfrm>
      </p:grpSpPr>
      <p:pic>
        <p:nvPicPr>
          <p:cNvPr id="8" name="Picture 1">
            <a:extLst>
              <a:ext uri="{FF2B5EF4-FFF2-40B4-BE49-F238E27FC236}">
                <a16:creationId xmlns:a16="http://schemas.microsoft.com/office/drawing/2014/main" id="{00319023-64F7-46C2-A150-219C22B85B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048" y="38100"/>
            <a:ext cx="1389348" cy="1389348"/>
          </a:xfrm>
          <a:prstGeom prst="rect">
            <a:avLst/>
          </a:prstGeom>
        </p:spPr>
      </p:pic>
      <p:pic>
        <p:nvPicPr>
          <p:cNvPr id="9" name="Picture 17">
            <a:extLst>
              <a:ext uri="{FF2B5EF4-FFF2-40B4-BE49-F238E27FC236}">
                <a16:creationId xmlns:a16="http://schemas.microsoft.com/office/drawing/2014/main" id="{8331B1DF-448C-49C4-A805-45061211475C}"/>
              </a:ext>
            </a:extLst>
          </p:cNvPr>
          <p:cNvPicPr>
            <a:picLocks noChangeAspect="1"/>
          </p:cNvPicPr>
          <p:nvPr userDrawn="1"/>
        </p:nvPicPr>
        <p:blipFill>
          <a:blip r:embed="rId3"/>
          <a:stretch>
            <a:fillRect/>
          </a:stretch>
        </p:blipFill>
        <p:spPr>
          <a:xfrm>
            <a:off x="10923534" y="282615"/>
            <a:ext cx="877942" cy="877942"/>
          </a:xfrm>
          <a:prstGeom prst="rect">
            <a:avLst/>
          </a:prstGeom>
        </p:spPr>
      </p:pic>
      <p:sp>
        <p:nvSpPr>
          <p:cNvPr id="2" name="TextBox 1">
            <a:extLst>
              <a:ext uri="{FF2B5EF4-FFF2-40B4-BE49-F238E27FC236}">
                <a16:creationId xmlns:a16="http://schemas.microsoft.com/office/drawing/2014/main" id="{9BB72791-CC20-7355-1C63-9E8451375E43}"/>
              </a:ext>
            </a:extLst>
          </p:cNvPr>
          <p:cNvSpPr txBox="1"/>
          <p:nvPr userDrawn="1"/>
        </p:nvSpPr>
        <p:spPr>
          <a:xfrm>
            <a:off x="1500797" y="337807"/>
            <a:ext cx="2977417" cy="3154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100" normalizeH="0" baseline="0" noProof="0" dirty="0">
                <a:ln>
                  <a:noFill/>
                </a:ln>
                <a:solidFill>
                  <a:srgbClr val="0093D4"/>
                </a:solidFill>
                <a:effectLst/>
                <a:uLnTx/>
                <a:uFillTx/>
                <a:latin typeface="Ubuntu" panose="020B0504030602030204" pitchFamily="34" charset="0"/>
                <a:ea typeface="+mn-ea"/>
                <a:cs typeface="+mn-cs"/>
              </a:rPr>
              <a:t>LEADERSHIP DES ATHLÈTES</a:t>
            </a:r>
          </a:p>
        </p:txBody>
      </p:sp>
    </p:spTree>
    <p:extLst>
      <p:ext uri="{BB962C8B-B14F-4D97-AF65-F5344CB8AC3E}">
        <p14:creationId xmlns:p14="http://schemas.microsoft.com/office/powerpoint/2010/main" val="2042447837"/>
      </p:ext>
    </p:extLst>
  </p:cSld>
  <p:clrMapOvr>
    <a:masterClrMapping/>
  </p:clrMapOvr>
  <p:extLst>
    <p:ext uri="{DCECCB84-F9BA-43D5-87BE-67443E8EF086}">
      <p15:sldGuideLst xmlns:p15="http://schemas.microsoft.com/office/powerpoint/2012/main">
        <p15:guide id="1" orient="horz" pos="360">
          <p15:clr>
            <a:srgbClr val="FBAE40"/>
          </p15:clr>
        </p15:guide>
        <p15:guide id="2" orient="horz" pos="288">
          <p15:clr>
            <a:srgbClr val="FBAE40"/>
          </p15:clr>
        </p15:guide>
        <p15:guide id="3" pos="40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236BA10-0EB7-97DE-C98C-C06D995118CF}"/>
              </a:ext>
            </a:extLst>
          </p:cNvPr>
          <p:cNvPicPr>
            <a:picLocks noChangeAspect="1"/>
          </p:cNvPicPr>
          <p:nvPr userDrawn="1"/>
        </p:nvPicPr>
        <p:blipFill rotWithShape="1">
          <a:blip r:embed="rId2"/>
          <a:srcRect t="7522" b="7522"/>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63884DF-286C-0D1D-DDFC-DD11E0A5290B}"/>
              </a:ext>
            </a:extLst>
          </p:cNvPr>
          <p:cNvPicPr>
            <a:picLocks noChangeAspect="1"/>
          </p:cNvPicPr>
          <p:nvPr userDrawn="1"/>
        </p:nvPicPr>
        <p:blipFill>
          <a:blip r:embed="rId3"/>
          <a:stretch>
            <a:fillRect/>
          </a:stretch>
        </p:blipFill>
        <p:spPr>
          <a:xfrm>
            <a:off x="9672793" y="344961"/>
            <a:ext cx="1965794" cy="687426"/>
          </a:xfrm>
          <a:prstGeom prst="rect">
            <a:avLst/>
          </a:prstGeom>
        </p:spPr>
      </p:pic>
      <p:sp>
        <p:nvSpPr>
          <p:cNvPr id="8" name="Text Placeholder 2">
            <a:extLst>
              <a:ext uri="{FF2B5EF4-FFF2-40B4-BE49-F238E27FC236}">
                <a16:creationId xmlns:a16="http://schemas.microsoft.com/office/drawing/2014/main" id="{ABEB7318-B73A-0711-646F-71EE2DE816FA}"/>
              </a:ext>
            </a:extLst>
          </p:cNvPr>
          <p:cNvSpPr>
            <a:spLocks noGrp="1"/>
          </p:cNvSpPr>
          <p:nvPr>
            <p:ph type="body" sz="quarter" idx="10" hasCustomPrompt="1"/>
          </p:nvPr>
        </p:nvSpPr>
        <p:spPr>
          <a:xfrm>
            <a:off x="800100" y="962025"/>
            <a:ext cx="6572250" cy="687426"/>
          </a:xfrm>
        </p:spPr>
        <p:txBody>
          <a:bodyPr>
            <a:normAutofit/>
          </a:bodyPr>
          <a:lstStyle>
            <a:lvl1pPr marL="0" indent="0">
              <a:buNone/>
              <a:defRPr sz="4400" b="1">
                <a:solidFill>
                  <a:schemeClr val="bg1"/>
                </a:solidFill>
                <a:latin typeface="+mj-lt"/>
              </a:defRPr>
            </a:lvl1pPr>
          </a:lstStyle>
          <a:p>
            <a:pPr lvl="0"/>
            <a:r>
              <a:rPr lang="en-US" dirty="0"/>
              <a:t>Title</a:t>
            </a:r>
          </a:p>
        </p:txBody>
      </p:sp>
      <p:sp>
        <p:nvSpPr>
          <p:cNvPr id="9" name="Text Placeholder 4">
            <a:extLst>
              <a:ext uri="{FF2B5EF4-FFF2-40B4-BE49-F238E27FC236}">
                <a16:creationId xmlns:a16="http://schemas.microsoft.com/office/drawing/2014/main" id="{30540805-AE8F-F58D-9DE8-CECB5F34C2B4}"/>
              </a:ext>
            </a:extLst>
          </p:cNvPr>
          <p:cNvSpPr>
            <a:spLocks noGrp="1"/>
          </p:cNvSpPr>
          <p:nvPr>
            <p:ph type="body" sz="quarter" idx="11" hasCustomPrompt="1"/>
          </p:nvPr>
        </p:nvSpPr>
        <p:spPr>
          <a:xfrm>
            <a:off x="819150" y="2552700"/>
            <a:ext cx="9410700" cy="571500"/>
          </a:xfrm>
        </p:spPr>
        <p:txBody>
          <a:bodyPr/>
          <a:lstStyle>
            <a:lvl1pPr marL="0" indent="0">
              <a:buNone/>
              <a:defRPr b="0">
                <a:solidFill>
                  <a:schemeClr val="bg1"/>
                </a:solidFill>
              </a:defRPr>
            </a:lvl1pPr>
          </a:lstStyle>
          <a:p>
            <a:pPr lvl="0"/>
            <a:r>
              <a:rPr lang="en-US" dirty="0"/>
              <a:t>Lesson intro</a:t>
            </a:r>
          </a:p>
        </p:txBody>
      </p:sp>
      <p:sp>
        <p:nvSpPr>
          <p:cNvPr id="10" name="Text Placeholder 4">
            <a:extLst>
              <a:ext uri="{FF2B5EF4-FFF2-40B4-BE49-F238E27FC236}">
                <a16:creationId xmlns:a16="http://schemas.microsoft.com/office/drawing/2014/main" id="{DA31BAF2-428B-544F-CE9E-E4ECBAE550D2}"/>
              </a:ext>
            </a:extLst>
          </p:cNvPr>
          <p:cNvSpPr>
            <a:spLocks noGrp="1"/>
          </p:cNvSpPr>
          <p:nvPr>
            <p:ph type="body" sz="quarter" idx="12" hasCustomPrompt="1"/>
          </p:nvPr>
        </p:nvSpPr>
        <p:spPr>
          <a:xfrm>
            <a:off x="800100" y="3465473"/>
            <a:ext cx="9410700" cy="1478001"/>
          </a:xfrm>
        </p:spPr>
        <p:txBody>
          <a:bodyPr/>
          <a:lstStyle>
            <a:lvl1pPr marL="0" indent="0">
              <a:lnSpc>
                <a:spcPct val="110000"/>
              </a:lnSpc>
              <a:spcBef>
                <a:spcPts val="0"/>
              </a:spcBef>
              <a:buNone/>
              <a:defRPr b="1">
                <a:solidFill>
                  <a:schemeClr val="bg1"/>
                </a:solidFill>
              </a:defRPr>
            </a:lvl1pPr>
          </a:lstStyle>
          <a:p>
            <a:pPr lvl="0"/>
            <a:r>
              <a:rPr lang="en-US" dirty="0"/>
              <a:t>Lesson intro</a:t>
            </a:r>
          </a:p>
        </p:txBody>
      </p:sp>
    </p:spTree>
    <p:extLst>
      <p:ext uri="{BB962C8B-B14F-4D97-AF65-F5344CB8AC3E}">
        <p14:creationId xmlns:p14="http://schemas.microsoft.com/office/powerpoint/2010/main" val="3222546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0782AE-9BAD-43CA-9DC2-663751ACDC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A79C50-C718-4482-8CC0-C0C1DC8B7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35B169-DCD4-4F3A-8B07-D019309DB2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36E692E-3B2C-4E6B-B906-E260F68CBF18}" type="datetimeFigureOut">
              <a:rPr kumimoji="0" lang="en-US" sz="1200" b="0" i="0" u="none" strike="noStrike" kern="1200" cap="none" spc="0" normalizeH="0" baseline="0" noProof="0" smtClean="0">
                <a:ln>
                  <a:noFill/>
                </a:ln>
                <a:solidFill>
                  <a:prstClr val="black">
                    <a:tint val="75000"/>
                  </a:prstClr>
                </a:solidFill>
                <a:effectLst/>
                <a:uLnTx/>
                <a:uFillTx/>
                <a:latin typeface="Ubuntu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5/30/2023</a:t>
            </a:fld>
            <a:endParaRPr kumimoji="0" lang="en-US" sz="1200" b="0" i="0" u="none" strike="noStrike" kern="1200" cap="none" spc="0" normalizeH="0" baseline="0" noProof="0" dirty="0">
              <a:ln>
                <a:noFill/>
              </a:ln>
              <a:solidFill>
                <a:prstClr val="black">
                  <a:tint val="75000"/>
                </a:prstClr>
              </a:solidFill>
              <a:effectLst/>
              <a:uLnTx/>
              <a:uFillTx/>
              <a:latin typeface="Ubuntu Light"/>
              <a:ea typeface="+mn-ea"/>
              <a:cs typeface="+mn-cs"/>
            </a:endParaRPr>
          </a:p>
        </p:txBody>
      </p:sp>
      <p:sp>
        <p:nvSpPr>
          <p:cNvPr id="5" name="Footer Placeholder 4">
            <a:extLst>
              <a:ext uri="{FF2B5EF4-FFF2-40B4-BE49-F238E27FC236}">
                <a16:creationId xmlns:a16="http://schemas.microsoft.com/office/drawing/2014/main" id="{C1CFC83E-3826-48AF-8650-862BABCA40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Ubuntu Light"/>
              <a:ea typeface="+mn-ea"/>
              <a:cs typeface="+mn-cs"/>
            </a:endParaRPr>
          </a:p>
        </p:txBody>
      </p:sp>
      <p:sp>
        <p:nvSpPr>
          <p:cNvPr id="6" name="Slide Number Placeholder 5">
            <a:extLst>
              <a:ext uri="{FF2B5EF4-FFF2-40B4-BE49-F238E27FC236}">
                <a16:creationId xmlns:a16="http://schemas.microsoft.com/office/drawing/2014/main" id="{0BA93CC0-3B7F-4768-9084-D7297830C3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D3AB00-0628-4CBF-805E-7F0427F7F849}" type="slidenum">
              <a:rPr kumimoji="0" lang="en-US" sz="1200" b="0" i="0" u="none" strike="noStrike" kern="1200" cap="none" spc="0" normalizeH="0" baseline="0" noProof="0" smtClean="0">
                <a:ln>
                  <a:noFill/>
                </a:ln>
                <a:solidFill>
                  <a:prstClr val="black">
                    <a:tint val="75000"/>
                  </a:prstClr>
                </a:solidFill>
                <a:effectLst/>
                <a:uLnTx/>
                <a:uFillTx/>
                <a:latin typeface="Ubuntu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Ubuntu Light"/>
              <a:ea typeface="+mn-ea"/>
              <a:cs typeface="+mn-cs"/>
            </a:endParaRPr>
          </a:p>
        </p:txBody>
      </p:sp>
    </p:spTree>
    <p:extLst>
      <p:ext uri="{BB962C8B-B14F-4D97-AF65-F5344CB8AC3E}">
        <p14:creationId xmlns:p14="http://schemas.microsoft.com/office/powerpoint/2010/main" val="407958581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8" r:id="rId4"/>
    <p:sldLayoutId id="2147483679" r:id="rId5"/>
    <p:sldLayoutId id="2147483680" r:id="rId6"/>
    <p:sldLayoutId id="2147483681" r:id="rId7"/>
    <p:sldLayoutId id="2147483682" r:id="rId8"/>
    <p:sldLayoutId id="2147483687" r:id="rId9"/>
    <p:sldLayoutId id="2147483693" r:id="rId10"/>
    <p:sldLayoutId id="2147483688" r:id="rId11"/>
    <p:sldLayoutId id="2147483689" r:id="rId12"/>
    <p:sldLayoutId id="2147483696" r:id="rId13"/>
    <p:sldLayoutId id="2147483692" r:id="rId14"/>
    <p:sldLayoutId id="2147483695" r:id="rId15"/>
    <p:sldLayoutId id="2147483694" r:id="rId16"/>
    <p:sldLayoutId id="2147483690"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6.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9.svg"/><Relationship Id="rId4" Type="http://schemas.openxmlformats.org/officeDocument/2006/relationships/image" Target="../media/image27.sv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1.sv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41.sv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4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43.sv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43.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35.sv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48.sv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48.sv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image" Target="../media/image48.svg"/><Relationship Id="rId5" Type="http://schemas.openxmlformats.org/officeDocument/2006/relationships/image" Target="../media/image46.png"/><Relationship Id="rId4" Type="http://schemas.openxmlformats.org/officeDocument/2006/relationships/image" Target="../media/image50.sv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52.sv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4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8.sv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image" Target="../media/image46.png"/><Relationship Id="rId5" Type="http://schemas.openxmlformats.org/officeDocument/2006/relationships/image" Target="../media/image54.sv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8.sv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46.png"/><Relationship Id="rId5" Type="http://schemas.openxmlformats.org/officeDocument/2006/relationships/image" Target="../media/image56.sv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8.sv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46.png"/><Relationship Id="rId5" Type="http://schemas.openxmlformats.org/officeDocument/2006/relationships/image" Target="../media/image58.sv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8.svg"/><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image" Target="../media/image46.png"/><Relationship Id="rId5" Type="http://schemas.openxmlformats.org/officeDocument/2006/relationships/image" Target="../media/image60.svg"/><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5.sv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D351EF-220E-6972-79CE-4137C917DCF4}"/>
              </a:ext>
            </a:extLst>
          </p:cNvPr>
          <p:cNvSpPr txBox="1"/>
          <p:nvPr/>
        </p:nvSpPr>
        <p:spPr>
          <a:xfrm>
            <a:off x="609600" y="2488710"/>
            <a:ext cx="5804452" cy="1887248"/>
          </a:xfrm>
          <a:prstGeom prst="rect">
            <a:avLst/>
          </a:prstGeom>
          <a:noFill/>
        </p:spPr>
        <p:txBody>
          <a:bodyPr wrap="square" rtlCol="0">
            <a:spAutoFit/>
          </a:bodyPr>
          <a:lstStyle/>
          <a:p>
            <a:pPr>
              <a:lnSpc>
                <a:spcPct val="80000"/>
              </a:lnSpc>
            </a:pPr>
            <a:r>
              <a:rPr lang="fr-fr" sz="7200" dirty="0">
                <a:solidFill>
                  <a:schemeClr val="bg1"/>
                </a:solidFill>
                <a:latin typeface="GT Walsheim Pro Condensed Black" panose="00000906000000000000" pitchFamily="2" charset="0"/>
              </a:rPr>
              <a:t>FORMATION À L'ANIMATION</a:t>
            </a:r>
          </a:p>
        </p:txBody>
      </p:sp>
      <p:sp>
        <p:nvSpPr>
          <p:cNvPr id="5" name="TextBox 4">
            <a:extLst>
              <a:ext uri="{FF2B5EF4-FFF2-40B4-BE49-F238E27FC236}">
                <a16:creationId xmlns:a16="http://schemas.microsoft.com/office/drawing/2014/main" id="{5353FA98-916A-2EA1-84F0-1A442F5721BF}"/>
              </a:ext>
            </a:extLst>
          </p:cNvPr>
          <p:cNvSpPr txBox="1"/>
          <p:nvPr/>
        </p:nvSpPr>
        <p:spPr>
          <a:xfrm>
            <a:off x="609600" y="4267200"/>
            <a:ext cx="4253948" cy="584775"/>
          </a:xfrm>
          <a:prstGeom prst="rect">
            <a:avLst/>
          </a:prstGeom>
          <a:noFill/>
        </p:spPr>
        <p:txBody>
          <a:bodyPr wrap="square" rtlCol="0">
            <a:spAutoFit/>
          </a:bodyPr>
          <a:lstStyle/>
          <a:p>
            <a:r>
              <a:rPr lang="fr-fr" sz="3200" b="1" dirty="0">
                <a:solidFill>
                  <a:schemeClr val="tx2"/>
                </a:solidFill>
                <a:latin typeface="GT Walsheim Pro Condensed Black" panose="00000906000000000000" pitchFamily="2" charset="0"/>
              </a:rPr>
              <a:t>SESSION 2</a:t>
            </a:r>
          </a:p>
        </p:txBody>
      </p:sp>
      <p:sp>
        <p:nvSpPr>
          <p:cNvPr id="6" name="TextBox 5">
            <a:extLst>
              <a:ext uri="{FF2B5EF4-FFF2-40B4-BE49-F238E27FC236}">
                <a16:creationId xmlns:a16="http://schemas.microsoft.com/office/drawing/2014/main" id="{DBAEC5A1-3BC1-07F5-BE16-8C941A215CCE}"/>
              </a:ext>
            </a:extLst>
          </p:cNvPr>
          <p:cNvSpPr txBox="1"/>
          <p:nvPr/>
        </p:nvSpPr>
        <p:spPr>
          <a:xfrm>
            <a:off x="609600" y="5947724"/>
            <a:ext cx="4253948" cy="400110"/>
          </a:xfrm>
          <a:prstGeom prst="rect">
            <a:avLst/>
          </a:prstGeom>
          <a:noFill/>
        </p:spPr>
        <p:txBody>
          <a:bodyPr wrap="square" rtlCol="0">
            <a:spAutoFit/>
          </a:bodyPr>
          <a:lstStyle/>
          <a:p>
            <a:r>
              <a:rPr lang="fr-fr" sz="2000" b="1" dirty="0">
                <a:solidFill>
                  <a:schemeClr val="bg1"/>
                </a:solidFill>
              </a:rPr>
              <a:t>Date</a:t>
            </a:r>
          </a:p>
        </p:txBody>
      </p:sp>
    </p:spTree>
    <p:extLst>
      <p:ext uri="{BB962C8B-B14F-4D97-AF65-F5344CB8AC3E}">
        <p14:creationId xmlns:p14="http://schemas.microsoft.com/office/powerpoint/2010/main" val="469928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D126D3CB-A335-E2AC-36EC-8E6F68CA1242}"/>
              </a:ext>
            </a:extLst>
          </p:cNvPr>
          <p:cNvGrpSpPr/>
          <p:nvPr/>
        </p:nvGrpSpPr>
        <p:grpSpPr>
          <a:xfrm>
            <a:off x="666851" y="1843205"/>
            <a:ext cx="458313" cy="458313"/>
            <a:chOff x="0" y="0"/>
            <a:chExt cx="670823" cy="670823"/>
          </a:xfrm>
        </p:grpSpPr>
        <p:sp>
          <p:nvSpPr>
            <p:cNvPr id="39" name="Oval 38">
              <a:extLst>
                <a:ext uri="{FF2B5EF4-FFF2-40B4-BE49-F238E27FC236}">
                  <a16:creationId xmlns:a16="http://schemas.microsoft.com/office/drawing/2014/main" id="{7260D7B2-5BFB-F704-94E4-369EC5FA1579}"/>
                </a:ext>
              </a:extLst>
            </p:cNvPr>
            <p:cNvSpPr/>
            <p:nvPr/>
          </p:nvSpPr>
          <p:spPr>
            <a:xfrm>
              <a:off x="0" y="0"/>
              <a:ext cx="670823" cy="6708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0" name="Graphic 29" descr="Questions avec remplissage uni">
              <a:extLst>
                <a:ext uri="{FF2B5EF4-FFF2-40B4-BE49-F238E27FC236}">
                  <a16:creationId xmlns:a16="http://schemas.microsoft.com/office/drawing/2014/main" id="{49369B07-2DF5-866D-CE3B-751DE6C69D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28" y="88605"/>
              <a:ext cx="490855" cy="490855"/>
            </a:xfrm>
            <a:prstGeom prst="rect">
              <a:avLst/>
            </a:prstGeom>
          </p:spPr>
        </p:pic>
      </p:grpSp>
      <p:grpSp>
        <p:nvGrpSpPr>
          <p:cNvPr id="44" name="Group 43">
            <a:extLst>
              <a:ext uri="{FF2B5EF4-FFF2-40B4-BE49-F238E27FC236}">
                <a16:creationId xmlns:a16="http://schemas.microsoft.com/office/drawing/2014/main" id="{26EF2CB9-FD58-2324-5F7D-039771A71317}"/>
              </a:ext>
            </a:extLst>
          </p:cNvPr>
          <p:cNvGrpSpPr/>
          <p:nvPr/>
        </p:nvGrpSpPr>
        <p:grpSpPr>
          <a:xfrm>
            <a:off x="666851" y="3474747"/>
            <a:ext cx="458312" cy="458312"/>
            <a:chOff x="9919954" y="4554000"/>
            <a:chExt cx="636024" cy="636024"/>
          </a:xfrm>
        </p:grpSpPr>
        <p:sp>
          <p:nvSpPr>
            <p:cNvPr id="45" name="Oval 44">
              <a:extLst>
                <a:ext uri="{FF2B5EF4-FFF2-40B4-BE49-F238E27FC236}">
                  <a16:creationId xmlns:a16="http://schemas.microsoft.com/office/drawing/2014/main" id="{928B522F-E1F8-40C2-5FEE-F09A3272666F}"/>
                </a:ext>
              </a:extLst>
            </p:cNvPr>
            <p:cNvSpPr/>
            <p:nvPr/>
          </p:nvSpPr>
          <p:spPr>
            <a:xfrm>
              <a:off x="9919954" y="4554000"/>
              <a:ext cx="636024" cy="63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6" name="Graphic 30" descr="Puzzle avec remplissage uni">
              <a:extLst>
                <a:ext uri="{FF2B5EF4-FFF2-40B4-BE49-F238E27FC236}">
                  <a16:creationId xmlns:a16="http://schemas.microsoft.com/office/drawing/2014/main" id="{20E7F622-2786-F866-BC8A-8AABFA75DA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37565" y="4671612"/>
              <a:ext cx="398563" cy="398563"/>
            </a:xfrm>
            <a:prstGeom prst="rect">
              <a:avLst/>
            </a:prstGeom>
          </p:spPr>
        </p:pic>
      </p:grpSp>
      <p:grpSp>
        <p:nvGrpSpPr>
          <p:cNvPr id="3" name="Group 2">
            <a:extLst>
              <a:ext uri="{FF2B5EF4-FFF2-40B4-BE49-F238E27FC236}">
                <a16:creationId xmlns:a16="http://schemas.microsoft.com/office/drawing/2014/main" id="{8A5E6D8B-570F-2D7B-EB03-702E43DAD7D8}"/>
              </a:ext>
            </a:extLst>
          </p:cNvPr>
          <p:cNvGrpSpPr/>
          <p:nvPr/>
        </p:nvGrpSpPr>
        <p:grpSpPr>
          <a:xfrm>
            <a:off x="485556" y="2467290"/>
            <a:ext cx="820902" cy="820902"/>
            <a:chOff x="0" y="0"/>
            <a:chExt cx="670823" cy="670823"/>
          </a:xfrm>
        </p:grpSpPr>
        <p:sp>
          <p:nvSpPr>
            <p:cNvPr id="4" name="Oval 3">
              <a:extLst>
                <a:ext uri="{FF2B5EF4-FFF2-40B4-BE49-F238E27FC236}">
                  <a16:creationId xmlns:a16="http://schemas.microsoft.com/office/drawing/2014/main" id="{7207AA26-66EB-3BDD-BA8B-82F0CA6310A3}"/>
                </a:ext>
              </a:extLst>
            </p:cNvPr>
            <p:cNvSpPr/>
            <p:nvPr/>
          </p:nvSpPr>
          <p:spPr>
            <a:xfrm>
              <a:off x="0" y="0"/>
              <a:ext cx="670823" cy="670823"/>
            </a:xfrm>
            <a:prstGeom prst="ellipse">
              <a:avLst/>
            </a:prstGeom>
            <a:solidFill>
              <a:srgbClr val="1EC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5" name="Graphic 27" descr="Aspiration avec remplissage uni">
              <a:extLst>
                <a:ext uri="{FF2B5EF4-FFF2-40B4-BE49-F238E27FC236}">
                  <a16:creationId xmlns:a16="http://schemas.microsoft.com/office/drawing/2014/main" id="{27EC2B2E-C3A2-03EB-5C02-82D8BAAE3A3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442" y="38986"/>
              <a:ext cx="594995" cy="594995"/>
            </a:xfrm>
            <a:prstGeom prst="rect">
              <a:avLst/>
            </a:prstGeom>
          </p:spPr>
        </p:pic>
      </p:grpSp>
      <p:sp>
        <p:nvSpPr>
          <p:cNvPr id="2" name="Text Placeholder 3">
            <a:extLst>
              <a:ext uri="{FF2B5EF4-FFF2-40B4-BE49-F238E27FC236}">
                <a16:creationId xmlns:a16="http://schemas.microsoft.com/office/drawing/2014/main" id="{9DD9CE31-1E9A-4252-8AC1-9F8ACA1E28D9}"/>
              </a:ext>
            </a:extLst>
          </p:cNvPr>
          <p:cNvSpPr txBox="1">
            <a:spLocks/>
          </p:cNvSpPr>
          <p:nvPr/>
        </p:nvSpPr>
        <p:spPr>
          <a:xfrm>
            <a:off x="1498601" y="2698126"/>
            <a:ext cx="5357807" cy="415987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b="1" dirty="0">
                <a:solidFill>
                  <a:schemeClr val="accent2"/>
                </a:solidFill>
              </a:rPr>
              <a:t>Mots :</a:t>
            </a:r>
          </a:p>
          <a:p>
            <a:pPr>
              <a:spcBef>
                <a:spcPts val="300"/>
              </a:spcBef>
              <a:spcAft>
                <a:spcPts val="1200"/>
              </a:spcAft>
            </a:pPr>
            <a:r>
              <a:rPr lang="fr-fr" sz="1800" dirty="0"/>
              <a:t>Oui, oui, dites-nous en plus à ce sujet ; C'est très bien, quelqu'un a-t-il quelque chose à ajouter ?, Parfait !, Merci, etc. </a:t>
            </a:r>
          </a:p>
          <a:p>
            <a:r>
              <a:rPr lang="fr-fr" sz="1800" b="1" dirty="0">
                <a:solidFill>
                  <a:schemeClr val="accent2"/>
                </a:solidFill>
              </a:rPr>
              <a:t>Gestes et langage corporel :</a:t>
            </a:r>
          </a:p>
          <a:p>
            <a:pPr>
              <a:spcBef>
                <a:spcPts val="300"/>
              </a:spcBef>
              <a:spcAft>
                <a:spcPts val="1200"/>
              </a:spcAft>
            </a:pPr>
            <a:r>
              <a:rPr lang="fr-fr" sz="1800" dirty="0"/>
              <a:t>Opiner de la tête, maintenir le contact visuel, adopter une posture corporelle d'ouverture </a:t>
            </a:r>
          </a:p>
          <a:p>
            <a:r>
              <a:rPr lang="fr-fr" sz="1800" b="1" dirty="0">
                <a:solidFill>
                  <a:schemeClr val="accent2"/>
                </a:solidFill>
              </a:rPr>
              <a:t>Marques d'attention :</a:t>
            </a:r>
          </a:p>
          <a:p>
            <a:pPr>
              <a:spcBef>
                <a:spcPts val="300"/>
              </a:spcBef>
            </a:pPr>
            <a:r>
              <a:rPr lang="fr-fr" sz="1800" dirty="0"/>
              <a:t>Rebondir sur les derniers mots de la phrase prononcée par une autre personne pour développer votre réponse, en veillant à ne </a:t>
            </a:r>
            <a:br>
              <a:rPr lang="fr-fr" sz="1800" dirty="0"/>
            </a:br>
            <a:r>
              <a:rPr lang="fr-fr" sz="1800" dirty="0"/>
              <a:t>pas vous laisser distraire par d'autres choses.</a:t>
            </a:r>
          </a:p>
        </p:txBody>
      </p:sp>
      <p:sp>
        <p:nvSpPr>
          <p:cNvPr id="7" name="Rectangle 5">
            <a:extLst>
              <a:ext uri="{FF2B5EF4-FFF2-40B4-BE49-F238E27FC236}">
                <a16:creationId xmlns:a16="http://schemas.microsoft.com/office/drawing/2014/main" id="{06541AEB-42D1-EFA2-1B26-557BFAAB0896}"/>
              </a:ext>
            </a:extLst>
          </p:cNvPr>
          <p:cNvSpPr/>
          <p:nvPr/>
        </p:nvSpPr>
        <p:spPr>
          <a:xfrm rot="454642">
            <a:off x="7214143" y="2044192"/>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2B31F4E7-33BF-994D-BB83-E5688F206090}"/>
              </a:ext>
            </a:extLst>
          </p:cNvPr>
          <p:cNvSpPr txBox="1">
            <a:spLocks/>
          </p:cNvSpPr>
          <p:nvPr/>
        </p:nvSpPr>
        <p:spPr>
          <a:xfrm>
            <a:off x="8332678" y="3076974"/>
            <a:ext cx="3373766" cy="322531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fr-fr" sz="2600" b="1" dirty="0">
                <a:solidFill>
                  <a:schemeClr val="bg1"/>
                </a:solidFill>
                <a:latin typeface="+mj-lt"/>
              </a:rPr>
              <a:t>Avez-vous déjà </a:t>
            </a:r>
            <a:br>
              <a:rPr lang="fr-fr" sz="2600" b="1" dirty="0">
                <a:solidFill>
                  <a:schemeClr val="bg1"/>
                </a:solidFill>
                <a:latin typeface="+mj-lt"/>
              </a:rPr>
            </a:br>
            <a:r>
              <a:rPr lang="fr-fr" sz="2600" b="1" dirty="0">
                <a:solidFill>
                  <a:schemeClr val="bg1"/>
                </a:solidFill>
                <a:latin typeface="+mj-lt"/>
              </a:rPr>
              <a:t>vu des animateurs vous encourager, vous ou d'autres personnes, d'autres manières lors d'une formation ?</a:t>
            </a:r>
          </a:p>
        </p:txBody>
      </p:sp>
      <p:pic>
        <p:nvPicPr>
          <p:cNvPr id="10" name="Graphic 9" descr="Ampoule avec remplissage uni">
            <a:extLst>
              <a:ext uri="{FF2B5EF4-FFF2-40B4-BE49-F238E27FC236}">
                <a16:creationId xmlns:a16="http://schemas.microsoft.com/office/drawing/2014/main" id="{698862D8-CF1B-0C0B-2383-CBB83C2F570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26343" y="3030226"/>
            <a:ext cx="914400" cy="914400"/>
          </a:xfrm>
          <a:prstGeom prst="rect">
            <a:avLst/>
          </a:prstGeom>
        </p:spPr>
      </p:pic>
      <p:sp>
        <p:nvSpPr>
          <p:cNvPr id="15" name="Text Placeholder 1">
            <a:extLst>
              <a:ext uri="{FF2B5EF4-FFF2-40B4-BE49-F238E27FC236}">
                <a16:creationId xmlns:a16="http://schemas.microsoft.com/office/drawing/2014/main" id="{BF93EBC8-4C2E-884C-9A19-ACFD50974608}"/>
              </a:ext>
            </a:extLst>
          </p:cNvPr>
          <p:cNvSpPr>
            <a:spLocks noGrp="1"/>
          </p:cNvSpPr>
          <p:nvPr>
            <p:ph type="body" sz="quarter" idx="10"/>
          </p:nvPr>
        </p:nvSpPr>
        <p:spPr>
          <a:xfrm>
            <a:off x="1498599" y="555712"/>
            <a:ext cx="9842335" cy="466685"/>
          </a:xfrm>
        </p:spPr>
        <p:txBody>
          <a:bodyPr/>
          <a:lstStyle/>
          <a:p>
            <a:r>
              <a:rPr lang="fr-fr" dirty="0"/>
              <a:t>Session 1 : Compétences clés de l'animation</a:t>
            </a:r>
          </a:p>
        </p:txBody>
      </p:sp>
      <p:sp>
        <p:nvSpPr>
          <p:cNvPr id="17" name="Text Placeholder 2">
            <a:extLst>
              <a:ext uri="{FF2B5EF4-FFF2-40B4-BE49-F238E27FC236}">
                <a16:creationId xmlns:a16="http://schemas.microsoft.com/office/drawing/2014/main" id="{A5670422-4AE6-2FDF-0695-8F22E795357D}"/>
              </a:ext>
            </a:extLst>
          </p:cNvPr>
          <p:cNvSpPr>
            <a:spLocks noGrp="1"/>
          </p:cNvSpPr>
          <p:nvPr>
            <p:ph type="body" sz="quarter" idx="11"/>
          </p:nvPr>
        </p:nvSpPr>
        <p:spPr>
          <a:xfrm>
            <a:off x="1498600" y="1051414"/>
            <a:ext cx="3276600" cy="247650"/>
          </a:xfrm>
        </p:spPr>
        <p:txBody>
          <a:bodyPr>
            <a:normAutofit fontScale="85000" lnSpcReduction="20000"/>
          </a:bodyPr>
          <a:lstStyle/>
          <a:p>
            <a:r>
              <a:rPr lang="fr-fr" dirty="0"/>
              <a:t>Rappels</a:t>
            </a:r>
          </a:p>
        </p:txBody>
      </p:sp>
      <p:sp>
        <p:nvSpPr>
          <p:cNvPr id="18" name="Text Placeholder 3">
            <a:extLst>
              <a:ext uri="{FF2B5EF4-FFF2-40B4-BE49-F238E27FC236}">
                <a16:creationId xmlns:a16="http://schemas.microsoft.com/office/drawing/2014/main" id="{9C8958BC-5C9A-1C28-8C7B-C7094E382035}"/>
              </a:ext>
            </a:extLst>
          </p:cNvPr>
          <p:cNvSpPr txBox="1">
            <a:spLocks/>
          </p:cNvSpPr>
          <p:nvPr/>
        </p:nvSpPr>
        <p:spPr>
          <a:xfrm>
            <a:off x="1498600" y="1942596"/>
            <a:ext cx="5671558" cy="3760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t>Impliquer en : Encourageant</a:t>
            </a:r>
          </a:p>
        </p:txBody>
      </p:sp>
      <p:sp>
        <p:nvSpPr>
          <p:cNvPr id="19" name="Text Placeholder 3">
            <a:extLst>
              <a:ext uri="{FF2B5EF4-FFF2-40B4-BE49-F238E27FC236}">
                <a16:creationId xmlns:a16="http://schemas.microsoft.com/office/drawing/2014/main" id="{402143F8-73FB-681E-1BC1-7D2103124EFA}"/>
              </a:ext>
            </a:extLst>
          </p:cNvPr>
          <p:cNvSpPr txBox="1">
            <a:spLocks/>
          </p:cNvSpPr>
          <p:nvPr/>
        </p:nvSpPr>
        <p:spPr>
          <a:xfrm>
            <a:off x="1498600" y="2216046"/>
            <a:ext cx="4897284" cy="466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400" b="1" dirty="0">
                <a:solidFill>
                  <a:schemeClr val="tx2"/>
                </a:solidFill>
              </a:rPr>
              <a:t>Nous encourageons grâce à nos :</a:t>
            </a:r>
          </a:p>
        </p:txBody>
      </p:sp>
    </p:spTree>
    <p:extLst>
      <p:ext uri="{BB962C8B-B14F-4D97-AF65-F5344CB8AC3E}">
        <p14:creationId xmlns:p14="http://schemas.microsoft.com/office/powerpoint/2010/main" val="1393563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44A9F4AD-87DC-24FC-A95E-FD21D17C8111}"/>
              </a:ext>
            </a:extLst>
          </p:cNvPr>
          <p:cNvGrpSpPr/>
          <p:nvPr/>
        </p:nvGrpSpPr>
        <p:grpSpPr>
          <a:xfrm>
            <a:off x="666850" y="2611826"/>
            <a:ext cx="458312" cy="458312"/>
            <a:chOff x="8846747" y="4554000"/>
            <a:chExt cx="636024" cy="636024"/>
          </a:xfrm>
        </p:grpSpPr>
        <p:sp>
          <p:nvSpPr>
            <p:cNvPr id="42" name="Oval 41">
              <a:extLst>
                <a:ext uri="{FF2B5EF4-FFF2-40B4-BE49-F238E27FC236}">
                  <a16:creationId xmlns:a16="http://schemas.microsoft.com/office/drawing/2014/main" id="{0B42F07E-90EB-227F-2E8E-AF8DB3420033}"/>
                </a:ext>
              </a:extLst>
            </p:cNvPr>
            <p:cNvSpPr/>
            <p:nvPr/>
          </p:nvSpPr>
          <p:spPr>
            <a:xfrm>
              <a:off x="8846747" y="4554000"/>
              <a:ext cx="636024" cy="63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3" name="Graphic 27" descr="Aspiration avec remplissage uni">
              <a:extLst>
                <a:ext uri="{FF2B5EF4-FFF2-40B4-BE49-F238E27FC236}">
                  <a16:creationId xmlns:a16="http://schemas.microsoft.com/office/drawing/2014/main" id="{0D02B3CE-0EB6-BE70-E04A-70E42086D4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0350" y="4590964"/>
              <a:ext cx="564130" cy="564130"/>
            </a:xfrm>
            <a:prstGeom prst="rect">
              <a:avLst/>
            </a:prstGeom>
          </p:spPr>
        </p:pic>
      </p:grpSp>
      <p:grpSp>
        <p:nvGrpSpPr>
          <p:cNvPr id="3" name="Group 2">
            <a:extLst>
              <a:ext uri="{FF2B5EF4-FFF2-40B4-BE49-F238E27FC236}">
                <a16:creationId xmlns:a16="http://schemas.microsoft.com/office/drawing/2014/main" id="{754173C4-8C9A-08F5-DE47-BD00F62ECED7}"/>
              </a:ext>
            </a:extLst>
          </p:cNvPr>
          <p:cNvGrpSpPr/>
          <p:nvPr/>
        </p:nvGrpSpPr>
        <p:grpSpPr>
          <a:xfrm>
            <a:off x="666850" y="1942595"/>
            <a:ext cx="458313" cy="458313"/>
            <a:chOff x="0" y="0"/>
            <a:chExt cx="670823" cy="670823"/>
          </a:xfrm>
        </p:grpSpPr>
        <p:sp>
          <p:nvSpPr>
            <p:cNvPr id="4" name="Oval 3">
              <a:extLst>
                <a:ext uri="{FF2B5EF4-FFF2-40B4-BE49-F238E27FC236}">
                  <a16:creationId xmlns:a16="http://schemas.microsoft.com/office/drawing/2014/main" id="{9A785795-0916-85C7-BC0E-441811807D4A}"/>
                </a:ext>
              </a:extLst>
            </p:cNvPr>
            <p:cNvSpPr/>
            <p:nvPr/>
          </p:nvSpPr>
          <p:spPr>
            <a:xfrm>
              <a:off x="0" y="0"/>
              <a:ext cx="670823" cy="6708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5" name="Graphic 29" descr="Questions avec remplissage uni">
              <a:extLst>
                <a:ext uri="{FF2B5EF4-FFF2-40B4-BE49-F238E27FC236}">
                  <a16:creationId xmlns:a16="http://schemas.microsoft.com/office/drawing/2014/main" id="{C2D0D27D-496D-B730-EF26-0296DBFA9A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428" y="88605"/>
              <a:ext cx="490855" cy="490855"/>
            </a:xfrm>
            <a:prstGeom prst="rect">
              <a:avLst/>
            </a:prstGeom>
          </p:spPr>
        </p:pic>
      </p:grpSp>
      <p:grpSp>
        <p:nvGrpSpPr>
          <p:cNvPr id="6" name="Group 5">
            <a:extLst>
              <a:ext uri="{FF2B5EF4-FFF2-40B4-BE49-F238E27FC236}">
                <a16:creationId xmlns:a16="http://schemas.microsoft.com/office/drawing/2014/main" id="{AEA29899-F066-AB67-7BAC-7D898E387E48}"/>
              </a:ext>
            </a:extLst>
          </p:cNvPr>
          <p:cNvGrpSpPr/>
          <p:nvPr/>
        </p:nvGrpSpPr>
        <p:grpSpPr>
          <a:xfrm>
            <a:off x="493659" y="3300934"/>
            <a:ext cx="804695" cy="804695"/>
            <a:chOff x="0" y="0"/>
            <a:chExt cx="670823" cy="670823"/>
          </a:xfrm>
        </p:grpSpPr>
        <p:sp>
          <p:nvSpPr>
            <p:cNvPr id="7" name="Oval 6">
              <a:extLst>
                <a:ext uri="{FF2B5EF4-FFF2-40B4-BE49-F238E27FC236}">
                  <a16:creationId xmlns:a16="http://schemas.microsoft.com/office/drawing/2014/main" id="{B97214AA-DF9C-F992-420C-46B25A32C176}"/>
                </a:ext>
              </a:extLst>
            </p:cNvPr>
            <p:cNvSpPr/>
            <p:nvPr/>
          </p:nvSpPr>
          <p:spPr>
            <a:xfrm>
              <a:off x="0" y="0"/>
              <a:ext cx="670823" cy="670823"/>
            </a:xfrm>
            <a:prstGeom prst="ellipse">
              <a:avLst/>
            </a:prstGeom>
            <a:solidFill>
              <a:srgbClr val="1EC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9" name="Graphic 30" descr="Puzzle avec remplissage uni">
              <a:extLst>
                <a:ext uri="{FF2B5EF4-FFF2-40B4-BE49-F238E27FC236}">
                  <a16:creationId xmlns:a16="http://schemas.microsoft.com/office/drawing/2014/main" id="{8C113295-9E3E-5766-AA72-40707B2B56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4046" y="124047"/>
              <a:ext cx="420370" cy="420370"/>
            </a:xfrm>
            <a:prstGeom prst="rect">
              <a:avLst/>
            </a:prstGeom>
          </p:spPr>
        </p:pic>
      </p:grpSp>
      <p:sp>
        <p:nvSpPr>
          <p:cNvPr id="10" name="Text Placeholder 3">
            <a:extLst>
              <a:ext uri="{FF2B5EF4-FFF2-40B4-BE49-F238E27FC236}">
                <a16:creationId xmlns:a16="http://schemas.microsoft.com/office/drawing/2014/main" id="{65EF0E9F-37EF-F845-F73E-71CC9145861F}"/>
              </a:ext>
            </a:extLst>
          </p:cNvPr>
          <p:cNvSpPr txBox="1">
            <a:spLocks/>
          </p:cNvSpPr>
          <p:nvPr/>
        </p:nvSpPr>
        <p:spPr>
          <a:xfrm>
            <a:off x="1448905" y="2498219"/>
            <a:ext cx="5937547" cy="206384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16000">
              <a:lnSpc>
                <a:spcPct val="100000"/>
              </a:lnSpc>
              <a:spcBef>
                <a:spcPts val="300"/>
              </a:spcBef>
              <a:spcAft>
                <a:spcPts val="1200"/>
              </a:spcAft>
              <a:buFont typeface="Arial" panose="020B0604020202020204" pitchFamily="34" charset="0"/>
              <a:buChar char="•"/>
            </a:pPr>
            <a:r>
              <a:rPr lang="fr-fr" sz="2000" dirty="0"/>
              <a:t>Encourage les participants à réfléchir davantage à ce qu'eux-mêmes ou les autres disent</a:t>
            </a:r>
          </a:p>
          <a:p>
            <a:pPr marL="285750" indent="-216000">
              <a:lnSpc>
                <a:spcPct val="100000"/>
              </a:lnSpc>
              <a:spcBef>
                <a:spcPts val="300"/>
              </a:spcBef>
              <a:spcAft>
                <a:spcPts val="1200"/>
              </a:spcAft>
              <a:buFont typeface="Arial" panose="020B0604020202020204" pitchFamily="34" charset="0"/>
              <a:buChar char="•"/>
            </a:pPr>
            <a:r>
              <a:rPr lang="fr-fr" sz="2000" dirty="0"/>
              <a:t>Permet de s'assurer que tous les participants ont bien compris ce qui s'est joué dans la partie de la discussion qui vient de s'achever</a:t>
            </a:r>
          </a:p>
        </p:txBody>
      </p:sp>
      <p:sp>
        <p:nvSpPr>
          <p:cNvPr id="11" name="Text Placeholder 3">
            <a:extLst>
              <a:ext uri="{FF2B5EF4-FFF2-40B4-BE49-F238E27FC236}">
                <a16:creationId xmlns:a16="http://schemas.microsoft.com/office/drawing/2014/main" id="{D52CD1B9-13FB-46D1-EBA3-5D7382F7BBB2}"/>
              </a:ext>
            </a:extLst>
          </p:cNvPr>
          <p:cNvSpPr txBox="1">
            <a:spLocks/>
          </p:cNvSpPr>
          <p:nvPr/>
        </p:nvSpPr>
        <p:spPr>
          <a:xfrm>
            <a:off x="1498600" y="1942595"/>
            <a:ext cx="2959100" cy="466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400" b="1" dirty="0">
                <a:solidFill>
                  <a:schemeClr val="tx2"/>
                </a:solidFill>
              </a:rPr>
              <a:t>Récapituler…</a:t>
            </a:r>
          </a:p>
        </p:txBody>
      </p:sp>
      <p:pic>
        <p:nvPicPr>
          <p:cNvPr id="15" name="Graphic 14" descr="Idée avec remplissage uni">
            <a:extLst>
              <a:ext uri="{FF2B5EF4-FFF2-40B4-BE49-F238E27FC236}">
                <a16:creationId xmlns:a16="http://schemas.microsoft.com/office/drawing/2014/main" id="{EFE06D95-BE82-5ABE-FE74-A3B776E48CC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69582" y="3530140"/>
            <a:ext cx="3745509" cy="3745509"/>
          </a:xfrm>
          <a:prstGeom prst="rect">
            <a:avLst/>
          </a:prstGeom>
        </p:spPr>
      </p:pic>
      <p:sp>
        <p:nvSpPr>
          <p:cNvPr id="16" name="Text Placeholder 1">
            <a:extLst>
              <a:ext uri="{FF2B5EF4-FFF2-40B4-BE49-F238E27FC236}">
                <a16:creationId xmlns:a16="http://schemas.microsoft.com/office/drawing/2014/main" id="{68EE351A-285F-DB3A-BB72-9002C3035AEA}"/>
              </a:ext>
            </a:extLst>
          </p:cNvPr>
          <p:cNvSpPr>
            <a:spLocks noGrp="1"/>
          </p:cNvSpPr>
          <p:nvPr>
            <p:ph type="body" sz="quarter" idx="10"/>
          </p:nvPr>
        </p:nvSpPr>
        <p:spPr>
          <a:xfrm>
            <a:off x="1498600" y="555712"/>
            <a:ext cx="8880434" cy="466685"/>
          </a:xfrm>
        </p:spPr>
        <p:txBody>
          <a:bodyPr/>
          <a:lstStyle/>
          <a:p>
            <a:r>
              <a:rPr lang="fr-fr" dirty="0"/>
              <a:t>Session 1 : Compétences clés de l'animation</a:t>
            </a:r>
          </a:p>
        </p:txBody>
      </p:sp>
      <p:sp>
        <p:nvSpPr>
          <p:cNvPr id="17" name="Text Placeholder 2">
            <a:extLst>
              <a:ext uri="{FF2B5EF4-FFF2-40B4-BE49-F238E27FC236}">
                <a16:creationId xmlns:a16="http://schemas.microsoft.com/office/drawing/2014/main" id="{34890048-45D0-D01A-8E1F-8E2E4EF73B4E}"/>
              </a:ext>
            </a:extLst>
          </p:cNvPr>
          <p:cNvSpPr>
            <a:spLocks noGrp="1"/>
          </p:cNvSpPr>
          <p:nvPr>
            <p:ph type="body" sz="quarter" idx="11"/>
          </p:nvPr>
        </p:nvSpPr>
        <p:spPr>
          <a:xfrm>
            <a:off x="1498600" y="1051414"/>
            <a:ext cx="3276600" cy="247650"/>
          </a:xfrm>
        </p:spPr>
        <p:txBody>
          <a:bodyPr>
            <a:normAutofit fontScale="85000" lnSpcReduction="20000"/>
          </a:bodyPr>
          <a:lstStyle/>
          <a:p>
            <a:r>
              <a:rPr lang="fr-fr" dirty="0"/>
              <a:t>Rappels</a:t>
            </a:r>
          </a:p>
        </p:txBody>
      </p:sp>
    </p:spTree>
    <p:extLst>
      <p:ext uri="{BB962C8B-B14F-4D97-AF65-F5344CB8AC3E}">
        <p14:creationId xmlns:p14="http://schemas.microsoft.com/office/powerpoint/2010/main" val="2530674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2EFFE48-87CB-4BFB-7033-AFD7D6387D21}"/>
              </a:ext>
            </a:extLst>
          </p:cNvPr>
          <p:cNvSpPr/>
          <p:nvPr/>
        </p:nvSpPr>
        <p:spPr>
          <a:xfrm>
            <a:off x="3797299" y="5119503"/>
            <a:ext cx="8572501" cy="13741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DC034A79-8211-7D9B-8F72-E0B188F992E3}"/>
              </a:ext>
            </a:extLst>
          </p:cNvPr>
          <p:cNvSpPr>
            <a:spLocks noGrp="1"/>
          </p:cNvSpPr>
          <p:nvPr>
            <p:ph type="body" sz="quarter" idx="10"/>
          </p:nvPr>
        </p:nvSpPr>
        <p:spPr>
          <a:xfrm>
            <a:off x="2176076" y="1497086"/>
            <a:ext cx="7401560" cy="247651"/>
          </a:xfrm>
        </p:spPr>
        <p:txBody>
          <a:bodyPr/>
          <a:lstStyle/>
          <a:p>
            <a:r>
              <a:rPr lang="fr-fr" sz="1600" b="0" dirty="0">
                <a:solidFill>
                  <a:schemeClr val="accent6">
                    <a:lumMod val="50000"/>
                  </a:schemeClr>
                </a:solidFill>
              </a:rPr>
              <a:t>Décider comment gérer les questions</a:t>
            </a:r>
          </a:p>
        </p:txBody>
      </p:sp>
      <p:sp>
        <p:nvSpPr>
          <p:cNvPr id="8" name="Text Placeholder 8">
            <a:extLst>
              <a:ext uri="{FF2B5EF4-FFF2-40B4-BE49-F238E27FC236}">
                <a16:creationId xmlns:a16="http://schemas.microsoft.com/office/drawing/2014/main" id="{5D4E097E-C44A-6DD6-8FCA-B4AEAC604858}"/>
              </a:ext>
            </a:extLst>
          </p:cNvPr>
          <p:cNvSpPr txBox="1">
            <a:spLocks/>
          </p:cNvSpPr>
          <p:nvPr/>
        </p:nvSpPr>
        <p:spPr>
          <a:xfrm>
            <a:off x="2170798" y="1773753"/>
            <a:ext cx="7667310" cy="8382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solidFill>
                  <a:schemeClr val="tx2"/>
                </a:solidFill>
              </a:rPr>
              <a:t>Lorsqu’un participant a une question, l’animateur peut adopter deux méthodes…</a:t>
            </a:r>
          </a:p>
        </p:txBody>
      </p:sp>
      <p:sp>
        <p:nvSpPr>
          <p:cNvPr id="10" name="Rectangle 9" descr="Teacher with solid fill">
            <a:extLst>
              <a:ext uri="{FF2B5EF4-FFF2-40B4-BE49-F238E27FC236}">
                <a16:creationId xmlns:a16="http://schemas.microsoft.com/office/drawing/2014/main" id="{C1FC5061-A0CA-C5A9-466E-AC12EF869025}"/>
              </a:ext>
            </a:extLst>
          </p:cNvPr>
          <p:cNvSpPr/>
          <p:nvPr/>
        </p:nvSpPr>
        <p:spPr>
          <a:xfrm>
            <a:off x="647700" y="1330771"/>
            <a:ext cx="1325381" cy="1325381"/>
          </a:xfrm>
          <a:prstGeom prst="rect">
            <a:avLst/>
          </a:prstGeom>
          <a:blipFill>
            <a:blip r:embed="rId3">
              <a:extLs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Oval 10">
            <a:extLst>
              <a:ext uri="{FF2B5EF4-FFF2-40B4-BE49-F238E27FC236}">
                <a16:creationId xmlns:a16="http://schemas.microsoft.com/office/drawing/2014/main" id="{A85FBB5D-DBC4-8D8C-5048-281BFB5F1EED}"/>
              </a:ext>
            </a:extLst>
          </p:cNvPr>
          <p:cNvSpPr/>
          <p:nvPr/>
        </p:nvSpPr>
        <p:spPr>
          <a:xfrm>
            <a:off x="653725" y="2828239"/>
            <a:ext cx="2010785" cy="20107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700" b="1" dirty="0">
                <a:solidFill>
                  <a:schemeClr val="tx2"/>
                </a:solidFill>
              </a:rPr>
              <a:t>Vous </a:t>
            </a:r>
            <a:r>
              <a:rPr lang="fr-fr" sz="1700" b="1" dirty="0">
                <a:solidFill>
                  <a:srgbClr val="FF0000"/>
                </a:solidFill>
                <a:latin typeface="+mj-lt"/>
              </a:rPr>
              <a:t>NE </a:t>
            </a:r>
            <a:r>
              <a:rPr lang="fr-FR" sz="1700" b="1" dirty="0">
                <a:solidFill>
                  <a:srgbClr val="FF0000"/>
                </a:solidFill>
                <a:latin typeface="+mj-lt"/>
              </a:rPr>
              <a:t>CONNAISSEZ</a:t>
            </a:r>
            <a:r>
              <a:rPr lang="fr-fr" sz="1700" b="1" dirty="0">
                <a:solidFill>
                  <a:srgbClr val="FF0000"/>
                </a:solidFill>
                <a:latin typeface="+mj-lt"/>
              </a:rPr>
              <a:t> PAS </a:t>
            </a:r>
            <a:r>
              <a:rPr lang="fr-fr" sz="1700" b="1" dirty="0">
                <a:solidFill>
                  <a:schemeClr val="tx2"/>
                </a:solidFill>
              </a:rPr>
              <a:t>la réponse</a:t>
            </a:r>
          </a:p>
        </p:txBody>
      </p:sp>
      <p:sp>
        <p:nvSpPr>
          <p:cNvPr id="14" name="Oval 13">
            <a:extLst>
              <a:ext uri="{FF2B5EF4-FFF2-40B4-BE49-F238E27FC236}">
                <a16:creationId xmlns:a16="http://schemas.microsoft.com/office/drawing/2014/main" id="{988DC0D6-6CD5-92E3-3E6B-231CF904D6D1}"/>
              </a:ext>
            </a:extLst>
          </p:cNvPr>
          <p:cNvSpPr/>
          <p:nvPr/>
        </p:nvSpPr>
        <p:spPr>
          <a:xfrm>
            <a:off x="5623610" y="2828239"/>
            <a:ext cx="2010785" cy="20107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700" b="1" dirty="0">
                <a:solidFill>
                  <a:srgbClr val="00B0F0"/>
                </a:solidFill>
              </a:rPr>
              <a:t>Vous </a:t>
            </a:r>
            <a:r>
              <a:rPr lang="fr-fr" sz="1700" b="1" dirty="0">
                <a:solidFill>
                  <a:schemeClr val="accent5"/>
                </a:solidFill>
                <a:latin typeface="+mj-lt"/>
              </a:rPr>
              <a:t>CONNAISSEZ</a:t>
            </a:r>
            <a:r>
              <a:rPr lang="fr-fr" sz="1700" b="1" dirty="0">
                <a:solidFill>
                  <a:srgbClr val="00B0F0"/>
                </a:solidFill>
              </a:rPr>
              <a:t> la réponse</a:t>
            </a:r>
          </a:p>
        </p:txBody>
      </p:sp>
      <p:sp>
        <p:nvSpPr>
          <p:cNvPr id="16" name="TextBox 15">
            <a:extLst>
              <a:ext uri="{FF2B5EF4-FFF2-40B4-BE49-F238E27FC236}">
                <a16:creationId xmlns:a16="http://schemas.microsoft.com/office/drawing/2014/main" id="{49BE1733-623A-FD26-E3F2-BD605C261E73}"/>
              </a:ext>
            </a:extLst>
          </p:cNvPr>
          <p:cNvSpPr txBox="1"/>
          <p:nvPr/>
        </p:nvSpPr>
        <p:spPr>
          <a:xfrm>
            <a:off x="2857439" y="3325800"/>
            <a:ext cx="2010784" cy="1323439"/>
          </a:xfrm>
          <a:prstGeom prst="rect">
            <a:avLst/>
          </a:prstGeom>
          <a:noFill/>
        </p:spPr>
        <p:txBody>
          <a:bodyPr wrap="square" rtlCol="0">
            <a:spAutoFit/>
          </a:bodyPr>
          <a:lstStyle/>
          <a:p>
            <a:pPr marL="342900" indent="-252000">
              <a:buFont typeface="Arial" panose="020B0604020202020204" pitchFamily="34" charset="0"/>
              <a:buChar char="•"/>
            </a:pPr>
            <a:r>
              <a:rPr lang="fr-fr" sz="2000" dirty="0">
                <a:solidFill>
                  <a:schemeClr val="accent6">
                    <a:lumMod val="50000"/>
                  </a:schemeClr>
                </a:solidFill>
              </a:rPr>
              <a:t>Retourner la question ou</a:t>
            </a:r>
          </a:p>
          <a:p>
            <a:pPr marL="342900" indent="-252000">
              <a:buFont typeface="Arial" panose="020B0604020202020204" pitchFamily="34" charset="0"/>
              <a:buChar char="•"/>
            </a:pPr>
            <a:r>
              <a:rPr lang="fr-fr" sz="2000" dirty="0">
                <a:solidFill>
                  <a:schemeClr val="accent6">
                    <a:lumMod val="50000"/>
                  </a:schemeClr>
                </a:solidFill>
              </a:rPr>
              <a:t>Relayer ou</a:t>
            </a:r>
          </a:p>
          <a:p>
            <a:pPr marL="342900" indent="-252000">
              <a:buFont typeface="Arial" panose="020B0604020202020204" pitchFamily="34" charset="0"/>
              <a:buChar char="•"/>
            </a:pPr>
            <a:r>
              <a:rPr lang="fr-fr" sz="2000" dirty="0">
                <a:solidFill>
                  <a:schemeClr val="accent6">
                    <a:lumMod val="50000"/>
                  </a:schemeClr>
                </a:solidFill>
              </a:rPr>
              <a:t>Passer</a:t>
            </a:r>
          </a:p>
        </p:txBody>
      </p:sp>
      <p:sp>
        <p:nvSpPr>
          <p:cNvPr id="17" name="TextBox 16">
            <a:extLst>
              <a:ext uri="{FF2B5EF4-FFF2-40B4-BE49-F238E27FC236}">
                <a16:creationId xmlns:a16="http://schemas.microsoft.com/office/drawing/2014/main" id="{B9AC770F-E9CE-76AB-7BB2-32152E215086}"/>
              </a:ext>
            </a:extLst>
          </p:cNvPr>
          <p:cNvSpPr txBox="1"/>
          <p:nvPr/>
        </p:nvSpPr>
        <p:spPr>
          <a:xfrm>
            <a:off x="7827323" y="3171912"/>
            <a:ext cx="3436939" cy="1323439"/>
          </a:xfrm>
          <a:prstGeom prst="rect">
            <a:avLst/>
          </a:prstGeom>
          <a:noFill/>
        </p:spPr>
        <p:txBody>
          <a:bodyPr wrap="square" rtlCol="0">
            <a:spAutoFit/>
          </a:bodyPr>
          <a:lstStyle/>
          <a:p>
            <a:pPr marL="342900" indent="-252000">
              <a:buFont typeface="Arial" panose="020B0604020202020204" pitchFamily="34" charset="0"/>
              <a:buChar char="•"/>
            </a:pPr>
            <a:r>
              <a:rPr lang="fr-fr" sz="2000" dirty="0">
                <a:solidFill>
                  <a:schemeClr val="accent6">
                    <a:lumMod val="50000"/>
                  </a:schemeClr>
                </a:solidFill>
              </a:rPr>
              <a:t>Répondre,</a:t>
            </a:r>
          </a:p>
          <a:p>
            <a:pPr marL="342900" indent="-252000">
              <a:buFont typeface="Arial" panose="020B0604020202020204" pitchFamily="34" charset="0"/>
              <a:buChar char="•"/>
            </a:pPr>
            <a:r>
              <a:rPr lang="fr-fr" sz="2000" dirty="0">
                <a:solidFill>
                  <a:schemeClr val="accent6">
                    <a:lumMod val="50000"/>
                  </a:schemeClr>
                </a:solidFill>
              </a:rPr>
              <a:t>Retourner la question ou</a:t>
            </a:r>
          </a:p>
          <a:p>
            <a:pPr marL="342900" indent="-252000">
              <a:buFont typeface="Arial" panose="020B0604020202020204" pitchFamily="34" charset="0"/>
              <a:buChar char="•"/>
            </a:pPr>
            <a:r>
              <a:rPr lang="fr-fr" sz="2000" dirty="0">
                <a:solidFill>
                  <a:schemeClr val="accent6">
                    <a:lumMod val="50000"/>
                  </a:schemeClr>
                </a:solidFill>
              </a:rPr>
              <a:t>Relayer ou</a:t>
            </a:r>
          </a:p>
          <a:p>
            <a:pPr marL="342900" indent="-252000">
              <a:buFont typeface="Arial" panose="020B0604020202020204" pitchFamily="34" charset="0"/>
              <a:buChar char="•"/>
            </a:pPr>
            <a:r>
              <a:rPr lang="fr-fr" sz="2000" dirty="0">
                <a:solidFill>
                  <a:schemeClr val="accent6">
                    <a:lumMod val="50000"/>
                  </a:schemeClr>
                </a:solidFill>
              </a:rPr>
              <a:t>Passer</a:t>
            </a:r>
          </a:p>
        </p:txBody>
      </p:sp>
      <p:sp>
        <p:nvSpPr>
          <p:cNvPr id="18" name="TextBox 17">
            <a:extLst>
              <a:ext uri="{FF2B5EF4-FFF2-40B4-BE49-F238E27FC236}">
                <a16:creationId xmlns:a16="http://schemas.microsoft.com/office/drawing/2014/main" id="{5EAD10A0-3C2B-3B08-E858-08F343543AA9}"/>
              </a:ext>
            </a:extLst>
          </p:cNvPr>
          <p:cNvSpPr txBox="1"/>
          <p:nvPr/>
        </p:nvSpPr>
        <p:spPr>
          <a:xfrm>
            <a:off x="5143499" y="5144412"/>
            <a:ext cx="6874329" cy="1323439"/>
          </a:xfrm>
          <a:prstGeom prst="rect">
            <a:avLst/>
          </a:prstGeom>
          <a:noFill/>
        </p:spPr>
        <p:txBody>
          <a:bodyPr wrap="square" rtlCol="0">
            <a:spAutoFit/>
          </a:bodyPr>
          <a:lstStyle/>
          <a:p>
            <a:r>
              <a:rPr lang="fr-fr" sz="2000" b="1" i="0" u="none" strike="noStrike" cap="none" dirty="0">
                <a:solidFill>
                  <a:schemeClr val="tx2"/>
                </a:solidFill>
                <a:ea typeface="Calibri"/>
                <a:cs typeface="Calibri"/>
                <a:sym typeface="Calibri"/>
              </a:rPr>
              <a:t>Objectif de la décision :</a:t>
            </a:r>
          </a:p>
          <a:p>
            <a:r>
              <a:rPr lang="fr-fr" sz="2000" dirty="0">
                <a:solidFill>
                  <a:schemeClr val="tx2"/>
                </a:solidFill>
                <a:ea typeface="Calibri"/>
                <a:cs typeface="Calibri"/>
                <a:sym typeface="Calibri"/>
              </a:rPr>
              <a:t>Chercher le juste équilibre entre la nécessité pour les participants de s'impliquer activement et la nécessité d'avancer dans le programme</a:t>
            </a:r>
            <a:endParaRPr lang="en-US" sz="2000" dirty="0">
              <a:solidFill>
                <a:schemeClr val="tx2"/>
              </a:solidFill>
              <a:ea typeface="Calibri"/>
              <a:cs typeface="Calibri"/>
              <a:sym typeface="Corbel"/>
            </a:endParaRPr>
          </a:p>
        </p:txBody>
      </p:sp>
      <p:pic>
        <p:nvPicPr>
          <p:cNvPr id="20" name="Graphic 19" descr="Cible avec remplissage uni">
            <a:extLst>
              <a:ext uri="{FF2B5EF4-FFF2-40B4-BE49-F238E27FC236}">
                <a16:creationId xmlns:a16="http://schemas.microsoft.com/office/drawing/2014/main" id="{A667EA4F-A9D1-16B8-7E0F-B2B90B3C66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65600" y="5298790"/>
            <a:ext cx="914400" cy="914400"/>
          </a:xfrm>
          <a:prstGeom prst="rect">
            <a:avLst/>
          </a:prstGeom>
        </p:spPr>
      </p:pic>
      <p:sp>
        <p:nvSpPr>
          <p:cNvPr id="2" name="Text Placeholder 1">
            <a:extLst>
              <a:ext uri="{FF2B5EF4-FFF2-40B4-BE49-F238E27FC236}">
                <a16:creationId xmlns:a16="http://schemas.microsoft.com/office/drawing/2014/main" id="{50A1BBCA-AD2E-6364-13CF-9620F67B6980}"/>
              </a:ext>
            </a:extLst>
          </p:cNvPr>
          <p:cNvSpPr txBox="1">
            <a:spLocks/>
          </p:cNvSpPr>
          <p:nvPr/>
        </p:nvSpPr>
        <p:spPr>
          <a:xfrm>
            <a:off x="1498599" y="555712"/>
            <a:ext cx="8429171" cy="46668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Session 1 : Compétences clés de l'animation</a:t>
            </a:r>
          </a:p>
        </p:txBody>
      </p:sp>
      <p:sp>
        <p:nvSpPr>
          <p:cNvPr id="3" name="Text Placeholder 2">
            <a:extLst>
              <a:ext uri="{FF2B5EF4-FFF2-40B4-BE49-F238E27FC236}">
                <a16:creationId xmlns:a16="http://schemas.microsoft.com/office/drawing/2014/main" id="{FE7EE4EF-7D5D-5806-4D34-FE5F333A053C}"/>
              </a:ext>
            </a:extLst>
          </p:cNvPr>
          <p:cNvSpPr>
            <a:spLocks noGrp="1"/>
          </p:cNvSpPr>
          <p:nvPr>
            <p:ph type="body" sz="quarter" idx="11"/>
          </p:nvPr>
        </p:nvSpPr>
        <p:spPr>
          <a:xfrm>
            <a:off x="1498600" y="1051414"/>
            <a:ext cx="3276600" cy="247650"/>
          </a:xfrm>
        </p:spPr>
        <p:txBody>
          <a:bodyPr>
            <a:normAutofit fontScale="85000" lnSpcReduction="20000"/>
          </a:bodyPr>
          <a:lstStyle/>
          <a:p>
            <a:r>
              <a:rPr lang="fr-fr" dirty="0"/>
              <a:t>Rappels</a:t>
            </a:r>
          </a:p>
        </p:txBody>
      </p:sp>
    </p:spTree>
    <p:extLst>
      <p:ext uri="{BB962C8B-B14F-4D97-AF65-F5344CB8AC3E}">
        <p14:creationId xmlns:p14="http://schemas.microsoft.com/office/powerpoint/2010/main" val="405259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1" grpId="0" animBg="1"/>
      <p:bldP spid="14" grpId="0" animBg="1"/>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2CD7A24-6EC3-6761-9E8B-E0363895572F}"/>
              </a:ext>
            </a:extLst>
          </p:cNvPr>
          <p:cNvSpPr>
            <a:spLocks noGrp="1"/>
          </p:cNvSpPr>
          <p:nvPr>
            <p:ph type="body" sz="quarter" idx="12"/>
          </p:nvPr>
        </p:nvSpPr>
        <p:spPr>
          <a:xfrm>
            <a:off x="800100" y="2469444"/>
            <a:ext cx="9080170" cy="3187118"/>
          </a:xfrm>
        </p:spPr>
        <p:txBody>
          <a:bodyPr>
            <a:normAutofit/>
          </a:bodyPr>
          <a:lstStyle/>
          <a:p>
            <a:pPr marL="288000" indent="-288000">
              <a:lnSpc>
                <a:spcPct val="100000"/>
              </a:lnSpc>
              <a:buSzPts val="3000"/>
              <a:buFont typeface="Calibri"/>
              <a:buChar char="•"/>
            </a:pPr>
            <a:r>
              <a:rPr lang="fr-fr" sz="2400" b="0" dirty="0">
                <a:ea typeface="Calibri"/>
                <a:cs typeface="Calibri"/>
                <a:sym typeface="Calibri"/>
              </a:rPr>
              <a:t>Savoir quand partager vos histoires pour vous aider à créer le lien et à impliquer les participants</a:t>
            </a:r>
          </a:p>
          <a:p>
            <a:pPr marL="288000" indent="-288000">
              <a:lnSpc>
                <a:spcPct val="100000"/>
              </a:lnSpc>
              <a:buSzPts val="3000"/>
              <a:buFont typeface="Calibri"/>
              <a:buChar char="•"/>
            </a:pPr>
            <a:endParaRPr lang="en-US" sz="2400" b="0" dirty="0">
              <a:ea typeface="Calibri"/>
              <a:cs typeface="Calibri"/>
              <a:sym typeface="Calibri"/>
            </a:endParaRPr>
          </a:p>
          <a:p>
            <a:pPr marL="288000" indent="-288000">
              <a:lnSpc>
                <a:spcPct val="100000"/>
              </a:lnSpc>
              <a:buSzPts val="3000"/>
              <a:buFont typeface="Calibri"/>
              <a:buChar char="•"/>
            </a:pPr>
            <a:r>
              <a:rPr lang="fr-fr" sz="2400" b="0" dirty="0">
                <a:ea typeface="Calibri"/>
                <a:cs typeface="Calibri"/>
                <a:sym typeface="Calibri"/>
              </a:rPr>
              <a:t>Identifier les domaines de l'animation sur lesquels vous exercer</a:t>
            </a:r>
          </a:p>
        </p:txBody>
      </p:sp>
      <p:sp>
        <p:nvSpPr>
          <p:cNvPr id="10" name="Text Placeholder 9">
            <a:extLst>
              <a:ext uri="{FF2B5EF4-FFF2-40B4-BE49-F238E27FC236}">
                <a16:creationId xmlns:a16="http://schemas.microsoft.com/office/drawing/2014/main" id="{53B3383C-39AA-E520-28D1-D189C3FB016D}"/>
              </a:ext>
            </a:extLst>
          </p:cNvPr>
          <p:cNvSpPr>
            <a:spLocks noGrp="1"/>
          </p:cNvSpPr>
          <p:nvPr>
            <p:ph type="body" sz="quarter" idx="10"/>
          </p:nvPr>
        </p:nvSpPr>
        <p:spPr>
          <a:xfrm>
            <a:off x="800100" y="1439102"/>
            <a:ext cx="7667006" cy="687426"/>
          </a:xfrm>
        </p:spPr>
        <p:txBody>
          <a:bodyPr>
            <a:noAutofit/>
          </a:bodyPr>
          <a:lstStyle/>
          <a:p>
            <a:r>
              <a:rPr lang="fr-fr" dirty="0"/>
              <a:t>Objectifs de la session 2</a:t>
            </a:r>
          </a:p>
        </p:txBody>
      </p:sp>
    </p:spTree>
    <p:extLst>
      <p:ext uri="{BB962C8B-B14F-4D97-AF65-F5344CB8AC3E}">
        <p14:creationId xmlns:p14="http://schemas.microsoft.com/office/powerpoint/2010/main" val="335385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E326328-B826-5AB4-2CEA-D424618CD218}"/>
              </a:ext>
            </a:extLst>
          </p:cNvPr>
          <p:cNvSpPr>
            <a:spLocks noGrp="1"/>
          </p:cNvSpPr>
          <p:nvPr>
            <p:ph type="body" sz="quarter" idx="10"/>
          </p:nvPr>
        </p:nvSpPr>
        <p:spPr/>
        <p:txBody>
          <a:bodyPr/>
          <a:lstStyle/>
          <a:p>
            <a:r>
              <a:rPr lang="fr-fr" dirty="0"/>
              <a:t>Programme</a:t>
            </a:r>
          </a:p>
        </p:txBody>
      </p:sp>
      <p:sp>
        <p:nvSpPr>
          <p:cNvPr id="6" name="Text Placeholder 5">
            <a:extLst>
              <a:ext uri="{FF2B5EF4-FFF2-40B4-BE49-F238E27FC236}">
                <a16:creationId xmlns:a16="http://schemas.microsoft.com/office/drawing/2014/main" id="{E558A4F3-697D-B7E6-1ACA-F5B439F3496B}"/>
              </a:ext>
            </a:extLst>
          </p:cNvPr>
          <p:cNvSpPr>
            <a:spLocks noGrp="1"/>
          </p:cNvSpPr>
          <p:nvPr>
            <p:ph type="body" sz="quarter" idx="11"/>
          </p:nvPr>
        </p:nvSpPr>
        <p:spPr>
          <a:xfrm>
            <a:off x="1483360" y="1005693"/>
            <a:ext cx="3276600" cy="466685"/>
          </a:xfrm>
        </p:spPr>
        <p:txBody>
          <a:bodyPr>
            <a:normAutofit/>
          </a:bodyPr>
          <a:lstStyle/>
          <a:p>
            <a:r>
              <a:rPr lang="fr-fr" sz="1800" dirty="0"/>
              <a:t>Formation à l'animation</a:t>
            </a:r>
          </a:p>
        </p:txBody>
      </p:sp>
      <p:graphicFrame>
        <p:nvGraphicFramePr>
          <p:cNvPr id="7" name="Table 6">
            <a:extLst>
              <a:ext uri="{FF2B5EF4-FFF2-40B4-BE49-F238E27FC236}">
                <a16:creationId xmlns:a16="http://schemas.microsoft.com/office/drawing/2014/main" id="{D4292D2E-0245-6921-CC6F-5304D07AC708}"/>
              </a:ext>
            </a:extLst>
          </p:cNvPr>
          <p:cNvGraphicFramePr>
            <a:graphicFrameLocks noGrp="1"/>
          </p:cNvGraphicFramePr>
          <p:nvPr>
            <p:extLst>
              <p:ext uri="{D42A27DB-BD31-4B8C-83A1-F6EECF244321}">
                <p14:modId xmlns:p14="http://schemas.microsoft.com/office/powerpoint/2010/main" val="674135301"/>
              </p:ext>
            </p:extLst>
          </p:nvPr>
        </p:nvGraphicFramePr>
        <p:xfrm>
          <a:off x="1498600" y="1548578"/>
          <a:ext cx="9676081" cy="5039998"/>
        </p:xfrm>
        <a:graphic>
          <a:graphicData uri="http://schemas.openxmlformats.org/drawingml/2006/table">
            <a:tbl>
              <a:tblPr bandRow="1">
                <a:tableStyleId>{22838BEF-8BB2-4498-84A7-C5851F593DF1}</a:tableStyleId>
              </a:tblPr>
              <a:tblGrid>
                <a:gridCol w="1541521">
                  <a:extLst>
                    <a:ext uri="{9D8B030D-6E8A-4147-A177-3AD203B41FA5}">
                      <a16:colId xmlns:a16="http://schemas.microsoft.com/office/drawing/2014/main" val="2327306952"/>
                    </a:ext>
                  </a:extLst>
                </a:gridCol>
                <a:gridCol w="8134560">
                  <a:extLst>
                    <a:ext uri="{9D8B030D-6E8A-4147-A177-3AD203B41FA5}">
                      <a16:colId xmlns:a16="http://schemas.microsoft.com/office/drawing/2014/main" val="4207249454"/>
                    </a:ext>
                  </a:extLst>
                </a:gridCol>
              </a:tblGrid>
              <a:tr h="534050">
                <a:tc>
                  <a:txBody>
                    <a:bodyPr/>
                    <a:lstStyle/>
                    <a:p>
                      <a:pPr marL="182880" marR="0" algn="ctr">
                        <a:spcBef>
                          <a:spcPts val="0"/>
                        </a:spcBef>
                        <a:spcAft>
                          <a:spcPts val="0"/>
                        </a:spcAft>
                      </a:pPr>
                      <a:r>
                        <a:rPr lang="fr-fr" sz="2000" b="1" dirty="0">
                          <a:solidFill>
                            <a:schemeClr val="bg1"/>
                          </a:solidFill>
                          <a:latin typeface="Ubuntu Light" panose="020B0304030602030204" pitchFamily="34" charset="0"/>
                        </a:rPr>
                        <a:t>DURÉE</a:t>
                      </a:r>
                    </a:p>
                  </a:txBody>
                  <a:tcPr marL="71545" marR="71545" marT="86119" marB="861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1407E"/>
                    </a:solidFill>
                  </a:tcPr>
                </a:tc>
                <a:tc>
                  <a:txBody>
                    <a:bodyPr/>
                    <a:lstStyle/>
                    <a:p>
                      <a:pPr marL="182880" marR="0">
                        <a:spcBef>
                          <a:spcPts val="0"/>
                        </a:spcBef>
                        <a:spcAft>
                          <a:spcPts val="0"/>
                        </a:spcAft>
                      </a:pPr>
                      <a:r>
                        <a:rPr lang="fr-fr" sz="2000" b="1" dirty="0">
                          <a:solidFill>
                            <a:schemeClr val="bg1"/>
                          </a:solidFill>
                          <a:latin typeface="Ubuntu Light" panose="020B0304030602030204" pitchFamily="34" charset="0"/>
                        </a:rPr>
                        <a:t>POINT DU PROGRAMME</a:t>
                      </a:r>
                    </a:p>
                  </a:txBody>
                  <a:tcPr marL="71545" marR="71545" marT="86119" marB="861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1407E"/>
                    </a:solidFill>
                  </a:tcPr>
                </a:tc>
                <a:extLst>
                  <a:ext uri="{0D108BD9-81ED-4DB2-BD59-A6C34878D82A}">
                    <a16:rowId xmlns:a16="http://schemas.microsoft.com/office/drawing/2014/main" val="1866213412"/>
                  </a:ext>
                </a:extLst>
              </a:tr>
              <a:tr h="473537">
                <a:tc>
                  <a:txBody>
                    <a:bodyPr/>
                    <a:lstStyle/>
                    <a:p>
                      <a:pPr marL="457200" marR="0">
                        <a:spcBef>
                          <a:spcPts val="0"/>
                        </a:spcBef>
                        <a:spcAft>
                          <a:spcPts val="0"/>
                        </a:spcAft>
                      </a:pPr>
                      <a:r>
                        <a:rPr lang="fr-fr" sz="1800" b="1" dirty="0">
                          <a:solidFill>
                            <a:srgbClr val="346BA6"/>
                          </a:solidFill>
                          <a:latin typeface="Ubuntu Light" panose="020B0304030602030204" pitchFamily="34" charset="0"/>
                        </a:rPr>
                        <a:t>0:00</a:t>
                      </a:r>
                    </a:p>
                  </a:txBody>
                  <a:tcPr marL="71545" marR="71545" marT="86119" marB="86119" anchor="ctr">
                    <a:lnL w="12700" cmpd="sng">
                      <a:noFill/>
                    </a:lnL>
                    <a:lnR w="12700" cmpd="sng">
                      <a:noFill/>
                    </a:lnR>
                    <a:lnT w="12700" cap="flat" cmpd="sng" algn="ctr">
                      <a:noFill/>
                      <a:prstDash val="solid"/>
                      <a:round/>
                      <a:headEnd type="none" w="med" len="med"/>
                      <a:tailEnd type="none" w="med" len="med"/>
                    </a:lnT>
                    <a:lnB w="19050" cap="flat" cmpd="sng" algn="ctr">
                      <a:solidFill>
                        <a:srgbClr val="42ACE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fr-fr" sz="1800" b="0" u="none" strike="noStrike" kern="1200" cap="none" dirty="0">
                          <a:solidFill>
                            <a:schemeClr val="tx1"/>
                          </a:solidFill>
                          <a:latin typeface="+mn-lt"/>
                          <a:ea typeface="+mn-ea"/>
                          <a:cs typeface="+mn-cs"/>
                        </a:rPr>
                        <a:t>Lancement et présentations, objectifs, programme, normes d'apprentissage</a:t>
                      </a:r>
                    </a:p>
                  </a:txBody>
                  <a:tcPr marL="71545" marR="71545" marT="86119" marB="86119" anchor="ctr">
                    <a:lnL w="12700" cmpd="sng">
                      <a:noFill/>
                    </a:lnL>
                    <a:lnR w="12700" cmpd="sng">
                      <a:noFill/>
                    </a:lnR>
                    <a:lnT w="12700" cap="flat" cmpd="sng" algn="ctr">
                      <a:noFill/>
                      <a:prstDash val="solid"/>
                      <a:round/>
                      <a:headEnd type="none" w="med" len="med"/>
                      <a:tailEnd type="none" w="med" len="med"/>
                    </a:lnT>
                    <a:lnB w="19050" cap="flat" cmpd="sng" algn="ctr">
                      <a:solidFill>
                        <a:srgbClr val="42AC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257164"/>
                  </a:ext>
                </a:extLst>
              </a:tr>
              <a:tr h="574952">
                <a:tc>
                  <a:txBody>
                    <a:bodyPr/>
                    <a:lstStyle/>
                    <a:p>
                      <a:pPr marL="457200" marR="0">
                        <a:spcBef>
                          <a:spcPts val="0"/>
                        </a:spcBef>
                        <a:spcAft>
                          <a:spcPts val="0"/>
                        </a:spcAft>
                      </a:pPr>
                      <a:r>
                        <a:rPr lang="fr-fr" sz="1800" b="1" dirty="0">
                          <a:solidFill>
                            <a:srgbClr val="346BA6"/>
                          </a:solidFill>
                          <a:latin typeface="Ubuntu Light" panose="020B0304030602030204" pitchFamily="34" charset="0"/>
                        </a:rPr>
                        <a:t>0:10</a:t>
                      </a:r>
                    </a:p>
                  </a:txBody>
                  <a:tcPr marL="71545" marR="71545" marT="86119" marB="86119" anchor="ctr">
                    <a:lnL w="12700" cmpd="sng">
                      <a:noFill/>
                    </a:lnL>
                    <a:lnR w="12700" cmpd="sng">
                      <a:noFill/>
                    </a:lnR>
                    <a:lnT w="19050" cap="flat" cmpd="sng" algn="ctr">
                      <a:solidFill>
                        <a:srgbClr val="42ACE2"/>
                      </a:solidFill>
                      <a:prstDash val="solid"/>
                      <a:round/>
                      <a:headEnd type="none" w="med" len="med"/>
                      <a:tailEnd type="none" w="med" len="med"/>
                    </a:lnT>
                    <a:lnB w="19050" cap="flat" cmpd="sng" algn="ctr">
                      <a:solidFill>
                        <a:srgbClr val="42ACE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3600" marR="0" lvl="0" indent="0" algn="l" rtl="0">
                        <a:lnSpc>
                          <a:spcPct val="100000"/>
                        </a:lnSpc>
                        <a:spcBef>
                          <a:spcPts val="0"/>
                        </a:spcBef>
                        <a:spcAft>
                          <a:spcPts val="0"/>
                        </a:spcAft>
                        <a:buClr>
                          <a:srgbClr val="000000"/>
                        </a:buClr>
                        <a:buSzPts val="2000"/>
                        <a:buFont typeface="Arial"/>
                        <a:buNone/>
                      </a:pPr>
                      <a:r>
                        <a:rPr lang="fr-fr" sz="1800" b="0" u="none" strike="noStrike" kern="1200" cap="none" dirty="0">
                          <a:solidFill>
                            <a:schemeClr val="tx1"/>
                          </a:solidFill>
                          <a:latin typeface="+mn-lt"/>
                          <a:ea typeface="+mn-ea"/>
                          <a:cs typeface="+mn-cs"/>
                        </a:rPr>
                        <a:t>Avant de commencer : Le Pouvoir de Raconter votre Histoire </a:t>
                      </a:r>
                    </a:p>
                  </a:txBody>
                  <a:tcPr marL="71545" marR="71545" marT="86119" marB="86119" anchor="ctr">
                    <a:lnL w="12700" cmpd="sng">
                      <a:noFill/>
                    </a:lnL>
                    <a:lnR w="12700" cmpd="sng">
                      <a:noFill/>
                    </a:lnR>
                    <a:lnT w="19050" cap="flat" cmpd="sng" algn="ctr">
                      <a:solidFill>
                        <a:srgbClr val="42ACE2"/>
                      </a:solidFill>
                      <a:prstDash val="solid"/>
                      <a:round/>
                      <a:headEnd type="none" w="med" len="med"/>
                      <a:tailEnd type="none" w="med" len="med"/>
                    </a:lnT>
                    <a:lnB w="19050" cap="flat" cmpd="sng" algn="ctr">
                      <a:solidFill>
                        <a:srgbClr val="42AC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6103661"/>
                  </a:ext>
                </a:extLst>
              </a:tr>
              <a:tr h="574952">
                <a:tc>
                  <a:txBody>
                    <a:bodyPr/>
                    <a:lstStyle/>
                    <a:p>
                      <a:pPr marL="457200" marR="0">
                        <a:spcBef>
                          <a:spcPts val="0"/>
                        </a:spcBef>
                        <a:spcAft>
                          <a:spcPts val="0"/>
                        </a:spcAft>
                      </a:pPr>
                      <a:r>
                        <a:rPr lang="fr-fr" sz="1800" b="1" dirty="0">
                          <a:solidFill>
                            <a:srgbClr val="346BA6"/>
                          </a:solidFill>
                          <a:latin typeface="Ubuntu Light" panose="020B0304030602030204" pitchFamily="34" charset="0"/>
                        </a:rPr>
                        <a:t>0:25</a:t>
                      </a:r>
                    </a:p>
                  </a:txBody>
                  <a:tcPr marL="71545" marR="71545" marT="86119" marB="86119" anchor="ctr">
                    <a:lnL w="12700" cmpd="sng">
                      <a:noFill/>
                    </a:lnL>
                    <a:lnR w="12700" cmpd="sng">
                      <a:noFill/>
                    </a:lnR>
                    <a:lnT w="19050" cap="flat" cmpd="sng" algn="ctr">
                      <a:solidFill>
                        <a:srgbClr val="42ACE2"/>
                      </a:solidFill>
                      <a:prstDash val="solid"/>
                      <a:round/>
                      <a:headEnd type="none" w="med" len="med"/>
                      <a:tailEnd type="none" w="med" len="med"/>
                    </a:lnT>
                    <a:lnB w="19050" cap="flat" cmpd="sng" algn="ctr">
                      <a:solidFill>
                        <a:srgbClr val="42ACE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3600" marR="0" lvl="0" indent="0" algn="l" rtl="0">
                        <a:lnSpc>
                          <a:spcPct val="100000"/>
                        </a:lnSpc>
                        <a:spcBef>
                          <a:spcPts val="0"/>
                        </a:spcBef>
                        <a:spcAft>
                          <a:spcPts val="0"/>
                        </a:spcAft>
                        <a:buClr>
                          <a:srgbClr val="000000"/>
                        </a:buClr>
                        <a:buSzPts val="2000"/>
                        <a:buFont typeface="Arial"/>
                        <a:buNone/>
                      </a:pPr>
                      <a:r>
                        <a:rPr lang="fr-fr" sz="1800" b="0" u="none" strike="noStrike" kern="1200" cap="none" dirty="0">
                          <a:solidFill>
                            <a:schemeClr val="tx1"/>
                          </a:solidFill>
                          <a:latin typeface="+mn-lt"/>
                          <a:ea typeface="+mn-ea"/>
                          <a:cs typeface="+mn-cs"/>
                        </a:rPr>
                        <a:t>Pourquoi les histoires sont si importantes dans l'animation </a:t>
                      </a:r>
                    </a:p>
                  </a:txBody>
                  <a:tcPr marL="71545" marR="71545" marT="86119" marB="86119" anchor="ctr">
                    <a:lnL w="12700" cmpd="sng">
                      <a:noFill/>
                    </a:lnL>
                    <a:lnR w="12700" cmpd="sng">
                      <a:noFill/>
                    </a:lnR>
                    <a:lnT w="19050" cap="flat" cmpd="sng" algn="ctr">
                      <a:solidFill>
                        <a:srgbClr val="42ACE2"/>
                      </a:solidFill>
                      <a:prstDash val="solid"/>
                      <a:round/>
                      <a:headEnd type="none" w="med" len="med"/>
                      <a:tailEnd type="none" w="med" len="med"/>
                    </a:lnT>
                    <a:lnB w="19050" cap="flat" cmpd="sng" algn="ctr">
                      <a:solidFill>
                        <a:srgbClr val="42AC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5172290"/>
                  </a:ext>
                </a:extLst>
              </a:tr>
              <a:tr h="582699">
                <a:tc>
                  <a:txBody>
                    <a:bodyPr/>
                    <a:lstStyle/>
                    <a:p>
                      <a:pPr marL="457200" marR="0">
                        <a:spcBef>
                          <a:spcPts val="0"/>
                        </a:spcBef>
                        <a:spcAft>
                          <a:spcPts val="0"/>
                        </a:spcAft>
                      </a:pPr>
                      <a:r>
                        <a:rPr lang="fr-fr" sz="1800" b="1" dirty="0">
                          <a:solidFill>
                            <a:srgbClr val="346BA6"/>
                          </a:solidFill>
                          <a:latin typeface="Ubuntu Light" panose="020B0304030602030204" pitchFamily="34" charset="0"/>
                        </a:rPr>
                        <a:t>0:35</a:t>
                      </a:r>
                    </a:p>
                  </a:txBody>
                  <a:tcPr marL="71545" marR="71545" marT="86119" marB="86119" anchor="ctr">
                    <a:lnL w="12700" cmpd="sng">
                      <a:noFill/>
                    </a:lnL>
                    <a:lnR w="12700" cmpd="sng">
                      <a:noFill/>
                    </a:lnR>
                    <a:lnT w="19050" cap="flat" cmpd="sng" algn="ctr">
                      <a:solidFill>
                        <a:srgbClr val="42ACE2"/>
                      </a:solidFill>
                      <a:prstDash val="solid"/>
                      <a:round/>
                      <a:headEnd type="none" w="med" len="med"/>
                      <a:tailEnd type="none" w="med" len="med"/>
                    </a:lnT>
                    <a:lnB w="19050" cap="flat" cmpd="sng" algn="ctr">
                      <a:solidFill>
                        <a:srgbClr val="42ACE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3600" marR="0" lvl="0" indent="0" algn="l" rtl="0">
                        <a:lnSpc>
                          <a:spcPct val="100000"/>
                        </a:lnSpc>
                        <a:spcBef>
                          <a:spcPts val="0"/>
                        </a:spcBef>
                        <a:spcAft>
                          <a:spcPts val="0"/>
                        </a:spcAft>
                        <a:buClr>
                          <a:srgbClr val="000000"/>
                        </a:buClr>
                        <a:buSzPts val="2000"/>
                        <a:buFont typeface="Arial"/>
                        <a:buNone/>
                      </a:pPr>
                      <a:r>
                        <a:rPr lang="fr-fr" sz="1800" b="0" u="none" strike="noStrike" kern="1200" cap="none" dirty="0">
                          <a:solidFill>
                            <a:schemeClr val="tx1"/>
                          </a:solidFill>
                          <a:latin typeface="+mn-lt"/>
                          <a:ea typeface="+mn-ea"/>
                          <a:cs typeface="+mn-cs"/>
                        </a:rPr>
                        <a:t>Connecter mon histoire à d'autres : Partie 1</a:t>
                      </a:r>
                    </a:p>
                  </a:txBody>
                  <a:tcPr marL="71545" marR="71545" marT="86119" marB="86119" anchor="ctr">
                    <a:lnL w="12700" cmpd="sng">
                      <a:noFill/>
                    </a:lnL>
                    <a:lnR w="12700" cmpd="sng">
                      <a:noFill/>
                    </a:lnR>
                    <a:lnT w="19050" cap="flat" cmpd="sng" algn="ctr">
                      <a:solidFill>
                        <a:srgbClr val="42ACE2"/>
                      </a:solidFill>
                      <a:prstDash val="solid"/>
                      <a:round/>
                      <a:headEnd type="none" w="med" len="med"/>
                      <a:tailEnd type="none" w="med" len="med"/>
                    </a:lnT>
                    <a:lnB w="19050" cap="flat" cmpd="sng" algn="ctr">
                      <a:solidFill>
                        <a:srgbClr val="42AC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0580430"/>
                  </a:ext>
                </a:extLst>
              </a:tr>
              <a:tr h="574952">
                <a:tc>
                  <a:txBody>
                    <a:bodyPr/>
                    <a:lstStyle/>
                    <a:p>
                      <a:pPr marL="457200" marR="0">
                        <a:spcBef>
                          <a:spcPts val="0"/>
                        </a:spcBef>
                        <a:spcAft>
                          <a:spcPts val="0"/>
                        </a:spcAft>
                      </a:pPr>
                      <a:r>
                        <a:rPr lang="fr-fr" sz="1800" b="1" dirty="0">
                          <a:solidFill>
                            <a:srgbClr val="346BA6"/>
                          </a:solidFill>
                          <a:latin typeface="Ubuntu Light" panose="020B0304030602030204" pitchFamily="34" charset="0"/>
                        </a:rPr>
                        <a:t>1:20</a:t>
                      </a:r>
                    </a:p>
                  </a:txBody>
                  <a:tcPr marL="71545" marR="71545" marT="86119" marB="86119" anchor="ctr">
                    <a:lnL w="12700" cmpd="sng">
                      <a:noFill/>
                    </a:lnL>
                    <a:lnR w="12700" cmpd="sng">
                      <a:noFill/>
                    </a:lnR>
                    <a:lnT w="19050" cap="flat" cmpd="sng" algn="ctr">
                      <a:solidFill>
                        <a:srgbClr val="42ACE2"/>
                      </a:solidFill>
                      <a:prstDash val="solid"/>
                      <a:round/>
                      <a:headEnd type="none" w="med" len="med"/>
                      <a:tailEnd type="none" w="med" len="med"/>
                    </a:lnT>
                    <a:lnB w="19050" cap="flat" cmpd="sng" algn="ctr">
                      <a:solidFill>
                        <a:srgbClr val="42ACE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Ubuntu Light" panose="020B0304030602030204" pitchFamily="34" charset="0"/>
                        </a:rPr>
                        <a:t>PAUSE</a:t>
                      </a:r>
                    </a:p>
                  </a:txBody>
                  <a:tcPr marL="71545" marR="71545" marT="86119" marB="86119" anchor="ctr">
                    <a:lnL w="12700" cmpd="sng">
                      <a:noFill/>
                    </a:lnL>
                    <a:lnR w="12700" cmpd="sng">
                      <a:noFill/>
                    </a:lnR>
                    <a:lnT w="19050" cap="flat" cmpd="sng" algn="ctr">
                      <a:solidFill>
                        <a:srgbClr val="42ACE2"/>
                      </a:solidFill>
                      <a:prstDash val="solid"/>
                      <a:round/>
                      <a:headEnd type="none" w="med" len="med"/>
                      <a:tailEnd type="none" w="med" len="med"/>
                    </a:lnT>
                    <a:lnB w="19050" cap="flat" cmpd="sng" algn="ctr">
                      <a:solidFill>
                        <a:srgbClr val="42AC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6310196"/>
                  </a:ext>
                </a:extLst>
              </a:tr>
              <a:tr h="574952">
                <a:tc>
                  <a:txBody>
                    <a:bodyPr/>
                    <a:lstStyle/>
                    <a:p>
                      <a:pPr marL="457200" marR="0">
                        <a:spcBef>
                          <a:spcPts val="0"/>
                        </a:spcBef>
                        <a:spcAft>
                          <a:spcPts val="0"/>
                        </a:spcAft>
                      </a:pPr>
                      <a:r>
                        <a:rPr lang="fr-fr" sz="1800" b="1" dirty="0">
                          <a:solidFill>
                            <a:srgbClr val="346BA6"/>
                          </a:solidFill>
                          <a:latin typeface="Ubuntu Light" panose="020B0304030602030204" pitchFamily="34" charset="0"/>
                        </a:rPr>
                        <a:t>1:25</a:t>
                      </a:r>
                    </a:p>
                  </a:txBody>
                  <a:tcPr marL="71545" marR="71545" marT="86119" marB="86119" anchor="ctr">
                    <a:lnL w="12700" cmpd="sng">
                      <a:noFill/>
                    </a:lnL>
                    <a:lnR w="12700" cmpd="sng">
                      <a:noFill/>
                    </a:lnR>
                    <a:lnT w="19050" cap="flat" cmpd="sng" algn="ctr">
                      <a:solidFill>
                        <a:srgbClr val="42ACE2"/>
                      </a:solidFill>
                      <a:prstDash val="solid"/>
                      <a:round/>
                      <a:headEnd type="none" w="med" len="med"/>
                      <a:tailEnd type="none" w="med" len="med"/>
                    </a:lnT>
                    <a:lnB w="19050" cap="flat" cmpd="sng" algn="ctr">
                      <a:solidFill>
                        <a:srgbClr val="42ACE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fr-fr" sz="1800" b="0" u="none" strike="noStrike" kern="1200" cap="none" dirty="0">
                          <a:solidFill>
                            <a:schemeClr val="tx1"/>
                          </a:solidFill>
                          <a:latin typeface="+mn-lt"/>
                          <a:ea typeface="+mn-ea"/>
                          <a:cs typeface="+mn-cs"/>
                        </a:rPr>
                        <a:t>Connecter mon histoire à d'autres : Partie 2</a:t>
                      </a:r>
                    </a:p>
                  </a:txBody>
                  <a:tcPr marL="71545" marR="71545" marT="86119" marB="86119" anchor="ctr">
                    <a:lnL w="12700" cmpd="sng">
                      <a:noFill/>
                    </a:lnL>
                    <a:lnR w="12700" cmpd="sng">
                      <a:noFill/>
                    </a:lnR>
                    <a:lnT w="19050" cap="flat" cmpd="sng" algn="ctr">
                      <a:solidFill>
                        <a:srgbClr val="42ACE2"/>
                      </a:solidFill>
                      <a:prstDash val="solid"/>
                      <a:round/>
                      <a:headEnd type="none" w="med" len="med"/>
                      <a:tailEnd type="none" w="med" len="med"/>
                    </a:lnT>
                    <a:lnB w="19050" cap="flat" cmpd="sng" algn="ctr">
                      <a:solidFill>
                        <a:srgbClr val="42AC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0257260"/>
                  </a:ext>
                </a:extLst>
              </a:tr>
              <a:tr h="574952">
                <a:tc>
                  <a:txBody>
                    <a:bodyPr/>
                    <a:lstStyle/>
                    <a:p>
                      <a:pPr marL="457200" marR="0">
                        <a:spcBef>
                          <a:spcPts val="0"/>
                        </a:spcBef>
                        <a:spcAft>
                          <a:spcPts val="0"/>
                        </a:spcAft>
                      </a:pPr>
                      <a:r>
                        <a:rPr lang="fr-fr" sz="1800" b="1" dirty="0">
                          <a:solidFill>
                            <a:srgbClr val="346BA6"/>
                          </a:solidFill>
                          <a:latin typeface="Ubuntu Light" panose="020B0304030602030204" pitchFamily="34" charset="0"/>
                        </a:rPr>
                        <a:t>1:50</a:t>
                      </a:r>
                    </a:p>
                  </a:txBody>
                  <a:tcPr marL="71545" marR="71545" marT="86119" marB="86119" anchor="ctr">
                    <a:lnL w="12700" cmpd="sng">
                      <a:noFill/>
                    </a:lnL>
                    <a:lnR w="12700" cmpd="sng">
                      <a:noFill/>
                    </a:lnR>
                    <a:lnT w="19050" cap="flat" cmpd="sng" algn="ctr">
                      <a:solidFill>
                        <a:srgbClr val="42ACE2"/>
                      </a:solidFill>
                      <a:prstDash val="solid"/>
                      <a:round/>
                      <a:headEnd type="none" w="med" len="med"/>
                      <a:tailEnd type="none" w="med" len="med"/>
                    </a:lnT>
                    <a:lnB w="19050" cap="flat" cmpd="sng" algn="ctr">
                      <a:solidFill>
                        <a:srgbClr val="42ACE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fr-fr" sz="1800" b="0" u="none" strike="noStrike" kern="1200" cap="none" dirty="0">
                          <a:solidFill>
                            <a:schemeClr val="tx1"/>
                          </a:solidFill>
                          <a:latin typeface="+mn-lt"/>
                          <a:ea typeface="+mn-ea"/>
                          <a:cs typeface="+mn-cs"/>
                        </a:rPr>
                        <a:t>Synthèse : Plan d'action</a:t>
                      </a:r>
                    </a:p>
                  </a:txBody>
                  <a:tcPr marL="71545" marR="71545" marT="86119" marB="86119" anchor="ctr">
                    <a:lnL w="12700" cmpd="sng">
                      <a:noFill/>
                    </a:lnL>
                    <a:lnR w="12700" cmpd="sng">
                      <a:noFill/>
                    </a:lnR>
                    <a:lnT w="19050" cap="flat" cmpd="sng" algn="ctr">
                      <a:solidFill>
                        <a:srgbClr val="42ACE2"/>
                      </a:solidFill>
                      <a:prstDash val="solid"/>
                      <a:round/>
                      <a:headEnd type="none" w="med" len="med"/>
                      <a:tailEnd type="none" w="med" len="med"/>
                    </a:lnT>
                    <a:lnB w="19050" cap="flat" cmpd="sng" algn="ctr">
                      <a:solidFill>
                        <a:srgbClr val="42AC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8865541"/>
                  </a:ext>
                </a:extLst>
              </a:tr>
              <a:tr h="574952">
                <a:tc>
                  <a:txBody>
                    <a:bodyPr/>
                    <a:lstStyle/>
                    <a:p>
                      <a:pPr marL="457200" marR="0">
                        <a:spcBef>
                          <a:spcPts val="0"/>
                        </a:spcBef>
                        <a:spcAft>
                          <a:spcPts val="0"/>
                        </a:spcAft>
                      </a:pPr>
                      <a:r>
                        <a:rPr lang="fr-fr" sz="1800" b="1" dirty="0">
                          <a:solidFill>
                            <a:srgbClr val="346BA6"/>
                          </a:solidFill>
                          <a:latin typeface="Ubuntu Light" panose="020B0304030602030204" pitchFamily="34" charset="0"/>
                        </a:rPr>
                        <a:t>2:00</a:t>
                      </a:r>
                    </a:p>
                  </a:txBody>
                  <a:tcPr marL="71545" marR="71545" marT="86119" marB="86119" anchor="ctr">
                    <a:lnL w="12700" cmpd="sng">
                      <a:noFill/>
                    </a:lnL>
                    <a:lnR w="12700" cmpd="sng">
                      <a:noFill/>
                    </a:lnR>
                    <a:lnT w="19050" cap="flat" cmpd="sng" algn="ctr">
                      <a:solidFill>
                        <a:srgbClr val="42ACE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fr-fr" sz="1800" b="0" u="none" strike="noStrike" kern="1200" cap="none" dirty="0">
                          <a:solidFill>
                            <a:schemeClr val="tx1"/>
                          </a:solidFill>
                          <a:latin typeface="+mn-lt"/>
                          <a:ea typeface="+mn-ea"/>
                          <a:cs typeface="+mn-cs"/>
                        </a:rPr>
                        <a:t>CONCLUSION</a:t>
                      </a:r>
                    </a:p>
                  </a:txBody>
                  <a:tcPr marL="71545" marR="71545" marT="86119" marB="86119" anchor="ctr">
                    <a:lnL w="12700" cmpd="sng">
                      <a:noFill/>
                    </a:lnL>
                    <a:lnR w="12700" cmpd="sng">
                      <a:noFill/>
                    </a:lnR>
                    <a:lnT w="19050" cap="flat" cmpd="sng" algn="ctr">
                      <a:solidFill>
                        <a:srgbClr val="42ACE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6302154"/>
                  </a:ext>
                </a:extLst>
              </a:tr>
            </a:tbl>
          </a:graphicData>
        </a:graphic>
      </p:graphicFrame>
    </p:spTree>
    <p:extLst>
      <p:ext uri="{BB962C8B-B14F-4D97-AF65-F5344CB8AC3E}">
        <p14:creationId xmlns:p14="http://schemas.microsoft.com/office/powerpoint/2010/main" val="2853186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AD3645C-AF37-D566-B26B-58889C870D31}"/>
              </a:ext>
            </a:extLst>
          </p:cNvPr>
          <p:cNvSpPr txBox="1"/>
          <p:nvPr/>
        </p:nvSpPr>
        <p:spPr>
          <a:xfrm>
            <a:off x="647699" y="2194250"/>
            <a:ext cx="6085609" cy="646331"/>
          </a:xfrm>
          <a:prstGeom prst="rect">
            <a:avLst/>
          </a:prstGeom>
          <a:noFill/>
        </p:spPr>
        <p:txBody>
          <a:bodyPr wrap="square" rtlCol="0">
            <a:spAutoFit/>
          </a:bodyPr>
          <a:lstStyle/>
          <a:p>
            <a:r>
              <a:rPr lang="fr-fr" sz="3600" b="1" dirty="0">
                <a:solidFill>
                  <a:schemeClr val="tx2"/>
                </a:solidFill>
                <a:latin typeface="+mj-lt"/>
              </a:rPr>
              <a:t>Normes d'apprentissage</a:t>
            </a:r>
          </a:p>
        </p:txBody>
      </p:sp>
      <p:sp>
        <p:nvSpPr>
          <p:cNvPr id="12" name="TextBox 11">
            <a:extLst>
              <a:ext uri="{FF2B5EF4-FFF2-40B4-BE49-F238E27FC236}">
                <a16:creationId xmlns:a16="http://schemas.microsoft.com/office/drawing/2014/main" id="{CFB4E4D2-43DB-016E-471D-E5A591508C3D}"/>
              </a:ext>
            </a:extLst>
          </p:cNvPr>
          <p:cNvSpPr txBox="1"/>
          <p:nvPr/>
        </p:nvSpPr>
        <p:spPr>
          <a:xfrm>
            <a:off x="647701" y="3026453"/>
            <a:ext cx="5183084" cy="1938992"/>
          </a:xfrm>
          <a:prstGeom prst="rect">
            <a:avLst/>
          </a:prstGeom>
          <a:noFill/>
        </p:spPr>
        <p:txBody>
          <a:bodyPr wrap="square" rtlCol="0">
            <a:spAutoFit/>
          </a:bodyPr>
          <a:lstStyle/>
          <a:p>
            <a:pPr>
              <a:spcAft>
                <a:spcPts val="1200"/>
              </a:spcAft>
            </a:pPr>
            <a:r>
              <a:rPr lang="fr-fr" sz="2400" dirty="0">
                <a:solidFill>
                  <a:schemeClr val="accent6">
                    <a:lumMod val="50000"/>
                  </a:schemeClr>
                </a:solidFill>
                <a:ea typeface="Calibri"/>
                <a:cs typeface="Calibri"/>
                <a:sym typeface="Calibri"/>
              </a:rPr>
              <a:t>Engagements à instaurer un </a:t>
            </a:r>
            <a:r>
              <a:rPr lang="fr-fr" sz="2400" b="1" dirty="0">
                <a:solidFill>
                  <a:schemeClr val="accent6">
                    <a:lumMod val="50000"/>
                  </a:schemeClr>
                </a:solidFill>
                <a:ea typeface="Calibri"/>
                <a:cs typeface="Calibri"/>
                <a:sym typeface="Calibri"/>
              </a:rPr>
              <a:t>environnement sécurisant </a:t>
            </a:r>
            <a:r>
              <a:rPr lang="fr-fr" sz="2400" dirty="0">
                <a:solidFill>
                  <a:schemeClr val="accent6">
                    <a:lumMod val="50000"/>
                  </a:schemeClr>
                </a:solidFill>
                <a:ea typeface="Calibri"/>
                <a:cs typeface="Calibri"/>
                <a:sym typeface="Calibri"/>
              </a:rPr>
              <a:t>permettant à chacun d'apprendre des autres, de s'amuser et de remplir ses objectifs d'apprentissage</a:t>
            </a:r>
            <a:endParaRPr lang="en-US" sz="2400" dirty="0">
              <a:solidFill>
                <a:schemeClr val="accent6">
                  <a:lumMod val="50000"/>
                </a:schemeClr>
              </a:solidFill>
              <a:ea typeface="Calibri"/>
              <a:cs typeface="Calibri"/>
              <a:sym typeface="Arial"/>
            </a:endParaRPr>
          </a:p>
        </p:txBody>
      </p:sp>
      <p:sp>
        <p:nvSpPr>
          <p:cNvPr id="15" name="Text Placeholder 14">
            <a:extLst>
              <a:ext uri="{FF2B5EF4-FFF2-40B4-BE49-F238E27FC236}">
                <a16:creationId xmlns:a16="http://schemas.microsoft.com/office/drawing/2014/main" id="{5C1BD99E-5DC2-2DDD-4CCB-ABE914AFECF1}"/>
              </a:ext>
            </a:extLst>
          </p:cNvPr>
          <p:cNvSpPr>
            <a:spLocks noGrp="1"/>
          </p:cNvSpPr>
          <p:nvPr>
            <p:ph type="body" sz="quarter" idx="10"/>
          </p:nvPr>
        </p:nvSpPr>
        <p:spPr/>
        <p:txBody>
          <a:bodyPr/>
          <a:lstStyle/>
          <a:p>
            <a:r>
              <a:rPr lang="fr-fr" dirty="0"/>
              <a:t>Normes d'apprentissage</a:t>
            </a:r>
          </a:p>
        </p:txBody>
      </p:sp>
      <p:sp>
        <p:nvSpPr>
          <p:cNvPr id="16" name="Text Placeholder 15">
            <a:extLst>
              <a:ext uri="{FF2B5EF4-FFF2-40B4-BE49-F238E27FC236}">
                <a16:creationId xmlns:a16="http://schemas.microsoft.com/office/drawing/2014/main" id="{3F16F1EE-FF0F-8EF7-2993-4A4DA3B797DC}"/>
              </a:ext>
            </a:extLst>
          </p:cNvPr>
          <p:cNvSpPr>
            <a:spLocks noGrp="1"/>
          </p:cNvSpPr>
          <p:nvPr>
            <p:ph type="body" sz="quarter" idx="11"/>
          </p:nvPr>
        </p:nvSpPr>
        <p:spPr/>
        <p:txBody>
          <a:bodyPr>
            <a:normAutofit/>
          </a:bodyPr>
          <a:lstStyle/>
          <a:p>
            <a:endParaRPr lang="en-US" dirty="0"/>
          </a:p>
        </p:txBody>
      </p:sp>
      <p:sp>
        <p:nvSpPr>
          <p:cNvPr id="17" name="Rectangle 5">
            <a:extLst>
              <a:ext uri="{FF2B5EF4-FFF2-40B4-BE49-F238E27FC236}">
                <a16:creationId xmlns:a16="http://schemas.microsoft.com/office/drawing/2014/main" id="{C4170067-527D-9F42-D72D-B10C843E8D7E}"/>
              </a:ext>
            </a:extLst>
          </p:cNvPr>
          <p:cNvSpPr/>
          <p:nvPr/>
        </p:nvSpPr>
        <p:spPr>
          <a:xfrm rot="16589178">
            <a:off x="6741737" y="2007020"/>
            <a:ext cx="6136698" cy="6778326"/>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6FB04342-B80C-BE92-331A-70C898D02989}"/>
              </a:ext>
            </a:extLst>
          </p:cNvPr>
          <p:cNvSpPr txBox="1"/>
          <p:nvPr/>
        </p:nvSpPr>
        <p:spPr>
          <a:xfrm>
            <a:off x="7369754" y="4325066"/>
            <a:ext cx="4174545" cy="1569660"/>
          </a:xfrm>
          <a:prstGeom prst="rect">
            <a:avLst/>
          </a:prstGeom>
          <a:noFill/>
        </p:spPr>
        <p:txBody>
          <a:bodyPr wrap="square">
            <a:spAutoFit/>
          </a:bodyPr>
          <a:lstStyle/>
          <a:p>
            <a:pPr marL="228600" lvl="1" indent="0" algn="l" rtl="0">
              <a:spcBef>
                <a:spcPts val="600"/>
              </a:spcBef>
              <a:buSzPts val="4000"/>
              <a:buNone/>
            </a:pPr>
            <a:r>
              <a:rPr lang="fr-fr" sz="2400" dirty="0">
                <a:solidFill>
                  <a:schemeClr val="accent5"/>
                </a:solidFill>
              </a:rPr>
              <a:t>Quelles normes avez-vous trouvées utiles pour créer un bon environnement d'apprentissage ? </a:t>
            </a:r>
          </a:p>
        </p:txBody>
      </p:sp>
      <p:sp>
        <p:nvSpPr>
          <p:cNvPr id="20" name="TextBox 19">
            <a:extLst>
              <a:ext uri="{FF2B5EF4-FFF2-40B4-BE49-F238E27FC236}">
                <a16:creationId xmlns:a16="http://schemas.microsoft.com/office/drawing/2014/main" id="{959D0E48-BB9E-6F51-4F96-400AD42B8B2B}"/>
              </a:ext>
            </a:extLst>
          </p:cNvPr>
          <p:cNvSpPr txBox="1"/>
          <p:nvPr/>
        </p:nvSpPr>
        <p:spPr>
          <a:xfrm>
            <a:off x="8377593" y="3149564"/>
            <a:ext cx="2960965" cy="1077218"/>
          </a:xfrm>
          <a:prstGeom prst="rect">
            <a:avLst/>
          </a:prstGeom>
          <a:noFill/>
        </p:spPr>
        <p:txBody>
          <a:bodyPr wrap="square" rtlCol="0">
            <a:spAutoFit/>
          </a:bodyPr>
          <a:lstStyle/>
          <a:p>
            <a:r>
              <a:rPr lang="fr-fr" sz="3200" b="1" dirty="0">
                <a:solidFill>
                  <a:schemeClr val="tx2"/>
                </a:solidFill>
                <a:latin typeface="+mj-lt"/>
              </a:rPr>
              <a:t>Parlez-nous de vous…</a:t>
            </a:r>
          </a:p>
        </p:txBody>
      </p:sp>
      <p:pic>
        <p:nvPicPr>
          <p:cNvPr id="25" name="Picture 24" descr="Façonner&#10;&#10;Description générée automatiquement avec un niveau de confiance faible">
            <a:extLst>
              <a:ext uri="{FF2B5EF4-FFF2-40B4-BE49-F238E27FC236}">
                <a16:creationId xmlns:a16="http://schemas.microsoft.com/office/drawing/2014/main" id="{3E5DD258-E8EE-1A06-8FFC-1E63DC2F7541}"/>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711186" y="3241261"/>
            <a:ext cx="544489" cy="862653"/>
          </a:xfrm>
          <a:prstGeom prst="rect">
            <a:avLst/>
          </a:prstGeom>
        </p:spPr>
      </p:pic>
    </p:spTree>
    <p:extLst>
      <p:ext uri="{BB962C8B-B14F-4D97-AF65-F5344CB8AC3E}">
        <p14:creationId xmlns:p14="http://schemas.microsoft.com/office/powerpoint/2010/main" val="257800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AD3645C-AF37-D566-B26B-58889C870D31}"/>
              </a:ext>
            </a:extLst>
          </p:cNvPr>
          <p:cNvSpPr txBox="1"/>
          <p:nvPr/>
        </p:nvSpPr>
        <p:spPr>
          <a:xfrm>
            <a:off x="647699" y="2194250"/>
            <a:ext cx="7629401" cy="646331"/>
          </a:xfrm>
          <a:prstGeom prst="rect">
            <a:avLst/>
          </a:prstGeom>
          <a:noFill/>
        </p:spPr>
        <p:txBody>
          <a:bodyPr wrap="square" rtlCol="0">
            <a:spAutoFit/>
          </a:bodyPr>
          <a:lstStyle/>
          <a:p>
            <a:r>
              <a:rPr lang="fr-fr" sz="3600" b="1" dirty="0">
                <a:solidFill>
                  <a:schemeClr val="tx2"/>
                </a:solidFill>
                <a:latin typeface="+mj-lt"/>
              </a:rPr>
              <a:t>Nos normes d'apprentissage</a:t>
            </a:r>
            <a:endParaRPr lang="en-US" sz="3600" dirty="0">
              <a:solidFill>
                <a:schemeClr val="tx2"/>
              </a:solidFill>
              <a:latin typeface="+mj-lt"/>
            </a:endParaRPr>
          </a:p>
        </p:txBody>
      </p:sp>
      <p:sp>
        <p:nvSpPr>
          <p:cNvPr id="12" name="TextBox 11">
            <a:extLst>
              <a:ext uri="{FF2B5EF4-FFF2-40B4-BE49-F238E27FC236}">
                <a16:creationId xmlns:a16="http://schemas.microsoft.com/office/drawing/2014/main" id="{CFB4E4D2-43DB-016E-471D-E5A591508C3D}"/>
              </a:ext>
            </a:extLst>
          </p:cNvPr>
          <p:cNvSpPr txBox="1"/>
          <p:nvPr/>
        </p:nvSpPr>
        <p:spPr>
          <a:xfrm>
            <a:off x="647700" y="3026453"/>
            <a:ext cx="5326380" cy="150810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fr-fr" sz="2400" dirty="0">
                <a:solidFill>
                  <a:schemeClr val="accent6">
                    <a:lumMod val="50000"/>
                  </a:schemeClr>
                </a:solidFill>
                <a:ea typeface="Arial"/>
                <a:cs typeface="Calibri"/>
                <a:sym typeface="Calibri"/>
              </a:rPr>
              <a:t>[Norme]</a:t>
            </a:r>
          </a:p>
          <a:p>
            <a:pPr marL="342900" indent="-342900">
              <a:spcAft>
                <a:spcPts val="1200"/>
              </a:spcAft>
              <a:buFont typeface="Arial" panose="020B0604020202020204" pitchFamily="34" charset="0"/>
              <a:buChar char="•"/>
            </a:pPr>
            <a:r>
              <a:rPr lang="fr-fr" sz="2400" b="0" i="0" u="none" strike="noStrike" cap="none" dirty="0">
                <a:solidFill>
                  <a:schemeClr val="accent6">
                    <a:lumMod val="50000"/>
                  </a:schemeClr>
                </a:solidFill>
                <a:ea typeface="Arial"/>
                <a:cs typeface="Calibri"/>
                <a:sym typeface="Calibri"/>
              </a:rPr>
              <a:t>[Norme]</a:t>
            </a:r>
          </a:p>
          <a:p>
            <a:pPr marL="342900" indent="-342900">
              <a:spcAft>
                <a:spcPts val="1200"/>
              </a:spcAft>
              <a:buFont typeface="Arial" panose="020B0604020202020204" pitchFamily="34" charset="0"/>
              <a:buChar char="•"/>
            </a:pPr>
            <a:r>
              <a:rPr lang="fr-fr" sz="2400" b="0" i="0" u="none" strike="noStrike" cap="none" dirty="0">
                <a:solidFill>
                  <a:schemeClr val="accent6">
                    <a:lumMod val="50000"/>
                  </a:schemeClr>
                </a:solidFill>
                <a:ea typeface="Arial"/>
                <a:cs typeface="Calibri"/>
                <a:sym typeface="Calibri"/>
              </a:rPr>
              <a:t>[Norme]</a:t>
            </a:r>
            <a:endParaRPr lang="en-US" sz="2400" b="0" i="0" u="none" strike="noStrike" cap="none" dirty="0">
              <a:solidFill>
                <a:schemeClr val="accent6">
                  <a:lumMod val="50000"/>
                </a:schemeClr>
              </a:solidFill>
              <a:ea typeface="Arial"/>
              <a:cs typeface="Arial"/>
              <a:sym typeface="Arial"/>
            </a:endParaRPr>
          </a:p>
        </p:txBody>
      </p:sp>
      <p:sp>
        <p:nvSpPr>
          <p:cNvPr id="15" name="Text Placeholder 14">
            <a:extLst>
              <a:ext uri="{FF2B5EF4-FFF2-40B4-BE49-F238E27FC236}">
                <a16:creationId xmlns:a16="http://schemas.microsoft.com/office/drawing/2014/main" id="{5C1BD99E-5DC2-2DDD-4CCB-ABE914AFECF1}"/>
              </a:ext>
            </a:extLst>
          </p:cNvPr>
          <p:cNvSpPr>
            <a:spLocks noGrp="1"/>
          </p:cNvSpPr>
          <p:nvPr>
            <p:ph type="body" sz="quarter" idx="10"/>
          </p:nvPr>
        </p:nvSpPr>
        <p:spPr/>
        <p:txBody>
          <a:bodyPr/>
          <a:lstStyle/>
          <a:p>
            <a:r>
              <a:rPr lang="fr-fr" dirty="0"/>
              <a:t>Normes d'apprentissage</a:t>
            </a:r>
          </a:p>
        </p:txBody>
      </p:sp>
      <p:sp>
        <p:nvSpPr>
          <p:cNvPr id="16" name="Text Placeholder 15">
            <a:extLst>
              <a:ext uri="{FF2B5EF4-FFF2-40B4-BE49-F238E27FC236}">
                <a16:creationId xmlns:a16="http://schemas.microsoft.com/office/drawing/2014/main" id="{3F16F1EE-FF0F-8EF7-2993-4A4DA3B797DC}"/>
              </a:ext>
            </a:extLst>
          </p:cNvPr>
          <p:cNvSpPr>
            <a:spLocks noGrp="1"/>
          </p:cNvSpPr>
          <p:nvPr>
            <p:ph type="body" sz="quarter" idx="11"/>
          </p:nvPr>
        </p:nvSpPr>
        <p:spPr/>
        <p:txBody>
          <a:bodyPr>
            <a:normAutofit/>
          </a:bodyPr>
          <a:lstStyle/>
          <a:p>
            <a:endParaRPr lang="en-US" dirty="0"/>
          </a:p>
        </p:txBody>
      </p:sp>
    </p:spTree>
    <p:extLst>
      <p:ext uri="{BB962C8B-B14F-4D97-AF65-F5344CB8AC3E}">
        <p14:creationId xmlns:p14="http://schemas.microsoft.com/office/powerpoint/2010/main" val="4034548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3BC427-1C99-5A17-3786-67E6D28DB303}"/>
              </a:ext>
            </a:extLst>
          </p:cNvPr>
          <p:cNvSpPr>
            <a:spLocks noGrp="1"/>
          </p:cNvSpPr>
          <p:nvPr>
            <p:ph type="body" sz="quarter" idx="10"/>
          </p:nvPr>
        </p:nvSpPr>
        <p:spPr/>
        <p:txBody>
          <a:bodyPr/>
          <a:lstStyle/>
          <a:p>
            <a:r>
              <a:rPr lang="fr-fr" dirty="0"/>
              <a:t>Tirer le meilleur parti de Zoom</a:t>
            </a:r>
          </a:p>
        </p:txBody>
      </p:sp>
      <p:sp>
        <p:nvSpPr>
          <p:cNvPr id="4" name="Text Placeholder 3">
            <a:extLst>
              <a:ext uri="{FF2B5EF4-FFF2-40B4-BE49-F238E27FC236}">
                <a16:creationId xmlns:a16="http://schemas.microsoft.com/office/drawing/2014/main" id="{CCF88ED0-E187-6E34-84FF-C3771E343EAC}"/>
              </a:ext>
            </a:extLst>
          </p:cNvPr>
          <p:cNvSpPr>
            <a:spLocks noGrp="1"/>
          </p:cNvSpPr>
          <p:nvPr>
            <p:ph type="body" sz="quarter" idx="11"/>
          </p:nvPr>
        </p:nvSpPr>
        <p:spPr/>
        <p:txBody>
          <a:bodyPr/>
          <a:lstStyle/>
          <a:p>
            <a:endParaRPr lang="en-US" dirty="0"/>
          </a:p>
        </p:txBody>
      </p:sp>
      <p:pic>
        <p:nvPicPr>
          <p:cNvPr id="6" name="Google Shape;179;p10">
            <a:extLst>
              <a:ext uri="{FF2B5EF4-FFF2-40B4-BE49-F238E27FC236}">
                <a16:creationId xmlns:a16="http://schemas.microsoft.com/office/drawing/2014/main" id="{8CCE40A9-E928-83A8-1CB3-4347F9BD98FC}"/>
              </a:ext>
            </a:extLst>
          </p:cNvPr>
          <p:cNvPicPr preferRelativeResize="0"/>
          <p:nvPr/>
        </p:nvPicPr>
        <p:blipFill rotWithShape="1">
          <a:blip r:embed="rId3">
            <a:alphaModFix/>
          </a:blip>
          <a:srcRect/>
          <a:stretch/>
        </p:blipFill>
        <p:spPr>
          <a:xfrm>
            <a:off x="3902251" y="2610862"/>
            <a:ext cx="3843964" cy="1947106"/>
          </a:xfrm>
          <a:prstGeom prst="rect">
            <a:avLst/>
          </a:prstGeom>
          <a:noFill/>
          <a:ln w="57150" cap="flat" cmpd="sng">
            <a:solidFill>
              <a:schemeClr val="accent1"/>
            </a:solidFill>
            <a:prstDash val="solid"/>
            <a:round/>
            <a:headEnd type="none" w="sm" len="sm"/>
            <a:tailEnd type="none" w="sm" len="sm"/>
          </a:ln>
        </p:spPr>
      </p:pic>
      <p:pic>
        <p:nvPicPr>
          <p:cNvPr id="7" name="Google Shape;181;p10">
            <a:extLst>
              <a:ext uri="{FF2B5EF4-FFF2-40B4-BE49-F238E27FC236}">
                <a16:creationId xmlns:a16="http://schemas.microsoft.com/office/drawing/2014/main" id="{A2F78A64-0030-3A03-4C6F-2C533B354AE5}"/>
              </a:ext>
            </a:extLst>
          </p:cNvPr>
          <p:cNvPicPr preferRelativeResize="0"/>
          <p:nvPr/>
        </p:nvPicPr>
        <p:blipFill rotWithShape="1">
          <a:blip r:embed="rId4">
            <a:alphaModFix/>
          </a:blip>
          <a:srcRect l="4022" r="4356"/>
          <a:stretch/>
        </p:blipFill>
        <p:spPr>
          <a:xfrm>
            <a:off x="8194040" y="2720482"/>
            <a:ext cx="3475002" cy="1837486"/>
          </a:xfrm>
          <a:prstGeom prst="rect">
            <a:avLst/>
          </a:prstGeom>
          <a:noFill/>
          <a:ln w="57150" cap="flat" cmpd="sng">
            <a:solidFill>
              <a:schemeClr val="accent1"/>
            </a:solidFill>
            <a:prstDash val="solid"/>
            <a:round/>
            <a:headEnd type="none" w="sm" len="sm"/>
            <a:tailEnd type="none" w="sm" len="sm"/>
          </a:ln>
        </p:spPr>
      </p:pic>
      <p:sp>
        <p:nvSpPr>
          <p:cNvPr id="9" name="TextBox 8">
            <a:extLst>
              <a:ext uri="{FF2B5EF4-FFF2-40B4-BE49-F238E27FC236}">
                <a16:creationId xmlns:a16="http://schemas.microsoft.com/office/drawing/2014/main" id="{D1A7215C-EE55-42B4-5557-1E552F7F974D}"/>
              </a:ext>
            </a:extLst>
          </p:cNvPr>
          <p:cNvSpPr txBox="1"/>
          <p:nvPr/>
        </p:nvSpPr>
        <p:spPr>
          <a:xfrm>
            <a:off x="750274" y="4802831"/>
            <a:ext cx="2704152" cy="446276"/>
          </a:xfrm>
          <a:prstGeom prst="rect">
            <a:avLst/>
          </a:prstGeom>
          <a:noFill/>
        </p:spPr>
        <p:txBody>
          <a:bodyPr wrap="square" rtlCol="0">
            <a:spAutoFit/>
          </a:bodyPr>
          <a:lstStyle/>
          <a:p>
            <a:pPr algn="ctr"/>
            <a:r>
              <a:rPr lang="fr-fr" sz="2300" b="1" dirty="0">
                <a:solidFill>
                  <a:schemeClr val="bg1"/>
                </a:solidFill>
              </a:rPr>
              <a:t>Sous-titrage</a:t>
            </a:r>
          </a:p>
        </p:txBody>
      </p:sp>
      <p:sp>
        <p:nvSpPr>
          <p:cNvPr id="10" name="TextBox 9">
            <a:extLst>
              <a:ext uri="{FF2B5EF4-FFF2-40B4-BE49-F238E27FC236}">
                <a16:creationId xmlns:a16="http://schemas.microsoft.com/office/drawing/2014/main" id="{4B58559C-3311-334F-BE2F-FA3744D43400}"/>
              </a:ext>
            </a:extLst>
          </p:cNvPr>
          <p:cNvSpPr txBox="1"/>
          <p:nvPr/>
        </p:nvSpPr>
        <p:spPr>
          <a:xfrm>
            <a:off x="4314048" y="4802831"/>
            <a:ext cx="3020369" cy="461665"/>
          </a:xfrm>
          <a:prstGeom prst="rect">
            <a:avLst/>
          </a:prstGeom>
          <a:noFill/>
        </p:spPr>
        <p:txBody>
          <a:bodyPr wrap="square" rtlCol="0">
            <a:spAutoFit/>
          </a:bodyPr>
          <a:lstStyle/>
          <a:p>
            <a:pPr algn="ctr"/>
            <a:r>
              <a:rPr lang="fr-fr" sz="2300" b="1" dirty="0">
                <a:solidFill>
                  <a:schemeClr val="bg1"/>
                </a:solidFill>
              </a:rPr>
              <a:t>Lever les mains</a:t>
            </a:r>
          </a:p>
        </p:txBody>
      </p:sp>
      <p:sp>
        <p:nvSpPr>
          <p:cNvPr id="11" name="TextBox 10">
            <a:extLst>
              <a:ext uri="{FF2B5EF4-FFF2-40B4-BE49-F238E27FC236}">
                <a16:creationId xmlns:a16="http://schemas.microsoft.com/office/drawing/2014/main" id="{3264EA91-F2EA-E5E9-D257-6235363FDA28}"/>
              </a:ext>
            </a:extLst>
          </p:cNvPr>
          <p:cNvSpPr txBox="1"/>
          <p:nvPr/>
        </p:nvSpPr>
        <p:spPr>
          <a:xfrm>
            <a:off x="7845254" y="4802831"/>
            <a:ext cx="4172576" cy="461665"/>
          </a:xfrm>
          <a:prstGeom prst="rect">
            <a:avLst/>
          </a:prstGeom>
          <a:noFill/>
        </p:spPr>
        <p:txBody>
          <a:bodyPr wrap="square" rtlCol="0">
            <a:spAutoFit/>
          </a:bodyPr>
          <a:lstStyle/>
          <a:p>
            <a:pPr algn="ctr"/>
            <a:r>
              <a:rPr lang="fr-fr" sz="2300" b="1" dirty="0">
                <a:solidFill>
                  <a:schemeClr val="bg1"/>
                </a:solidFill>
              </a:rPr>
              <a:t>Espace de discussion (chat)</a:t>
            </a:r>
          </a:p>
        </p:txBody>
      </p:sp>
      <p:pic>
        <p:nvPicPr>
          <p:cNvPr id="5" name="Google Shape;178;p10">
            <a:extLst>
              <a:ext uri="{FF2B5EF4-FFF2-40B4-BE49-F238E27FC236}">
                <a16:creationId xmlns:a16="http://schemas.microsoft.com/office/drawing/2014/main" id="{0D3FFD8B-216B-5724-2B8A-5CC3EFA5884E}"/>
              </a:ext>
            </a:extLst>
          </p:cNvPr>
          <p:cNvPicPr preferRelativeResize="0"/>
          <p:nvPr/>
        </p:nvPicPr>
        <p:blipFill rotWithShape="1">
          <a:blip r:embed="rId5">
            <a:alphaModFix/>
          </a:blip>
          <a:srcRect l="5215" r="4815"/>
          <a:stretch/>
        </p:blipFill>
        <p:spPr>
          <a:xfrm>
            <a:off x="751530" y="2815523"/>
            <a:ext cx="2702895" cy="1742445"/>
          </a:xfrm>
          <a:prstGeom prst="rect">
            <a:avLst/>
          </a:prstGeom>
          <a:noFill/>
          <a:ln w="57150" cap="flat" cmpd="sng">
            <a:solidFill>
              <a:schemeClr val="accent1"/>
            </a:solidFill>
            <a:prstDash val="solid"/>
            <a:round/>
            <a:headEnd type="none" w="sm" len="sm"/>
            <a:tailEnd type="none" w="sm" len="sm"/>
          </a:ln>
        </p:spPr>
      </p:pic>
    </p:spTree>
    <p:extLst>
      <p:ext uri="{BB962C8B-B14F-4D97-AF65-F5344CB8AC3E}">
        <p14:creationId xmlns:p14="http://schemas.microsoft.com/office/powerpoint/2010/main" val="2685732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FE89F9B-A9A8-157D-DD36-3CDF753C678B}"/>
              </a:ext>
            </a:extLst>
          </p:cNvPr>
          <p:cNvSpPr>
            <a:spLocks noGrp="1"/>
          </p:cNvSpPr>
          <p:nvPr>
            <p:ph type="body" sz="quarter" idx="10"/>
          </p:nvPr>
        </p:nvSpPr>
        <p:spPr/>
        <p:txBody>
          <a:bodyPr/>
          <a:lstStyle/>
          <a:p>
            <a:r>
              <a:rPr lang="fr-fr" dirty="0"/>
              <a:t>Le Pouvoir de Raconter votre Histoire</a:t>
            </a:r>
          </a:p>
        </p:txBody>
      </p:sp>
      <p:sp>
        <p:nvSpPr>
          <p:cNvPr id="8" name="Text Placeholder 7">
            <a:extLst>
              <a:ext uri="{FF2B5EF4-FFF2-40B4-BE49-F238E27FC236}">
                <a16:creationId xmlns:a16="http://schemas.microsoft.com/office/drawing/2014/main" id="{FEC9BFFF-DA41-C67E-6ECB-585571F1FB79}"/>
              </a:ext>
            </a:extLst>
          </p:cNvPr>
          <p:cNvSpPr>
            <a:spLocks noGrp="1"/>
          </p:cNvSpPr>
          <p:nvPr>
            <p:ph type="body" sz="quarter" idx="11"/>
          </p:nvPr>
        </p:nvSpPr>
        <p:spPr/>
        <p:txBody>
          <a:bodyPr/>
          <a:lstStyle/>
          <a:p>
            <a:endParaRPr lang="en-US" dirty="0"/>
          </a:p>
        </p:txBody>
      </p:sp>
      <p:pic>
        <p:nvPicPr>
          <p:cNvPr id="2" name="Google Shape;261;p11">
            <a:extLst>
              <a:ext uri="{FF2B5EF4-FFF2-40B4-BE49-F238E27FC236}">
                <a16:creationId xmlns:a16="http://schemas.microsoft.com/office/drawing/2014/main" id="{C1EDCB4E-95DE-E48C-5042-9146120C30EE}"/>
              </a:ext>
            </a:extLst>
          </p:cNvPr>
          <p:cNvPicPr preferRelativeResize="0"/>
          <p:nvPr/>
        </p:nvPicPr>
        <p:blipFill>
          <a:blip r:embed="rId3">
            <a:alphaModFix/>
          </a:blip>
          <a:stretch>
            <a:fillRect/>
          </a:stretch>
        </p:blipFill>
        <p:spPr>
          <a:xfrm>
            <a:off x="647700" y="1821767"/>
            <a:ext cx="6624068" cy="3675820"/>
          </a:xfrm>
          <a:prstGeom prst="rect">
            <a:avLst/>
          </a:prstGeom>
          <a:noFill/>
          <a:ln>
            <a:noFill/>
          </a:ln>
        </p:spPr>
      </p:pic>
      <p:sp>
        <p:nvSpPr>
          <p:cNvPr id="3" name="Rectangle 5">
            <a:extLst>
              <a:ext uri="{FF2B5EF4-FFF2-40B4-BE49-F238E27FC236}">
                <a16:creationId xmlns:a16="http://schemas.microsoft.com/office/drawing/2014/main" id="{B872B572-C0F3-CA15-BE84-25D76FFBF40F}"/>
              </a:ext>
            </a:extLst>
          </p:cNvPr>
          <p:cNvSpPr/>
          <p:nvPr/>
        </p:nvSpPr>
        <p:spPr>
          <a:xfrm rot="454642">
            <a:off x="7629501" y="2044192"/>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8">
            <a:extLst>
              <a:ext uri="{FF2B5EF4-FFF2-40B4-BE49-F238E27FC236}">
                <a16:creationId xmlns:a16="http://schemas.microsoft.com/office/drawing/2014/main" id="{27345BE5-4233-C9D3-A9AF-3B1330A9FCF6}"/>
              </a:ext>
            </a:extLst>
          </p:cNvPr>
          <p:cNvSpPr txBox="1">
            <a:spLocks/>
          </p:cNvSpPr>
          <p:nvPr/>
        </p:nvSpPr>
        <p:spPr>
          <a:xfrm>
            <a:off x="8659269" y="3832694"/>
            <a:ext cx="2770731" cy="11315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fr-fr" sz="2600" b="1" dirty="0">
                <a:solidFill>
                  <a:schemeClr val="bg1"/>
                </a:solidFill>
                <a:latin typeface="+mj-lt"/>
              </a:rPr>
              <a:t>Qu'avez-vous retenu de cette vidéo ?</a:t>
            </a:r>
          </a:p>
        </p:txBody>
      </p:sp>
      <p:pic>
        <p:nvPicPr>
          <p:cNvPr id="11" name="Graphic 10">
            <a:extLst>
              <a:ext uri="{FF2B5EF4-FFF2-40B4-BE49-F238E27FC236}">
                <a16:creationId xmlns:a16="http://schemas.microsoft.com/office/drawing/2014/main" id="{F55BA313-8DD3-15CE-38FE-FB0759AAB1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65137" y="2821488"/>
            <a:ext cx="768343" cy="876317"/>
          </a:xfrm>
          <a:prstGeom prst="rect">
            <a:avLst/>
          </a:prstGeom>
        </p:spPr>
      </p:pic>
    </p:spTree>
    <p:extLst>
      <p:ext uri="{BB962C8B-B14F-4D97-AF65-F5344CB8AC3E}">
        <p14:creationId xmlns:p14="http://schemas.microsoft.com/office/powerpoint/2010/main" val="59644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1AEBC643-3B57-A1BC-54DE-F9DCB96F2811}"/>
              </a:ext>
            </a:extLst>
          </p:cNvPr>
          <p:cNvSpPr>
            <a:spLocks noGrp="1"/>
          </p:cNvSpPr>
          <p:nvPr>
            <p:ph type="body" sz="quarter" idx="10"/>
          </p:nvPr>
        </p:nvSpPr>
        <p:spPr>
          <a:xfrm>
            <a:off x="1498600" y="555712"/>
            <a:ext cx="7401560" cy="466685"/>
          </a:xfrm>
        </p:spPr>
        <p:txBody>
          <a:bodyPr/>
          <a:lstStyle/>
          <a:p>
            <a:r>
              <a:rPr lang="fr-fr" dirty="0"/>
              <a:t>Le Pouvoir de Raconter votre Histoire</a:t>
            </a:r>
          </a:p>
        </p:txBody>
      </p:sp>
      <p:pic>
        <p:nvPicPr>
          <p:cNvPr id="7" name="Graphic 6">
            <a:extLst>
              <a:ext uri="{FF2B5EF4-FFF2-40B4-BE49-F238E27FC236}">
                <a16:creationId xmlns:a16="http://schemas.microsoft.com/office/drawing/2014/main" id="{23B025E6-33B9-8992-3968-2D63F9C700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63479" y="2079626"/>
            <a:ext cx="3070188" cy="3501640"/>
          </a:xfrm>
          <a:prstGeom prst="rect">
            <a:avLst/>
          </a:prstGeom>
        </p:spPr>
      </p:pic>
      <p:sp>
        <p:nvSpPr>
          <p:cNvPr id="12" name="Text Placeholder 3">
            <a:extLst>
              <a:ext uri="{FF2B5EF4-FFF2-40B4-BE49-F238E27FC236}">
                <a16:creationId xmlns:a16="http://schemas.microsoft.com/office/drawing/2014/main" id="{46EA84A5-8C25-893E-3579-7DB1600B80DB}"/>
              </a:ext>
            </a:extLst>
          </p:cNvPr>
          <p:cNvSpPr txBox="1">
            <a:spLocks/>
          </p:cNvSpPr>
          <p:nvPr/>
        </p:nvSpPr>
        <p:spPr>
          <a:xfrm>
            <a:off x="4420943" y="1527087"/>
            <a:ext cx="2955260" cy="46668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Aft>
                <a:spcPts val="600"/>
              </a:spcAft>
            </a:pPr>
            <a:r>
              <a:rPr lang="fr-fr" dirty="0"/>
              <a:t>Crée un lien </a:t>
            </a:r>
          </a:p>
        </p:txBody>
      </p:sp>
      <p:sp>
        <p:nvSpPr>
          <p:cNvPr id="13" name="Text Placeholder 3">
            <a:extLst>
              <a:ext uri="{FF2B5EF4-FFF2-40B4-BE49-F238E27FC236}">
                <a16:creationId xmlns:a16="http://schemas.microsoft.com/office/drawing/2014/main" id="{914E274D-97F4-F71A-8C37-F95FBC356817}"/>
              </a:ext>
            </a:extLst>
          </p:cNvPr>
          <p:cNvSpPr txBox="1">
            <a:spLocks/>
          </p:cNvSpPr>
          <p:nvPr/>
        </p:nvSpPr>
        <p:spPr>
          <a:xfrm>
            <a:off x="7509637" y="2748465"/>
            <a:ext cx="2955260" cy="46668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fr-fr" dirty="0"/>
              <a:t>Nous rassemble </a:t>
            </a:r>
          </a:p>
        </p:txBody>
      </p:sp>
      <p:sp>
        <p:nvSpPr>
          <p:cNvPr id="14" name="Text Placeholder 3">
            <a:extLst>
              <a:ext uri="{FF2B5EF4-FFF2-40B4-BE49-F238E27FC236}">
                <a16:creationId xmlns:a16="http://schemas.microsoft.com/office/drawing/2014/main" id="{541BC324-0788-DD93-6F3A-9990537B7921}"/>
              </a:ext>
            </a:extLst>
          </p:cNvPr>
          <p:cNvSpPr txBox="1">
            <a:spLocks/>
          </p:cNvSpPr>
          <p:nvPr/>
        </p:nvSpPr>
        <p:spPr>
          <a:xfrm>
            <a:off x="7509637" y="4474533"/>
            <a:ext cx="2955260" cy="46668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fr-fr" dirty="0"/>
              <a:t>Le meilleur atout</a:t>
            </a:r>
          </a:p>
        </p:txBody>
      </p:sp>
      <p:sp>
        <p:nvSpPr>
          <p:cNvPr id="15" name="Text Placeholder 3">
            <a:extLst>
              <a:ext uri="{FF2B5EF4-FFF2-40B4-BE49-F238E27FC236}">
                <a16:creationId xmlns:a16="http://schemas.microsoft.com/office/drawing/2014/main" id="{357714E1-13B8-9470-5AF2-D8FD064A2F36}"/>
              </a:ext>
            </a:extLst>
          </p:cNvPr>
          <p:cNvSpPr txBox="1">
            <a:spLocks/>
          </p:cNvSpPr>
          <p:nvPr/>
        </p:nvSpPr>
        <p:spPr>
          <a:xfrm>
            <a:off x="3935679" y="5667947"/>
            <a:ext cx="4258292" cy="8179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Aft>
                <a:spcPts val="600"/>
              </a:spcAft>
            </a:pPr>
            <a:r>
              <a:rPr lang="fr-FR" dirty="0"/>
              <a:t>Partagez-la</a:t>
            </a:r>
            <a:r>
              <a:rPr lang="fr-fr" dirty="0"/>
              <a:t> pour créer un lien avec vos interlocuteurs</a:t>
            </a:r>
          </a:p>
        </p:txBody>
      </p:sp>
      <p:sp>
        <p:nvSpPr>
          <p:cNvPr id="16" name="Text Placeholder 3">
            <a:extLst>
              <a:ext uri="{FF2B5EF4-FFF2-40B4-BE49-F238E27FC236}">
                <a16:creationId xmlns:a16="http://schemas.microsoft.com/office/drawing/2014/main" id="{94939DC5-87E7-3524-9765-260B92C14FB4}"/>
              </a:ext>
            </a:extLst>
          </p:cNvPr>
          <p:cNvSpPr txBox="1">
            <a:spLocks/>
          </p:cNvSpPr>
          <p:nvPr/>
        </p:nvSpPr>
        <p:spPr>
          <a:xfrm>
            <a:off x="1193042" y="2631506"/>
            <a:ext cx="2955260" cy="8772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Aft>
                <a:spcPts val="600"/>
              </a:spcAft>
            </a:pPr>
            <a:r>
              <a:rPr lang="fr-fr" dirty="0"/>
              <a:t>De la vulnérabilité naît le pouvoir</a:t>
            </a:r>
          </a:p>
        </p:txBody>
      </p:sp>
      <p:sp>
        <p:nvSpPr>
          <p:cNvPr id="17" name="Text Placeholder 3">
            <a:extLst>
              <a:ext uri="{FF2B5EF4-FFF2-40B4-BE49-F238E27FC236}">
                <a16:creationId xmlns:a16="http://schemas.microsoft.com/office/drawing/2014/main" id="{215CACCC-846C-D39F-F292-4CF512E57233}"/>
              </a:ext>
            </a:extLst>
          </p:cNvPr>
          <p:cNvSpPr txBox="1">
            <a:spLocks/>
          </p:cNvSpPr>
          <p:nvPr/>
        </p:nvSpPr>
        <p:spPr>
          <a:xfrm>
            <a:off x="1810585" y="4273145"/>
            <a:ext cx="2337717" cy="84470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Aft>
                <a:spcPts val="600"/>
              </a:spcAft>
            </a:pPr>
            <a:r>
              <a:rPr lang="fr-fr" dirty="0"/>
              <a:t>Acte de vulnérabilité</a:t>
            </a:r>
          </a:p>
        </p:txBody>
      </p:sp>
    </p:spTree>
    <p:extLst>
      <p:ext uri="{BB962C8B-B14F-4D97-AF65-F5344CB8AC3E}">
        <p14:creationId xmlns:p14="http://schemas.microsoft.com/office/powerpoint/2010/main" val="37797985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B1A3D15-3399-542E-1A30-762BC27D28A5}"/>
              </a:ext>
            </a:extLst>
          </p:cNvPr>
          <p:cNvSpPr txBox="1"/>
          <p:nvPr/>
        </p:nvSpPr>
        <p:spPr>
          <a:xfrm>
            <a:off x="463828" y="3167390"/>
            <a:ext cx="6957390" cy="523220"/>
          </a:xfrm>
          <a:prstGeom prst="rect">
            <a:avLst/>
          </a:prstGeom>
          <a:noFill/>
        </p:spPr>
        <p:txBody>
          <a:bodyPr wrap="square" rtlCol="0">
            <a:spAutoFit/>
          </a:bodyPr>
          <a:lstStyle/>
          <a:p>
            <a:r>
              <a:rPr lang="fr-fr" sz="2800" b="1" dirty="0">
                <a:solidFill>
                  <a:schemeClr val="bg1"/>
                </a:solidFill>
              </a:rPr>
              <a:t>Cette session est enregistrée</a:t>
            </a:r>
          </a:p>
        </p:txBody>
      </p:sp>
    </p:spTree>
    <p:extLst>
      <p:ext uri="{BB962C8B-B14F-4D97-AF65-F5344CB8AC3E}">
        <p14:creationId xmlns:p14="http://schemas.microsoft.com/office/powerpoint/2010/main" val="2432491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1AEBC643-3B57-A1BC-54DE-F9DCB96F2811}"/>
              </a:ext>
            </a:extLst>
          </p:cNvPr>
          <p:cNvSpPr>
            <a:spLocks noGrp="1"/>
          </p:cNvSpPr>
          <p:nvPr>
            <p:ph type="body" sz="quarter" idx="10"/>
          </p:nvPr>
        </p:nvSpPr>
        <p:spPr>
          <a:xfrm>
            <a:off x="1498600" y="555712"/>
            <a:ext cx="7401560" cy="466685"/>
          </a:xfrm>
        </p:spPr>
        <p:txBody>
          <a:bodyPr/>
          <a:lstStyle/>
          <a:p>
            <a:r>
              <a:rPr lang="fr-fr" dirty="0"/>
              <a:t>Le Pouvoir de Raconter votre Histoire</a:t>
            </a:r>
          </a:p>
        </p:txBody>
      </p:sp>
      <p:sp>
        <p:nvSpPr>
          <p:cNvPr id="9" name="Rectangle 5">
            <a:extLst>
              <a:ext uri="{FF2B5EF4-FFF2-40B4-BE49-F238E27FC236}">
                <a16:creationId xmlns:a16="http://schemas.microsoft.com/office/drawing/2014/main" id="{F80834CE-9478-4CD3-CFA9-484F7A4CFDA0}"/>
              </a:ext>
            </a:extLst>
          </p:cNvPr>
          <p:cNvSpPr/>
          <p:nvPr/>
        </p:nvSpPr>
        <p:spPr>
          <a:xfrm rot="810587">
            <a:off x="-2099926" y="1900456"/>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2EEB363-400A-18E0-5EAE-7DEE9C1226EF}"/>
              </a:ext>
            </a:extLst>
          </p:cNvPr>
          <p:cNvSpPr txBox="1"/>
          <p:nvPr/>
        </p:nvSpPr>
        <p:spPr>
          <a:xfrm>
            <a:off x="800100" y="2839689"/>
            <a:ext cx="3629396" cy="1754326"/>
          </a:xfrm>
          <a:prstGeom prst="rect">
            <a:avLst/>
          </a:prstGeom>
          <a:noFill/>
        </p:spPr>
        <p:txBody>
          <a:bodyPr wrap="square" rtlCol="0">
            <a:spAutoFit/>
          </a:bodyPr>
          <a:lstStyle/>
          <a:p>
            <a:r>
              <a:rPr lang="fr-fr" sz="3600" b="1" dirty="0">
                <a:solidFill>
                  <a:schemeClr val="bg1"/>
                </a:solidFill>
                <a:latin typeface="+mj-lt"/>
              </a:rPr>
              <a:t>Pourquoi aimons-nous les histoires ?</a:t>
            </a:r>
          </a:p>
        </p:txBody>
      </p:sp>
      <p:pic>
        <p:nvPicPr>
          <p:cNvPr id="14" name="Graphic 13">
            <a:extLst>
              <a:ext uri="{FF2B5EF4-FFF2-40B4-BE49-F238E27FC236}">
                <a16:creationId xmlns:a16="http://schemas.microsoft.com/office/drawing/2014/main" id="{2D6F93A7-EF6A-E672-8222-440A7E6D69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36202" y="2041451"/>
            <a:ext cx="3927915" cy="4816549"/>
          </a:xfrm>
          <a:prstGeom prst="rect">
            <a:avLst/>
          </a:prstGeom>
        </p:spPr>
      </p:pic>
    </p:spTree>
    <p:extLst>
      <p:ext uri="{BB962C8B-B14F-4D97-AF65-F5344CB8AC3E}">
        <p14:creationId xmlns:p14="http://schemas.microsoft.com/office/powerpoint/2010/main" val="2795167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1AEBC643-3B57-A1BC-54DE-F9DCB96F2811}"/>
              </a:ext>
            </a:extLst>
          </p:cNvPr>
          <p:cNvSpPr>
            <a:spLocks noGrp="1"/>
          </p:cNvSpPr>
          <p:nvPr>
            <p:ph type="body" sz="quarter" idx="10"/>
          </p:nvPr>
        </p:nvSpPr>
        <p:spPr>
          <a:xfrm>
            <a:off x="1498600" y="555712"/>
            <a:ext cx="7401560" cy="466685"/>
          </a:xfrm>
        </p:spPr>
        <p:txBody>
          <a:bodyPr/>
          <a:lstStyle/>
          <a:p>
            <a:r>
              <a:rPr lang="fr-fr" dirty="0"/>
              <a:t>Le Pouvoir de Raconter votre Histoire</a:t>
            </a:r>
          </a:p>
        </p:txBody>
      </p:sp>
      <p:sp>
        <p:nvSpPr>
          <p:cNvPr id="9" name="Rectangle 5">
            <a:extLst>
              <a:ext uri="{FF2B5EF4-FFF2-40B4-BE49-F238E27FC236}">
                <a16:creationId xmlns:a16="http://schemas.microsoft.com/office/drawing/2014/main" id="{F80834CE-9478-4CD3-CFA9-484F7A4CFDA0}"/>
              </a:ext>
            </a:extLst>
          </p:cNvPr>
          <p:cNvSpPr/>
          <p:nvPr/>
        </p:nvSpPr>
        <p:spPr>
          <a:xfrm rot="810587">
            <a:off x="-2099926" y="1900456"/>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2EEB363-400A-18E0-5EAE-7DEE9C1226EF}"/>
              </a:ext>
            </a:extLst>
          </p:cNvPr>
          <p:cNvSpPr txBox="1"/>
          <p:nvPr/>
        </p:nvSpPr>
        <p:spPr>
          <a:xfrm>
            <a:off x="800100" y="2839689"/>
            <a:ext cx="3378495" cy="1200329"/>
          </a:xfrm>
          <a:prstGeom prst="rect">
            <a:avLst/>
          </a:prstGeom>
          <a:noFill/>
        </p:spPr>
        <p:txBody>
          <a:bodyPr wrap="square" rtlCol="0">
            <a:spAutoFit/>
          </a:bodyPr>
          <a:lstStyle/>
          <a:p>
            <a:r>
              <a:rPr lang="fr-fr" sz="3600" b="1" dirty="0">
                <a:solidFill>
                  <a:schemeClr val="bg1"/>
                </a:solidFill>
                <a:latin typeface="+mj-lt"/>
              </a:rPr>
              <a:t>Pourquoi aimons-nous les histoires ?</a:t>
            </a:r>
          </a:p>
        </p:txBody>
      </p:sp>
      <p:sp>
        <p:nvSpPr>
          <p:cNvPr id="2" name="Text Placeholder 8">
            <a:extLst>
              <a:ext uri="{FF2B5EF4-FFF2-40B4-BE49-F238E27FC236}">
                <a16:creationId xmlns:a16="http://schemas.microsoft.com/office/drawing/2014/main" id="{E0372759-BC64-D8F3-CBCB-567D36A212E5}"/>
              </a:ext>
            </a:extLst>
          </p:cNvPr>
          <p:cNvSpPr txBox="1">
            <a:spLocks/>
          </p:cNvSpPr>
          <p:nvPr/>
        </p:nvSpPr>
        <p:spPr>
          <a:xfrm>
            <a:off x="6505019" y="2227453"/>
            <a:ext cx="4886881" cy="37185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buFont typeface="Arial" panose="020B0604020202020204" pitchFamily="34" charset="0"/>
              <a:buChar char="•"/>
            </a:pPr>
            <a:r>
              <a:rPr lang="fr-fr" sz="2100" dirty="0"/>
              <a:t>Les histoires renforcent la compréhension</a:t>
            </a:r>
          </a:p>
          <a:p>
            <a:pPr marL="342900" indent="-342900">
              <a:lnSpc>
                <a:spcPct val="110000"/>
              </a:lnSpc>
              <a:buFont typeface="Arial" panose="020B0604020202020204" pitchFamily="34" charset="0"/>
              <a:buChar char="•"/>
            </a:pPr>
            <a:r>
              <a:rPr lang="fr-fr" sz="2100" dirty="0"/>
              <a:t>Les histoires alimentent l'empathie (la capacité à comprendre et à partager les sentiments des autres</a:t>
            </a:r>
            <a:r>
              <a:rPr lang="fr-FR" sz="2100" dirty="0"/>
              <a:t>)</a:t>
            </a:r>
            <a:r>
              <a:rPr lang="fr-fr" sz="2100" dirty="0"/>
              <a:t> </a:t>
            </a:r>
          </a:p>
          <a:p>
            <a:pPr marL="342900" indent="-342900">
              <a:lnSpc>
                <a:spcPct val="110000"/>
              </a:lnSpc>
              <a:buFont typeface="Arial" panose="020B0604020202020204" pitchFamily="34" charset="0"/>
              <a:buChar char="•"/>
            </a:pPr>
            <a:r>
              <a:rPr lang="fr-fr" sz="2100" dirty="0"/>
              <a:t>Les histoires aident à clarifier des situations compliquées et difficiles</a:t>
            </a:r>
          </a:p>
        </p:txBody>
      </p:sp>
      <p:pic>
        <p:nvPicPr>
          <p:cNvPr id="3" name="Graphic 2">
            <a:extLst>
              <a:ext uri="{FF2B5EF4-FFF2-40B4-BE49-F238E27FC236}">
                <a16:creationId xmlns:a16="http://schemas.microsoft.com/office/drawing/2014/main" id="{B12CF8ED-8C46-84D9-4024-2C3603A7EB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0057" y="5198236"/>
            <a:ext cx="1380206" cy="1692458"/>
          </a:xfrm>
          <a:prstGeom prst="rect">
            <a:avLst/>
          </a:prstGeom>
        </p:spPr>
      </p:pic>
    </p:spTree>
    <p:extLst>
      <p:ext uri="{BB962C8B-B14F-4D97-AF65-F5344CB8AC3E}">
        <p14:creationId xmlns:p14="http://schemas.microsoft.com/office/powerpoint/2010/main" val="3288000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3C1200-C1CF-ED49-EC6E-4936112B303D}"/>
              </a:ext>
            </a:extLst>
          </p:cNvPr>
          <p:cNvSpPr>
            <a:spLocks noGrp="1"/>
          </p:cNvSpPr>
          <p:nvPr>
            <p:ph type="body" sz="quarter" idx="10"/>
          </p:nvPr>
        </p:nvSpPr>
        <p:spPr>
          <a:xfrm>
            <a:off x="800100" y="2741574"/>
            <a:ext cx="6572250" cy="687426"/>
          </a:xfrm>
        </p:spPr>
        <p:txBody>
          <a:bodyPr>
            <a:normAutofit lnSpcReduction="10000"/>
          </a:bodyPr>
          <a:lstStyle/>
          <a:p>
            <a:r>
              <a:rPr lang="fr-fr" dirty="0"/>
              <a:t>Travail préalable :</a:t>
            </a:r>
          </a:p>
        </p:txBody>
      </p:sp>
      <p:sp>
        <p:nvSpPr>
          <p:cNvPr id="6" name="Text Placeholder 5">
            <a:extLst>
              <a:ext uri="{FF2B5EF4-FFF2-40B4-BE49-F238E27FC236}">
                <a16:creationId xmlns:a16="http://schemas.microsoft.com/office/drawing/2014/main" id="{C7628623-C11A-2766-D76E-4E5D182BFDBE}"/>
              </a:ext>
            </a:extLst>
          </p:cNvPr>
          <p:cNvSpPr>
            <a:spLocks noGrp="1"/>
          </p:cNvSpPr>
          <p:nvPr>
            <p:ph type="body" sz="quarter" idx="11"/>
          </p:nvPr>
        </p:nvSpPr>
        <p:spPr>
          <a:xfrm>
            <a:off x="819150" y="3324331"/>
            <a:ext cx="9410700" cy="571500"/>
          </a:xfrm>
        </p:spPr>
        <p:txBody>
          <a:bodyPr>
            <a:normAutofit/>
          </a:bodyPr>
          <a:lstStyle/>
          <a:p>
            <a:r>
              <a:rPr lang="fr-fr" dirty="0"/>
              <a:t>Fiche de travail Développer votre histoire</a:t>
            </a:r>
          </a:p>
        </p:txBody>
      </p:sp>
    </p:spTree>
    <p:extLst>
      <p:ext uri="{BB962C8B-B14F-4D97-AF65-F5344CB8AC3E}">
        <p14:creationId xmlns:p14="http://schemas.microsoft.com/office/powerpoint/2010/main" val="3848718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92CD8DAF-817A-0AA8-7AAC-486F7B98583C}"/>
              </a:ext>
            </a:extLst>
          </p:cNvPr>
          <p:cNvSpPr txBox="1">
            <a:spLocks/>
          </p:cNvSpPr>
          <p:nvPr/>
        </p:nvSpPr>
        <p:spPr>
          <a:xfrm>
            <a:off x="1179702" y="2843165"/>
            <a:ext cx="5976471" cy="117166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800" dirty="0">
                <a:solidFill>
                  <a:schemeClr val="tx2"/>
                </a:solidFill>
              </a:rPr>
              <a:t>Travail préalable :</a:t>
            </a:r>
          </a:p>
          <a:p>
            <a:r>
              <a:rPr lang="fr-fr" sz="2800" b="1" dirty="0">
                <a:solidFill>
                  <a:schemeClr val="tx2"/>
                </a:solidFill>
                <a:latin typeface="+mj-lt"/>
              </a:rPr>
              <a:t>Exemple de formateur</a:t>
            </a:r>
          </a:p>
        </p:txBody>
      </p:sp>
      <p:sp>
        <p:nvSpPr>
          <p:cNvPr id="3" name="Rectangle 5">
            <a:extLst>
              <a:ext uri="{FF2B5EF4-FFF2-40B4-BE49-F238E27FC236}">
                <a16:creationId xmlns:a16="http://schemas.microsoft.com/office/drawing/2014/main" id="{A3AE1E24-9CB6-7C3C-4731-104849684418}"/>
              </a:ext>
            </a:extLst>
          </p:cNvPr>
          <p:cNvSpPr/>
          <p:nvPr/>
        </p:nvSpPr>
        <p:spPr>
          <a:xfrm rot="454642">
            <a:off x="5747535" y="3107448"/>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8">
            <a:extLst>
              <a:ext uri="{FF2B5EF4-FFF2-40B4-BE49-F238E27FC236}">
                <a16:creationId xmlns:a16="http://schemas.microsoft.com/office/drawing/2014/main" id="{1A8FD352-7B40-CAA4-EF8F-03C27F1B2720}"/>
              </a:ext>
            </a:extLst>
          </p:cNvPr>
          <p:cNvSpPr txBox="1">
            <a:spLocks/>
          </p:cNvSpPr>
          <p:nvPr/>
        </p:nvSpPr>
        <p:spPr>
          <a:xfrm>
            <a:off x="7353601" y="4472179"/>
            <a:ext cx="4390784" cy="5999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fr-fr" sz="2600" b="1" dirty="0">
                <a:solidFill>
                  <a:schemeClr val="bg1"/>
                </a:solidFill>
                <a:latin typeface="+mj-lt"/>
              </a:rPr>
              <a:t>Qu’avez-vous appris ?</a:t>
            </a:r>
          </a:p>
        </p:txBody>
      </p:sp>
      <p:pic>
        <p:nvPicPr>
          <p:cNvPr id="6" name="Graphic 5" descr="Formes de base avec remplissage uni">
            <a:extLst>
              <a:ext uri="{FF2B5EF4-FFF2-40B4-BE49-F238E27FC236}">
                <a16:creationId xmlns:a16="http://schemas.microsoft.com/office/drawing/2014/main" id="{F6B516D8-EA85-5C44-C31F-27B5156CE4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9201" y="4203243"/>
            <a:ext cx="914400" cy="914400"/>
          </a:xfrm>
          <a:prstGeom prst="rect">
            <a:avLst/>
          </a:prstGeom>
        </p:spPr>
      </p:pic>
      <p:pic>
        <p:nvPicPr>
          <p:cNvPr id="7" name="Graphic 6" descr="Crayon avec remplissage uni">
            <a:extLst>
              <a:ext uri="{FF2B5EF4-FFF2-40B4-BE49-F238E27FC236}">
                <a16:creationId xmlns:a16="http://schemas.microsoft.com/office/drawing/2014/main" id="{0B3EE257-15C4-DE90-AF53-FB11D672CF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3566" y="2800895"/>
            <a:ext cx="506136" cy="506136"/>
          </a:xfrm>
          <a:prstGeom prst="rect">
            <a:avLst/>
          </a:prstGeom>
        </p:spPr>
      </p:pic>
    </p:spTree>
    <p:extLst>
      <p:ext uri="{BB962C8B-B14F-4D97-AF65-F5344CB8AC3E}">
        <p14:creationId xmlns:p14="http://schemas.microsoft.com/office/powerpoint/2010/main" val="220858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92CD8DAF-817A-0AA8-7AAC-486F7B98583C}"/>
              </a:ext>
            </a:extLst>
          </p:cNvPr>
          <p:cNvSpPr txBox="1">
            <a:spLocks/>
          </p:cNvSpPr>
          <p:nvPr/>
        </p:nvSpPr>
        <p:spPr>
          <a:xfrm>
            <a:off x="1598501" y="2843165"/>
            <a:ext cx="8198642" cy="151062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800" b="1" dirty="0">
                <a:solidFill>
                  <a:schemeClr val="tx2"/>
                </a:solidFill>
                <a:latin typeface="+mj-lt"/>
              </a:rPr>
              <a:t>Objectif :</a:t>
            </a:r>
          </a:p>
          <a:p>
            <a:r>
              <a:rPr lang="fr-fr" dirty="0">
                <a:latin typeface="+mj-lt"/>
              </a:rPr>
              <a:t>Accéder à nos histoires quand nous en avons besoin.</a:t>
            </a:r>
          </a:p>
        </p:txBody>
      </p:sp>
      <p:pic>
        <p:nvPicPr>
          <p:cNvPr id="7" name="Graphic 6" descr="Cible avec remplissage uni">
            <a:extLst>
              <a:ext uri="{FF2B5EF4-FFF2-40B4-BE49-F238E27FC236}">
                <a16:creationId xmlns:a16="http://schemas.microsoft.com/office/drawing/2014/main" id="{4D01068E-2F7B-CD44-5377-AEBB30DB01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9440" y="2843165"/>
            <a:ext cx="914400" cy="914400"/>
          </a:xfrm>
          <a:prstGeom prst="rect">
            <a:avLst/>
          </a:prstGeom>
        </p:spPr>
      </p:pic>
    </p:spTree>
    <p:extLst>
      <p:ext uri="{BB962C8B-B14F-4D97-AF65-F5344CB8AC3E}">
        <p14:creationId xmlns:p14="http://schemas.microsoft.com/office/powerpoint/2010/main" val="3846159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B111E37-0293-C4F6-7CD9-7A709947C3B3}"/>
              </a:ext>
            </a:extLst>
          </p:cNvPr>
          <p:cNvSpPr txBox="1"/>
          <p:nvPr/>
        </p:nvSpPr>
        <p:spPr>
          <a:xfrm>
            <a:off x="1901214" y="3429000"/>
            <a:ext cx="6284483" cy="523220"/>
          </a:xfrm>
          <a:prstGeom prst="rect">
            <a:avLst/>
          </a:prstGeom>
          <a:noFill/>
        </p:spPr>
        <p:txBody>
          <a:bodyPr wrap="square" rtlCol="0">
            <a:spAutoFit/>
          </a:bodyPr>
          <a:lstStyle/>
          <a:p>
            <a:r>
              <a:rPr lang="fr-fr" sz="2800" b="1" dirty="0">
                <a:solidFill>
                  <a:schemeClr val="tx2"/>
                </a:solidFill>
                <a:latin typeface="+mj-lt"/>
              </a:rPr>
              <a:t>Passons à la pratique !</a:t>
            </a:r>
          </a:p>
        </p:txBody>
      </p:sp>
      <p:grpSp>
        <p:nvGrpSpPr>
          <p:cNvPr id="19" name="Group 18">
            <a:extLst>
              <a:ext uri="{FF2B5EF4-FFF2-40B4-BE49-F238E27FC236}">
                <a16:creationId xmlns:a16="http://schemas.microsoft.com/office/drawing/2014/main" id="{A717235E-BF5E-C924-DB48-5698E74F9967}"/>
              </a:ext>
            </a:extLst>
          </p:cNvPr>
          <p:cNvGrpSpPr/>
          <p:nvPr/>
        </p:nvGrpSpPr>
        <p:grpSpPr>
          <a:xfrm>
            <a:off x="697508" y="3206634"/>
            <a:ext cx="1080492" cy="1080492"/>
            <a:chOff x="622417" y="662444"/>
            <a:chExt cx="1054100" cy="1054100"/>
          </a:xfrm>
        </p:grpSpPr>
        <p:sp>
          <p:nvSpPr>
            <p:cNvPr id="18" name="Oval 17">
              <a:extLst>
                <a:ext uri="{FF2B5EF4-FFF2-40B4-BE49-F238E27FC236}">
                  <a16:creationId xmlns:a16="http://schemas.microsoft.com/office/drawing/2014/main" id="{AC16D0C3-3CF8-A622-84C9-5675E8AB17F8}"/>
                </a:ext>
              </a:extLst>
            </p:cNvPr>
            <p:cNvSpPr/>
            <p:nvPr/>
          </p:nvSpPr>
          <p:spPr>
            <a:xfrm>
              <a:off x="622417" y="662444"/>
              <a:ext cx="1054100" cy="10541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Crayon avec remplissage uni">
              <a:extLst>
                <a:ext uri="{FF2B5EF4-FFF2-40B4-BE49-F238E27FC236}">
                  <a16:creationId xmlns:a16="http://schemas.microsoft.com/office/drawing/2014/main" id="{6A29D62B-8CEA-FC8F-1E3A-BFEEC95A2B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2621" y="782648"/>
              <a:ext cx="813692" cy="813692"/>
            </a:xfrm>
            <a:prstGeom prst="rect">
              <a:avLst/>
            </a:prstGeom>
          </p:spPr>
        </p:pic>
      </p:grpSp>
      <p:pic>
        <p:nvPicPr>
          <p:cNvPr id="17" name="Picture 16" descr="Texte&#10;&#10;Description générée automatiquement">
            <a:extLst>
              <a:ext uri="{FF2B5EF4-FFF2-40B4-BE49-F238E27FC236}">
                <a16:creationId xmlns:a16="http://schemas.microsoft.com/office/drawing/2014/main" id="{45A2B221-58AD-7D4B-AFDD-0E21FEEE5A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4075" y="518668"/>
            <a:ext cx="1750317" cy="615719"/>
          </a:xfrm>
          <a:prstGeom prst="rect">
            <a:avLst/>
          </a:prstGeom>
        </p:spPr>
      </p:pic>
    </p:spTree>
    <p:extLst>
      <p:ext uri="{BB962C8B-B14F-4D97-AF65-F5344CB8AC3E}">
        <p14:creationId xmlns:p14="http://schemas.microsoft.com/office/powerpoint/2010/main" val="2526968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Texte&#10;&#10;Description générée automatiquement">
            <a:extLst>
              <a:ext uri="{FF2B5EF4-FFF2-40B4-BE49-F238E27FC236}">
                <a16:creationId xmlns:a16="http://schemas.microsoft.com/office/drawing/2014/main" id="{45A2B221-58AD-7D4B-AFDD-0E21FEEE5A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4075" y="518668"/>
            <a:ext cx="1750317" cy="615719"/>
          </a:xfrm>
          <a:prstGeom prst="rect">
            <a:avLst/>
          </a:prstGeom>
        </p:spPr>
      </p:pic>
      <p:sp>
        <p:nvSpPr>
          <p:cNvPr id="2" name="Text Placeholder 8">
            <a:extLst>
              <a:ext uri="{FF2B5EF4-FFF2-40B4-BE49-F238E27FC236}">
                <a16:creationId xmlns:a16="http://schemas.microsoft.com/office/drawing/2014/main" id="{C8783CF8-48C3-7FC1-DF03-A1DFDFF774ED}"/>
              </a:ext>
            </a:extLst>
          </p:cNvPr>
          <p:cNvSpPr txBox="1">
            <a:spLocks/>
          </p:cNvSpPr>
          <p:nvPr/>
        </p:nvSpPr>
        <p:spPr>
          <a:xfrm>
            <a:off x="697507" y="2441864"/>
            <a:ext cx="7437089" cy="377277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fr-fr" b="1" dirty="0"/>
              <a:t>Individuellement, lisez la situation qui vous a été assignée et répondez aux questions :</a:t>
            </a:r>
          </a:p>
          <a:p>
            <a:pPr marL="457200" indent="-252000">
              <a:lnSpc>
                <a:spcPct val="120000"/>
              </a:lnSpc>
              <a:buFont typeface="Arial" panose="020B0604020202020204" pitchFamily="34" charset="0"/>
              <a:buChar char="•"/>
            </a:pPr>
            <a:r>
              <a:rPr lang="fr-fr" dirty="0"/>
              <a:t>Quelle est la question du participant ? </a:t>
            </a:r>
          </a:p>
          <a:p>
            <a:pPr marL="457200" indent="-252000">
              <a:lnSpc>
                <a:spcPct val="120000"/>
              </a:lnSpc>
              <a:buFont typeface="Arial" panose="020B0604020202020204" pitchFamily="34" charset="0"/>
              <a:buChar char="•"/>
            </a:pPr>
            <a:r>
              <a:rPr lang="fr-fr" dirty="0"/>
              <a:t>Quel conseil donneriez-vous au participant ? </a:t>
            </a:r>
          </a:p>
          <a:p>
            <a:pPr marL="457200" indent="-252000">
              <a:lnSpc>
                <a:spcPct val="120000"/>
              </a:lnSpc>
              <a:buFont typeface="Arial" panose="020B0604020202020204" pitchFamily="34" charset="0"/>
              <a:buChar char="•"/>
            </a:pPr>
            <a:r>
              <a:rPr lang="fr-fr" dirty="0"/>
              <a:t>Quelle histoire raconteriez-vous au participant pour l'aider à comprendre ? </a:t>
            </a:r>
          </a:p>
        </p:txBody>
      </p:sp>
      <p:sp>
        <p:nvSpPr>
          <p:cNvPr id="3" name="TextBox 2">
            <a:extLst>
              <a:ext uri="{FF2B5EF4-FFF2-40B4-BE49-F238E27FC236}">
                <a16:creationId xmlns:a16="http://schemas.microsoft.com/office/drawing/2014/main" id="{0E58ADFE-A202-27D5-355E-F4C8722C8282}"/>
              </a:ext>
            </a:extLst>
          </p:cNvPr>
          <p:cNvSpPr txBox="1"/>
          <p:nvPr/>
        </p:nvSpPr>
        <p:spPr>
          <a:xfrm>
            <a:off x="697508" y="1856137"/>
            <a:ext cx="7840850" cy="523220"/>
          </a:xfrm>
          <a:prstGeom prst="rect">
            <a:avLst/>
          </a:prstGeom>
          <a:noFill/>
        </p:spPr>
        <p:txBody>
          <a:bodyPr wrap="square" rtlCol="0">
            <a:spAutoFit/>
          </a:bodyPr>
          <a:lstStyle/>
          <a:p>
            <a:r>
              <a:rPr lang="fr-fr" sz="2800" dirty="0">
                <a:solidFill>
                  <a:schemeClr val="tx2"/>
                </a:solidFill>
              </a:rPr>
              <a:t>Pour la situation qui vous a été assignée…</a:t>
            </a:r>
          </a:p>
        </p:txBody>
      </p:sp>
      <p:sp>
        <p:nvSpPr>
          <p:cNvPr id="4" name="TextBox 3">
            <a:extLst>
              <a:ext uri="{FF2B5EF4-FFF2-40B4-BE49-F238E27FC236}">
                <a16:creationId xmlns:a16="http://schemas.microsoft.com/office/drawing/2014/main" id="{5AAA04A5-2214-6301-ACF4-67C0F1A30AC0}"/>
              </a:ext>
            </a:extLst>
          </p:cNvPr>
          <p:cNvSpPr txBox="1"/>
          <p:nvPr/>
        </p:nvSpPr>
        <p:spPr>
          <a:xfrm>
            <a:off x="1402933" y="518668"/>
            <a:ext cx="6284483" cy="461665"/>
          </a:xfrm>
          <a:prstGeom prst="rect">
            <a:avLst/>
          </a:prstGeom>
          <a:noFill/>
        </p:spPr>
        <p:txBody>
          <a:bodyPr wrap="square" rtlCol="0">
            <a:spAutoFit/>
          </a:bodyPr>
          <a:lstStyle/>
          <a:p>
            <a:r>
              <a:rPr lang="fr-fr" sz="2400" b="1" dirty="0">
                <a:solidFill>
                  <a:schemeClr val="tx2"/>
                </a:solidFill>
                <a:latin typeface="+mj-lt"/>
              </a:rPr>
              <a:t>Passons à la pratique !</a:t>
            </a:r>
          </a:p>
        </p:txBody>
      </p:sp>
      <p:grpSp>
        <p:nvGrpSpPr>
          <p:cNvPr id="5" name="Group 4">
            <a:extLst>
              <a:ext uri="{FF2B5EF4-FFF2-40B4-BE49-F238E27FC236}">
                <a16:creationId xmlns:a16="http://schemas.microsoft.com/office/drawing/2014/main" id="{D1CB98A4-5B62-92AE-22F0-1E11384065A1}"/>
              </a:ext>
            </a:extLst>
          </p:cNvPr>
          <p:cNvGrpSpPr/>
          <p:nvPr/>
        </p:nvGrpSpPr>
        <p:grpSpPr>
          <a:xfrm>
            <a:off x="622418" y="359254"/>
            <a:ext cx="700620" cy="700619"/>
            <a:chOff x="622417" y="662444"/>
            <a:chExt cx="1054100" cy="1054100"/>
          </a:xfrm>
        </p:grpSpPr>
        <p:sp>
          <p:nvSpPr>
            <p:cNvPr id="6" name="Oval 5">
              <a:extLst>
                <a:ext uri="{FF2B5EF4-FFF2-40B4-BE49-F238E27FC236}">
                  <a16:creationId xmlns:a16="http://schemas.microsoft.com/office/drawing/2014/main" id="{B96674EC-17D1-A28A-8051-98C1EC0A7311}"/>
                </a:ext>
              </a:extLst>
            </p:cNvPr>
            <p:cNvSpPr/>
            <p:nvPr/>
          </p:nvSpPr>
          <p:spPr>
            <a:xfrm>
              <a:off x="622417" y="662444"/>
              <a:ext cx="1054100" cy="10541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Crayon avec remplissage uni">
              <a:extLst>
                <a:ext uri="{FF2B5EF4-FFF2-40B4-BE49-F238E27FC236}">
                  <a16:creationId xmlns:a16="http://schemas.microsoft.com/office/drawing/2014/main" id="{962C7CA7-4D55-F497-D002-21039BC164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2621" y="782648"/>
              <a:ext cx="813692" cy="813692"/>
            </a:xfrm>
            <a:prstGeom prst="rect">
              <a:avLst/>
            </a:prstGeom>
          </p:spPr>
        </p:pic>
      </p:grpSp>
    </p:spTree>
    <p:extLst>
      <p:ext uri="{BB962C8B-B14F-4D97-AF65-F5344CB8AC3E}">
        <p14:creationId xmlns:p14="http://schemas.microsoft.com/office/powerpoint/2010/main" val="3439503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F155D0FF-DDA0-D770-8672-8F6D40E771E2}"/>
              </a:ext>
            </a:extLst>
          </p:cNvPr>
          <p:cNvSpPr/>
          <p:nvPr/>
        </p:nvSpPr>
        <p:spPr>
          <a:xfrm rot="454642">
            <a:off x="-857468" y="1711603"/>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8">
            <a:extLst>
              <a:ext uri="{FF2B5EF4-FFF2-40B4-BE49-F238E27FC236}">
                <a16:creationId xmlns:a16="http://schemas.microsoft.com/office/drawing/2014/main" id="{C50A41F1-73B1-E7EB-3F35-27D4CE4C1BAB}"/>
              </a:ext>
            </a:extLst>
          </p:cNvPr>
          <p:cNvSpPr txBox="1">
            <a:spLocks/>
          </p:cNvSpPr>
          <p:nvPr/>
        </p:nvSpPr>
        <p:spPr>
          <a:xfrm>
            <a:off x="872014" y="3849267"/>
            <a:ext cx="4234376" cy="9036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b="1" dirty="0">
                <a:solidFill>
                  <a:schemeClr val="bg1"/>
                </a:solidFill>
                <a:latin typeface="+mj-lt"/>
              </a:rPr>
              <a:t>Salles de discussion</a:t>
            </a:r>
          </a:p>
        </p:txBody>
      </p:sp>
      <p:pic>
        <p:nvPicPr>
          <p:cNvPr id="9" name="Graphic 8">
            <a:extLst>
              <a:ext uri="{FF2B5EF4-FFF2-40B4-BE49-F238E27FC236}">
                <a16:creationId xmlns:a16="http://schemas.microsoft.com/office/drawing/2014/main" id="{C1AF5EE4-879E-B470-2709-3F8BDB6B89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27056" y="2587040"/>
            <a:ext cx="1324293" cy="1072265"/>
          </a:xfrm>
          <a:prstGeom prst="rect">
            <a:avLst/>
          </a:prstGeom>
        </p:spPr>
      </p:pic>
      <p:sp>
        <p:nvSpPr>
          <p:cNvPr id="16" name="Text Placeholder 8">
            <a:extLst>
              <a:ext uri="{FF2B5EF4-FFF2-40B4-BE49-F238E27FC236}">
                <a16:creationId xmlns:a16="http://schemas.microsoft.com/office/drawing/2014/main" id="{D3605E47-5638-D48F-9FF6-ED8A5E4EDB9A}"/>
              </a:ext>
            </a:extLst>
          </p:cNvPr>
          <p:cNvSpPr txBox="1">
            <a:spLocks/>
          </p:cNvSpPr>
          <p:nvPr/>
        </p:nvSpPr>
        <p:spPr>
          <a:xfrm>
            <a:off x="6951518" y="2587040"/>
            <a:ext cx="4580081" cy="375229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2000" indent="-252000">
              <a:lnSpc>
                <a:spcPct val="110000"/>
              </a:lnSpc>
              <a:spcBef>
                <a:spcPts val="0"/>
              </a:spcBef>
              <a:buFont typeface="Arial" panose="020B0604020202020204" pitchFamily="34" charset="0"/>
              <a:buChar char="•"/>
            </a:pPr>
            <a:r>
              <a:rPr lang="fr-fr" sz="2100" dirty="0"/>
              <a:t>Partagez vos réponses aux questions de la feuille de travail </a:t>
            </a:r>
          </a:p>
          <a:p>
            <a:pPr marL="252000" indent="-252000">
              <a:lnSpc>
                <a:spcPct val="110000"/>
              </a:lnSpc>
              <a:spcBef>
                <a:spcPts val="0"/>
              </a:spcBef>
              <a:buFont typeface="Arial" panose="020B0604020202020204" pitchFamily="34" charset="0"/>
              <a:buChar char="•"/>
            </a:pPr>
            <a:endParaRPr lang="en-US" sz="2100" dirty="0"/>
          </a:p>
          <a:p>
            <a:pPr marL="252000" indent="-252000">
              <a:lnSpc>
                <a:spcPct val="110000"/>
              </a:lnSpc>
              <a:spcBef>
                <a:spcPts val="0"/>
              </a:spcBef>
              <a:buFont typeface="Arial" panose="020B0604020202020204" pitchFamily="34" charset="0"/>
              <a:buChar char="•"/>
            </a:pPr>
            <a:r>
              <a:rPr lang="fr-FR" sz="2100" dirty="0"/>
              <a:t>Choisissez</a:t>
            </a:r>
            <a:r>
              <a:rPr lang="fr-fr" sz="2100" dirty="0"/>
              <a:t> l'un des membres </a:t>
            </a:r>
            <a:br>
              <a:rPr lang="fr-fr" sz="2100" dirty="0"/>
            </a:br>
            <a:r>
              <a:rPr lang="fr-fr" sz="2100" dirty="0"/>
              <a:t>du groupe de discussion pour incarner cette situation dans </a:t>
            </a:r>
            <a:br>
              <a:rPr lang="fr-fr" sz="2100" dirty="0"/>
            </a:br>
            <a:r>
              <a:rPr lang="fr-fr" sz="2100" dirty="0"/>
              <a:t>un « jeu de rôle » avec l'un des formateurs après la pause</a:t>
            </a:r>
          </a:p>
        </p:txBody>
      </p:sp>
      <p:sp>
        <p:nvSpPr>
          <p:cNvPr id="2" name="TextBox 1">
            <a:extLst>
              <a:ext uri="{FF2B5EF4-FFF2-40B4-BE49-F238E27FC236}">
                <a16:creationId xmlns:a16="http://schemas.microsoft.com/office/drawing/2014/main" id="{E3683514-277A-ACB2-380D-0EEE6C5FEDF4}"/>
              </a:ext>
            </a:extLst>
          </p:cNvPr>
          <p:cNvSpPr txBox="1"/>
          <p:nvPr/>
        </p:nvSpPr>
        <p:spPr>
          <a:xfrm>
            <a:off x="1402933" y="518668"/>
            <a:ext cx="6284483" cy="461665"/>
          </a:xfrm>
          <a:prstGeom prst="rect">
            <a:avLst/>
          </a:prstGeom>
          <a:noFill/>
        </p:spPr>
        <p:txBody>
          <a:bodyPr wrap="square" rtlCol="0">
            <a:spAutoFit/>
          </a:bodyPr>
          <a:lstStyle/>
          <a:p>
            <a:r>
              <a:rPr lang="fr-fr" sz="2400" b="1" dirty="0">
                <a:solidFill>
                  <a:schemeClr val="tx2"/>
                </a:solidFill>
                <a:latin typeface="+mj-lt"/>
              </a:rPr>
              <a:t>Passons à la pratique !</a:t>
            </a:r>
          </a:p>
        </p:txBody>
      </p:sp>
      <p:grpSp>
        <p:nvGrpSpPr>
          <p:cNvPr id="3" name="Group 2">
            <a:extLst>
              <a:ext uri="{FF2B5EF4-FFF2-40B4-BE49-F238E27FC236}">
                <a16:creationId xmlns:a16="http://schemas.microsoft.com/office/drawing/2014/main" id="{C59953BE-5410-588A-D546-0CD5D5794442}"/>
              </a:ext>
            </a:extLst>
          </p:cNvPr>
          <p:cNvGrpSpPr/>
          <p:nvPr/>
        </p:nvGrpSpPr>
        <p:grpSpPr>
          <a:xfrm>
            <a:off x="622418" y="359254"/>
            <a:ext cx="700620" cy="700619"/>
            <a:chOff x="622417" y="662444"/>
            <a:chExt cx="1054100" cy="1054100"/>
          </a:xfrm>
        </p:grpSpPr>
        <p:sp>
          <p:nvSpPr>
            <p:cNvPr id="4" name="Oval 3">
              <a:extLst>
                <a:ext uri="{FF2B5EF4-FFF2-40B4-BE49-F238E27FC236}">
                  <a16:creationId xmlns:a16="http://schemas.microsoft.com/office/drawing/2014/main" id="{1B44765C-88BB-4ECB-AEAE-EFFD4F5732FC}"/>
                </a:ext>
              </a:extLst>
            </p:cNvPr>
            <p:cNvSpPr/>
            <p:nvPr/>
          </p:nvSpPr>
          <p:spPr>
            <a:xfrm>
              <a:off x="622417" y="662444"/>
              <a:ext cx="1054100" cy="10541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descr="Crayon avec remplissage uni">
              <a:extLst>
                <a:ext uri="{FF2B5EF4-FFF2-40B4-BE49-F238E27FC236}">
                  <a16:creationId xmlns:a16="http://schemas.microsoft.com/office/drawing/2014/main" id="{36A37FEC-5B87-B9A7-1171-8497944C01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621" y="782648"/>
              <a:ext cx="813692" cy="813692"/>
            </a:xfrm>
            <a:prstGeom prst="rect">
              <a:avLst/>
            </a:prstGeom>
          </p:spPr>
        </p:pic>
      </p:grpSp>
    </p:spTree>
    <p:extLst>
      <p:ext uri="{BB962C8B-B14F-4D97-AF65-F5344CB8AC3E}">
        <p14:creationId xmlns:p14="http://schemas.microsoft.com/office/powerpoint/2010/main" val="3815304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EB1DF1-8F71-B322-608E-7EC3E705A529}"/>
              </a:ext>
            </a:extLst>
          </p:cNvPr>
          <p:cNvSpPr txBox="1"/>
          <p:nvPr/>
        </p:nvSpPr>
        <p:spPr>
          <a:xfrm>
            <a:off x="5389410" y="951131"/>
            <a:ext cx="1946580" cy="646331"/>
          </a:xfrm>
          <a:prstGeom prst="rect">
            <a:avLst/>
          </a:prstGeom>
          <a:noFill/>
        </p:spPr>
        <p:txBody>
          <a:bodyPr wrap="square" rtlCol="0">
            <a:spAutoFit/>
          </a:bodyPr>
          <a:lstStyle/>
          <a:p>
            <a:pPr algn="ctr"/>
            <a:r>
              <a:rPr lang="fr-fr" sz="3600" b="1" dirty="0">
                <a:solidFill>
                  <a:schemeClr val="tx2"/>
                </a:solidFill>
                <a:latin typeface="+mj-lt"/>
              </a:rPr>
              <a:t>PAUSE</a:t>
            </a:r>
          </a:p>
        </p:txBody>
      </p:sp>
      <p:sp>
        <p:nvSpPr>
          <p:cNvPr id="3" name="TextBox 2">
            <a:extLst>
              <a:ext uri="{FF2B5EF4-FFF2-40B4-BE49-F238E27FC236}">
                <a16:creationId xmlns:a16="http://schemas.microsoft.com/office/drawing/2014/main" id="{3D1E9D39-058F-0588-5F0F-FCBDCA7DA04F}"/>
              </a:ext>
            </a:extLst>
          </p:cNvPr>
          <p:cNvSpPr txBox="1"/>
          <p:nvPr/>
        </p:nvSpPr>
        <p:spPr>
          <a:xfrm>
            <a:off x="5465610" y="1484531"/>
            <a:ext cx="1794180" cy="523220"/>
          </a:xfrm>
          <a:prstGeom prst="rect">
            <a:avLst/>
          </a:prstGeom>
          <a:noFill/>
        </p:spPr>
        <p:txBody>
          <a:bodyPr wrap="square" rtlCol="0">
            <a:spAutoFit/>
          </a:bodyPr>
          <a:lstStyle/>
          <a:p>
            <a:pPr algn="ctr"/>
            <a:r>
              <a:rPr lang="fr-fr" sz="2800" dirty="0">
                <a:solidFill>
                  <a:schemeClr val="tx1">
                    <a:lumMod val="50000"/>
                    <a:lumOff val="50000"/>
                  </a:schemeClr>
                </a:solidFill>
                <a:latin typeface="+mj-lt"/>
              </a:rPr>
              <a:t>5 minutes</a:t>
            </a:r>
          </a:p>
        </p:txBody>
      </p:sp>
      <p:pic>
        <p:nvPicPr>
          <p:cNvPr id="5" name="Graphic 4">
            <a:extLst>
              <a:ext uri="{FF2B5EF4-FFF2-40B4-BE49-F238E27FC236}">
                <a16:creationId xmlns:a16="http://schemas.microsoft.com/office/drawing/2014/main" id="{10F921D1-7B8F-0422-08E6-334C402646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73432" y="684430"/>
            <a:ext cx="609935" cy="1587501"/>
          </a:xfrm>
          <a:prstGeom prst="rect">
            <a:avLst/>
          </a:prstGeom>
        </p:spPr>
      </p:pic>
    </p:spTree>
    <p:extLst>
      <p:ext uri="{BB962C8B-B14F-4D97-AF65-F5344CB8AC3E}">
        <p14:creationId xmlns:p14="http://schemas.microsoft.com/office/powerpoint/2010/main" val="4183590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B111E37-0293-C4F6-7CD9-7A709947C3B3}"/>
              </a:ext>
            </a:extLst>
          </p:cNvPr>
          <p:cNvSpPr txBox="1"/>
          <p:nvPr/>
        </p:nvSpPr>
        <p:spPr>
          <a:xfrm>
            <a:off x="1901214" y="3429000"/>
            <a:ext cx="6284483" cy="523220"/>
          </a:xfrm>
          <a:prstGeom prst="rect">
            <a:avLst/>
          </a:prstGeom>
          <a:noFill/>
        </p:spPr>
        <p:txBody>
          <a:bodyPr wrap="square" rtlCol="0">
            <a:spAutoFit/>
          </a:bodyPr>
          <a:lstStyle/>
          <a:p>
            <a:r>
              <a:rPr lang="fr-fr" sz="2800" b="1" dirty="0">
                <a:solidFill>
                  <a:schemeClr val="tx2"/>
                </a:solidFill>
                <a:latin typeface="+mj-lt"/>
              </a:rPr>
              <a:t>Pratique du jeu de rôle</a:t>
            </a:r>
          </a:p>
        </p:txBody>
      </p:sp>
      <p:grpSp>
        <p:nvGrpSpPr>
          <p:cNvPr id="19" name="Group 18">
            <a:extLst>
              <a:ext uri="{FF2B5EF4-FFF2-40B4-BE49-F238E27FC236}">
                <a16:creationId xmlns:a16="http://schemas.microsoft.com/office/drawing/2014/main" id="{A717235E-BF5E-C924-DB48-5698E74F9967}"/>
              </a:ext>
            </a:extLst>
          </p:cNvPr>
          <p:cNvGrpSpPr/>
          <p:nvPr/>
        </p:nvGrpSpPr>
        <p:grpSpPr>
          <a:xfrm>
            <a:off x="697508" y="3206634"/>
            <a:ext cx="1080492" cy="1080492"/>
            <a:chOff x="622417" y="662444"/>
            <a:chExt cx="1054100" cy="1054100"/>
          </a:xfrm>
        </p:grpSpPr>
        <p:sp>
          <p:nvSpPr>
            <p:cNvPr id="18" name="Oval 17">
              <a:extLst>
                <a:ext uri="{FF2B5EF4-FFF2-40B4-BE49-F238E27FC236}">
                  <a16:creationId xmlns:a16="http://schemas.microsoft.com/office/drawing/2014/main" id="{AC16D0C3-3CF8-A622-84C9-5675E8AB17F8}"/>
                </a:ext>
              </a:extLst>
            </p:cNvPr>
            <p:cNvSpPr/>
            <p:nvPr/>
          </p:nvSpPr>
          <p:spPr>
            <a:xfrm>
              <a:off x="622417" y="662444"/>
              <a:ext cx="1054100" cy="10541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Crayon avec remplissage uni">
              <a:extLst>
                <a:ext uri="{FF2B5EF4-FFF2-40B4-BE49-F238E27FC236}">
                  <a16:creationId xmlns:a16="http://schemas.microsoft.com/office/drawing/2014/main" id="{6A29D62B-8CEA-FC8F-1E3A-BFEEC95A2B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2621" y="782648"/>
              <a:ext cx="813692" cy="813692"/>
            </a:xfrm>
            <a:prstGeom prst="rect">
              <a:avLst/>
            </a:prstGeom>
          </p:spPr>
        </p:pic>
      </p:grpSp>
      <p:pic>
        <p:nvPicPr>
          <p:cNvPr id="17" name="Picture 16" descr="Texte&#10;&#10;Description générée automatiquement">
            <a:extLst>
              <a:ext uri="{FF2B5EF4-FFF2-40B4-BE49-F238E27FC236}">
                <a16:creationId xmlns:a16="http://schemas.microsoft.com/office/drawing/2014/main" id="{45A2B221-58AD-7D4B-AFDD-0E21FEEE5A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4075" y="518668"/>
            <a:ext cx="1750317" cy="615719"/>
          </a:xfrm>
          <a:prstGeom prst="rect">
            <a:avLst/>
          </a:prstGeom>
        </p:spPr>
      </p:pic>
    </p:spTree>
    <p:extLst>
      <p:ext uri="{BB962C8B-B14F-4D97-AF65-F5344CB8AC3E}">
        <p14:creationId xmlns:p14="http://schemas.microsoft.com/office/powerpoint/2010/main" val="625067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6BB26E-0D5D-94EC-DC1B-17B0AE378D48}"/>
              </a:ext>
            </a:extLst>
          </p:cNvPr>
          <p:cNvSpPr>
            <a:spLocks noGrp="1"/>
          </p:cNvSpPr>
          <p:nvPr>
            <p:ph type="body" sz="quarter" idx="10"/>
          </p:nvPr>
        </p:nvSpPr>
        <p:spPr>
          <a:xfrm>
            <a:off x="800100" y="1889677"/>
            <a:ext cx="6572250" cy="687426"/>
          </a:xfrm>
        </p:spPr>
        <p:txBody>
          <a:bodyPr>
            <a:normAutofit lnSpcReduction="10000"/>
          </a:bodyPr>
          <a:lstStyle/>
          <a:p>
            <a:r>
              <a:rPr lang="fr-fr" sz="4400" b="1" i="0" u="none" strike="noStrike" cap="none" dirty="0">
                <a:solidFill>
                  <a:schemeClr val="lt1"/>
                </a:solidFill>
                <a:latin typeface="Ubuntu"/>
                <a:ea typeface="Ubuntu"/>
                <a:cs typeface="Ubuntu"/>
                <a:sym typeface="Ubuntu"/>
              </a:rPr>
              <a:t>Bienvenue</a:t>
            </a:r>
            <a:endParaRPr lang="en-US" sz="4000" b="1" i="0" u="none" strike="noStrike" cap="none" dirty="0">
              <a:solidFill>
                <a:schemeClr val="lt1"/>
              </a:solidFill>
              <a:latin typeface="Ubuntu"/>
              <a:ea typeface="Ubuntu"/>
              <a:cs typeface="Ubuntu"/>
              <a:sym typeface="Ubuntu"/>
            </a:endParaRPr>
          </a:p>
        </p:txBody>
      </p:sp>
      <p:sp>
        <p:nvSpPr>
          <p:cNvPr id="3" name="Text Placeholder 2">
            <a:extLst>
              <a:ext uri="{FF2B5EF4-FFF2-40B4-BE49-F238E27FC236}">
                <a16:creationId xmlns:a16="http://schemas.microsoft.com/office/drawing/2014/main" id="{388A4D09-2C39-3275-FFA1-BFFA3BBB38E6}"/>
              </a:ext>
            </a:extLst>
          </p:cNvPr>
          <p:cNvSpPr>
            <a:spLocks noGrp="1"/>
          </p:cNvSpPr>
          <p:nvPr>
            <p:ph type="body" sz="quarter" idx="11"/>
          </p:nvPr>
        </p:nvSpPr>
        <p:spPr>
          <a:xfrm>
            <a:off x="819149" y="3043030"/>
            <a:ext cx="5783531" cy="1581978"/>
          </a:xfrm>
        </p:spPr>
        <p:txBody>
          <a:bodyPr>
            <a:normAutofit/>
          </a:bodyPr>
          <a:lstStyle/>
          <a:p>
            <a:r>
              <a:rPr lang="fr-fr" sz="3200" dirty="0"/>
              <a:t>Combien d'entre vous aiment raconter des histoires ?</a:t>
            </a:r>
          </a:p>
        </p:txBody>
      </p:sp>
    </p:spTree>
    <p:extLst>
      <p:ext uri="{BB962C8B-B14F-4D97-AF65-F5344CB8AC3E}">
        <p14:creationId xmlns:p14="http://schemas.microsoft.com/office/powerpoint/2010/main" val="1967911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e&#10;&#10;Description générée automatiquement">
            <a:extLst>
              <a:ext uri="{FF2B5EF4-FFF2-40B4-BE49-F238E27FC236}">
                <a16:creationId xmlns:a16="http://schemas.microsoft.com/office/drawing/2014/main" id="{7383882C-4D60-0C60-0287-98AA571821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4075" y="518668"/>
            <a:ext cx="1750317" cy="615719"/>
          </a:xfrm>
          <a:prstGeom prst="rect">
            <a:avLst/>
          </a:prstGeom>
        </p:spPr>
      </p:pic>
      <p:sp>
        <p:nvSpPr>
          <p:cNvPr id="14" name="Text Placeholder 8">
            <a:extLst>
              <a:ext uri="{FF2B5EF4-FFF2-40B4-BE49-F238E27FC236}">
                <a16:creationId xmlns:a16="http://schemas.microsoft.com/office/drawing/2014/main" id="{C50A41F1-73B1-E7EB-3F35-27D4CE4C1BAB}"/>
              </a:ext>
            </a:extLst>
          </p:cNvPr>
          <p:cNvSpPr txBox="1">
            <a:spLocks/>
          </p:cNvSpPr>
          <p:nvPr/>
        </p:nvSpPr>
        <p:spPr>
          <a:xfrm>
            <a:off x="725460" y="3581400"/>
            <a:ext cx="3998940" cy="46668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solidFill>
                  <a:schemeClr val="accent2"/>
                </a:solidFill>
              </a:rPr>
              <a:t>Regardons…</a:t>
            </a:r>
          </a:p>
        </p:txBody>
      </p:sp>
      <p:sp>
        <p:nvSpPr>
          <p:cNvPr id="15" name="Text Placeholder 8">
            <a:extLst>
              <a:ext uri="{FF2B5EF4-FFF2-40B4-BE49-F238E27FC236}">
                <a16:creationId xmlns:a16="http://schemas.microsoft.com/office/drawing/2014/main" id="{FCC74533-2A14-3D99-BA21-7E90DD53C8C9}"/>
              </a:ext>
            </a:extLst>
          </p:cNvPr>
          <p:cNvSpPr txBox="1">
            <a:spLocks/>
          </p:cNvSpPr>
          <p:nvPr/>
        </p:nvSpPr>
        <p:spPr>
          <a:xfrm>
            <a:off x="5477928" y="2773306"/>
            <a:ext cx="5292991" cy="229399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fr-fr" sz="2800" b="1" dirty="0"/>
              <a:t>Observateurs :</a:t>
            </a:r>
          </a:p>
          <a:p>
            <a:pPr>
              <a:lnSpc>
                <a:spcPct val="110000"/>
              </a:lnSpc>
            </a:pPr>
            <a:r>
              <a:rPr lang="fr-fr" sz="2800" dirty="0"/>
              <a:t>Veuillez noter comment le volontaire utilise son histoire pour répondre à la question</a:t>
            </a:r>
          </a:p>
        </p:txBody>
      </p:sp>
      <p:pic>
        <p:nvPicPr>
          <p:cNvPr id="4" name="Graphic 3" descr="Yeux avec remplissage uni">
            <a:extLst>
              <a:ext uri="{FF2B5EF4-FFF2-40B4-BE49-F238E27FC236}">
                <a16:creationId xmlns:a16="http://schemas.microsoft.com/office/drawing/2014/main" id="{75BE44DD-3580-8A91-043F-B52685EA84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4535" y="2457860"/>
            <a:ext cx="1356882" cy="1356882"/>
          </a:xfrm>
          <a:prstGeom prst="rect">
            <a:avLst/>
          </a:prstGeom>
        </p:spPr>
      </p:pic>
      <p:sp>
        <p:nvSpPr>
          <p:cNvPr id="3" name="TextBox 2">
            <a:extLst>
              <a:ext uri="{FF2B5EF4-FFF2-40B4-BE49-F238E27FC236}">
                <a16:creationId xmlns:a16="http://schemas.microsoft.com/office/drawing/2014/main" id="{EB6E6811-BED0-F5E9-72D4-FB87941B82B5}"/>
              </a:ext>
            </a:extLst>
          </p:cNvPr>
          <p:cNvSpPr txBox="1"/>
          <p:nvPr/>
        </p:nvSpPr>
        <p:spPr>
          <a:xfrm>
            <a:off x="1402933" y="518668"/>
            <a:ext cx="6284483" cy="461665"/>
          </a:xfrm>
          <a:prstGeom prst="rect">
            <a:avLst/>
          </a:prstGeom>
          <a:noFill/>
        </p:spPr>
        <p:txBody>
          <a:bodyPr wrap="square" rtlCol="0">
            <a:spAutoFit/>
          </a:bodyPr>
          <a:lstStyle/>
          <a:p>
            <a:r>
              <a:rPr lang="fr-fr" sz="2400" b="1" dirty="0">
                <a:solidFill>
                  <a:schemeClr val="tx2"/>
                </a:solidFill>
                <a:latin typeface="+mj-lt"/>
              </a:rPr>
              <a:t>Pratique du jeu de rôle</a:t>
            </a:r>
          </a:p>
        </p:txBody>
      </p:sp>
      <p:grpSp>
        <p:nvGrpSpPr>
          <p:cNvPr id="5" name="Group 4">
            <a:extLst>
              <a:ext uri="{FF2B5EF4-FFF2-40B4-BE49-F238E27FC236}">
                <a16:creationId xmlns:a16="http://schemas.microsoft.com/office/drawing/2014/main" id="{3CDB61A1-B645-35E5-1A26-08144E621180}"/>
              </a:ext>
            </a:extLst>
          </p:cNvPr>
          <p:cNvGrpSpPr/>
          <p:nvPr/>
        </p:nvGrpSpPr>
        <p:grpSpPr>
          <a:xfrm>
            <a:off x="622418" y="359254"/>
            <a:ext cx="700620" cy="700619"/>
            <a:chOff x="622417" y="662444"/>
            <a:chExt cx="1054100" cy="1054100"/>
          </a:xfrm>
        </p:grpSpPr>
        <p:sp>
          <p:nvSpPr>
            <p:cNvPr id="6" name="Oval 5">
              <a:extLst>
                <a:ext uri="{FF2B5EF4-FFF2-40B4-BE49-F238E27FC236}">
                  <a16:creationId xmlns:a16="http://schemas.microsoft.com/office/drawing/2014/main" id="{1F05B39C-365C-5F9A-6354-7036FF2B5C5B}"/>
                </a:ext>
              </a:extLst>
            </p:cNvPr>
            <p:cNvSpPr/>
            <p:nvPr/>
          </p:nvSpPr>
          <p:spPr>
            <a:xfrm>
              <a:off x="622417" y="662444"/>
              <a:ext cx="1054100" cy="10541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Crayon avec remplissage uni">
              <a:extLst>
                <a:ext uri="{FF2B5EF4-FFF2-40B4-BE49-F238E27FC236}">
                  <a16:creationId xmlns:a16="http://schemas.microsoft.com/office/drawing/2014/main" id="{0A3DC3FC-6762-5BC9-BCEB-6B96AD715E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2621" y="782648"/>
              <a:ext cx="813692" cy="813692"/>
            </a:xfrm>
            <a:prstGeom prst="rect">
              <a:avLst/>
            </a:prstGeom>
          </p:spPr>
        </p:pic>
      </p:grpSp>
    </p:spTree>
    <p:extLst>
      <p:ext uri="{BB962C8B-B14F-4D97-AF65-F5344CB8AC3E}">
        <p14:creationId xmlns:p14="http://schemas.microsoft.com/office/powerpoint/2010/main" val="39761837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with Corners Rounded 25">
            <a:extLst>
              <a:ext uri="{FF2B5EF4-FFF2-40B4-BE49-F238E27FC236}">
                <a16:creationId xmlns:a16="http://schemas.microsoft.com/office/drawing/2014/main" id="{35837B95-9467-3093-DF30-D1133C65B589}"/>
              </a:ext>
            </a:extLst>
          </p:cNvPr>
          <p:cNvSpPr/>
          <p:nvPr/>
        </p:nvSpPr>
        <p:spPr>
          <a:xfrm>
            <a:off x="1574502" y="2140611"/>
            <a:ext cx="8269581" cy="4471864"/>
          </a:xfrm>
          <a:custGeom>
            <a:avLst/>
            <a:gdLst>
              <a:gd name="connsiteX0" fmla="*/ 0 w 3210340"/>
              <a:gd name="connsiteY0" fmla="*/ 258598 h 1551558"/>
              <a:gd name="connsiteX1" fmla="*/ 258598 w 3210340"/>
              <a:gd name="connsiteY1" fmla="*/ 0 h 1551558"/>
              <a:gd name="connsiteX2" fmla="*/ 535057 w 3210340"/>
              <a:gd name="connsiteY2" fmla="*/ 0 h 1551558"/>
              <a:gd name="connsiteX3" fmla="*/ 535057 w 3210340"/>
              <a:gd name="connsiteY3" fmla="*/ 0 h 1551558"/>
              <a:gd name="connsiteX4" fmla="*/ 1337642 w 3210340"/>
              <a:gd name="connsiteY4" fmla="*/ 0 h 1551558"/>
              <a:gd name="connsiteX5" fmla="*/ 2951742 w 3210340"/>
              <a:gd name="connsiteY5" fmla="*/ 0 h 1551558"/>
              <a:gd name="connsiteX6" fmla="*/ 3210340 w 3210340"/>
              <a:gd name="connsiteY6" fmla="*/ 258598 h 1551558"/>
              <a:gd name="connsiteX7" fmla="*/ 3210340 w 3210340"/>
              <a:gd name="connsiteY7" fmla="*/ 905076 h 1551558"/>
              <a:gd name="connsiteX8" fmla="*/ 3210340 w 3210340"/>
              <a:gd name="connsiteY8" fmla="*/ 905076 h 1551558"/>
              <a:gd name="connsiteX9" fmla="*/ 3210340 w 3210340"/>
              <a:gd name="connsiteY9" fmla="*/ 1292965 h 1551558"/>
              <a:gd name="connsiteX10" fmla="*/ 3210340 w 3210340"/>
              <a:gd name="connsiteY10" fmla="*/ 1292960 h 1551558"/>
              <a:gd name="connsiteX11" fmla="*/ 2951742 w 3210340"/>
              <a:gd name="connsiteY11" fmla="*/ 1551558 h 1551558"/>
              <a:gd name="connsiteX12" fmla="*/ 1337642 w 3210340"/>
              <a:gd name="connsiteY12" fmla="*/ 1551558 h 1551558"/>
              <a:gd name="connsiteX13" fmla="*/ 936360 w 3210340"/>
              <a:gd name="connsiteY13" fmla="*/ 1745503 h 1551558"/>
              <a:gd name="connsiteX14" fmla="*/ 535057 w 3210340"/>
              <a:gd name="connsiteY14" fmla="*/ 1551558 h 1551558"/>
              <a:gd name="connsiteX15" fmla="*/ 258598 w 3210340"/>
              <a:gd name="connsiteY15" fmla="*/ 1551558 h 1551558"/>
              <a:gd name="connsiteX16" fmla="*/ 0 w 3210340"/>
              <a:gd name="connsiteY16" fmla="*/ 1292960 h 1551558"/>
              <a:gd name="connsiteX17" fmla="*/ 0 w 3210340"/>
              <a:gd name="connsiteY17" fmla="*/ 1292965 h 1551558"/>
              <a:gd name="connsiteX18" fmla="*/ 0 w 3210340"/>
              <a:gd name="connsiteY18" fmla="*/ 905076 h 1551558"/>
              <a:gd name="connsiteX19" fmla="*/ 0 w 3210340"/>
              <a:gd name="connsiteY19" fmla="*/ 905076 h 1551558"/>
              <a:gd name="connsiteX20" fmla="*/ 0 w 3210340"/>
              <a:gd name="connsiteY20" fmla="*/ 258598 h 1551558"/>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1337642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602146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675929"/>
              <a:gd name="connsiteX1" fmla="*/ 258598 w 3210340"/>
              <a:gd name="connsiteY1" fmla="*/ 0 h 1675929"/>
              <a:gd name="connsiteX2" fmla="*/ 535057 w 3210340"/>
              <a:gd name="connsiteY2" fmla="*/ 0 h 1675929"/>
              <a:gd name="connsiteX3" fmla="*/ 535057 w 3210340"/>
              <a:gd name="connsiteY3" fmla="*/ 0 h 1675929"/>
              <a:gd name="connsiteX4" fmla="*/ 1337642 w 3210340"/>
              <a:gd name="connsiteY4" fmla="*/ 0 h 1675929"/>
              <a:gd name="connsiteX5" fmla="*/ 2951742 w 3210340"/>
              <a:gd name="connsiteY5" fmla="*/ 0 h 1675929"/>
              <a:gd name="connsiteX6" fmla="*/ 3210340 w 3210340"/>
              <a:gd name="connsiteY6" fmla="*/ 258598 h 1675929"/>
              <a:gd name="connsiteX7" fmla="*/ 3210340 w 3210340"/>
              <a:gd name="connsiteY7" fmla="*/ 905076 h 1675929"/>
              <a:gd name="connsiteX8" fmla="*/ 3210340 w 3210340"/>
              <a:gd name="connsiteY8" fmla="*/ 905076 h 1675929"/>
              <a:gd name="connsiteX9" fmla="*/ 3210340 w 3210340"/>
              <a:gd name="connsiteY9" fmla="*/ 1292965 h 1675929"/>
              <a:gd name="connsiteX10" fmla="*/ 3210340 w 3210340"/>
              <a:gd name="connsiteY10" fmla="*/ 1292960 h 1675929"/>
              <a:gd name="connsiteX11" fmla="*/ 2951742 w 3210340"/>
              <a:gd name="connsiteY11" fmla="*/ 1551558 h 1675929"/>
              <a:gd name="connsiteX12" fmla="*/ 602146 w 3210340"/>
              <a:gd name="connsiteY12" fmla="*/ 1551558 h 1675929"/>
              <a:gd name="connsiteX13" fmla="*/ 359891 w 3210340"/>
              <a:gd name="connsiteY13" fmla="*/ 1675929 h 1675929"/>
              <a:gd name="connsiteX14" fmla="*/ 385970 w 3210340"/>
              <a:gd name="connsiteY14" fmla="*/ 1551558 h 1675929"/>
              <a:gd name="connsiteX15" fmla="*/ 258598 w 3210340"/>
              <a:gd name="connsiteY15" fmla="*/ 1551558 h 1675929"/>
              <a:gd name="connsiteX16" fmla="*/ 0 w 3210340"/>
              <a:gd name="connsiteY16" fmla="*/ 1292960 h 1675929"/>
              <a:gd name="connsiteX17" fmla="*/ 0 w 3210340"/>
              <a:gd name="connsiteY17" fmla="*/ 1292965 h 1675929"/>
              <a:gd name="connsiteX18" fmla="*/ 0 w 3210340"/>
              <a:gd name="connsiteY18" fmla="*/ 905076 h 1675929"/>
              <a:gd name="connsiteX19" fmla="*/ 0 w 3210340"/>
              <a:gd name="connsiteY19" fmla="*/ 905076 h 1675929"/>
              <a:gd name="connsiteX20" fmla="*/ 0 w 3210340"/>
              <a:gd name="connsiteY20" fmla="*/ 258598 h 16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10340" h="1675929">
                <a:moveTo>
                  <a:pt x="0" y="258598"/>
                </a:moveTo>
                <a:cubicBezTo>
                  <a:pt x="0" y="115778"/>
                  <a:pt x="115778" y="0"/>
                  <a:pt x="258598" y="0"/>
                </a:cubicBezTo>
                <a:lnTo>
                  <a:pt x="535057" y="0"/>
                </a:lnTo>
                <a:lnTo>
                  <a:pt x="535057" y="0"/>
                </a:lnTo>
                <a:lnTo>
                  <a:pt x="1337642" y="0"/>
                </a:lnTo>
                <a:lnTo>
                  <a:pt x="2951742" y="0"/>
                </a:lnTo>
                <a:cubicBezTo>
                  <a:pt x="3094562" y="0"/>
                  <a:pt x="3210340" y="115778"/>
                  <a:pt x="3210340" y="258598"/>
                </a:cubicBezTo>
                <a:lnTo>
                  <a:pt x="3210340" y="905076"/>
                </a:lnTo>
                <a:lnTo>
                  <a:pt x="3210340" y="905076"/>
                </a:lnTo>
                <a:lnTo>
                  <a:pt x="3210340" y="1292965"/>
                </a:lnTo>
                <a:lnTo>
                  <a:pt x="3210340" y="1292960"/>
                </a:lnTo>
                <a:cubicBezTo>
                  <a:pt x="3210340" y="1435780"/>
                  <a:pt x="3094562" y="1551558"/>
                  <a:pt x="2951742" y="1551558"/>
                </a:cubicBezTo>
                <a:lnTo>
                  <a:pt x="602146" y="1551558"/>
                </a:lnTo>
                <a:lnTo>
                  <a:pt x="359891" y="1675929"/>
                </a:lnTo>
                <a:lnTo>
                  <a:pt x="385970" y="1551558"/>
                </a:lnTo>
                <a:lnTo>
                  <a:pt x="258598" y="1551558"/>
                </a:lnTo>
                <a:cubicBezTo>
                  <a:pt x="115778" y="1551558"/>
                  <a:pt x="0" y="1435780"/>
                  <a:pt x="0" y="1292960"/>
                </a:cubicBezTo>
                <a:lnTo>
                  <a:pt x="0" y="1292965"/>
                </a:lnTo>
                <a:lnTo>
                  <a:pt x="0" y="905076"/>
                </a:lnTo>
                <a:lnTo>
                  <a:pt x="0" y="905076"/>
                </a:lnTo>
                <a:lnTo>
                  <a:pt x="0" y="2585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a typeface="Calibri"/>
              <a:cs typeface="Calibri"/>
              <a:sym typeface="Calibri"/>
            </a:endParaRPr>
          </a:p>
        </p:txBody>
      </p:sp>
      <p:pic>
        <p:nvPicPr>
          <p:cNvPr id="17" name="Picture 16" descr="Texte&#10;&#10;Description générée automatiquement">
            <a:extLst>
              <a:ext uri="{FF2B5EF4-FFF2-40B4-BE49-F238E27FC236}">
                <a16:creationId xmlns:a16="http://schemas.microsoft.com/office/drawing/2014/main" id="{45A2B221-58AD-7D4B-AFDD-0E21FEEE5A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4075" y="518668"/>
            <a:ext cx="1750317" cy="615719"/>
          </a:xfrm>
          <a:prstGeom prst="rect">
            <a:avLst/>
          </a:prstGeom>
        </p:spPr>
      </p:pic>
      <p:sp>
        <p:nvSpPr>
          <p:cNvPr id="2" name="Text Placeholder 8">
            <a:extLst>
              <a:ext uri="{FF2B5EF4-FFF2-40B4-BE49-F238E27FC236}">
                <a16:creationId xmlns:a16="http://schemas.microsoft.com/office/drawing/2014/main" id="{C8783CF8-48C3-7FC1-DF03-A1DFDFF774ED}"/>
              </a:ext>
            </a:extLst>
          </p:cNvPr>
          <p:cNvSpPr txBox="1">
            <a:spLocks/>
          </p:cNvSpPr>
          <p:nvPr/>
        </p:nvSpPr>
        <p:spPr>
          <a:xfrm>
            <a:off x="2100536" y="2257799"/>
            <a:ext cx="7643539" cy="407175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fr-fr" sz="2000" spc="-20" dirty="0"/>
              <a:t>« Merci de nous avoir éclairé sur l'importance de prendre la parole et d'exprimer notre point de vue. Mais je ne suis pas sûr que cela fonctionne vraiment dans mon cas. Il y a toujours beaucoup de monde aux réunions auxquelles j'assiste et, la plupart du temps, seules 5 ou 6 personnes parlent et partagent leurs idées. J'aimerais bien exposer mes idées ; je pense qu'elles nous aideraient dans nos projets. Mais il n'y a visiblement jamais le temps nécessaire et d'autres prennent toujours la parole en premier.</a:t>
            </a:r>
          </a:p>
          <a:p>
            <a:pPr>
              <a:lnSpc>
                <a:spcPct val="120000"/>
              </a:lnSpc>
            </a:pPr>
            <a:r>
              <a:rPr lang="fr-fr" sz="2000" spc="-20" dirty="0"/>
              <a:t>Comment puis-je imposer ma parole et partager mes idées si tous les autres le font avant moi ? »</a:t>
            </a:r>
          </a:p>
        </p:txBody>
      </p:sp>
      <p:pic>
        <p:nvPicPr>
          <p:cNvPr id="5" name="Graphic 4" descr="Bulle de chat avec remplissage uni">
            <a:extLst>
              <a:ext uri="{FF2B5EF4-FFF2-40B4-BE49-F238E27FC236}">
                <a16:creationId xmlns:a16="http://schemas.microsoft.com/office/drawing/2014/main" id="{0FF71ECB-9C27-D4CA-A317-F34EC26452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1829" y="1444335"/>
            <a:ext cx="792681" cy="792681"/>
          </a:xfrm>
          <a:prstGeom prst="rect">
            <a:avLst/>
          </a:prstGeom>
        </p:spPr>
      </p:pic>
      <p:sp>
        <p:nvSpPr>
          <p:cNvPr id="7" name="Text Placeholder 8">
            <a:extLst>
              <a:ext uri="{FF2B5EF4-FFF2-40B4-BE49-F238E27FC236}">
                <a16:creationId xmlns:a16="http://schemas.microsoft.com/office/drawing/2014/main" id="{0E7E4AA8-EE64-1800-08B3-9BDFA450302F}"/>
              </a:ext>
            </a:extLst>
          </p:cNvPr>
          <p:cNvSpPr txBox="1">
            <a:spLocks/>
          </p:cNvSpPr>
          <p:nvPr/>
        </p:nvSpPr>
        <p:spPr>
          <a:xfrm>
            <a:off x="1643337" y="1505805"/>
            <a:ext cx="5363105" cy="48933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fr-fr" b="1" dirty="0"/>
              <a:t>Situation de prise de parole :</a:t>
            </a:r>
          </a:p>
        </p:txBody>
      </p:sp>
      <p:sp>
        <p:nvSpPr>
          <p:cNvPr id="12" name="TextBox 11">
            <a:extLst>
              <a:ext uri="{FF2B5EF4-FFF2-40B4-BE49-F238E27FC236}">
                <a16:creationId xmlns:a16="http://schemas.microsoft.com/office/drawing/2014/main" id="{C555165B-9CC2-4186-FF6E-2173F50122EC}"/>
              </a:ext>
            </a:extLst>
          </p:cNvPr>
          <p:cNvSpPr txBox="1"/>
          <p:nvPr/>
        </p:nvSpPr>
        <p:spPr>
          <a:xfrm>
            <a:off x="1402933" y="518668"/>
            <a:ext cx="6284483" cy="461665"/>
          </a:xfrm>
          <a:prstGeom prst="rect">
            <a:avLst/>
          </a:prstGeom>
          <a:noFill/>
        </p:spPr>
        <p:txBody>
          <a:bodyPr wrap="square" rtlCol="0">
            <a:spAutoFit/>
          </a:bodyPr>
          <a:lstStyle/>
          <a:p>
            <a:r>
              <a:rPr lang="fr-fr" sz="2400" b="1" dirty="0">
                <a:solidFill>
                  <a:schemeClr val="tx2"/>
                </a:solidFill>
                <a:latin typeface="+mj-lt"/>
              </a:rPr>
              <a:t>Pratique du jeu de rôle</a:t>
            </a:r>
          </a:p>
        </p:txBody>
      </p:sp>
      <p:grpSp>
        <p:nvGrpSpPr>
          <p:cNvPr id="14" name="Group 13">
            <a:extLst>
              <a:ext uri="{FF2B5EF4-FFF2-40B4-BE49-F238E27FC236}">
                <a16:creationId xmlns:a16="http://schemas.microsoft.com/office/drawing/2014/main" id="{ADC8C0ED-6F6C-7CAA-9D8B-BEC56727D077}"/>
              </a:ext>
            </a:extLst>
          </p:cNvPr>
          <p:cNvGrpSpPr/>
          <p:nvPr/>
        </p:nvGrpSpPr>
        <p:grpSpPr>
          <a:xfrm>
            <a:off x="622418" y="359254"/>
            <a:ext cx="700620" cy="700619"/>
            <a:chOff x="622417" y="662444"/>
            <a:chExt cx="1054100" cy="1054100"/>
          </a:xfrm>
        </p:grpSpPr>
        <p:sp>
          <p:nvSpPr>
            <p:cNvPr id="15" name="Oval 14">
              <a:extLst>
                <a:ext uri="{FF2B5EF4-FFF2-40B4-BE49-F238E27FC236}">
                  <a16:creationId xmlns:a16="http://schemas.microsoft.com/office/drawing/2014/main" id="{0F5BCDD0-7D3D-C5FE-BDAC-43C836F60B41}"/>
                </a:ext>
              </a:extLst>
            </p:cNvPr>
            <p:cNvSpPr/>
            <p:nvPr/>
          </p:nvSpPr>
          <p:spPr>
            <a:xfrm>
              <a:off x="622417" y="662444"/>
              <a:ext cx="1054100" cy="10541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Crayon avec remplissage uni">
              <a:extLst>
                <a:ext uri="{FF2B5EF4-FFF2-40B4-BE49-F238E27FC236}">
                  <a16:creationId xmlns:a16="http://schemas.microsoft.com/office/drawing/2014/main" id="{66FAC6D5-C760-7142-1F01-780C0FA29A5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2621" y="782648"/>
              <a:ext cx="813692" cy="813692"/>
            </a:xfrm>
            <a:prstGeom prst="rect">
              <a:avLst/>
            </a:prstGeom>
          </p:spPr>
        </p:pic>
      </p:grpSp>
    </p:spTree>
    <p:extLst>
      <p:ext uri="{BB962C8B-B14F-4D97-AF65-F5344CB8AC3E}">
        <p14:creationId xmlns:p14="http://schemas.microsoft.com/office/powerpoint/2010/main" val="2337024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with Corners Rounded 25">
            <a:extLst>
              <a:ext uri="{FF2B5EF4-FFF2-40B4-BE49-F238E27FC236}">
                <a16:creationId xmlns:a16="http://schemas.microsoft.com/office/drawing/2014/main" id="{4B0CDA6C-99B8-3E0B-7D98-480976730629}"/>
              </a:ext>
            </a:extLst>
          </p:cNvPr>
          <p:cNvSpPr/>
          <p:nvPr/>
        </p:nvSpPr>
        <p:spPr>
          <a:xfrm>
            <a:off x="1674510" y="2527686"/>
            <a:ext cx="7074635" cy="2832954"/>
          </a:xfrm>
          <a:custGeom>
            <a:avLst/>
            <a:gdLst>
              <a:gd name="connsiteX0" fmla="*/ 0 w 3210340"/>
              <a:gd name="connsiteY0" fmla="*/ 258598 h 1551558"/>
              <a:gd name="connsiteX1" fmla="*/ 258598 w 3210340"/>
              <a:gd name="connsiteY1" fmla="*/ 0 h 1551558"/>
              <a:gd name="connsiteX2" fmla="*/ 535057 w 3210340"/>
              <a:gd name="connsiteY2" fmla="*/ 0 h 1551558"/>
              <a:gd name="connsiteX3" fmla="*/ 535057 w 3210340"/>
              <a:gd name="connsiteY3" fmla="*/ 0 h 1551558"/>
              <a:gd name="connsiteX4" fmla="*/ 1337642 w 3210340"/>
              <a:gd name="connsiteY4" fmla="*/ 0 h 1551558"/>
              <a:gd name="connsiteX5" fmla="*/ 2951742 w 3210340"/>
              <a:gd name="connsiteY5" fmla="*/ 0 h 1551558"/>
              <a:gd name="connsiteX6" fmla="*/ 3210340 w 3210340"/>
              <a:gd name="connsiteY6" fmla="*/ 258598 h 1551558"/>
              <a:gd name="connsiteX7" fmla="*/ 3210340 w 3210340"/>
              <a:gd name="connsiteY7" fmla="*/ 905076 h 1551558"/>
              <a:gd name="connsiteX8" fmla="*/ 3210340 w 3210340"/>
              <a:gd name="connsiteY8" fmla="*/ 905076 h 1551558"/>
              <a:gd name="connsiteX9" fmla="*/ 3210340 w 3210340"/>
              <a:gd name="connsiteY9" fmla="*/ 1292965 h 1551558"/>
              <a:gd name="connsiteX10" fmla="*/ 3210340 w 3210340"/>
              <a:gd name="connsiteY10" fmla="*/ 1292960 h 1551558"/>
              <a:gd name="connsiteX11" fmla="*/ 2951742 w 3210340"/>
              <a:gd name="connsiteY11" fmla="*/ 1551558 h 1551558"/>
              <a:gd name="connsiteX12" fmla="*/ 1337642 w 3210340"/>
              <a:gd name="connsiteY12" fmla="*/ 1551558 h 1551558"/>
              <a:gd name="connsiteX13" fmla="*/ 936360 w 3210340"/>
              <a:gd name="connsiteY13" fmla="*/ 1745503 h 1551558"/>
              <a:gd name="connsiteX14" fmla="*/ 535057 w 3210340"/>
              <a:gd name="connsiteY14" fmla="*/ 1551558 h 1551558"/>
              <a:gd name="connsiteX15" fmla="*/ 258598 w 3210340"/>
              <a:gd name="connsiteY15" fmla="*/ 1551558 h 1551558"/>
              <a:gd name="connsiteX16" fmla="*/ 0 w 3210340"/>
              <a:gd name="connsiteY16" fmla="*/ 1292960 h 1551558"/>
              <a:gd name="connsiteX17" fmla="*/ 0 w 3210340"/>
              <a:gd name="connsiteY17" fmla="*/ 1292965 h 1551558"/>
              <a:gd name="connsiteX18" fmla="*/ 0 w 3210340"/>
              <a:gd name="connsiteY18" fmla="*/ 905076 h 1551558"/>
              <a:gd name="connsiteX19" fmla="*/ 0 w 3210340"/>
              <a:gd name="connsiteY19" fmla="*/ 905076 h 1551558"/>
              <a:gd name="connsiteX20" fmla="*/ 0 w 3210340"/>
              <a:gd name="connsiteY20" fmla="*/ 258598 h 1551558"/>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1337642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602146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675929"/>
              <a:gd name="connsiteX1" fmla="*/ 258598 w 3210340"/>
              <a:gd name="connsiteY1" fmla="*/ 0 h 1675929"/>
              <a:gd name="connsiteX2" fmla="*/ 535057 w 3210340"/>
              <a:gd name="connsiteY2" fmla="*/ 0 h 1675929"/>
              <a:gd name="connsiteX3" fmla="*/ 535057 w 3210340"/>
              <a:gd name="connsiteY3" fmla="*/ 0 h 1675929"/>
              <a:gd name="connsiteX4" fmla="*/ 1337642 w 3210340"/>
              <a:gd name="connsiteY4" fmla="*/ 0 h 1675929"/>
              <a:gd name="connsiteX5" fmla="*/ 2951742 w 3210340"/>
              <a:gd name="connsiteY5" fmla="*/ 0 h 1675929"/>
              <a:gd name="connsiteX6" fmla="*/ 3210340 w 3210340"/>
              <a:gd name="connsiteY6" fmla="*/ 258598 h 1675929"/>
              <a:gd name="connsiteX7" fmla="*/ 3210340 w 3210340"/>
              <a:gd name="connsiteY7" fmla="*/ 905076 h 1675929"/>
              <a:gd name="connsiteX8" fmla="*/ 3210340 w 3210340"/>
              <a:gd name="connsiteY8" fmla="*/ 905076 h 1675929"/>
              <a:gd name="connsiteX9" fmla="*/ 3210340 w 3210340"/>
              <a:gd name="connsiteY9" fmla="*/ 1292965 h 1675929"/>
              <a:gd name="connsiteX10" fmla="*/ 3210340 w 3210340"/>
              <a:gd name="connsiteY10" fmla="*/ 1292960 h 1675929"/>
              <a:gd name="connsiteX11" fmla="*/ 2951742 w 3210340"/>
              <a:gd name="connsiteY11" fmla="*/ 1551558 h 1675929"/>
              <a:gd name="connsiteX12" fmla="*/ 602146 w 3210340"/>
              <a:gd name="connsiteY12" fmla="*/ 1551558 h 1675929"/>
              <a:gd name="connsiteX13" fmla="*/ 359891 w 3210340"/>
              <a:gd name="connsiteY13" fmla="*/ 1675929 h 1675929"/>
              <a:gd name="connsiteX14" fmla="*/ 385970 w 3210340"/>
              <a:gd name="connsiteY14" fmla="*/ 1551558 h 1675929"/>
              <a:gd name="connsiteX15" fmla="*/ 258598 w 3210340"/>
              <a:gd name="connsiteY15" fmla="*/ 1551558 h 1675929"/>
              <a:gd name="connsiteX16" fmla="*/ 0 w 3210340"/>
              <a:gd name="connsiteY16" fmla="*/ 1292960 h 1675929"/>
              <a:gd name="connsiteX17" fmla="*/ 0 w 3210340"/>
              <a:gd name="connsiteY17" fmla="*/ 1292965 h 1675929"/>
              <a:gd name="connsiteX18" fmla="*/ 0 w 3210340"/>
              <a:gd name="connsiteY18" fmla="*/ 905076 h 1675929"/>
              <a:gd name="connsiteX19" fmla="*/ 0 w 3210340"/>
              <a:gd name="connsiteY19" fmla="*/ 905076 h 1675929"/>
              <a:gd name="connsiteX20" fmla="*/ 0 w 3210340"/>
              <a:gd name="connsiteY20" fmla="*/ 258598 h 16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10340" h="1675929">
                <a:moveTo>
                  <a:pt x="0" y="258598"/>
                </a:moveTo>
                <a:cubicBezTo>
                  <a:pt x="0" y="115778"/>
                  <a:pt x="115778" y="0"/>
                  <a:pt x="258598" y="0"/>
                </a:cubicBezTo>
                <a:lnTo>
                  <a:pt x="535057" y="0"/>
                </a:lnTo>
                <a:lnTo>
                  <a:pt x="535057" y="0"/>
                </a:lnTo>
                <a:lnTo>
                  <a:pt x="1337642" y="0"/>
                </a:lnTo>
                <a:lnTo>
                  <a:pt x="2951742" y="0"/>
                </a:lnTo>
                <a:cubicBezTo>
                  <a:pt x="3094562" y="0"/>
                  <a:pt x="3210340" y="115778"/>
                  <a:pt x="3210340" y="258598"/>
                </a:cubicBezTo>
                <a:lnTo>
                  <a:pt x="3210340" y="905076"/>
                </a:lnTo>
                <a:lnTo>
                  <a:pt x="3210340" y="905076"/>
                </a:lnTo>
                <a:lnTo>
                  <a:pt x="3210340" y="1292965"/>
                </a:lnTo>
                <a:lnTo>
                  <a:pt x="3210340" y="1292960"/>
                </a:lnTo>
                <a:cubicBezTo>
                  <a:pt x="3210340" y="1435780"/>
                  <a:pt x="3094562" y="1551558"/>
                  <a:pt x="2951742" y="1551558"/>
                </a:cubicBezTo>
                <a:lnTo>
                  <a:pt x="602146" y="1551558"/>
                </a:lnTo>
                <a:lnTo>
                  <a:pt x="359891" y="1675929"/>
                </a:lnTo>
                <a:lnTo>
                  <a:pt x="385970" y="1551558"/>
                </a:lnTo>
                <a:lnTo>
                  <a:pt x="258598" y="1551558"/>
                </a:lnTo>
                <a:cubicBezTo>
                  <a:pt x="115778" y="1551558"/>
                  <a:pt x="0" y="1435780"/>
                  <a:pt x="0" y="1292960"/>
                </a:cubicBezTo>
                <a:lnTo>
                  <a:pt x="0" y="1292965"/>
                </a:lnTo>
                <a:lnTo>
                  <a:pt x="0" y="905076"/>
                </a:lnTo>
                <a:lnTo>
                  <a:pt x="0" y="905076"/>
                </a:lnTo>
                <a:lnTo>
                  <a:pt x="0" y="2585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a typeface="Calibri"/>
              <a:cs typeface="Calibri"/>
              <a:sym typeface="Calibri"/>
            </a:endParaRPr>
          </a:p>
        </p:txBody>
      </p:sp>
      <p:pic>
        <p:nvPicPr>
          <p:cNvPr id="17" name="Picture 16" descr="Texte&#10;&#10;Description générée automatiquement">
            <a:extLst>
              <a:ext uri="{FF2B5EF4-FFF2-40B4-BE49-F238E27FC236}">
                <a16:creationId xmlns:a16="http://schemas.microsoft.com/office/drawing/2014/main" id="{45A2B221-58AD-7D4B-AFDD-0E21FEEE5A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4075" y="518668"/>
            <a:ext cx="1750317" cy="615719"/>
          </a:xfrm>
          <a:prstGeom prst="rect">
            <a:avLst/>
          </a:prstGeom>
        </p:spPr>
      </p:pic>
      <p:sp>
        <p:nvSpPr>
          <p:cNvPr id="2" name="Text Placeholder 8">
            <a:extLst>
              <a:ext uri="{FF2B5EF4-FFF2-40B4-BE49-F238E27FC236}">
                <a16:creationId xmlns:a16="http://schemas.microsoft.com/office/drawing/2014/main" id="{C8783CF8-48C3-7FC1-DF03-A1DFDFF774ED}"/>
              </a:ext>
            </a:extLst>
          </p:cNvPr>
          <p:cNvSpPr txBox="1">
            <a:spLocks/>
          </p:cNvSpPr>
          <p:nvPr/>
        </p:nvSpPr>
        <p:spPr>
          <a:xfrm>
            <a:off x="2119745" y="2768739"/>
            <a:ext cx="6537368" cy="25234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fr-fr" sz="2000" dirty="0"/>
              <a:t>« Vous savez, j'aimerais plus de responsabilités et d'attributions. Mais mon superviseur ne semble pas vouloir me confier de tâches plus difficiles. Il fait tout lui-même.</a:t>
            </a:r>
          </a:p>
          <a:p>
            <a:pPr>
              <a:lnSpc>
                <a:spcPct val="120000"/>
              </a:lnSpc>
            </a:pPr>
            <a:r>
              <a:rPr lang="fr-fr" sz="2000" dirty="0"/>
              <a:t>Comment lui faire comprendre que je peux faire plus ? »</a:t>
            </a:r>
          </a:p>
        </p:txBody>
      </p:sp>
      <p:pic>
        <p:nvPicPr>
          <p:cNvPr id="4" name="Graphic 3" descr="Poignée de main avec remplissage uni">
            <a:extLst>
              <a:ext uri="{FF2B5EF4-FFF2-40B4-BE49-F238E27FC236}">
                <a16:creationId xmlns:a16="http://schemas.microsoft.com/office/drawing/2014/main" id="{1F009943-8F38-8EA9-4603-2D70393E4F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81829" y="1735005"/>
            <a:ext cx="792681" cy="792681"/>
          </a:xfrm>
          <a:prstGeom prst="rect">
            <a:avLst/>
          </a:prstGeom>
        </p:spPr>
      </p:pic>
      <p:sp>
        <p:nvSpPr>
          <p:cNvPr id="5" name="Text Placeholder 8">
            <a:extLst>
              <a:ext uri="{FF2B5EF4-FFF2-40B4-BE49-F238E27FC236}">
                <a16:creationId xmlns:a16="http://schemas.microsoft.com/office/drawing/2014/main" id="{0086D873-8A25-E054-7D04-EAED328014D0}"/>
              </a:ext>
            </a:extLst>
          </p:cNvPr>
          <p:cNvSpPr txBox="1">
            <a:spLocks/>
          </p:cNvSpPr>
          <p:nvPr/>
        </p:nvSpPr>
        <p:spPr>
          <a:xfrm>
            <a:off x="1674510" y="1832791"/>
            <a:ext cx="7428264" cy="59711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fr-fr" b="1" dirty="0"/>
              <a:t>Situation de délégation :</a:t>
            </a:r>
          </a:p>
        </p:txBody>
      </p:sp>
      <p:sp>
        <p:nvSpPr>
          <p:cNvPr id="11" name="TextBox 10">
            <a:extLst>
              <a:ext uri="{FF2B5EF4-FFF2-40B4-BE49-F238E27FC236}">
                <a16:creationId xmlns:a16="http://schemas.microsoft.com/office/drawing/2014/main" id="{3BBDA86A-05D9-1BFB-0B73-6F8540505D95}"/>
              </a:ext>
            </a:extLst>
          </p:cNvPr>
          <p:cNvSpPr txBox="1"/>
          <p:nvPr/>
        </p:nvSpPr>
        <p:spPr>
          <a:xfrm>
            <a:off x="1402933" y="518668"/>
            <a:ext cx="6284483" cy="461665"/>
          </a:xfrm>
          <a:prstGeom prst="rect">
            <a:avLst/>
          </a:prstGeom>
          <a:noFill/>
        </p:spPr>
        <p:txBody>
          <a:bodyPr wrap="square" rtlCol="0">
            <a:spAutoFit/>
          </a:bodyPr>
          <a:lstStyle/>
          <a:p>
            <a:r>
              <a:rPr lang="fr-fr" sz="2400" b="1" dirty="0">
                <a:solidFill>
                  <a:schemeClr val="tx2"/>
                </a:solidFill>
                <a:latin typeface="+mj-lt"/>
              </a:rPr>
              <a:t>Pratique du jeu de rôle</a:t>
            </a:r>
          </a:p>
        </p:txBody>
      </p:sp>
      <p:grpSp>
        <p:nvGrpSpPr>
          <p:cNvPr id="12" name="Group 11">
            <a:extLst>
              <a:ext uri="{FF2B5EF4-FFF2-40B4-BE49-F238E27FC236}">
                <a16:creationId xmlns:a16="http://schemas.microsoft.com/office/drawing/2014/main" id="{1ECD4693-4861-733E-03BD-5B3C0A6387BE}"/>
              </a:ext>
            </a:extLst>
          </p:cNvPr>
          <p:cNvGrpSpPr/>
          <p:nvPr/>
        </p:nvGrpSpPr>
        <p:grpSpPr>
          <a:xfrm>
            <a:off x="622418" y="359254"/>
            <a:ext cx="700620" cy="700619"/>
            <a:chOff x="622417" y="662444"/>
            <a:chExt cx="1054100" cy="1054100"/>
          </a:xfrm>
        </p:grpSpPr>
        <p:sp>
          <p:nvSpPr>
            <p:cNvPr id="14" name="Oval 13">
              <a:extLst>
                <a:ext uri="{FF2B5EF4-FFF2-40B4-BE49-F238E27FC236}">
                  <a16:creationId xmlns:a16="http://schemas.microsoft.com/office/drawing/2014/main" id="{7C8DF53E-80CD-0524-3F87-A4BDB7BDE5EE}"/>
                </a:ext>
              </a:extLst>
            </p:cNvPr>
            <p:cNvSpPr/>
            <p:nvPr/>
          </p:nvSpPr>
          <p:spPr>
            <a:xfrm>
              <a:off x="622417" y="662444"/>
              <a:ext cx="1054100" cy="10541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Crayon avec remplissage uni">
              <a:extLst>
                <a:ext uri="{FF2B5EF4-FFF2-40B4-BE49-F238E27FC236}">
                  <a16:creationId xmlns:a16="http://schemas.microsoft.com/office/drawing/2014/main" id="{D62C2016-708D-BAFC-9E71-E8348DAACC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2621" y="782648"/>
              <a:ext cx="813692" cy="813692"/>
            </a:xfrm>
            <a:prstGeom prst="rect">
              <a:avLst/>
            </a:prstGeom>
          </p:spPr>
        </p:pic>
      </p:grpSp>
    </p:spTree>
    <p:extLst>
      <p:ext uri="{BB962C8B-B14F-4D97-AF65-F5344CB8AC3E}">
        <p14:creationId xmlns:p14="http://schemas.microsoft.com/office/powerpoint/2010/main" val="2888364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with Corners Rounded 25">
            <a:extLst>
              <a:ext uri="{FF2B5EF4-FFF2-40B4-BE49-F238E27FC236}">
                <a16:creationId xmlns:a16="http://schemas.microsoft.com/office/drawing/2014/main" id="{4A476EB5-E30E-C436-A9F6-6DD9BA180D20}"/>
              </a:ext>
            </a:extLst>
          </p:cNvPr>
          <p:cNvSpPr/>
          <p:nvPr/>
        </p:nvSpPr>
        <p:spPr>
          <a:xfrm>
            <a:off x="1674510" y="2487191"/>
            <a:ext cx="7628280" cy="3247514"/>
          </a:xfrm>
          <a:custGeom>
            <a:avLst/>
            <a:gdLst>
              <a:gd name="connsiteX0" fmla="*/ 0 w 3210340"/>
              <a:gd name="connsiteY0" fmla="*/ 258598 h 1551558"/>
              <a:gd name="connsiteX1" fmla="*/ 258598 w 3210340"/>
              <a:gd name="connsiteY1" fmla="*/ 0 h 1551558"/>
              <a:gd name="connsiteX2" fmla="*/ 535057 w 3210340"/>
              <a:gd name="connsiteY2" fmla="*/ 0 h 1551558"/>
              <a:gd name="connsiteX3" fmla="*/ 535057 w 3210340"/>
              <a:gd name="connsiteY3" fmla="*/ 0 h 1551558"/>
              <a:gd name="connsiteX4" fmla="*/ 1337642 w 3210340"/>
              <a:gd name="connsiteY4" fmla="*/ 0 h 1551558"/>
              <a:gd name="connsiteX5" fmla="*/ 2951742 w 3210340"/>
              <a:gd name="connsiteY5" fmla="*/ 0 h 1551558"/>
              <a:gd name="connsiteX6" fmla="*/ 3210340 w 3210340"/>
              <a:gd name="connsiteY6" fmla="*/ 258598 h 1551558"/>
              <a:gd name="connsiteX7" fmla="*/ 3210340 w 3210340"/>
              <a:gd name="connsiteY7" fmla="*/ 905076 h 1551558"/>
              <a:gd name="connsiteX8" fmla="*/ 3210340 w 3210340"/>
              <a:gd name="connsiteY8" fmla="*/ 905076 h 1551558"/>
              <a:gd name="connsiteX9" fmla="*/ 3210340 w 3210340"/>
              <a:gd name="connsiteY9" fmla="*/ 1292965 h 1551558"/>
              <a:gd name="connsiteX10" fmla="*/ 3210340 w 3210340"/>
              <a:gd name="connsiteY10" fmla="*/ 1292960 h 1551558"/>
              <a:gd name="connsiteX11" fmla="*/ 2951742 w 3210340"/>
              <a:gd name="connsiteY11" fmla="*/ 1551558 h 1551558"/>
              <a:gd name="connsiteX12" fmla="*/ 1337642 w 3210340"/>
              <a:gd name="connsiteY12" fmla="*/ 1551558 h 1551558"/>
              <a:gd name="connsiteX13" fmla="*/ 936360 w 3210340"/>
              <a:gd name="connsiteY13" fmla="*/ 1745503 h 1551558"/>
              <a:gd name="connsiteX14" fmla="*/ 535057 w 3210340"/>
              <a:gd name="connsiteY14" fmla="*/ 1551558 h 1551558"/>
              <a:gd name="connsiteX15" fmla="*/ 258598 w 3210340"/>
              <a:gd name="connsiteY15" fmla="*/ 1551558 h 1551558"/>
              <a:gd name="connsiteX16" fmla="*/ 0 w 3210340"/>
              <a:gd name="connsiteY16" fmla="*/ 1292960 h 1551558"/>
              <a:gd name="connsiteX17" fmla="*/ 0 w 3210340"/>
              <a:gd name="connsiteY17" fmla="*/ 1292965 h 1551558"/>
              <a:gd name="connsiteX18" fmla="*/ 0 w 3210340"/>
              <a:gd name="connsiteY18" fmla="*/ 905076 h 1551558"/>
              <a:gd name="connsiteX19" fmla="*/ 0 w 3210340"/>
              <a:gd name="connsiteY19" fmla="*/ 905076 h 1551558"/>
              <a:gd name="connsiteX20" fmla="*/ 0 w 3210340"/>
              <a:gd name="connsiteY20" fmla="*/ 258598 h 1551558"/>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1337642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602146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675929"/>
              <a:gd name="connsiteX1" fmla="*/ 258598 w 3210340"/>
              <a:gd name="connsiteY1" fmla="*/ 0 h 1675929"/>
              <a:gd name="connsiteX2" fmla="*/ 535057 w 3210340"/>
              <a:gd name="connsiteY2" fmla="*/ 0 h 1675929"/>
              <a:gd name="connsiteX3" fmla="*/ 535057 w 3210340"/>
              <a:gd name="connsiteY3" fmla="*/ 0 h 1675929"/>
              <a:gd name="connsiteX4" fmla="*/ 1337642 w 3210340"/>
              <a:gd name="connsiteY4" fmla="*/ 0 h 1675929"/>
              <a:gd name="connsiteX5" fmla="*/ 2951742 w 3210340"/>
              <a:gd name="connsiteY5" fmla="*/ 0 h 1675929"/>
              <a:gd name="connsiteX6" fmla="*/ 3210340 w 3210340"/>
              <a:gd name="connsiteY6" fmla="*/ 258598 h 1675929"/>
              <a:gd name="connsiteX7" fmla="*/ 3210340 w 3210340"/>
              <a:gd name="connsiteY7" fmla="*/ 905076 h 1675929"/>
              <a:gd name="connsiteX8" fmla="*/ 3210340 w 3210340"/>
              <a:gd name="connsiteY8" fmla="*/ 905076 h 1675929"/>
              <a:gd name="connsiteX9" fmla="*/ 3210340 w 3210340"/>
              <a:gd name="connsiteY9" fmla="*/ 1292965 h 1675929"/>
              <a:gd name="connsiteX10" fmla="*/ 3210340 w 3210340"/>
              <a:gd name="connsiteY10" fmla="*/ 1292960 h 1675929"/>
              <a:gd name="connsiteX11" fmla="*/ 2951742 w 3210340"/>
              <a:gd name="connsiteY11" fmla="*/ 1551558 h 1675929"/>
              <a:gd name="connsiteX12" fmla="*/ 602146 w 3210340"/>
              <a:gd name="connsiteY12" fmla="*/ 1551558 h 1675929"/>
              <a:gd name="connsiteX13" fmla="*/ 359891 w 3210340"/>
              <a:gd name="connsiteY13" fmla="*/ 1675929 h 1675929"/>
              <a:gd name="connsiteX14" fmla="*/ 385970 w 3210340"/>
              <a:gd name="connsiteY14" fmla="*/ 1551558 h 1675929"/>
              <a:gd name="connsiteX15" fmla="*/ 258598 w 3210340"/>
              <a:gd name="connsiteY15" fmla="*/ 1551558 h 1675929"/>
              <a:gd name="connsiteX16" fmla="*/ 0 w 3210340"/>
              <a:gd name="connsiteY16" fmla="*/ 1292960 h 1675929"/>
              <a:gd name="connsiteX17" fmla="*/ 0 w 3210340"/>
              <a:gd name="connsiteY17" fmla="*/ 1292965 h 1675929"/>
              <a:gd name="connsiteX18" fmla="*/ 0 w 3210340"/>
              <a:gd name="connsiteY18" fmla="*/ 905076 h 1675929"/>
              <a:gd name="connsiteX19" fmla="*/ 0 w 3210340"/>
              <a:gd name="connsiteY19" fmla="*/ 905076 h 1675929"/>
              <a:gd name="connsiteX20" fmla="*/ 0 w 3210340"/>
              <a:gd name="connsiteY20" fmla="*/ 258598 h 16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10340" h="1675929">
                <a:moveTo>
                  <a:pt x="0" y="258598"/>
                </a:moveTo>
                <a:cubicBezTo>
                  <a:pt x="0" y="115778"/>
                  <a:pt x="115778" y="0"/>
                  <a:pt x="258598" y="0"/>
                </a:cubicBezTo>
                <a:lnTo>
                  <a:pt x="535057" y="0"/>
                </a:lnTo>
                <a:lnTo>
                  <a:pt x="535057" y="0"/>
                </a:lnTo>
                <a:lnTo>
                  <a:pt x="1337642" y="0"/>
                </a:lnTo>
                <a:lnTo>
                  <a:pt x="2951742" y="0"/>
                </a:lnTo>
                <a:cubicBezTo>
                  <a:pt x="3094562" y="0"/>
                  <a:pt x="3210340" y="115778"/>
                  <a:pt x="3210340" y="258598"/>
                </a:cubicBezTo>
                <a:lnTo>
                  <a:pt x="3210340" y="905076"/>
                </a:lnTo>
                <a:lnTo>
                  <a:pt x="3210340" y="905076"/>
                </a:lnTo>
                <a:lnTo>
                  <a:pt x="3210340" y="1292965"/>
                </a:lnTo>
                <a:lnTo>
                  <a:pt x="3210340" y="1292960"/>
                </a:lnTo>
                <a:cubicBezTo>
                  <a:pt x="3210340" y="1435780"/>
                  <a:pt x="3094562" y="1551558"/>
                  <a:pt x="2951742" y="1551558"/>
                </a:cubicBezTo>
                <a:lnTo>
                  <a:pt x="602146" y="1551558"/>
                </a:lnTo>
                <a:lnTo>
                  <a:pt x="359891" y="1675929"/>
                </a:lnTo>
                <a:lnTo>
                  <a:pt x="385970" y="1551558"/>
                </a:lnTo>
                <a:lnTo>
                  <a:pt x="258598" y="1551558"/>
                </a:lnTo>
                <a:cubicBezTo>
                  <a:pt x="115778" y="1551558"/>
                  <a:pt x="0" y="1435780"/>
                  <a:pt x="0" y="1292960"/>
                </a:cubicBezTo>
                <a:lnTo>
                  <a:pt x="0" y="1292965"/>
                </a:lnTo>
                <a:lnTo>
                  <a:pt x="0" y="905076"/>
                </a:lnTo>
                <a:lnTo>
                  <a:pt x="0" y="905076"/>
                </a:lnTo>
                <a:lnTo>
                  <a:pt x="0" y="2585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a typeface="Calibri"/>
              <a:cs typeface="Calibri"/>
              <a:sym typeface="Calibri"/>
            </a:endParaRPr>
          </a:p>
        </p:txBody>
      </p:sp>
      <p:pic>
        <p:nvPicPr>
          <p:cNvPr id="17" name="Picture 16" descr="Texte&#10;&#10;Description générée automatiquement">
            <a:extLst>
              <a:ext uri="{FF2B5EF4-FFF2-40B4-BE49-F238E27FC236}">
                <a16:creationId xmlns:a16="http://schemas.microsoft.com/office/drawing/2014/main" id="{45A2B221-58AD-7D4B-AFDD-0E21FEEE5A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4075" y="518668"/>
            <a:ext cx="1750317" cy="615719"/>
          </a:xfrm>
          <a:prstGeom prst="rect">
            <a:avLst/>
          </a:prstGeom>
        </p:spPr>
      </p:pic>
      <p:sp>
        <p:nvSpPr>
          <p:cNvPr id="2" name="Text Placeholder 8">
            <a:extLst>
              <a:ext uri="{FF2B5EF4-FFF2-40B4-BE49-F238E27FC236}">
                <a16:creationId xmlns:a16="http://schemas.microsoft.com/office/drawing/2014/main" id="{C8783CF8-48C3-7FC1-DF03-A1DFDFF774ED}"/>
              </a:ext>
            </a:extLst>
          </p:cNvPr>
          <p:cNvSpPr txBox="1">
            <a:spLocks/>
          </p:cNvSpPr>
          <p:nvPr/>
        </p:nvSpPr>
        <p:spPr>
          <a:xfrm>
            <a:off x="1936872" y="2519824"/>
            <a:ext cx="7365918" cy="324751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fr-fr" sz="2000" dirty="0"/>
              <a:t>« Je comprends que nous pouvons apprendre de nos erreurs. Mais nous, nous n'avons pas le droit de nous tromper ! Notre travail est vraiment important et un certain nombre de personnes pourraient véritablement se retrouver en mauvaise posture si nous commettions des erreurs. J'ai vraiment peur d'échouer et je ne veux pas décevoir les gens. En même temps, j'ai envie d'essayer de nouvelles choses. </a:t>
            </a:r>
          </a:p>
          <a:p>
            <a:pPr>
              <a:lnSpc>
                <a:spcPct val="110000"/>
              </a:lnSpc>
            </a:pPr>
            <a:r>
              <a:rPr lang="fr-fr" sz="2000" dirty="0"/>
              <a:t>Comment moins me soucier de faire des erreurs ? »</a:t>
            </a:r>
          </a:p>
        </p:txBody>
      </p:sp>
      <p:pic>
        <p:nvPicPr>
          <p:cNvPr id="4" name="Graphic 3" descr="Femme haussant les épaules avec remplissage uni">
            <a:extLst>
              <a:ext uri="{FF2B5EF4-FFF2-40B4-BE49-F238E27FC236}">
                <a16:creationId xmlns:a16="http://schemas.microsoft.com/office/drawing/2014/main" id="{11C1F751-AF11-7FCC-A7C7-BC1C03FAA9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81829" y="1694510"/>
            <a:ext cx="792681" cy="792681"/>
          </a:xfrm>
          <a:prstGeom prst="rect">
            <a:avLst/>
          </a:prstGeom>
        </p:spPr>
      </p:pic>
      <p:sp>
        <p:nvSpPr>
          <p:cNvPr id="7" name="Text Placeholder 8">
            <a:extLst>
              <a:ext uri="{FF2B5EF4-FFF2-40B4-BE49-F238E27FC236}">
                <a16:creationId xmlns:a16="http://schemas.microsoft.com/office/drawing/2014/main" id="{7AB5666B-2228-7F64-D5AD-7F9D4A41575A}"/>
              </a:ext>
            </a:extLst>
          </p:cNvPr>
          <p:cNvSpPr txBox="1">
            <a:spLocks/>
          </p:cNvSpPr>
          <p:nvPr/>
        </p:nvSpPr>
        <p:spPr>
          <a:xfrm>
            <a:off x="1674510" y="1832790"/>
            <a:ext cx="7428264" cy="5729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fr-fr" b="1" dirty="0"/>
              <a:t>Situation des erreurs :</a:t>
            </a:r>
          </a:p>
        </p:txBody>
      </p:sp>
      <p:sp>
        <p:nvSpPr>
          <p:cNvPr id="12" name="TextBox 11">
            <a:extLst>
              <a:ext uri="{FF2B5EF4-FFF2-40B4-BE49-F238E27FC236}">
                <a16:creationId xmlns:a16="http://schemas.microsoft.com/office/drawing/2014/main" id="{76F98612-9D1F-75FA-4BFF-8E4DFB0241D8}"/>
              </a:ext>
            </a:extLst>
          </p:cNvPr>
          <p:cNvSpPr txBox="1"/>
          <p:nvPr/>
        </p:nvSpPr>
        <p:spPr>
          <a:xfrm>
            <a:off x="1402933" y="518668"/>
            <a:ext cx="6284483" cy="461665"/>
          </a:xfrm>
          <a:prstGeom prst="rect">
            <a:avLst/>
          </a:prstGeom>
          <a:noFill/>
        </p:spPr>
        <p:txBody>
          <a:bodyPr wrap="square" rtlCol="0">
            <a:spAutoFit/>
          </a:bodyPr>
          <a:lstStyle/>
          <a:p>
            <a:r>
              <a:rPr lang="fr-fr" sz="2400" b="1" dirty="0">
                <a:solidFill>
                  <a:schemeClr val="tx2"/>
                </a:solidFill>
                <a:latin typeface="+mj-lt"/>
              </a:rPr>
              <a:t>Pratique du jeu de rôle</a:t>
            </a:r>
          </a:p>
        </p:txBody>
      </p:sp>
      <p:grpSp>
        <p:nvGrpSpPr>
          <p:cNvPr id="14" name="Group 13">
            <a:extLst>
              <a:ext uri="{FF2B5EF4-FFF2-40B4-BE49-F238E27FC236}">
                <a16:creationId xmlns:a16="http://schemas.microsoft.com/office/drawing/2014/main" id="{6C9C7774-7CD1-0DCF-9CA0-E842ADF2685F}"/>
              </a:ext>
            </a:extLst>
          </p:cNvPr>
          <p:cNvGrpSpPr/>
          <p:nvPr/>
        </p:nvGrpSpPr>
        <p:grpSpPr>
          <a:xfrm>
            <a:off x="622418" y="359254"/>
            <a:ext cx="700620" cy="700619"/>
            <a:chOff x="622417" y="662444"/>
            <a:chExt cx="1054100" cy="1054100"/>
          </a:xfrm>
        </p:grpSpPr>
        <p:sp>
          <p:nvSpPr>
            <p:cNvPr id="15" name="Oval 14">
              <a:extLst>
                <a:ext uri="{FF2B5EF4-FFF2-40B4-BE49-F238E27FC236}">
                  <a16:creationId xmlns:a16="http://schemas.microsoft.com/office/drawing/2014/main" id="{BFE2090A-8A13-D4FB-2613-DD299740D9C6}"/>
                </a:ext>
              </a:extLst>
            </p:cNvPr>
            <p:cNvSpPr/>
            <p:nvPr/>
          </p:nvSpPr>
          <p:spPr>
            <a:xfrm>
              <a:off x="622417" y="662444"/>
              <a:ext cx="1054100" cy="10541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Crayon avec remplissage uni">
              <a:extLst>
                <a:ext uri="{FF2B5EF4-FFF2-40B4-BE49-F238E27FC236}">
                  <a16:creationId xmlns:a16="http://schemas.microsoft.com/office/drawing/2014/main" id="{3571AE3A-3919-E721-8D0D-3B9A44337B5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2621" y="782648"/>
              <a:ext cx="813692" cy="813692"/>
            </a:xfrm>
            <a:prstGeom prst="rect">
              <a:avLst/>
            </a:prstGeom>
          </p:spPr>
        </p:pic>
      </p:grpSp>
    </p:spTree>
    <p:extLst>
      <p:ext uri="{BB962C8B-B14F-4D97-AF65-F5344CB8AC3E}">
        <p14:creationId xmlns:p14="http://schemas.microsoft.com/office/powerpoint/2010/main" val="1201563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D676DE9-D95C-331D-9BDE-FE4387C6460B}"/>
              </a:ext>
            </a:extLst>
          </p:cNvPr>
          <p:cNvSpPr>
            <a:spLocks noGrp="1"/>
          </p:cNvSpPr>
          <p:nvPr>
            <p:ph type="body" sz="quarter" idx="10"/>
          </p:nvPr>
        </p:nvSpPr>
        <p:spPr>
          <a:xfrm>
            <a:off x="800100" y="3085287"/>
            <a:ext cx="6572250" cy="687426"/>
          </a:xfrm>
        </p:spPr>
        <p:txBody>
          <a:bodyPr>
            <a:noAutofit/>
          </a:bodyPr>
          <a:lstStyle/>
          <a:p>
            <a:r>
              <a:rPr lang="fr-fr" dirty="0"/>
              <a:t>Synthèse</a:t>
            </a:r>
          </a:p>
        </p:txBody>
      </p:sp>
    </p:spTree>
    <p:extLst>
      <p:ext uri="{BB962C8B-B14F-4D97-AF65-F5344CB8AC3E}">
        <p14:creationId xmlns:p14="http://schemas.microsoft.com/office/powerpoint/2010/main" val="845556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4DC3055-121B-CB48-9350-6371344486C0}"/>
              </a:ext>
            </a:extLst>
          </p:cNvPr>
          <p:cNvSpPr>
            <a:spLocks noGrp="1"/>
          </p:cNvSpPr>
          <p:nvPr>
            <p:ph type="body" sz="quarter" idx="10"/>
          </p:nvPr>
        </p:nvSpPr>
        <p:spPr/>
        <p:txBody>
          <a:bodyPr/>
          <a:lstStyle/>
          <a:p>
            <a:r>
              <a:rPr lang="fr-fr" dirty="0"/>
              <a:t>Synthèse</a:t>
            </a:r>
          </a:p>
        </p:txBody>
      </p:sp>
      <p:sp>
        <p:nvSpPr>
          <p:cNvPr id="9" name="Text Placeholder 8">
            <a:extLst>
              <a:ext uri="{FF2B5EF4-FFF2-40B4-BE49-F238E27FC236}">
                <a16:creationId xmlns:a16="http://schemas.microsoft.com/office/drawing/2014/main" id="{ABFCC50B-3667-FF88-6BFD-8E9D3E709CE6}"/>
              </a:ext>
            </a:extLst>
          </p:cNvPr>
          <p:cNvSpPr>
            <a:spLocks noGrp="1"/>
          </p:cNvSpPr>
          <p:nvPr>
            <p:ph type="body" sz="quarter" idx="11"/>
          </p:nvPr>
        </p:nvSpPr>
        <p:spPr/>
        <p:txBody>
          <a:bodyPr/>
          <a:lstStyle/>
          <a:p>
            <a:r>
              <a:rPr lang="fr-fr" dirty="0"/>
              <a:t>Plan d'action</a:t>
            </a:r>
          </a:p>
        </p:txBody>
      </p:sp>
      <p:sp>
        <p:nvSpPr>
          <p:cNvPr id="10" name="Text Placeholder 9">
            <a:extLst>
              <a:ext uri="{FF2B5EF4-FFF2-40B4-BE49-F238E27FC236}">
                <a16:creationId xmlns:a16="http://schemas.microsoft.com/office/drawing/2014/main" id="{A5A03096-B1A9-90A0-AABE-4100E056A241}"/>
              </a:ext>
            </a:extLst>
          </p:cNvPr>
          <p:cNvSpPr>
            <a:spLocks noGrp="1"/>
          </p:cNvSpPr>
          <p:nvPr>
            <p:ph type="body" sz="quarter" idx="12"/>
          </p:nvPr>
        </p:nvSpPr>
        <p:spPr>
          <a:xfrm>
            <a:off x="5892800" y="2324174"/>
            <a:ext cx="5697517" cy="3530361"/>
          </a:xfrm>
        </p:spPr>
        <p:txBody>
          <a:bodyPr>
            <a:normAutofit/>
          </a:bodyPr>
          <a:lstStyle/>
          <a:p>
            <a:pPr>
              <a:lnSpc>
                <a:spcPct val="100000"/>
              </a:lnSpc>
              <a:spcBef>
                <a:spcPts val="0"/>
              </a:spcBef>
              <a:spcAft>
                <a:spcPts val="1200"/>
              </a:spcAft>
            </a:pPr>
            <a:r>
              <a:rPr lang="fr-fr" b="1" dirty="0">
                <a:solidFill>
                  <a:schemeClr val="tx2"/>
                </a:solidFill>
              </a:rPr>
              <a:t>Aujourd'hui, nous avons abordé les points suivants…</a:t>
            </a:r>
          </a:p>
          <a:p>
            <a:pPr marL="252000" indent="-252000">
              <a:lnSpc>
                <a:spcPct val="100000"/>
              </a:lnSpc>
              <a:spcBef>
                <a:spcPts val="0"/>
              </a:spcBef>
              <a:spcAft>
                <a:spcPts val="600"/>
              </a:spcAft>
              <a:buFont typeface="Arial" panose="020B0604020202020204" pitchFamily="34" charset="0"/>
              <a:buChar char="•"/>
            </a:pPr>
            <a:r>
              <a:rPr lang="fr-fr" dirty="0"/>
              <a:t>L'importance de raconter des histoires</a:t>
            </a:r>
          </a:p>
          <a:p>
            <a:pPr marL="252000" indent="-252000">
              <a:lnSpc>
                <a:spcPct val="100000"/>
              </a:lnSpc>
              <a:spcBef>
                <a:spcPts val="0"/>
              </a:spcBef>
              <a:spcAft>
                <a:spcPts val="600"/>
              </a:spcAft>
              <a:buFont typeface="Arial" panose="020B0604020202020204" pitchFamily="34" charset="0"/>
              <a:buChar char="•"/>
            </a:pPr>
            <a:r>
              <a:rPr lang="fr-fr" dirty="0"/>
              <a:t>Pratique du développement de votre histoire</a:t>
            </a:r>
          </a:p>
          <a:p>
            <a:pPr marL="252000" indent="-252000">
              <a:lnSpc>
                <a:spcPct val="100000"/>
              </a:lnSpc>
              <a:spcBef>
                <a:spcPts val="0"/>
              </a:spcBef>
              <a:spcAft>
                <a:spcPts val="600"/>
              </a:spcAft>
              <a:buFont typeface="Arial" panose="020B0604020202020204" pitchFamily="34" charset="0"/>
              <a:buChar char="•"/>
            </a:pPr>
            <a:r>
              <a:rPr lang="fr-fr" dirty="0"/>
              <a:t>Pratique de la narration de votre histoire</a:t>
            </a:r>
          </a:p>
        </p:txBody>
      </p:sp>
      <p:sp>
        <p:nvSpPr>
          <p:cNvPr id="11" name="Rectangle 5">
            <a:extLst>
              <a:ext uri="{FF2B5EF4-FFF2-40B4-BE49-F238E27FC236}">
                <a16:creationId xmlns:a16="http://schemas.microsoft.com/office/drawing/2014/main" id="{65B3530B-C4E3-97D8-A112-DF651EB3507B}"/>
              </a:ext>
            </a:extLst>
          </p:cNvPr>
          <p:cNvSpPr/>
          <p:nvPr/>
        </p:nvSpPr>
        <p:spPr>
          <a:xfrm rot="810587">
            <a:off x="-2403442" y="1900456"/>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F8FE172-59F3-589B-0550-1BE3B8029B7A}"/>
              </a:ext>
            </a:extLst>
          </p:cNvPr>
          <p:cNvSpPr txBox="1"/>
          <p:nvPr/>
        </p:nvSpPr>
        <p:spPr>
          <a:xfrm>
            <a:off x="800100" y="2839689"/>
            <a:ext cx="3975100" cy="1754326"/>
          </a:xfrm>
          <a:prstGeom prst="rect">
            <a:avLst/>
          </a:prstGeom>
          <a:noFill/>
        </p:spPr>
        <p:txBody>
          <a:bodyPr wrap="square" rtlCol="0">
            <a:spAutoFit/>
          </a:bodyPr>
          <a:lstStyle/>
          <a:p>
            <a:r>
              <a:rPr lang="fr-fr" sz="3600" b="1" dirty="0">
                <a:solidFill>
                  <a:schemeClr val="bg1"/>
                </a:solidFill>
                <a:latin typeface="+mj-lt"/>
              </a:rPr>
              <a:t>Planification de vos prochaines étapes</a:t>
            </a:r>
          </a:p>
        </p:txBody>
      </p:sp>
    </p:spTree>
    <p:extLst>
      <p:ext uri="{BB962C8B-B14F-4D97-AF65-F5344CB8AC3E}">
        <p14:creationId xmlns:p14="http://schemas.microsoft.com/office/powerpoint/2010/main" val="3252844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4DC3055-121B-CB48-9350-6371344486C0}"/>
              </a:ext>
            </a:extLst>
          </p:cNvPr>
          <p:cNvSpPr>
            <a:spLocks noGrp="1"/>
          </p:cNvSpPr>
          <p:nvPr>
            <p:ph type="body" sz="quarter" idx="10"/>
          </p:nvPr>
        </p:nvSpPr>
        <p:spPr/>
        <p:txBody>
          <a:bodyPr/>
          <a:lstStyle/>
          <a:p>
            <a:r>
              <a:rPr lang="fr-fr" dirty="0"/>
              <a:t>Synthèse</a:t>
            </a:r>
          </a:p>
        </p:txBody>
      </p:sp>
      <p:sp>
        <p:nvSpPr>
          <p:cNvPr id="9" name="Text Placeholder 8">
            <a:extLst>
              <a:ext uri="{FF2B5EF4-FFF2-40B4-BE49-F238E27FC236}">
                <a16:creationId xmlns:a16="http://schemas.microsoft.com/office/drawing/2014/main" id="{ABFCC50B-3667-FF88-6BFD-8E9D3E709CE6}"/>
              </a:ext>
            </a:extLst>
          </p:cNvPr>
          <p:cNvSpPr>
            <a:spLocks noGrp="1"/>
          </p:cNvSpPr>
          <p:nvPr>
            <p:ph type="body" sz="quarter" idx="11"/>
          </p:nvPr>
        </p:nvSpPr>
        <p:spPr/>
        <p:txBody>
          <a:bodyPr/>
          <a:lstStyle/>
          <a:p>
            <a:r>
              <a:rPr lang="fr-fr" dirty="0"/>
              <a:t>Plan d'action</a:t>
            </a:r>
          </a:p>
        </p:txBody>
      </p:sp>
      <p:sp>
        <p:nvSpPr>
          <p:cNvPr id="10" name="Text Placeholder 9">
            <a:extLst>
              <a:ext uri="{FF2B5EF4-FFF2-40B4-BE49-F238E27FC236}">
                <a16:creationId xmlns:a16="http://schemas.microsoft.com/office/drawing/2014/main" id="{A5A03096-B1A9-90A0-AABE-4100E056A241}"/>
              </a:ext>
            </a:extLst>
          </p:cNvPr>
          <p:cNvSpPr>
            <a:spLocks noGrp="1"/>
          </p:cNvSpPr>
          <p:nvPr>
            <p:ph type="body" sz="quarter" idx="12"/>
          </p:nvPr>
        </p:nvSpPr>
        <p:spPr>
          <a:xfrm>
            <a:off x="5816600" y="2268882"/>
            <a:ext cx="6118101" cy="3751907"/>
          </a:xfrm>
        </p:spPr>
        <p:txBody>
          <a:bodyPr>
            <a:normAutofit/>
          </a:bodyPr>
          <a:lstStyle/>
          <a:p>
            <a:pPr>
              <a:lnSpc>
                <a:spcPct val="100000"/>
              </a:lnSpc>
              <a:spcBef>
                <a:spcPts val="0"/>
              </a:spcBef>
              <a:spcAft>
                <a:spcPts val="1200"/>
              </a:spcAft>
            </a:pPr>
            <a:r>
              <a:rPr lang="fr-fr" b="1" dirty="0">
                <a:solidFill>
                  <a:schemeClr val="tx2"/>
                </a:solidFill>
              </a:rPr>
              <a:t>Modèle de plan d'action</a:t>
            </a:r>
          </a:p>
          <a:p>
            <a:pPr marL="252000" indent="-252000">
              <a:lnSpc>
                <a:spcPct val="100000"/>
              </a:lnSpc>
              <a:spcBef>
                <a:spcPts val="0"/>
              </a:spcBef>
              <a:spcAft>
                <a:spcPts val="1200"/>
              </a:spcAft>
              <a:buFont typeface="Arial" panose="020B0604020202020204" pitchFamily="34" charset="0"/>
              <a:buChar char="•"/>
            </a:pPr>
            <a:r>
              <a:rPr lang="fr-fr" dirty="0"/>
              <a:t>Quels sont vos objectifs en termes d'histoires à raconter et d'animation pour la suite ? (Que voulez-vous améliorer ?) </a:t>
            </a:r>
          </a:p>
          <a:p>
            <a:pPr marL="252000" indent="-252000">
              <a:lnSpc>
                <a:spcPct val="100000"/>
              </a:lnSpc>
              <a:spcBef>
                <a:spcPts val="0"/>
              </a:spcBef>
              <a:spcAft>
                <a:spcPts val="1200"/>
              </a:spcAft>
              <a:buFont typeface="Arial" panose="020B0604020202020204" pitchFamily="34" charset="0"/>
              <a:buChar char="•"/>
            </a:pPr>
            <a:r>
              <a:rPr lang="fr-fr" dirty="0"/>
              <a:t>Comment allez-vous vous exercer pour perfectionner vos compétences de conteur/d'animateur ? </a:t>
            </a:r>
          </a:p>
        </p:txBody>
      </p:sp>
      <p:sp>
        <p:nvSpPr>
          <p:cNvPr id="11" name="Rectangle 5">
            <a:extLst>
              <a:ext uri="{FF2B5EF4-FFF2-40B4-BE49-F238E27FC236}">
                <a16:creationId xmlns:a16="http://schemas.microsoft.com/office/drawing/2014/main" id="{65B3530B-C4E3-97D8-A112-DF651EB3507B}"/>
              </a:ext>
            </a:extLst>
          </p:cNvPr>
          <p:cNvSpPr/>
          <p:nvPr/>
        </p:nvSpPr>
        <p:spPr>
          <a:xfrm rot="810587">
            <a:off x="-2403442" y="1900456"/>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F8FE172-59F3-589B-0550-1BE3B8029B7A}"/>
              </a:ext>
            </a:extLst>
          </p:cNvPr>
          <p:cNvSpPr txBox="1"/>
          <p:nvPr/>
        </p:nvSpPr>
        <p:spPr>
          <a:xfrm>
            <a:off x="800099" y="2839689"/>
            <a:ext cx="3760025" cy="1754326"/>
          </a:xfrm>
          <a:prstGeom prst="rect">
            <a:avLst/>
          </a:prstGeom>
          <a:noFill/>
        </p:spPr>
        <p:txBody>
          <a:bodyPr wrap="square" rtlCol="0">
            <a:spAutoFit/>
          </a:bodyPr>
          <a:lstStyle/>
          <a:p>
            <a:r>
              <a:rPr lang="fr-fr" sz="3600" b="1" dirty="0">
                <a:solidFill>
                  <a:schemeClr val="bg1"/>
                </a:solidFill>
                <a:latin typeface="+mj-lt"/>
              </a:rPr>
              <a:t>Planification de vos prochaines étapes</a:t>
            </a:r>
          </a:p>
        </p:txBody>
      </p:sp>
    </p:spTree>
    <p:extLst>
      <p:ext uri="{BB962C8B-B14F-4D97-AF65-F5344CB8AC3E}">
        <p14:creationId xmlns:p14="http://schemas.microsoft.com/office/powerpoint/2010/main" val="1733162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1B9663F-3881-63DB-3C90-94BD6D1FB5BA}"/>
              </a:ext>
            </a:extLst>
          </p:cNvPr>
          <p:cNvSpPr>
            <a:spLocks noGrp="1"/>
          </p:cNvSpPr>
          <p:nvPr>
            <p:ph type="body" sz="quarter" idx="11"/>
          </p:nvPr>
        </p:nvSpPr>
        <p:spPr/>
        <p:txBody>
          <a:bodyPr/>
          <a:lstStyle/>
          <a:p>
            <a:pPr algn="l">
              <a:spcBef>
                <a:spcPts val="0"/>
              </a:spcBef>
            </a:pPr>
            <a:r>
              <a:rPr lang="fr-fr" dirty="0">
                <a:solidFill>
                  <a:schemeClr val="bg1"/>
                </a:solidFill>
              </a:rPr>
              <a:t>Animation</a:t>
            </a:r>
          </a:p>
          <a:p>
            <a:pPr algn="l">
              <a:spcBef>
                <a:spcPts val="0"/>
              </a:spcBef>
            </a:pPr>
            <a:r>
              <a:rPr lang="fr-fr" dirty="0">
                <a:solidFill>
                  <a:schemeClr val="bg1"/>
                </a:solidFill>
              </a:rPr>
              <a:t>Cours</a:t>
            </a:r>
          </a:p>
        </p:txBody>
      </p:sp>
      <p:sp>
        <p:nvSpPr>
          <p:cNvPr id="6" name="Text Placeholder 5">
            <a:extLst>
              <a:ext uri="{FF2B5EF4-FFF2-40B4-BE49-F238E27FC236}">
                <a16:creationId xmlns:a16="http://schemas.microsoft.com/office/drawing/2014/main" id="{F003F229-31F6-178F-F571-1D1ED4E4BA24}"/>
              </a:ext>
            </a:extLst>
          </p:cNvPr>
          <p:cNvSpPr>
            <a:spLocks noGrp="1"/>
          </p:cNvSpPr>
          <p:nvPr>
            <p:ph type="body" sz="quarter" idx="12"/>
          </p:nvPr>
        </p:nvSpPr>
        <p:spPr/>
        <p:txBody>
          <a:bodyPr/>
          <a:lstStyle/>
          <a:p>
            <a:pPr algn="l"/>
            <a:r>
              <a:rPr lang="fr-fr" dirty="0">
                <a:solidFill>
                  <a:schemeClr val="bg1"/>
                </a:solidFill>
              </a:rPr>
              <a:t>Niveau 2</a:t>
            </a:r>
          </a:p>
        </p:txBody>
      </p:sp>
      <p:sp>
        <p:nvSpPr>
          <p:cNvPr id="7" name="TextBox 6">
            <a:extLst>
              <a:ext uri="{FF2B5EF4-FFF2-40B4-BE49-F238E27FC236}">
                <a16:creationId xmlns:a16="http://schemas.microsoft.com/office/drawing/2014/main" id="{3715EC29-C43B-F064-B18B-572AEDA5F55B}"/>
              </a:ext>
            </a:extLst>
          </p:cNvPr>
          <p:cNvSpPr txBox="1"/>
          <p:nvPr/>
        </p:nvSpPr>
        <p:spPr>
          <a:xfrm>
            <a:off x="5662612" y="1705821"/>
            <a:ext cx="6272089" cy="4108817"/>
          </a:xfrm>
          <a:prstGeom prst="rect">
            <a:avLst/>
          </a:prstGeom>
          <a:noFill/>
        </p:spPr>
        <p:txBody>
          <a:bodyPr wrap="square" rtlCol="0">
            <a:spAutoFit/>
          </a:bodyPr>
          <a:lstStyle/>
          <a:p>
            <a:pPr>
              <a:spcAft>
                <a:spcPts val="1800"/>
              </a:spcAft>
            </a:pPr>
            <a:r>
              <a:rPr lang="fr-fr" sz="2400" b="1" dirty="0">
                <a:solidFill>
                  <a:schemeClr val="accent6">
                    <a:lumMod val="50000"/>
                  </a:schemeClr>
                </a:solidFill>
              </a:rPr>
              <a:t>Exemples</a:t>
            </a:r>
          </a:p>
          <a:p>
            <a:pPr marL="252000" lvl="0" indent="-252000" algn="l" rtl="0">
              <a:spcAft>
                <a:spcPts val="1200"/>
              </a:spcAft>
              <a:buSzPts val="1800"/>
              <a:buFont typeface="Arial" panose="020B0604020202020204" pitchFamily="34" charset="0"/>
              <a:buChar char="•"/>
            </a:pPr>
            <a:r>
              <a:rPr lang="fr-fr" sz="2400" dirty="0">
                <a:solidFill>
                  <a:schemeClr val="accent6">
                    <a:lumMod val="50000"/>
                  </a:schemeClr>
                </a:solidFill>
              </a:rPr>
              <a:t>Formations avec des professionnels de </a:t>
            </a:r>
            <a:br>
              <a:rPr lang="fr-fr" sz="2400" dirty="0">
                <a:solidFill>
                  <a:schemeClr val="accent6">
                    <a:lumMod val="50000"/>
                  </a:schemeClr>
                </a:solidFill>
              </a:rPr>
            </a:br>
            <a:r>
              <a:rPr lang="fr-fr" sz="2400" dirty="0">
                <a:solidFill>
                  <a:schemeClr val="accent6">
                    <a:lumMod val="50000"/>
                  </a:schemeClr>
                </a:solidFill>
              </a:rPr>
              <a:t>la santé</a:t>
            </a:r>
          </a:p>
          <a:p>
            <a:pPr marL="252000" lvl="0" indent="-252000" algn="l" rtl="0">
              <a:spcAft>
                <a:spcPts val="1200"/>
              </a:spcAft>
              <a:buSzPts val="1800"/>
              <a:buFont typeface="Arial" panose="020B0604020202020204" pitchFamily="34" charset="0"/>
              <a:buChar char="•"/>
            </a:pPr>
            <a:r>
              <a:rPr lang="fr-fr" sz="2400" dirty="0">
                <a:solidFill>
                  <a:schemeClr val="accent6">
                    <a:lumMod val="50000"/>
                  </a:schemeClr>
                </a:solidFill>
              </a:rPr>
              <a:t>Aider les écoles à devenir plus inclusives</a:t>
            </a:r>
          </a:p>
          <a:p>
            <a:pPr marL="252000" lvl="0" indent="-252000" algn="l" rtl="0">
              <a:spcAft>
                <a:spcPts val="1200"/>
              </a:spcAft>
              <a:buSzPts val="1800"/>
              <a:buFont typeface="Arial" panose="020B0604020202020204" pitchFamily="34" charset="0"/>
              <a:buChar char="•"/>
            </a:pPr>
            <a:r>
              <a:rPr lang="fr-fr" sz="2400" dirty="0">
                <a:solidFill>
                  <a:schemeClr val="accent6">
                    <a:lumMod val="50000"/>
                  </a:schemeClr>
                </a:solidFill>
              </a:rPr>
              <a:t>Formations sur le Leadership unifié pour aider les organisations à identifier l'intérêt d'embaucher des personnes avec une déficience intellectuelle</a:t>
            </a:r>
          </a:p>
          <a:p>
            <a:pPr marL="252000" lvl="0" indent="-252000" algn="l" rtl="0">
              <a:spcAft>
                <a:spcPts val="1200"/>
              </a:spcAft>
              <a:buSzPts val="1800"/>
              <a:buFont typeface="Arial" panose="020B0604020202020204" pitchFamily="34" charset="0"/>
              <a:buChar char="•"/>
            </a:pPr>
            <a:r>
              <a:rPr lang="fr-fr" sz="2400" dirty="0">
                <a:solidFill>
                  <a:schemeClr val="accent6">
                    <a:lumMod val="50000"/>
                  </a:schemeClr>
                </a:solidFill>
              </a:rPr>
              <a:t>Et bien plus encore…</a:t>
            </a:r>
          </a:p>
        </p:txBody>
      </p:sp>
      <p:sp>
        <p:nvSpPr>
          <p:cNvPr id="9" name="Text Placeholder 4">
            <a:extLst>
              <a:ext uri="{FF2B5EF4-FFF2-40B4-BE49-F238E27FC236}">
                <a16:creationId xmlns:a16="http://schemas.microsoft.com/office/drawing/2014/main" id="{DD505031-FD57-E3B6-F00D-92E19D8F3E17}"/>
              </a:ext>
            </a:extLst>
          </p:cNvPr>
          <p:cNvSpPr txBox="1">
            <a:spLocks/>
          </p:cNvSpPr>
          <p:nvPr/>
        </p:nvSpPr>
        <p:spPr>
          <a:xfrm>
            <a:off x="491965" y="2681644"/>
            <a:ext cx="3965735" cy="1420020"/>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4400" b="1" kern="1200">
                <a:solidFill>
                  <a:srgbClr val="0069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0"/>
              </a:spcBef>
            </a:pPr>
            <a:r>
              <a:rPr lang="fr-fr" dirty="0">
                <a:solidFill>
                  <a:schemeClr val="bg1"/>
                </a:solidFill>
              </a:rPr>
              <a:t>Possibilités d'animation</a:t>
            </a:r>
          </a:p>
        </p:txBody>
      </p:sp>
    </p:spTree>
    <p:extLst>
      <p:ext uri="{BB962C8B-B14F-4D97-AF65-F5344CB8AC3E}">
        <p14:creationId xmlns:p14="http://schemas.microsoft.com/office/powerpoint/2010/main" val="2562472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AEBA3D-AE6A-EC33-B796-B9F4E86266CC}"/>
              </a:ext>
            </a:extLst>
          </p:cNvPr>
          <p:cNvSpPr txBox="1"/>
          <p:nvPr/>
        </p:nvSpPr>
        <p:spPr>
          <a:xfrm>
            <a:off x="842962" y="2151727"/>
            <a:ext cx="5035324" cy="2985433"/>
          </a:xfrm>
          <a:prstGeom prst="rect">
            <a:avLst/>
          </a:prstGeom>
          <a:noFill/>
        </p:spPr>
        <p:txBody>
          <a:bodyPr wrap="square" rtlCol="0">
            <a:spAutoFit/>
          </a:bodyPr>
          <a:lstStyle/>
          <a:p>
            <a:r>
              <a:rPr lang="fr-fr" sz="4800" b="1" dirty="0">
                <a:solidFill>
                  <a:schemeClr val="bg1"/>
                </a:solidFill>
                <a:latin typeface="+mj-lt"/>
              </a:rPr>
              <a:t>MERCI ! </a:t>
            </a:r>
          </a:p>
          <a:p>
            <a:endParaRPr lang="en-US" sz="2800" b="1" dirty="0">
              <a:solidFill>
                <a:schemeClr val="bg1"/>
              </a:solidFill>
              <a:latin typeface="+mj-lt"/>
            </a:endParaRPr>
          </a:p>
          <a:p>
            <a:r>
              <a:rPr lang="fr-fr" sz="2800" dirty="0">
                <a:solidFill>
                  <a:schemeClr val="bg1"/>
                </a:solidFill>
              </a:rPr>
              <a:t>Et bonne chance lorsque vous animerez l'apprentissage, l'implication et les contributions des autres</a:t>
            </a:r>
          </a:p>
        </p:txBody>
      </p:sp>
    </p:spTree>
    <p:extLst>
      <p:ext uri="{BB962C8B-B14F-4D97-AF65-F5344CB8AC3E}">
        <p14:creationId xmlns:p14="http://schemas.microsoft.com/office/powerpoint/2010/main" val="3177086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528F8032-E614-E69B-B60D-3EEEC0084193}"/>
              </a:ext>
            </a:extLst>
          </p:cNvPr>
          <p:cNvSpPr/>
          <p:nvPr/>
        </p:nvSpPr>
        <p:spPr>
          <a:xfrm rot="810587">
            <a:off x="-2984194" y="588416"/>
            <a:ext cx="8541518" cy="7004961"/>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26E9AD42-D2EB-4CD2-9A41-0F74341184C9}"/>
              </a:ext>
            </a:extLst>
          </p:cNvPr>
          <p:cNvSpPr txBox="1"/>
          <p:nvPr/>
        </p:nvSpPr>
        <p:spPr>
          <a:xfrm>
            <a:off x="6957393" y="3334122"/>
            <a:ext cx="4717773" cy="984885"/>
          </a:xfrm>
          <a:prstGeom prst="rect">
            <a:avLst/>
          </a:prstGeom>
          <a:noFill/>
        </p:spPr>
        <p:txBody>
          <a:bodyPr wrap="square" rtlCol="0">
            <a:spAutoFit/>
          </a:bodyPr>
          <a:lstStyle/>
          <a:p>
            <a:pPr>
              <a:spcAft>
                <a:spcPts val="1200"/>
              </a:spcAft>
            </a:pPr>
            <a:r>
              <a:rPr lang="fr-fr" sz="2400" b="1" i="0" u="none" strike="noStrike" cap="none" dirty="0">
                <a:ea typeface="Ubuntu"/>
                <a:cs typeface="Ubuntu"/>
                <a:sym typeface="Ubuntu"/>
              </a:rPr>
              <a:t>[Nom de l'animateur 1]</a:t>
            </a:r>
          </a:p>
          <a:p>
            <a:pPr>
              <a:spcAft>
                <a:spcPts val="1200"/>
              </a:spcAft>
            </a:pPr>
            <a:r>
              <a:rPr lang="fr-fr" sz="2400" b="1" i="0" u="none" strike="noStrike" cap="none" dirty="0">
                <a:ea typeface="Ubuntu"/>
                <a:cs typeface="Ubuntu"/>
                <a:sym typeface="Ubuntu"/>
              </a:rPr>
              <a:t>[Nom de l'animateur 2]</a:t>
            </a:r>
            <a:endParaRPr lang="en-US" sz="2400" b="0" i="0" u="none" strike="noStrike" cap="none" dirty="0">
              <a:ea typeface="Arial"/>
              <a:cs typeface="Arial"/>
              <a:sym typeface="Arial"/>
            </a:endParaRPr>
          </a:p>
        </p:txBody>
      </p:sp>
      <p:sp>
        <p:nvSpPr>
          <p:cNvPr id="8" name="TextBox 7">
            <a:extLst>
              <a:ext uri="{FF2B5EF4-FFF2-40B4-BE49-F238E27FC236}">
                <a16:creationId xmlns:a16="http://schemas.microsoft.com/office/drawing/2014/main" id="{634E5AF1-F21E-860F-AB56-18E144F84D3B}"/>
              </a:ext>
            </a:extLst>
          </p:cNvPr>
          <p:cNvSpPr txBox="1"/>
          <p:nvPr/>
        </p:nvSpPr>
        <p:spPr>
          <a:xfrm>
            <a:off x="1286565" y="2645466"/>
            <a:ext cx="3453075" cy="1754326"/>
          </a:xfrm>
          <a:prstGeom prst="rect">
            <a:avLst/>
          </a:prstGeom>
          <a:noFill/>
        </p:spPr>
        <p:txBody>
          <a:bodyPr wrap="square" rtlCol="0">
            <a:spAutoFit/>
          </a:bodyPr>
          <a:lstStyle/>
          <a:p>
            <a:r>
              <a:rPr lang="fr-fr" sz="3600" b="1" dirty="0">
                <a:solidFill>
                  <a:schemeClr val="bg1"/>
                </a:solidFill>
                <a:latin typeface="+mj-lt"/>
              </a:rPr>
              <a:t>L'équipe d'animation d'aujourd'hui</a:t>
            </a:r>
          </a:p>
        </p:txBody>
      </p:sp>
    </p:spTree>
    <p:extLst>
      <p:ext uri="{BB962C8B-B14F-4D97-AF65-F5344CB8AC3E}">
        <p14:creationId xmlns:p14="http://schemas.microsoft.com/office/powerpoint/2010/main" val="3130962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528F8032-E614-E69B-B60D-3EEEC0084193}"/>
              </a:ext>
            </a:extLst>
          </p:cNvPr>
          <p:cNvSpPr/>
          <p:nvPr/>
        </p:nvSpPr>
        <p:spPr>
          <a:xfrm rot="810587">
            <a:off x="-2984194" y="588416"/>
            <a:ext cx="8541518" cy="7004961"/>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26E9AD42-D2EB-4CD2-9A41-0F74341184C9}"/>
              </a:ext>
            </a:extLst>
          </p:cNvPr>
          <p:cNvSpPr txBox="1"/>
          <p:nvPr/>
        </p:nvSpPr>
        <p:spPr>
          <a:xfrm>
            <a:off x="6957393" y="3085331"/>
            <a:ext cx="4717773" cy="150810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fr-fr" sz="2400" b="1" i="0" u="none" strike="noStrike" cap="none" dirty="0">
                <a:ea typeface="Ubuntu"/>
                <a:cs typeface="Ubuntu"/>
                <a:sym typeface="Ubuntu"/>
              </a:rPr>
              <a:t>Nom</a:t>
            </a:r>
          </a:p>
          <a:p>
            <a:pPr marL="342900" indent="-342900">
              <a:spcAft>
                <a:spcPts val="1200"/>
              </a:spcAft>
              <a:buFont typeface="Arial" panose="020B0604020202020204" pitchFamily="34" charset="0"/>
              <a:buChar char="•"/>
            </a:pPr>
            <a:r>
              <a:rPr lang="fr-fr" sz="2400" b="1" dirty="0">
                <a:ea typeface="Ubuntu"/>
                <a:cs typeface="Ubuntu"/>
                <a:sym typeface="Ubuntu"/>
              </a:rPr>
              <a:t>Rôle au sein de SOI</a:t>
            </a:r>
          </a:p>
          <a:p>
            <a:pPr marL="342900" indent="-342900">
              <a:spcAft>
                <a:spcPts val="1200"/>
              </a:spcAft>
              <a:buFont typeface="Arial" panose="020B0604020202020204" pitchFamily="34" charset="0"/>
              <a:buChar char="•"/>
            </a:pPr>
            <a:r>
              <a:rPr lang="fr-fr" sz="2400" b="1" i="0" u="none" strike="noStrike" cap="none" dirty="0">
                <a:ea typeface="Arial"/>
                <a:cs typeface="Arial"/>
                <a:sym typeface="Ubuntu"/>
              </a:rPr>
              <a:t>Sport préféré</a:t>
            </a:r>
            <a:endParaRPr lang="en-US" sz="2400" b="0" i="0" u="none" strike="noStrike" cap="none" dirty="0">
              <a:ea typeface="Arial"/>
              <a:cs typeface="Arial"/>
              <a:sym typeface="Arial"/>
            </a:endParaRPr>
          </a:p>
        </p:txBody>
      </p:sp>
      <p:sp>
        <p:nvSpPr>
          <p:cNvPr id="8" name="TextBox 7">
            <a:extLst>
              <a:ext uri="{FF2B5EF4-FFF2-40B4-BE49-F238E27FC236}">
                <a16:creationId xmlns:a16="http://schemas.microsoft.com/office/drawing/2014/main" id="{634E5AF1-F21E-860F-AB56-18E144F84D3B}"/>
              </a:ext>
            </a:extLst>
          </p:cNvPr>
          <p:cNvSpPr txBox="1"/>
          <p:nvPr/>
        </p:nvSpPr>
        <p:spPr>
          <a:xfrm>
            <a:off x="1730827" y="2957351"/>
            <a:ext cx="3319669" cy="1200329"/>
          </a:xfrm>
          <a:prstGeom prst="rect">
            <a:avLst/>
          </a:prstGeom>
          <a:noFill/>
        </p:spPr>
        <p:txBody>
          <a:bodyPr wrap="square" rtlCol="0">
            <a:spAutoFit/>
          </a:bodyPr>
          <a:lstStyle/>
          <a:p>
            <a:r>
              <a:rPr lang="fr-fr" sz="3600" b="1" dirty="0">
                <a:solidFill>
                  <a:schemeClr val="bg1"/>
                </a:solidFill>
                <a:latin typeface="+mj-lt"/>
              </a:rPr>
              <a:t>Parlez-nous de vous…</a:t>
            </a:r>
          </a:p>
        </p:txBody>
      </p:sp>
      <p:pic>
        <p:nvPicPr>
          <p:cNvPr id="3" name="Picture 2" descr="Façonner&#10;&#10;Description générée automatiquement avec un niveau de confiance faible">
            <a:extLst>
              <a:ext uri="{FF2B5EF4-FFF2-40B4-BE49-F238E27FC236}">
                <a16:creationId xmlns:a16="http://schemas.microsoft.com/office/drawing/2014/main" id="{19F8ADFF-550E-B17B-55C0-32DE492E6B5F}"/>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53186" y="3085331"/>
            <a:ext cx="596068" cy="944371"/>
          </a:xfrm>
          <a:prstGeom prst="rect">
            <a:avLst/>
          </a:prstGeom>
        </p:spPr>
      </p:pic>
      <p:grpSp>
        <p:nvGrpSpPr>
          <p:cNvPr id="4" name="Group 3">
            <a:extLst>
              <a:ext uri="{FF2B5EF4-FFF2-40B4-BE49-F238E27FC236}">
                <a16:creationId xmlns:a16="http://schemas.microsoft.com/office/drawing/2014/main" id="{0F544DB3-0A98-2784-DA20-147408220DB6}"/>
              </a:ext>
            </a:extLst>
          </p:cNvPr>
          <p:cNvGrpSpPr/>
          <p:nvPr/>
        </p:nvGrpSpPr>
        <p:grpSpPr>
          <a:xfrm>
            <a:off x="11301205" y="6858000"/>
            <a:ext cx="747921" cy="747921"/>
            <a:chOff x="8566505" y="2412634"/>
            <a:chExt cx="634334" cy="634334"/>
          </a:xfrm>
        </p:grpSpPr>
        <p:sp>
          <p:nvSpPr>
            <p:cNvPr id="5" name="Oval 4">
              <a:extLst>
                <a:ext uri="{FF2B5EF4-FFF2-40B4-BE49-F238E27FC236}">
                  <a16:creationId xmlns:a16="http://schemas.microsoft.com/office/drawing/2014/main" id="{5BCE1E83-8827-08DB-7CAE-E8DB3094CFDC}"/>
                </a:ext>
              </a:extLst>
            </p:cNvPr>
            <p:cNvSpPr/>
            <p:nvPr/>
          </p:nvSpPr>
          <p:spPr>
            <a:xfrm>
              <a:off x="8566505" y="2412634"/>
              <a:ext cx="634334" cy="63433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Façonner&#10;&#10;Description générée automatiquement avec un niveau de confiance faible">
              <a:extLst>
                <a:ext uri="{FF2B5EF4-FFF2-40B4-BE49-F238E27FC236}">
                  <a16:creationId xmlns:a16="http://schemas.microsoft.com/office/drawing/2014/main" id="{E4092E2C-3C27-20B0-9C6F-51167D3A18E5}"/>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762743" y="2500580"/>
              <a:ext cx="274835" cy="435431"/>
            </a:xfrm>
            <a:prstGeom prst="rect">
              <a:avLst/>
            </a:prstGeom>
          </p:spPr>
        </p:pic>
      </p:grpSp>
    </p:spTree>
    <p:extLst>
      <p:ext uri="{BB962C8B-B14F-4D97-AF65-F5344CB8AC3E}">
        <p14:creationId xmlns:p14="http://schemas.microsoft.com/office/powerpoint/2010/main" val="2549985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3B3383C-39AA-E520-28D1-D189C3FB016D}"/>
              </a:ext>
            </a:extLst>
          </p:cNvPr>
          <p:cNvSpPr>
            <a:spLocks noGrp="1"/>
          </p:cNvSpPr>
          <p:nvPr>
            <p:ph type="body" sz="quarter" idx="10"/>
          </p:nvPr>
        </p:nvSpPr>
        <p:spPr>
          <a:xfrm>
            <a:off x="800099" y="3085287"/>
            <a:ext cx="7972840" cy="687426"/>
          </a:xfrm>
        </p:spPr>
        <p:txBody>
          <a:bodyPr>
            <a:noAutofit/>
          </a:bodyPr>
          <a:lstStyle/>
          <a:p>
            <a:r>
              <a:rPr lang="fr-fr" dirty="0"/>
              <a:t>Rappels de la session 1</a:t>
            </a:r>
          </a:p>
        </p:txBody>
      </p:sp>
    </p:spTree>
    <p:extLst>
      <p:ext uri="{BB962C8B-B14F-4D97-AF65-F5344CB8AC3E}">
        <p14:creationId xmlns:p14="http://schemas.microsoft.com/office/powerpoint/2010/main" val="3922922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B4BCD30-3B1B-0570-3C54-A14260E9CC1A}"/>
              </a:ext>
            </a:extLst>
          </p:cNvPr>
          <p:cNvSpPr txBox="1"/>
          <p:nvPr/>
        </p:nvSpPr>
        <p:spPr>
          <a:xfrm>
            <a:off x="800100" y="3517205"/>
            <a:ext cx="5945084" cy="830997"/>
          </a:xfrm>
          <a:prstGeom prst="rect">
            <a:avLst/>
          </a:prstGeom>
          <a:noFill/>
        </p:spPr>
        <p:txBody>
          <a:bodyPr wrap="square" rtlCol="0">
            <a:spAutoFit/>
          </a:bodyPr>
          <a:lstStyle/>
          <a:p>
            <a:pPr>
              <a:spcAft>
                <a:spcPts val="1200"/>
              </a:spcAft>
            </a:pPr>
            <a:r>
              <a:rPr lang="fr-fr" sz="2400" dirty="0">
                <a:solidFill>
                  <a:schemeClr val="bg1"/>
                </a:solidFill>
                <a:ea typeface="Calibri"/>
                <a:cs typeface="Calibri"/>
                <a:sym typeface="Calibri"/>
              </a:rPr>
              <a:t>L'animation est un moyen d'aider les gens à exprimer leurs réflexions et leurs idées.</a:t>
            </a:r>
          </a:p>
        </p:txBody>
      </p:sp>
      <p:sp>
        <p:nvSpPr>
          <p:cNvPr id="2" name="Text Placeholder 1">
            <a:extLst>
              <a:ext uri="{FF2B5EF4-FFF2-40B4-BE49-F238E27FC236}">
                <a16:creationId xmlns:a16="http://schemas.microsoft.com/office/drawing/2014/main" id="{F56E6933-A9CD-D38F-D72B-D30CA0F64276}"/>
              </a:ext>
            </a:extLst>
          </p:cNvPr>
          <p:cNvSpPr>
            <a:spLocks noGrp="1"/>
          </p:cNvSpPr>
          <p:nvPr>
            <p:ph type="body" sz="quarter" idx="10"/>
          </p:nvPr>
        </p:nvSpPr>
        <p:spPr>
          <a:xfrm>
            <a:off x="1498600" y="555712"/>
            <a:ext cx="9011062" cy="466685"/>
          </a:xfrm>
        </p:spPr>
        <p:txBody>
          <a:bodyPr/>
          <a:lstStyle/>
          <a:p>
            <a:r>
              <a:rPr lang="fr-fr" dirty="0"/>
              <a:t>Session 1 : Compétences clés de l'animation</a:t>
            </a:r>
          </a:p>
        </p:txBody>
      </p:sp>
      <p:sp>
        <p:nvSpPr>
          <p:cNvPr id="3" name="Text Placeholder 2">
            <a:extLst>
              <a:ext uri="{FF2B5EF4-FFF2-40B4-BE49-F238E27FC236}">
                <a16:creationId xmlns:a16="http://schemas.microsoft.com/office/drawing/2014/main" id="{DA2C2B9B-1DF0-812D-AF7A-9548A8C85DD4}"/>
              </a:ext>
            </a:extLst>
          </p:cNvPr>
          <p:cNvSpPr>
            <a:spLocks noGrp="1"/>
          </p:cNvSpPr>
          <p:nvPr>
            <p:ph type="body" sz="quarter" idx="11"/>
          </p:nvPr>
        </p:nvSpPr>
        <p:spPr/>
        <p:txBody>
          <a:bodyPr>
            <a:normAutofit fontScale="85000" lnSpcReduction="20000"/>
          </a:bodyPr>
          <a:lstStyle/>
          <a:p>
            <a:r>
              <a:rPr lang="fr-fr" dirty="0"/>
              <a:t>Rappels</a:t>
            </a:r>
          </a:p>
        </p:txBody>
      </p:sp>
      <p:sp>
        <p:nvSpPr>
          <p:cNvPr id="5" name="TextBox 4">
            <a:extLst>
              <a:ext uri="{FF2B5EF4-FFF2-40B4-BE49-F238E27FC236}">
                <a16:creationId xmlns:a16="http://schemas.microsoft.com/office/drawing/2014/main" id="{F0EB00A5-B864-1BE5-ADF4-E252649E82E8}"/>
              </a:ext>
            </a:extLst>
          </p:cNvPr>
          <p:cNvSpPr txBox="1"/>
          <p:nvPr/>
        </p:nvSpPr>
        <p:spPr>
          <a:xfrm>
            <a:off x="800100" y="2967335"/>
            <a:ext cx="4319104" cy="461665"/>
          </a:xfrm>
          <a:prstGeom prst="rect">
            <a:avLst/>
          </a:prstGeom>
          <a:noFill/>
        </p:spPr>
        <p:txBody>
          <a:bodyPr wrap="square" rtlCol="0">
            <a:spAutoFit/>
          </a:bodyPr>
          <a:lstStyle/>
          <a:p>
            <a:r>
              <a:rPr lang="fr-fr" sz="2400" b="1" dirty="0">
                <a:solidFill>
                  <a:schemeClr val="tx2"/>
                </a:solidFill>
                <a:latin typeface="+mj-lt"/>
              </a:rPr>
              <a:t>Animation</a:t>
            </a:r>
            <a:endParaRPr lang="en-US" sz="2400" dirty="0">
              <a:solidFill>
                <a:schemeClr val="tx2"/>
              </a:solidFill>
              <a:latin typeface="+mj-lt"/>
            </a:endParaRPr>
          </a:p>
        </p:txBody>
      </p:sp>
    </p:spTree>
    <p:extLst>
      <p:ext uri="{BB962C8B-B14F-4D97-AF65-F5344CB8AC3E}">
        <p14:creationId xmlns:p14="http://schemas.microsoft.com/office/powerpoint/2010/main" val="236117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F73E361-427E-6F30-6D1A-14875A11052D}"/>
              </a:ext>
            </a:extLst>
          </p:cNvPr>
          <p:cNvGrpSpPr/>
          <p:nvPr/>
        </p:nvGrpSpPr>
        <p:grpSpPr>
          <a:xfrm>
            <a:off x="1947283" y="2529494"/>
            <a:ext cx="1998980" cy="1998980"/>
            <a:chOff x="0" y="0"/>
            <a:chExt cx="670823" cy="670823"/>
          </a:xfrm>
        </p:grpSpPr>
        <p:sp>
          <p:nvSpPr>
            <p:cNvPr id="12" name="Oval 11">
              <a:extLst>
                <a:ext uri="{FF2B5EF4-FFF2-40B4-BE49-F238E27FC236}">
                  <a16:creationId xmlns:a16="http://schemas.microsoft.com/office/drawing/2014/main" id="{A9C937A4-DD42-8DE7-30D7-C2CA9E943C6D}"/>
                </a:ext>
              </a:extLst>
            </p:cNvPr>
            <p:cNvSpPr/>
            <p:nvPr/>
          </p:nvSpPr>
          <p:spPr>
            <a:xfrm>
              <a:off x="0" y="0"/>
              <a:ext cx="670823" cy="670823"/>
            </a:xfrm>
            <a:prstGeom prst="ellipse">
              <a:avLst/>
            </a:prstGeom>
            <a:solidFill>
              <a:srgbClr val="1EC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3" name="Graphic 29" descr="Questions avec remplissage uni">
              <a:extLst>
                <a:ext uri="{FF2B5EF4-FFF2-40B4-BE49-F238E27FC236}">
                  <a16:creationId xmlns:a16="http://schemas.microsoft.com/office/drawing/2014/main" id="{17544C43-A09D-40EB-ABA3-9A892AAEF4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28" y="88605"/>
              <a:ext cx="490855" cy="490855"/>
            </a:xfrm>
            <a:prstGeom prst="rect">
              <a:avLst/>
            </a:prstGeom>
          </p:spPr>
        </p:pic>
      </p:grpSp>
      <p:grpSp>
        <p:nvGrpSpPr>
          <p:cNvPr id="14" name="Group 13">
            <a:extLst>
              <a:ext uri="{FF2B5EF4-FFF2-40B4-BE49-F238E27FC236}">
                <a16:creationId xmlns:a16="http://schemas.microsoft.com/office/drawing/2014/main" id="{6351C8E0-D89A-00ED-8C75-5D10FA38CBE5}"/>
              </a:ext>
            </a:extLst>
          </p:cNvPr>
          <p:cNvGrpSpPr/>
          <p:nvPr/>
        </p:nvGrpSpPr>
        <p:grpSpPr>
          <a:xfrm>
            <a:off x="5079551" y="2529494"/>
            <a:ext cx="1998980" cy="1998980"/>
            <a:chOff x="0" y="0"/>
            <a:chExt cx="670823" cy="670823"/>
          </a:xfrm>
        </p:grpSpPr>
        <p:sp>
          <p:nvSpPr>
            <p:cNvPr id="15" name="Oval 14">
              <a:extLst>
                <a:ext uri="{FF2B5EF4-FFF2-40B4-BE49-F238E27FC236}">
                  <a16:creationId xmlns:a16="http://schemas.microsoft.com/office/drawing/2014/main" id="{6CB65F6F-14F0-D7CF-0B30-709B745BC3AC}"/>
                </a:ext>
              </a:extLst>
            </p:cNvPr>
            <p:cNvSpPr/>
            <p:nvPr/>
          </p:nvSpPr>
          <p:spPr>
            <a:xfrm>
              <a:off x="0" y="0"/>
              <a:ext cx="670823" cy="670823"/>
            </a:xfrm>
            <a:prstGeom prst="ellipse">
              <a:avLst/>
            </a:prstGeom>
            <a:solidFill>
              <a:srgbClr val="1EC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6" name="Graphic 27" descr="Aspiration avec remplissage uni">
              <a:extLst>
                <a:ext uri="{FF2B5EF4-FFF2-40B4-BE49-F238E27FC236}">
                  <a16:creationId xmlns:a16="http://schemas.microsoft.com/office/drawing/2014/main" id="{87149E32-923B-7A53-7B6D-90A783E1C0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442" y="38986"/>
              <a:ext cx="594995" cy="594995"/>
            </a:xfrm>
            <a:prstGeom prst="rect">
              <a:avLst/>
            </a:prstGeom>
          </p:spPr>
        </p:pic>
      </p:grpSp>
      <p:grpSp>
        <p:nvGrpSpPr>
          <p:cNvPr id="17" name="Group 16">
            <a:extLst>
              <a:ext uri="{FF2B5EF4-FFF2-40B4-BE49-F238E27FC236}">
                <a16:creationId xmlns:a16="http://schemas.microsoft.com/office/drawing/2014/main" id="{7D20791F-F649-09E3-22FF-2CDE7DB8CED6}"/>
              </a:ext>
            </a:extLst>
          </p:cNvPr>
          <p:cNvGrpSpPr/>
          <p:nvPr/>
        </p:nvGrpSpPr>
        <p:grpSpPr>
          <a:xfrm>
            <a:off x="8211819" y="2529494"/>
            <a:ext cx="1998980" cy="1998980"/>
            <a:chOff x="0" y="0"/>
            <a:chExt cx="670823" cy="670823"/>
          </a:xfrm>
        </p:grpSpPr>
        <p:sp>
          <p:nvSpPr>
            <p:cNvPr id="18" name="Oval 17">
              <a:extLst>
                <a:ext uri="{FF2B5EF4-FFF2-40B4-BE49-F238E27FC236}">
                  <a16:creationId xmlns:a16="http://schemas.microsoft.com/office/drawing/2014/main" id="{2ABC6C65-D5AF-89DA-1908-C4D6E5D28F82}"/>
                </a:ext>
              </a:extLst>
            </p:cNvPr>
            <p:cNvSpPr/>
            <p:nvPr/>
          </p:nvSpPr>
          <p:spPr>
            <a:xfrm>
              <a:off x="0" y="0"/>
              <a:ext cx="670823" cy="670823"/>
            </a:xfrm>
            <a:prstGeom prst="ellipse">
              <a:avLst/>
            </a:prstGeom>
            <a:solidFill>
              <a:srgbClr val="1EC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9" name="Graphic 30" descr="Puzzle avec remplissage uni">
              <a:extLst>
                <a:ext uri="{FF2B5EF4-FFF2-40B4-BE49-F238E27FC236}">
                  <a16:creationId xmlns:a16="http://schemas.microsoft.com/office/drawing/2014/main" id="{5B7A3431-773D-CCFB-B0A3-96CD7571DB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4046" y="124047"/>
              <a:ext cx="420370" cy="420370"/>
            </a:xfrm>
            <a:prstGeom prst="rect">
              <a:avLst/>
            </a:prstGeom>
          </p:spPr>
        </p:pic>
      </p:grpSp>
      <p:sp>
        <p:nvSpPr>
          <p:cNvPr id="24" name="TextBox 23">
            <a:extLst>
              <a:ext uri="{FF2B5EF4-FFF2-40B4-BE49-F238E27FC236}">
                <a16:creationId xmlns:a16="http://schemas.microsoft.com/office/drawing/2014/main" id="{0D9C4EB3-F2C8-ABA0-BA62-59E9473D9C53}"/>
              </a:ext>
            </a:extLst>
          </p:cNvPr>
          <p:cNvSpPr txBox="1"/>
          <p:nvPr/>
        </p:nvSpPr>
        <p:spPr>
          <a:xfrm>
            <a:off x="1594223" y="4737100"/>
            <a:ext cx="2705100" cy="707886"/>
          </a:xfrm>
          <a:prstGeom prst="rect">
            <a:avLst/>
          </a:prstGeom>
          <a:noFill/>
        </p:spPr>
        <p:txBody>
          <a:bodyPr wrap="square" rtlCol="0">
            <a:spAutoFit/>
          </a:bodyPr>
          <a:lstStyle/>
          <a:p>
            <a:pPr algn="ctr"/>
            <a:r>
              <a:rPr lang="fr-fr" sz="2000" b="1" dirty="0">
                <a:solidFill>
                  <a:schemeClr val="tx2"/>
                </a:solidFill>
              </a:rPr>
              <a:t>Écouter en :</a:t>
            </a:r>
          </a:p>
          <a:p>
            <a:pPr algn="ctr"/>
            <a:r>
              <a:rPr lang="fr-fr" sz="2000" dirty="0"/>
              <a:t>Posant des questions</a:t>
            </a:r>
          </a:p>
        </p:txBody>
      </p:sp>
      <p:sp>
        <p:nvSpPr>
          <p:cNvPr id="25" name="TextBox 24">
            <a:extLst>
              <a:ext uri="{FF2B5EF4-FFF2-40B4-BE49-F238E27FC236}">
                <a16:creationId xmlns:a16="http://schemas.microsoft.com/office/drawing/2014/main" id="{48002F6B-908D-7AFF-D53F-8153314B39FA}"/>
              </a:ext>
            </a:extLst>
          </p:cNvPr>
          <p:cNvSpPr txBox="1"/>
          <p:nvPr/>
        </p:nvSpPr>
        <p:spPr>
          <a:xfrm>
            <a:off x="4726491" y="4730752"/>
            <a:ext cx="2705100" cy="707886"/>
          </a:xfrm>
          <a:prstGeom prst="rect">
            <a:avLst/>
          </a:prstGeom>
          <a:noFill/>
        </p:spPr>
        <p:txBody>
          <a:bodyPr wrap="square" rtlCol="0">
            <a:spAutoFit/>
          </a:bodyPr>
          <a:lstStyle/>
          <a:p>
            <a:pPr algn="ctr"/>
            <a:r>
              <a:rPr lang="fr-fr" sz="2000" b="1" dirty="0">
                <a:solidFill>
                  <a:schemeClr val="tx2"/>
                </a:solidFill>
              </a:rPr>
              <a:t>Impliquer en :</a:t>
            </a:r>
          </a:p>
          <a:p>
            <a:pPr algn="ctr"/>
            <a:r>
              <a:rPr lang="fr-fr" sz="2000" dirty="0"/>
              <a:t>Encourageant</a:t>
            </a:r>
          </a:p>
        </p:txBody>
      </p:sp>
      <p:sp>
        <p:nvSpPr>
          <p:cNvPr id="26" name="TextBox 25">
            <a:extLst>
              <a:ext uri="{FF2B5EF4-FFF2-40B4-BE49-F238E27FC236}">
                <a16:creationId xmlns:a16="http://schemas.microsoft.com/office/drawing/2014/main" id="{6F0496A9-31C0-0587-EC44-DA6EDAA0C773}"/>
              </a:ext>
            </a:extLst>
          </p:cNvPr>
          <p:cNvSpPr txBox="1"/>
          <p:nvPr/>
        </p:nvSpPr>
        <p:spPr>
          <a:xfrm>
            <a:off x="7858759" y="4730752"/>
            <a:ext cx="2705100" cy="707886"/>
          </a:xfrm>
          <a:prstGeom prst="rect">
            <a:avLst/>
          </a:prstGeom>
          <a:noFill/>
        </p:spPr>
        <p:txBody>
          <a:bodyPr wrap="square" rtlCol="0">
            <a:spAutoFit/>
          </a:bodyPr>
          <a:lstStyle/>
          <a:p>
            <a:pPr algn="ctr"/>
            <a:r>
              <a:rPr lang="fr-fr" sz="2000" b="1" dirty="0">
                <a:solidFill>
                  <a:schemeClr val="tx2"/>
                </a:solidFill>
              </a:rPr>
              <a:t>Créer le lien en :</a:t>
            </a:r>
          </a:p>
          <a:p>
            <a:pPr algn="ctr"/>
            <a:r>
              <a:rPr lang="fr-fr" sz="2000" dirty="0"/>
              <a:t>Récapitulant</a:t>
            </a:r>
          </a:p>
        </p:txBody>
      </p:sp>
      <p:sp>
        <p:nvSpPr>
          <p:cNvPr id="29" name="Text Placeholder 3">
            <a:extLst>
              <a:ext uri="{FF2B5EF4-FFF2-40B4-BE49-F238E27FC236}">
                <a16:creationId xmlns:a16="http://schemas.microsoft.com/office/drawing/2014/main" id="{BCFCCBCE-D643-72A9-7B79-9EF371EBDE7A}"/>
              </a:ext>
            </a:extLst>
          </p:cNvPr>
          <p:cNvSpPr txBox="1">
            <a:spLocks/>
          </p:cNvSpPr>
          <p:nvPr/>
        </p:nvSpPr>
        <p:spPr>
          <a:xfrm>
            <a:off x="533400" y="1691481"/>
            <a:ext cx="11009416" cy="4667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400" b="1" dirty="0">
                <a:solidFill>
                  <a:schemeClr val="tx2"/>
                </a:solidFill>
              </a:rPr>
              <a:t>Les compétences en animation encouragent l'interaction et la participation </a:t>
            </a:r>
          </a:p>
        </p:txBody>
      </p:sp>
      <p:sp>
        <p:nvSpPr>
          <p:cNvPr id="6" name="Text Placeholder 1">
            <a:extLst>
              <a:ext uri="{FF2B5EF4-FFF2-40B4-BE49-F238E27FC236}">
                <a16:creationId xmlns:a16="http://schemas.microsoft.com/office/drawing/2014/main" id="{95F6F9A5-897B-2144-5353-B60781E56C38}"/>
              </a:ext>
            </a:extLst>
          </p:cNvPr>
          <p:cNvSpPr>
            <a:spLocks noGrp="1"/>
          </p:cNvSpPr>
          <p:nvPr>
            <p:ph type="body" sz="quarter" idx="10"/>
          </p:nvPr>
        </p:nvSpPr>
        <p:spPr>
          <a:xfrm>
            <a:off x="1498600" y="555712"/>
            <a:ext cx="8483600" cy="466685"/>
          </a:xfrm>
        </p:spPr>
        <p:txBody>
          <a:bodyPr/>
          <a:lstStyle/>
          <a:p>
            <a:r>
              <a:rPr lang="fr-fr" dirty="0"/>
              <a:t>Session 1 : Compétences clés de l'animation</a:t>
            </a:r>
          </a:p>
        </p:txBody>
      </p:sp>
      <p:sp>
        <p:nvSpPr>
          <p:cNvPr id="7" name="Text Placeholder 2">
            <a:extLst>
              <a:ext uri="{FF2B5EF4-FFF2-40B4-BE49-F238E27FC236}">
                <a16:creationId xmlns:a16="http://schemas.microsoft.com/office/drawing/2014/main" id="{F4FF962F-3684-D890-0677-ED65C32E6751}"/>
              </a:ext>
            </a:extLst>
          </p:cNvPr>
          <p:cNvSpPr>
            <a:spLocks noGrp="1"/>
          </p:cNvSpPr>
          <p:nvPr>
            <p:ph type="body" sz="quarter" idx="11"/>
          </p:nvPr>
        </p:nvSpPr>
        <p:spPr>
          <a:xfrm>
            <a:off x="1498600" y="1051414"/>
            <a:ext cx="3276600" cy="247650"/>
          </a:xfrm>
        </p:spPr>
        <p:txBody>
          <a:bodyPr>
            <a:normAutofit fontScale="85000" lnSpcReduction="20000"/>
          </a:bodyPr>
          <a:lstStyle/>
          <a:p>
            <a:r>
              <a:rPr lang="fr-fr" dirty="0"/>
              <a:t>Rappels</a:t>
            </a:r>
          </a:p>
        </p:txBody>
      </p:sp>
    </p:spTree>
    <p:extLst>
      <p:ext uri="{BB962C8B-B14F-4D97-AF65-F5344CB8AC3E}">
        <p14:creationId xmlns:p14="http://schemas.microsoft.com/office/powerpoint/2010/main" val="2965835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0E022F62-6693-578B-5985-0736A7E5FB62}"/>
              </a:ext>
            </a:extLst>
          </p:cNvPr>
          <p:cNvSpPr>
            <a:spLocks noGrp="1"/>
          </p:cNvSpPr>
          <p:nvPr>
            <p:ph type="body" sz="quarter" idx="12"/>
          </p:nvPr>
        </p:nvSpPr>
        <p:spPr>
          <a:xfrm>
            <a:off x="1498600" y="1942596"/>
            <a:ext cx="5671558" cy="376035"/>
          </a:xfrm>
        </p:spPr>
        <p:txBody>
          <a:bodyPr>
            <a:normAutofit/>
          </a:bodyPr>
          <a:lstStyle/>
          <a:p>
            <a:r>
              <a:rPr lang="fr-fr" sz="1600" dirty="0"/>
              <a:t>Écouter en : Posant des questions</a:t>
            </a:r>
          </a:p>
        </p:txBody>
      </p:sp>
      <p:grpSp>
        <p:nvGrpSpPr>
          <p:cNvPr id="38" name="Group 37">
            <a:extLst>
              <a:ext uri="{FF2B5EF4-FFF2-40B4-BE49-F238E27FC236}">
                <a16:creationId xmlns:a16="http://schemas.microsoft.com/office/drawing/2014/main" id="{D126D3CB-A335-E2AC-36EC-8E6F68CA1242}"/>
              </a:ext>
            </a:extLst>
          </p:cNvPr>
          <p:cNvGrpSpPr/>
          <p:nvPr/>
        </p:nvGrpSpPr>
        <p:grpSpPr>
          <a:xfrm>
            <a:off x="487245" y="1909868"/>
            <a:ext cx="820902" cy="820902"/>
            <a:chOff x="0" y="0"/>
            <a:chExt cx="670823" cy="670823"/>
          </a:xfrm>
        </p:grpSpPr>
        <p:sp>
          <p:nvSpPr>
            <p:cNvPr id="39" name="Oval 38">
              <a:extLst>
                <a:ext uri="{FF2B5EF4-FFF2-40B4-BE49-F238E27FC236}">
                  <a16:creationId xmlns:a16="http://schemas.microsoft.com/office/drawing/2014/main" id="{7260D7B2-5BFB-F704-94E4-369EC5FA1579}"/>
                </a:ext>
              </a:extLst>
            </p:cNvPr>
            <p:cNvSpPr/>
            <p:nvPr/>
          </p:nvSpPr>
          <p:spPr>
            <a:xfrm>
              <a:off x="0" y="0"/>
              <a:ext cx="670823" cy="670823"/>
            </a:xfrm>
            <a:prstGeom prst="ellipse">
              <a:avLst/>
            </a:prstGeom>
            <a:solidFill>
              <a:srgbClr val="1EC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0" name="Graphic 29" descr="Questions avec remplissage uni">
              <a:extLst>
                <a:ext uri="{FF2B5EF4-FFF2-40B4-BE49-F238E27FC236}">
                  <a16:creationId xmlns:a16="http://schemas.microsoft.com/office/drawing/2014/main" id="{49369B07-2DF5-866D-CE3B-751DE6C69D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28" y="88605"/>
              <a:ext cx="490855" cy="490855"/>
            </a:xfrm>
            <a:prstGeom prst="rect">
              <a:avLst/>
            </a:prstGeom>
          </p:spPr>
        </p:pic>
      </p:grpSp>
      <p:grpSp>
        <p:nvGrpSpPr>
          <p:cNvPr id="41" name="Group 40">
            <a:extLst>
              <a:ext uri="{FF2B5EF4-FFF2-40B4-BE49-F238E27FC236}">
                <a16:creationId xmlns:a16="http://schemas.microsoft.com/office/drawing/2014/main" id="{44A9F4AD-87DC-24FC-A95E-FD21D17C8111}"/>
              </a:ext>
            </a:extLst>
          </p:cNvPr>
          <p:cNvGrpSpPr/>
          <p:nvPr/>
        </p:nvGrpSpPr>
        <p:grpSpPr>
          <a:xfrm>
            <a:off x="668540" y="2953350"/>
            <a:ext cx="458312" cy="458312"/>
            <a:chOff x="8846747" y="4554000"/>
            <a:chExt cx="636024" cy="636024"/>
          </a:xfrm>
        </p:grpSpPr>
        <p:sp>
          <p:nvSpPr>
            <p:cNvPr id="42" name="Oval 41">
              <a:extLst>
                <a:ext uri="{FF2B5EF4-FFF2-40B4-BE49-F238E27FC236}">
                  <a16:creationId xmlns:a16="http://schemas.microsoft.com/office/drawing/2014/main" id="{0B42F07E-90EB-227F-2E8E-AF8DB3420033}"/>
                </a:ext>
              </a:extLst>
            </p:cNvPr>
            <p:cNvSpPr/>
            <p:nvPr/>
          </p:nvSpPr>
          <p:spPr>
            <a:xfrm>
              <a:off x="8846747" y="4554000"/>
              <a:ext cx="636024" cy="63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3" name="Graphic 27" descr="Aspiration avec remplissage uni">
              <a:extLst>
                <a:ext uri="{FF2B5EF4-FFF2-40B4-BE49-F238E27FC236}">
                  <a16:creationId xmlns:a16="http://schemas.microsoft.com/office/drawing/2014/main" id="{0D02B3CE-0EB6-BE70-E04A-70E42086D4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80350" y="4590964"/>
              <a:ext cx="564130" cy="564130"/>
            </a:xfrm>
            <a:prstGeom prst="rect">
              <a:avLst/>
            </a:prstGeom>
          </p:spPr>
        </p:pic>
      </p:grpSp>
      <p:grpSp>
        <p:nvGrpSpPr>
          <p:cNvPr id="44" name="Group 43">
            <a:extLst>
              <a:ext uri="{FF2B5EF4-FFF2-40B4-BE49-F238E27FC236}">
                <a16:creationId xmlns:a16="http://schemas.microsoft.com/office/drawing/2014/main" id="{26EF2CB9-FD58-2324-5F7D-039771A71317}"/>
              </a:ext>
            </a:extLst>
          </p:cNvPr>
          <p:cNvGrpSpPr/>
          <p:nvPr/>
        </p:nvGrpSpPr>
        <p:grpSpPr>
          <a:xfrm>
            <a:off x="668540" y="3627701"/>
            <a:ext cx="458312" cy="458312"/>
            <a:chOff x="9919954" y="4554000"/>
            <a:chExt cx="636024" cy="636024"/>
          </a:xfrm>
        </p:grpSpPr>
        <p:sp>
          <p:nvSpPr>
            <p:cNvPr id="45" name="Oval 44">
              <a:extLst>
                <a:ext uri="{FF2B5EF4-FFF2-40B4-BE49-F238E27FC236}">
                  <a16:creationId xmlns:a16="http://schemas.microsoft.com/office/drawing/2014/main" id="{928B522F-E1F8-40C2-5FEE-F09A3272666F}"/>
                </a:ext>
              </a:extLst>
            </p:cNvPr>
            <p:cNvSpPr/>
            <p:nvPr/>
          </p:nvSpPr>
          <p:spPr>
            <a:xfrm>
              <a:off x="9919954" y="4554000"/>
              <a:ext cx="636024" cy="63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6" name="Graphic 30" descr="Puzzle avec remplissage uni">
              <a:extLst>
                <a:ext uri="{FF2B5EF4-FFF2-40B4-BE49-F238E27FC236}">
                  <a16:creationId xmlns:a16="http://schemas.microsoft.com/office/drawing/2014/main" id="{20E7F622-2786-F866-BC8A-8AABFA75DA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37565" y="4671612"/>
              <a:ext cx="398563" cy="398563"/>
            </a:xfrm>
            <a:prstGeom prst="rect">
              <a:avLst/>
            </a:prstGeom>
          </p:spPr>
        </p:pic>
      </p:grpSp>
      <p:sp>
        <p:nvSpPr>
          <p:cNvPr id="3" name="Text Placeholder 3">
            <a:extLst>
              <a:ext uri="{FF2B5EF4-FFF2-40B4-BE49-F238E27FC236}">
                <a16:creationId xmlns:a16="http://schemas.microsoft.com/office/drawing/2014/main" id="{0EAD29D9-D8B4-895E-A0C1-37B0E54752B7}"/>
              </a:ext>
            </a:extLst>
          </p:cNvPr>
          <p:cNvSpPr txBox="1">
            <a:spLocks/>
          </p:cNvSpPr>
          <p:nvPr/>
        </p:nvSpPr>
        <p:spPr>
          <a:xfrm>
            <a:off x="1498601" y="2830192"/>
            <a:ext cx="6932880" cy="36824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fr" sz="1800" b="1" dirty="0">
                <a:solidFill>
                  <a:schemeClr val="accent2"/>
                </a:solidFill>
              </a:rPr>
              <a:t>Ouvertes :</a:t>
            </a:r>
          </a:p>
          <a:p>
            <a:pPr>
              <a:lnSpc>
                <a:spcPct val="100000"/>
              </a:lnSpc>
              <a:spcBef>
                <a:spcPts val="300"/>
              </a:spcBef>
              <a:spcAft>
                <a:spcPts val="1200"/>
              </a:spcAft>
            </a:pPr>
            <a:r>
              <a:rPr lang="fr-fr" sz="1800" dirty="0"/>
              <a:t>Questions qui commencent par « Quoi », « Comment » et parfois « Pourquoi ». Elles servent à clarifier et à approfondir les choses pour entamer une conversation. </a:t>
            </a:r>
          </a:p>
          <a:p>
            <a:pPr>
              <a:lnSpc>
                <a:spcPct val="100000"/>
              </a:lnSpc>
            </a:pPr>
            <a:r>
              <a:rPr lang="fr-fr" sz="1800" b="1" dirty="0">
                <a:solidFill>
                  <a:schemeClr val="accent2"/>
                </a:solidFill>
              </a:rPr>
              <a:t>Fermées :</a:t>
            </a:r>
          </a:p>
          <a:p>
            <a:pPr>
              <a:lnSpc>
                <a:spcPct val="100000"/>
              </a:lnSpc>
              <a:spcBef>
                <a:spcPts val="300"/>
              </a:spcBef>
              <a:spcAft>
                <a:spcPts val="1200"/>
              </a:spcAft>
            </a:pPr>
            <a:r>
              <a:rPr lang="fr-fr" sz="1800" dirty="0"/>
              <a:t>Questions qui suscitent des réponses courtes (c'est-à-dire oui/non ou un mot) pour circonscrire/conclure une conversation.</a:t>
            </a:r>
          </a:p>
          <a:p>
            <a:pPr>
              <a:lnSpc>
                <a:spcPct val="100000"/>
              </a:lnSpc>
            </a:pPr>
            <a:r>
              <a:rPr lang="fr-fr" sz="1800" b="1" dirty="0">
                <a:solidFill>
                  <a:schemeClr val="accent2"/>
                </a:solidFill>
              </a:rPr>
              <a:t>Orientées :</a:t>
            </a:r>
          </a:p>
          <a:p>
            <a:pPr>
              <a:lnSpc>
                <a:spcPct val="100000"/>
              </a:lnSpc>
              <a:spcBef>
                <a:spcPts val="300"/>
              </a:spcBef>
            </a:pPr>
            <a:r>
              <a:rPr lang="fr-fr" sz="1800" dirty="0"/>
              <a:t>Questions qui suscitent ou encouragent la réponse souhaitée.</a:t>
            </a:r>
          </a:p>
        </p:txBody>
      </p:sp>
      <p:sp>
        <p:nvSpPr>
          <p:cNvPr id="4" name="Text Placeholder 3">
            <a:extLst>
              <a:ext uri="{FF2B5EF4-FFF2-40B4-BE49-F238E27FC236}">
                <a16:creationId xmlns:a16="http://schemas.microsoft.com/office/drawing/2014/main" id="{82E7B72C-5986-00C2-0A02-2BF4FB6DA76B}"/>
              </a:ext>
            </a:extLst>
          </p:cNvPr>
          <p:cNvSpPr txBox="1">
            <a:spLocks/>
          </p:cNvSpPr>
          <p:nvPr/>
        </p:nvSpPr>
        <p:spPr>
          <a:xfrm>
            <a:off x="1498600" y="2216046"/>
            <a:ext cx="2959100" cy="466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400" b="1" dirty="0">
                <a:solidFill>
                  <a:schemeClr val="tx2"/>
                </a:solidFill>
              </a:rPr>
              <a:t>Types de questions</a:t>
            </a:r>
          </a:p>
        </p:txBody>
      </p:sp>
      <p:sp>
        <p:nvSpPr>
          <p:cNvPr id="14" name="Text Placeholder 1">
            <a:extLst>
              <a:ext uri="{FF2B5EF4-FFF2-40B4-BE49-F238E27FC236}">
                <a16:creationId xmlns:a16="http://schemas.microsoft.com/office/drawing/2014/main" id="{D8C43976-07FA-560B-019D-3D60580A2ADB}"/>
              </a:ext>
            </a:extLst>
          </p:cNvPr>
          <p:cNvSpPr>
            <a:spLocks noGrp="1"/>
          </p:cNvSpPr>
          <p:nvPr>
            <p:ph type="body" sz="quarter" idx="10"/>
          </p:nvPr>
        </p:nvSpPr>
        <p:spPr>
          <a:xfrm>
            <a:off x="1498599" y="555712"/>
            <a:ext cx="8856683" cy="466685"/>
          </a:xfrm>
        </p:spPr>
        <p:txBody>
          <a:bodyPr/>
          <a:lstStyle/>
          <a:p>
            <a:r>
              <a:rPr lang="fr-fr" dirty="0"/>
              <a:t>Session 1 : Compétences clés de l'animation</a:t>
            </a:r>
          </a:p>
        </p:txBody>
      </p:sp>
      <p:sp>
        <p:nvSpPr>
          <p:cNvPr id="15" name="Text Placeholder 2">
            <a:extLst>
              <a:ext uri="{FF2B5EF4-FFF2-40B4-BE49-F238E27FC236}">
                <a16:creationId xmlns:a16="http://schemas.microsoft.com/office/drawing/2014/main" id="{A66AA803-B2FE-6EA8-BDF1-E29B3EEBEAC2}"/>
              </a:ext>
            </a:extLst>
          </p:cNvPr>
          <p:cNvSpPr>
            <a:spLocks noGrp="1"/>
          </p:cNvSpPr>
          <p:nvPr>
            <p:ph type="body" sz="quarter" idx="11"/>
          </p:nvPr>
        </p:nvSpPr>
        <p:spPr>
          <a:xfrm>
            <a:off x="1498600" y="1051414"/>
            <a:ext cx="3276600" cy="247650"/>
          </a:xfrm>
        </p:spPr>
        <p:txBody>
          <a:bodyPr>
            <a:normAutofit fontScale="85000" lnSpcReduction="20000"/>
          </a:bodyPr>
          <a:lstStyle/>
          <a:p>
            <a:r>
              <a:rPr lang="fr-fr" dirty="0"/>
              <a:t>Rappels</a:t>
            </a:r>
          </a:p>
        </p:txBody>
      </p:sp>
      <p:pic>
        <p:nvPicPr>
          <p:cNvPr id="17" name="Graphic 16" descr="Point d'interrogation avec remplissage uni">
            <a:extLst>
              <a:ext uri="{FF2B5EF4-FFF2-40B4-BE49-F238E27FC236}">
                <a16:creationId xmlns:a16="http://schemas.microsoft.com/office/drawing/2014/main" id="{706BC6D6-CBB0-D7A9-AFF2-850FE5CAD3F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41576" y="3188291"/>
            <a:ext cx="3113997" cy="3113997"/>
          </a:xfrm>
          <a:prstGeom prst="rect">
            <a:avLst/>
          </a:prstGeom>
        </p:spPr>
      </p:pic>
    </p:spTree>
    <p:extLst>
      <p:ext uri="{BB962C8B-B14F-4D97-AF65-F5344CB8AC3E}">
        <p14:creationId xmlns:p14="http://schemas.microsoft.com/office/powerpoint/2010/main" val="594110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Office Theme">
  <a:themeElements>
    <a:clrScheme name="Athlete Leadership">
      <a:dk1>
        <a:sysClr val="windowText" lastClr="000000"/>
      </a:dk1>
      <a:lt1>
        <a:sysClr val="window" lastClr="FFFFFF"/>
      </a:lt1>
      <a:dk2>
        <a:srgbClr val="013B82"/>
      </a:dk2>
      <a:lt2>
        <a:srgbClr val="E7E6E6"/>
      </a:lt2>
      <a:accent1>
        <a:srgbClr val="013B82"/>
      </a:accent1>
      <a:accent2>
        <a:srgbClr val="0063A5"/>
      </a:accent2>
      <a:accent3>
        <a:srgbClr val="0095DA"/>
      </a:accent3>
      <a:accent4>
        <a:srgbClr val="50A6D3"/>
      </a:accent4>
      <a:accent5>
        <a:srgbClr val="FFFFFF"/>
      </a:accent5>
      <a:accent6>
        <a:srgbClr val="A5A5A5"/>
      </a:accent6>
      <a:hlink>
        <a:srgbClr val="0563C1"/>
      </a:hlink>
      <a:folHlink>
        <a:srgbClr val="954F72"/>
      </a:folHlink>
    </a:clrScheme>
    <a:fontScheme name="General">
      <a:majorFont>
        <a:latin typeface="Ubuntu"/>
        <a:ea typeface=""/>
        <a:cs typeface=""/>
      </a:majorFont>
      <a:minorFont>
        <a:latin typeface="Ubuntu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1437</TotalTime>
  <Words>1310</Words>
  <Application>Microsoft Office PowerPoint</Application>
  <PresentationFormat>Widescreen</PresentationFormat>
  <Paragraphs>224</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GT Walsheim Pro Condensed Black</vt:lpstr>
      <vt:lpstr>Ubuntu</vt:lpstr>
      <vt:lpstr>Ubuntu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Yaiguili Alvarado García</dc:creator>
  <cp:lastModifiedBy>Rain, Faiyaj</cp:lastModifiedBy>
  <cp:revision>12</cp:revision>
  <dcterms:created xsi:type="dcterms:W3CDTF">2023-02-25T16:46:28Z</dcterms:created>
  <dcterms:modified xsi:type="dcterms:W3CDTF">2023-05-30T13:48:13Z</dcterms:modified>
</cp:coreProperties>
</file>