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1C0288EB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256" r:id="rId2"/>
    <p:sldId id="257" r:id="rId3"/>
    <p:sldId id="260" r:id="rId4"/>
    <p:sldId id="261" r:id="rId5"/>
    <p:sldId id="263" r:id="rId6"/>
    <p:sldId id="264" r:id="rId7"/>
    <p:sldId id="269" r:id="rId8"/>
    <p:sldId id="282" r:id="rId9"/>
    <p:sldId id="289" r:id="rId10"/>
    <p:sldId id="304" r:id="rId11"/>
    <p:sldId id="307" r:id="rId12"/>
    <p:sldId id="324" r:id="rId13"/>
    <p:sldId id="358" r:id="rId14"/>
    <p:sldId id="265" r:id="rId15"/>
    <p:sldId id="266" r:id="rId16"/>
    <p:sldId id="267" r:id="rId17"/>
    <p:sldId id="268" r:id="rId18"/>
    <p:sldId id="270" r:id="rId19"/>
    <p:sldId id="359" r:id="rId20"/>
    <p:sldId id="360" r:id="rId21"/>
    <p:sldId id="361" r:id="rId22"/>
    <p:sldId id="274" r:id="rId23"/>
    <p:sldId id="362" r:id="rId24"/>
    <p:sldId id="364" r:id="rId25"/>
    <p:sldId id="312" r:id="rId26"/>
    <p:sldId id="370" r:id="rId27"/>
    <p:sldId id="317" r:id="rId28"/>
    <p:sldId id="322" r:id="rId29"/>
    <p:sldId id="369" r:id="rId30"/>
    <p:sldId id="315" r:id="rId31"/>
    <p:sldId id="371" r:id="rId32"/>
    <p:sldId id="372" r:id="rId33"/>
    <p:sldId id="373" r:id="rId34"/>
    <p:sldId id="350" r:id="rId35"/>
    <p:sldId id="351" r:id="rId36"/>
    <p:sldId id="352" r:id="rId37"/>
    <p:sldId id="356" r:id="rId38"/>
    <p:sldId id="35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82A4D0-8D7F-A85B-360E-56AF6602B6DA}" name="Rockie Zhao" initials="RZ" userId="S::rzhao@specialolympics.org::5b3410d6-761c-4339-9b44-a0996ef267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4"/>
    <a:srgbClr val="42ACE2"/>
    <a:srgbClr val="7F7F7F"/>
    <a:srgbClr val="006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1FD28-1F0E-413C-8299-9D9383FA0124}" v="237" dt="2023-02-28T05:55:03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195" y="72"/>
      </p:cViewPr>
      <p:guideLst>
        <p:guide orient="horz" pos="2115"/>
        <p:guide pos="62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iguili Alvarado García" userId="7060d762a36533a9" providerId="LiveId" clId="{C091FD28-1F0E-413C-8299-9D9383FA0124}"/>
    <pc:docChg chg="undo custSel addSld delSld modSld sldOrd">
      <pc:chgData name="Yaiguili Alvarado García" userId="7060d762a36533a9" providerId="LiveId" clId="{C091FD28-1F0E-413C-8299-9D9383FA0124}" dt="2023-02-28T05:55:03.745" v="1573"/>
      <pc:docMkLst>
        <pc:docMk/>
      </pc:docMkLst>
      <pc:sldChg chg="modSp mod">
        <pc:chgData name="Yaiguili Alvarado García" userId="7060d762a36533a9" providerId="LiveId" clId="{C091FD28-1F0E-413C-8299-9D9383FA0124}" dt="2023-02-28T03:23:18.650" v="0" actId="20577"/>
        <pc:sldMkLst>
          <pc:docMk/>
          <pc:sldMk cId="469928171" sldId="256"/>
        </pc:sldMkLst>
        <pc:spChg chg="mod">
          <ac:chgData name="Yaiguili Alvarado García" userId="7060d762a36533a9" providerId="LiveId" clId="{C091FD28-1F0E-413C-8299-9D9383FA0124}" dt="2023-02-28T03:23:18.650" v="0" actId="20577"/>
          <ac:spMkLst>
            <pc:docMk/>
            <pc:sldMk cId="469928171" sldId="256"/>
            <ac:spMk id="5" creationId="{5353FA98-916A-2EA1-84F0-1A442F5721BF}"/>
          </ac:spMkLst>
        </pc:spChg>
      </pc:sldChg>
      <pc:sldChg chg="modSp mod">
        <pc:chgData name="Yaiguili Alvarado García" userId="7060d762a36533a9" providerId="LiveId" clId="{C091FD28-1F0E-413C-8299-9D9383FA0124}" dt="2023-02-28T03:23:35.504" v="29" actId="20577"/>
        <pc:sldMkLst>
          <pc:docMk/>
          <pc:sldMk cId="1967911287" sldId="260"/>
        </pc:sldMkLst>
        <pc:spChg chg="mod">
          <ac:chgData name="Yaiguili Alvarado García" userId="7060d762a36533a9" providerId="LiveId" clId="{C091FD28-1F0E-413C-8299-9D9383FA0124}" dt="2023-02-28T03:23:35.504" v="29" actId="20577"/>
          <ac:spMkLst>
            <pc:docMk/>
            <pc:sldMk cId="1967911287" sldId="260"/>
            <ac:spMk id="3" creationId="{388A4D09-2C39-3275-FFA1-BFFA3BBB38E6}"/>
          </ac:spMkLst>
        </pc:spChg>
      </pc:sldChg>
      <pc:sldChg chg="ord">
        <pc:chgData name="Yaiguili Alvarado García" userId="7060d762a36533a9" providerId="LiveId" clId="{C091FD28-1F0E-413C-8299-9D9383FA0124}" dt="2023-02-28T04:22:59.745" v="370"/>
        <pc:sldMkLst>
          <pc:docMk/>
          <pc:sldMk cId="3130962451" sldId="261"/>
        </pc:sldMkLst>
      </pc:sldChg>
      <pc:sldChg chg="ord">
        <pc:chgData name="Yaiguili Alvarado García" userId="7060d762a36533a9" providerId="LiveId" clId="{C091FD28-1F0E-413C-8299-9D9383FA0124}" dt="2023-02-28T04:22:59.745" v="370"/>
        <pc:sldMkLst>
          <pc:docMk/>
          <pc:sldMk cId="2549985170" sldId="263"/>
        </pc:sldMkLst>
      </pc:sldChg>
      <pc:sldChg chg="addSp delSp modSp mod ord delAnim">
        <pc:chgData name="Yaiguili Alvarado García" userId="7060d762a36533a9" providerId="LiveId" clId="{C091FD28-1F0E-413C-8299-9D9383FA0124}" dt="2023-02-28T03:58:59.703" v="72"/>
        <pc:sldMkLst>
          <pc:docMk/>
          <pc:sldMk cId="3922922663" sldId="264"/>
        </pc:sldMkLst>
        <pc:spChg chg="add del mod">
          <ac:chgData name="Yaiguili Alvarado García" userId="7060d762a36533a9" providerId="LiveId" clId="{C091FD28-1F0E-413C-8299-9D9383FA0124}" dt="2023-02-28T03:24:25.247" v="61" actId="478"/>
          <ac:spMkLst>
            <pc:docMk/>
            <pc:sldMk cId="3922922663" sldId="264"/>
            <ac:spMk id="3" creationId="{E79826F9-88DB-E938-962A-48B52DFE27DE}"/>
          </ac:spMkLst>
        </pc:spChg>
        <pc:spChg chg="del">
          <ac:chgData name="Yaiguili Alvarado García" userId="7060d762a36533a9" providerId="LiveId" clId="{C091FD28-1F0E-413C-8299-9D9383FA0124}" dt="2023-02-28T03:24:22.531" v="60" actId="478"/>
          <ac:spMkLst>
            <pc:docMk/>
            <pc:sldMk cId="3922922663" sldId="264"/>
            <ac:spMk id="4" creationId="{22CD7A24-6EC3-6761-9E8B-E0363895572F}"/>
          </ac:spMkLst>
        </pc:spChg>
        <pc:spChg chg="mod">
          <ac:chgData name="Yaiguili Alvarado García" userId="7060d762a36533a9" providerId="LiveId" clId="{C091FD28-1F0E-413C-8299-9D9383FA0124}" dt="2023-02-28T03:24:32.091" v="66" actId="1076"/>
          <ac:spMkLst>
            <pc:docMk/>
            <pc:sldMk cId="3922922663" sldId="264"/>
            <ac:spMk id="10" creationId="{53B3383C-39AA-E520-28D1-D189C3FB016D}"/>
          </ac:spMkLst>
        </pc:spChg>
      </pc:sldChg>
      <pc:sldChg chg="modSp mod">
        <pc:chgData name="Yaiguili Alvarado García" userId="7060d762a36533a9" providerId="LiveId" clId="{C091FD28-1F0E-413C-8299-9D9383FA0124}" dt="2023-02-28T04:25:00.609" v="387" actId="20577"/>
        <pc:sldMkLst>
          <pc:docMk/>
          <pc:sldMk cId="2853186074" sldId="265"/>
        </pc:sldMkLst>
        <pc:graphicFrameChg chg="mod modGraphic">
          <ac:chgData name="Yaiguili Alvarado García" userId="7060d762a36533a9" providerId="LiveId" clId="{C091FD28-1F0E-413C-8299-9D9383FA0124}" dt="2023-02-28T04:25:00.609" v="387" actId="20577"/>
          <ac:graphicFrameMkLst>
            <pc:docMk/>
            <pc:sldMk cId="2853186074" sldId="265"/>
            <ac:graphicFrameMk id="7" creationId="{D4292D2E-0245-6921-CC6F-5304D07AC708}"/>
          </ac:graphicFrameMkLst>
        </pc:graphicFrameChg>
      </pc:sldChg>
      <pc:sldChg chg="delSp mod">
        <pc:chgData name="Yaiguili Alvarado García" userId="7060d762a36533a9" providerId="LiveId" clId="{C091FD28-1F0E-413C-8299-9D9383FA0124}" dt="2023-02-28T04:25:15.707" v="388" actId="478"/>
        <pc:sldMkLst>
          <pc:docMk/>
          <pc:sldMk cId="2578009397" sldId="266"/>
        </pc:sldMkLst>
        <pc:grpChg chg="del">
          <ac:chgData name="Yaiguili Alvarado García" userId="7060d762a36533a9" providerId="LiveId" clId="{C091FD28-1F0E-413C-8299-9D9383FA0124}" dt="2023-02-28T04:25:15.707" v="388" actId="478"/>
          <ac:grpSpMkLst>
            <pc:docMk/>
            <pc:sldMk cId="2578009397" sldId="266"/>
            <ac:grpSpMk id="26" creationId="{353D5369-C262-BC87-B636-1D6C6E9C1DC6}"/>
          </ac:grpSpMkLst>
        </pc:grpChg>
      </pc:sldChg>
      <pc:sldChg chg="addSp delSp modSp mod ord modClrScheme delAnim modAnim chgLayout">
        <pc:chgData name="Yaiguili Alvarado García" userId="7060d762a36533a9" providerId="LiveId" clId="{C091FD28-1F0E-413C-8299-9D9383FA0124}" dt="2023-02-28T04:07:44.761" v="177" actId="1076"/>
        <pc:sldMkLst>
          <pc:docMk/>
          <pc:sldMk cId="2361178707" sldId="269"/>
        </pc:sldMkLst>
        <pc:spChg chg="add mod ord">
          <ac:chgData name="Yaiguili Alvarado García" userId="7060d762a36533a9" providerId="LiveId" clId="{C091FD28-1F0E-413C-8299-9D9383FA0124}" dt="2023-02-28T04:07:04.216" v="171" actId="700"/>
          <ac:spMkLst>
            <pc:docMk/>
            <pc:sldMk cId="2361178707" sldId="269"/>
            <ac:spMk id="2" creationId="{F56E6933-A9CD-D38F-D72B-D30CA0F64276}"/>
          </ac:spMkLst>
        </pc:spChg>
        <pc:spChg chg="add mod ord">
          <ac:chgData name="Yaiguili Alvarado García" userId="7060d762a36533a9" providerId="LiveId" clId="{C091FD28-1F0E-413C-8299-9D9383FA0124}" dt="2023-02-28T04:07:04.278" v="172" actId="27636"/>
          <ac:spMkLst>
            <pc:docMk/>
            <pc:sldMk cId="2361178707" sldId="269"/>
            <ac:spMk id="3" creationId="{DA2C2B9B-1DF0-812D-AF7A-9548A8C85DD4}"/>
          </ac:spMkLst>
        </pc:spChg>
        <pc:spChg chg="add del mod ord">
          <ac:chgData name="Yaiguili Alvarado García" userId="7060d762a36533a9" providerId="LiveId" clId="{C091FD28-1F0E-413C-8299-9D9383FA0124}" dt="2023-02-28T04:00:06.888" v="78" actId="478"/>
          <ac:spMkLst>
            <pc:docMk/>
            <pc:sldMk cId="2361178707" sldId="269"/>
            <ac:spMk id="4" creationId="{40CF1035-8958-E819-8C0C-F9E48C1C9D95}"/>
          </ac:spMkLst>
        </pc:spChg>
        <pc:spChg chg="add mod">
          <ac:chgData name="Yaiguili Alvarado García" userId="7060d762a36533a9" providerId="LiveId" clId="{C091FD28-1F0E-413C-8299-9D9383FA0124}" dt="2023-02-28T04:07:44.761" v="177" actId="1076"/>
          <ac:spMkLst>
            <pc:docMk/>
            <pc:sldMk cId="2361178707" sldId="269"/>
            <ac:spMk id="5" creationId="{F0EB00A5-B864-1BE5-ADF4-E252649E82E8}"/>
          </ac:spMkLst>
        </pc:spChg>
        <pc:spChg chg="add del mod">
          <ac:chgData name="Yaiguili Alvarado García" userId="7060d762a36533a9" providerId="LiveId" clId="{C091FD28-1F0E-413C-8299-9D9383FA0124}" dt="2023-02-28T04:02:02.453" v="90" actId="478"/>
          <ac:spMkLst>
            <pc:docMk/>
            <pc:sldMk cId="2361178707" sldId="269"/>
            <ac:spMk id="6" creationId="{E18E7905-BC7B-C682-3E28-7601E7C35872}"/>
          </ac:spMkLst>
        </pc:spChg>
        <pc:spChg chg="add del mod">
          <ac:chgData name="Yaiguili Alvarado García" userId="7060d762a36533a9" providerId="LiveId" clId="{C091FD28-1F0E-413C-8299-9D9383FA0124}" dt="2023-02-28T04:00:22.489" v="81" actId="478"/>
          <ac:spMkLst>
            <pc:docMk/>
            <pc:sldMk cId="2361178707" sldId="269"/>
            <ac:spMk id="7" creationId="{5AAC1647-FBE1-80E8-3DF5-B7821A4B7C71}"/>
          </ac:spMkLst>
        </pc:spChg>
        <pc:spChg chg="del">
          <ac:chgData name="Yaiguili Alvarado García" userId="7060d762a36533a9" providerId="LiveId" clId="{C091FD28-1F0E-413C-8299-9D9383FA0124}" dt="2023-02-28T04:00:49.805" v="88" actId="478"/>
          <ac:spMkLst>
            <pc:docMk/>
            <pc:sldMk cId="2361178707" sldId="269"/>
            <ac:spMk id="13" creationId="{51FBAB48-3BE5-E330-07E0-52B0B6C1181F}"/>
          </ac:spMkLst>
        </pc:spChg>
        <pc:spChg chg="mod">
          <ac:chgData name="Yaiguili Alvarado García" userId="7060d762a36533a9" providerId="LiveId" clId="{C091FD28-1F0E-413C-8299-9D9383FA0124}" dt="2023-02-28T04:07:44.761" v="177" actId="1076"/>
          <ac:spMkLst>
            <pc:docMk/>
            <pc:sldMk cId="2361178707" sldId="269"/>
            <ac:spMk id="14" creationId="{3B4BCD30-3B1B-0570-3C54-A14260E9CC1A}"/>
          </ac:spMkLst>
        </pc:spChg>
      </pc:sldChg>
      <pc:sldChg chg="addSp delSp modSp mod delAnim modAnim">
        <pc:chgData name="Yaiguili Alvarado García" userId="7060d762a36533a9" providerId="LiveId" clId="{C091FD28-1F0E-413C-8299-9D9383FA0124}" dt="2023-02-28T05:47:11.490" v="1521"/>
        <pc:sldMkLst>
          <pc:docMk/>
          <pc:sldMk cId="596445208" sldId="270"/>
        </pc:sldMkLst>
        <pc:spChg chg="add mod">
          <ac:chgData name="Yaiguili Alvarado García" userId="7060d762a36533a9" providerId="LiveId" clId="{C091FD28-1F0E-413C-8299-9D9383FA0124}" dt="2023-02-28T04:28:32.967" v="509" actId="1076"/>
          <ac:spMkLst>
            <pc:docMk/>
            <pc:sldMk cId="596445208" sldId="270"/>
            <ac:spMk id="3" creationId="{B872B572-C0F3-CA15-BE84-25D76FFBF40F}"/>
          </ac:spMkLst>
        </pc:spChg>
        <pc:spChg chg="add mod">
          <ac:chgData name="Yaiguili Alvarado García" userId="7060d762a36533a9" providerId="LiveId" clId="{C091FD28-1F0E-413C-8299-9D9383FA0124}" dt="2023-02-28T05:46:39.027" v="1519" actId="1076"/>
          <ac:spMkLst>
            <pc:docMk/>
            <pc:sldMk cId="596445208" sldId="270"/>
            <ac:spMk id="4" creationId="{27345BE5-4233-C9D3-A9AF-3B1330A9FCF6}"/>
          </ac:spMkLst>
        </pc:spChg>
        <pc:spChg chg="add del mod">
          <ac:chgData name="Yaiguili Alvarado García" userId="7060d762a36533a9" providerId="LiveId" clId="{C091FD28-1F0E-413C-8299-9D9383FA0124}" dt="2023-02-28T04:29:05.757" v="514" actId="478"/>
          <ac:spMkLst>
            <pc:docMk/>
            <pc:sldMk cId="596445208" sldId="270"/>
            <ac:spMk id="6" creationId="{506B3D31-25EB-EB1E-B0A9-9DC3F79484B5}"/>
          </ac:spMkLst>
        </pc:spChg>
        <pc:spChg chg="mod">
          <ac:chgData name="Yaiguili Alvarado García" userId="7060d762a36533a9" providerId="LiveId" clId="{C091FD28-1F0E-413C-8299-9D9383FA0124}" dt="2023-02-28T04:27:21.606" v="422" actId="20577"/>
          <ac:spMkLst>
            <pc:docMk/>
            <pc:sldMk cId="596445208" sldId="270"/>
            <ac:spMk id="7" creationId="{1FE89F9B-A9A8-157D-DD36-3CDF753C678B}"/>
          </ac:spMkLst>
        </pc:spChg>
        <pc:spChg chg="del mod">
          <ac:chgData name="Yaiguili Alvarado García" userId="7060d762a36533a9" providerId="LiveId" clId="{C091FD28-1F0E-413C-8299-9D9383FA0124}" dt="2023-02-28T04:28:29.526" v="508" actId="478"/>
          <ac:spMkLst>
            <pc:docMk/>
            <pc:sldMk cId="596445208" sldId="270"/>
            <ac:spMk id="9" creationId="{1F601696-A1F7-1030-FD87-270A096A4B75}"/>
          </ac:spMkLst>
        </pc:spChg>
        <pc:spChg chg="del">
          <ac:chgData name="Yaiguili Alvarado García" userId="7060d762a36533a9" providerId="LiveId" clId="{C091FD28-1F0E-413C-8299-9D9383FA0124}" dt="2023-02-28T04:27:34.360" v="460" actId="478"/>
          <ac:spMkLst>
            <pc:docMk/>
            <pc:sldMk cId="596445208" sldId="270"/>
            <ac:spMk id="12" creationId="{9F030038-AC5C-3235-E144-A7A050DCA039}"/>
          </ac:spMkLst>
        </pc:spChg>
        <pc:picChg chg="add mod">
          <ac:chgData name="Yaiguili Alvarado García" userId="7060d762a36533a9" providerId="LiveId" clId="{C091FD28-1F0E-413C-8299-9D9383FA0124}" dt="2023-02-28T04:27:43.517" v="463" actId="1076"/>
          <ac:picMkLst>
            <pc:docMk/>
            <pc:sldMk cId="596445208" sldId="270"/>
            <ac:picMk id="2" creationId="{C1EDCB4E-95DE-E48C-5042-9146120C30EE}"/>
          </ac:picMkLst>
        </pc:picChg>
        <pc:picChg chg="add del mod">
          <ac:chgData name="Yaiguili Alvarado García" userId="7060d762a36533a9" providerId="LiveId" clId="{C091FD28-1F0E-413C-8299-9D9383FA0124}" dt="2023-02-28T05:45:58.765" v="1509" actId="478"/>
          <ac:picMkLst>
            <pc:docMk/>
            <pc:sldMk cId="596445208" sldId="270"/>
            <ac:picMk id="10" creationId="{5271BA91-AB4C-1D00-156D-2E9B69F0FA49}"/>
          </ac:picMkLst>
        </pc:picChg>
        <pc:picChg chg="add mod">
          <ac:chgData name="Yaiguili Alvarado García" userId="7060d762a36533a9" providerId="LiveId" clId="{C091FD28-1F0E-413C-8299-9D9383FA0124}" dt="2023-02-28T05:46:39.027" v="1519" actId="1076"/>
          <ac:picMkLst>
            <pc:docMk/>
            <pc:sldMk cId="596445208" sldId="270"/>
            <ac:picMk id="11" creationId="{F55BA313-8DD3-15CE-38FE-FB0759AAB1E1}"/>
          </ac:picMkLst>
        </pc:picChg>
        <pc:picChg chg="del">
          <ac:chgData name="Yaiguili Alvarado García" userId="7060d762a36533a9" providerId="LiveId" clId="{C091FD28-1F0E-413C-8299-9D9383FA0124}" dt="2023-02-28T04:27:26.367" v="423" actId="478"/>
          <ac:picMkLst>
            <pc:docMk/>
            <pc:sldMk cId="596445208" sldId="270"/>
            <ac:picMk id="21" creationId="{E0AF1553-B4E5-899E-1230-05CC3943E4E7}"/>
          </ac:picMkLst>
        </pc:picChg>
      </pc:sldChg>
      <pc:sldChg chg="del">
        <pc:chgData name="Yaiguili Alvarado García" userId="7060d762a36533a9" providerId="LiveId" clId="{C091FD28-1F0E-413C-8299-9D9383FA0124}" dt="2023-02-28T04:29:31.562" v="525" actId="47"/>
        <pc:sldMkLst>
          <pc:docMk/>
          <pc:sldMk cId="3865042538" sldId="271"/>
        </pc:sldMkLst>
      </pc:sldChg>
      <pc:sldChg chg="del">
        <pc:chgData name="Yaiguili Alvarado García" userId="7060d762a36533a9" providerId="LiveId" clId="{C091FD28-1F0E-413C-8299-9D9383FA0124}" dt="2023-02-28T04:29:33.417" v="526" actId="47"/>
        <pc:sldMkLst>
          <pc:docMk/>
          <pc:sldMk cId="4034255475" sldId="272"/>
        </pc:sldMkLst>
      </pc:sldChg>
      <pc:sldChg chg="del">
        <pc:chgData name="Yaiguili Alvarado García" userId="7060d762a36533a9" providerId="LiveId" clId="{C091FD28-1F0E-413C-8299-9D9383FA0124}" dt="2023-02-28T05:01:03.957" v="725" actId="47"/>
        <pc:sldMkLst>
          <pc:docMk/>
          <pc:sldMk cId="1859370939" sldId="273"/>
        </pc:sldMkLst>
      </pc:sldChg>
      <pc:sldChg chg="addSp delSp modSp mod">
        <pc:chgData name="Yaiguili Alvarado García" userId="7060d762a36533a9" providerId="LiveId" clId="{C091FD28-1F0E-413C-8299-9D9383FA0124}" dt="2023-02-28T05:02:02.625" v="784" actId="1076"/>
        <pc:sldMkLst>
          <pc:docMk/>
          <pc:sldMk cId="3848718361" sldId="274"/>
        </pc:sldMkLst>
        <pc:spChg chg="add del mod">
          <ac:chgData name="Yaiguili Alvarado García" userId="7060d762a36533a9" providerId="LiveId" clId="{C091FD28-1F0E-413C-8299-9D9383FA0124}" dt="2023-02-28T05:01:25.006" v="728"/>
          <ac:spMkLst>
            <pc:docMk/>
            <pc:sldMk cId="3848718361" sldId="274"/>
            <ac:spMk id="3" creationId="{0F1B7B0E-89DD-B96D-AE72-EFD72DEE2144}"/>
          </ac:spMkLst>
        </pc:spChg>
        <pc:spChg chg="add mod">
          <ac:chgData name="Yaiguili Alvarado García" userId="7060d762a36533a9" providerId="LiveId" clId="{C091FD28-1F0E-413C-8299-9D9383FA0124}" dt="2023-02-28T05:02:02.625" v="784" actId="1076"/>
          <ac:spMkLst>
            <pc:docMk/>
            <pc:sldMk cId="3848718361" sldId="274"/>
            <ac:spMk id="4" creationId="{4B3C1200-C1CF-ED49-EC6E-4936112B303D}"/>
          </ac:spMkLst>
        </pc:spChg>
        <pc:spChg chg="del">
          <ac:chgData name="Yaiguili Alvarado García" userId="7060d762a36533a9" providerId="LiveId" clId="{C091FD28-1F0E-413C-8299-9D9383FA0124}" dt="2023-02-28T05:01:21.957" v="726" actId="478"/>
          <ac:spMkLst>
            <pc:docMk/>
            <pc:sldMk cId="3848718361" sldId="274"/>
            <ac:spMk id="5" creationId="{A9EB6D36-12BA-6D33-62E7-D52210B6B249}"/>
          </ac:spMkLst>
        </pc:spChg>
        <pc:spChg chg="add mod">
          <ac:chgData name="Yaiguili Alvarado García" userId="7060d762a36533a9" providerId="LiveId" clId="{C091FD28-1F0E-413C-8299-9D9383FA0124}" dt="2023-02-28T05:02:02.625" v="784" actId="1076"/>
          <ac:spMkLst>
            <pc:docMk/>
            <pc:sldMk cId="3848718361" sldId="274"/>
            <ac:spMk id="6" creationId="{C7628623-C11A-2766-D76E-4E5D182BFDBE}"/>
          </ac:spMkLst>
        </pc:spChg>
        <pc:spChg chg="add del mod">
          <ac:chgData name="Yaiguili Alvarado García" userId="7060d762a36533a9" providerId="LiveId" clId="{C091FD28-1F0E-413C-8299-9D9383FA0124}" dt="2023-02-28T05:01:46.056" v="767" actId="478"/>
          <ac:spMkLst>
            <pc:docMk/>
            <pc:sldMk cId="3848718361" sldId="274"/>
            <ac:spMk id="7" creationId="{26F46D38-A758-D4AF-3129-4AA2D1CF8E74}"/>
          </ac:spMkLst>
        </pc:spChg>
      </pc:sldChg>
      <pc:sldChg chg="del">
        <pc:chgData name="Yaiguili Alvarado García" userId="7060d762a36533a9" providerId="LiveId" clId="{C091FD28-1F0E-413C-8299-9D9383FA0124}" dt="2023-02-28T05:12:46.576" v="916" actId="47"/>
        <pc:sldMkLst>
          <pc:docMk/>
          <pc:sldMk cId="289703209" sldId="275"/>
        </pc:sldMkLst>
      </pc:sldChg>
      <pc:sldChg chg="del">
        <pc:chgData name="Yaiguili Alvarado García" userId="7060d762a36533a9" providerId="LiveId" clId="{C091FD28-1F0E-413C-8299-9D9383FA0124}" dt="2023-02-28T05:12:50.242" v="917" actId="47"/>
        <pc:sldMkLst>
          <pc:docMk/>
          <pc:sldMk cId="2534135492" sldId="27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93442717" sldId="27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58173533" sldId="27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431495289" sldId="27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21466950" sldId="28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01192883" sldId="281"/>
        </pc:sldMkLst>
      </pc:sldChg>
      <pc:sldChg chg="addSp delSp modSp mod ord">
        <pc:chgData name="Yaiguili Alvarado García" userId="7060d762a36533a9" providerId="LiveId" clId="{C091FD28-1F0E-413C-8299-9D9383FA0124}" dt="2023-02-28T04:12:54.655" v="182"/>
        <pc:sldMkLst>
          <pc:docMk/>
          <pc:sldMk cId="2965835447" sldId="282"/>
        </pc:sldMkLst>
        <pc:spChg chg="add del mod">
          <ac:chgData name="Yaiguili Alvarado García" userId="7060d762a36533a9" providerId="LiveId" clId="{C091FD28-1F0E-413C-8299-9D9383FA0124}" dt="2023-02-28T04:12:53.925" v="181" actId="478"/>
          <ac:spMkLst>
            <pc:docMk/>
            <pc:sldMk cId="2965835447" sldId="282"/>
            <ac:spMk id="3" creationId="{6FDA6B3E-C5D9-4805-61A3-657116B6DE10}"/>
          </ac:spMkLst>
        </pc:spChg>
        <pc:spChg chg="add del mod">
          <ac:chgData name="Yaiguili Alvarado García" userId="7060d762a36533a9" providerId="LiveId" clId="{C091FD28-1F0E-413C-8299-9D9383FA0124}" dt="2023-02-28T04:12:52.546" v="180"/>
          <ac:spMkLst>
            <pc:docMk/>
            <pc:sldMk cId="2965835447" sldId="282"/>
            <ac:spMk id="4" creationId="{CF97C2DB-4485-DC3E-5C23-CAF73AC8E89E}"/>
          </ac:spMkLst>
        </pc:spChg>
        <pc:spChg chg="add del mod">
          <ac:chgData name="Yaiguili Alvarado García" userId="7060d762a36533a9" providerId="LiveId" clId="{C091FD28-1F0E-413C-8299-9D9383FA0124}" dt="2023-02-28T04:12:52.546" v="180"/>
          <ac:spMkLst>
            <pc:docMk/>
            <pc:sldMk cId="2965835447" sldId="282"/>
            <ac:spMk id="5" creationId="{20E5DB98-6B69-1F27-7872-88BD03CD6185}"/>
          </ac:spMkLst>
        </pc:spChg>
        <pc:spChg chg="add mod">
          <ac:chgData name="Yaiguili Alvarado García" userId="7060d762a36533a9" providerId="LiveId" clId="{C091FD28-1F0E-413C-8299-9D9383FA0124}" dt="2023-02-28T04:12:54.655" v="182"/>
          <ac:spMkLst>
            <pc:docMk/>
            <pc:sldMk cId="2965835447" sldId="282"/>
            <ac:spMk id="6" creationId="{95F6F9A5-897B-2144-5353-B60781E56C38}"/>
          </ac:spMkLst>
        </pc:spChg>
        <pc:spChg chg="add mod">
          <ac:chgData name="Yaiguili Alvarado García" userId="7060d762a36533a9" providerId="LiveId" clId="{C091FD28-1F0E-413C-8299-9D9383FA0124}" dt="2023-02-28T04:12:54.655" v="182"/>
          <ac:spMkLst>
            <pc:docMk/>
            <pc:sldMk cId="2965835447" sldId="282"/>
            <ac:spMk id="7" creationId="{F4FF962F-3684-D890-0677-ED65C32E6751}"/>
          </ac:spMkLst>
        </pc:spChg>
        <pc:spChg chg="del">
          <ac:chgData name="Yaiguili Alvarado García" userId="7060d762a36533a9" providerId="LiveId" clId="{C091FD28-1F0E-413C-8299-9D9383FA0124}" dt="2023-02-28T04:12:47.950" v="178" actId="478"/>
          <ac:spMkLst>
            <pc:docMk/>
            <pc:sldMk cId="2965835447" sldId="282"/>
            <ac:spMk id="8" creationId="{9DF3DFAD-16CA-D3CD-4F55-7D194F8986C0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756307592" sldId="286"/>
        </pc:sldMkLst>
      </pc:sldChg>
      <pc:sldChg chg="addSp delSp modSp mod ord">
        <pc:chgData name="Yaiguili Alvarado García" userId="7060d762a36533a9" providerId="LiveId" clId="{C091FD28-1F0E-413C-8299-9D9383FA0124}" dt="2023-02-28T04:19:50.004" v="346" actId="207"/>
        <pc:sldMkLst>
          <pc:docMk/>
          <pc:sldMk cId="594110749" sldId="289"/>
        </pc:sldMkLst>
        <pc:spChg chg="mod">
          <ac:chgData name="Yaiguili Alvarado García" userId="7060d762a36533a9" providerId="LiveId" clId="{C091FD28-1F0E-413C-8299-9D9383FA0124}" dt="2023-02-28T04:14:44.527" v="269" actId="404"/>
          <ac:spMkLst>
            <pc:docMk/>
            <pc:sldMk cId="594110749" sldId="289"/>
            <ac:spMk id="2" creationId="{0E022F62-6693-578B-5985-0736A7E5FB62}"/>
          </ac:spMkLst>
        </pc:spChg>
        <pc:spChg chg="mod">
          <ac:chgData name="Yaiguili Alvarado García" userId="7060d762a36533a9" providerId="LiveId" clId="{C091FD28-1F0E-413C-8299-9D9383FA0124}" dt="2023-02-28T04:17:32.687" v="339" actId="14100"/>
          <ac:spMkLst>
            <pc:docMk/>
            <pc:sldMk cId="594110749" sldId="289"/>
            <ac:spMk id="3" creationId="{0EAD29D9-D8B4-895E-A0C1-37B0E54752B7}"/>
          </ac:spMkLst>
        </pc:spChg>
        <pc:spChg chg="mod">
          <ac:chgData name="Yaiguili Alvarado García" userId="7060d762a36533a9" providerId="LiveId" clId="{C091FD28-1F0E-413C-8299-9D9383FA0124}" dt="2023-02-28T04:14:53.936" v="272" actId="1036"/>
          <ac:spMkLst>
            <pc:docMk/>
            <pc:sldMk cId="594110749" sldId="289"/>
            <ac:spMk id="4" creationId="{82E7B72C-5986-00C2-0A02-2BF4FB6DA76B}"/>
          </ac:spMkLst>
        </pc:spChg>
        <pc:spChg chg="add del mod">
          <ac:chgData name="Yaiguili Alvarado García" userId="7060d762a36533a9" providerId="LiveId" clId="{C091FD28-1F0E-413C-8299-9D9383FA0124}" dt="2023-02-28T04:13:23.706" v="186"/>
          <ac:spMkLst>
            <pc:docMk/>
            <pc:sldMk cId="594110749" sldId="289"/>
            <ac:spMk id="5" creationId="{FF140220-E089-DC93-1BF9-A3EF72CF7AA4}"/>
          </ac:spMkLst>
        </pc:spChg>
        <pc:spChg chg="add del mod">
          <ac:chgData name="Yaiguili Alvarado García" userId="7060d762a36533a9" providerId="LiveId" clId="{C091FD28-1F0E-413C-8299-9D9383FA0124}" dt="2023-02-28T04:13:23.706" v="186"/>
          <ac:spMkLst>
            <pc:docMk/>
            <pc:sldMk cId="594110749" sldId="289"/>
            <ac:spMk id="6" creationId="{BD00235B-F810-609A-805A-0629C4A7402C}"/>
          </ac:spMkLst>
        </pc:spChg>
        <pc:spChg chg="del">
          <ac:chgData name="Yaiguili Alvarado García" userId="7060d762a36533a9" providerId="LiveId" clId="{C091FD28-1F0E-413C-8299-9D9383FA0124}" dt="2023-02-28T04:13:26.111" v="187" actId="478"/>
          <ac:spMkLst>
            <pc:docMk/>
            <pc:sldMk cId="594110749" sldId="289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3:23.476" v="185" actId="478"/>
          <ac:spMkLst>
            <pc:docMk/>
            <pc:sldMk cId="594110749" sldId="289"/>
            <ac:spMk id="9" creationId="{FC1AB28F-77E1-982D-418D-15208E12750A}"/>
          </ac:spMkLst>
        </pc:spChg>
        <pc:spChg chg="add del mod">
          <ac:chgData name="Yaiguili Alvarado García" userId="7060d762a36533a9" providerId="LiveId" clId="{C091FD28-1F0E-413C-8299-9D9383FA0124}" dt="2023-02-28T04:13:26.921" v="188" actId="478"/>
          <ac:spMkLst>
            <pc:docMk/>
            <pc:sldMk cId="594110749" sldId="289"/>
            <ac:spMk id="11" creationId="{77C7568A-133B-A599-61BA-96DA2A9A0342}"/>
          </ac:spMkLst>
        </pc:spChg>
        <pc:spChg chg="add del mod">
          <ac:chgData name="Yaiguili Alvarado García" userId="7060d762a36533a9" providerId="LiveId" clId="{C091FD28-1F0E-413C-8299-9D9383FA0124}" dt="2023-02-28T04:13:30.877" v="190" actId="478"/>
          <ac:spMkLst>
            <pc:docMk/>
            <pc:sldMk cId="594110749" sldId="289"/>
            <ac:spMk id="13" creationId="{B80FD6C4-0D7B-405B-46C6-83CAE0A39177}"/>
          </ac:spMkLst>
        </pc:spChg>
        <pc:spChg chg="add mod">
          <ac:chgData name="Yaiguili Alvarado García" userId="7060d762a36533a9" providerId="LiveId" clId="{C091FD28-1F0E-413C-8299-9D9383FA0124}" dt="2023-02-28T04:13:32.178" v="191"/>
          <ac:spMkLst>
            <pc:docMk/>
            <pc:sldMk cId="594110749" sldId="289"/>
            <ac:spMk id="14" creationId="{D8C43976-07FA-560B-019D-3D60580A2ADB}"/>
          </ac:spMkLst>
        </pc:spChg>
        <pc:spChg chg="add mod">
          <ac:chgData name="Yaiguili Alvarado García" userId="7060d762a36533a9" providerId="LiveId" clId="{C091FD28-1F0E-413C-8299-9D9383FA0124}" dt="2023-02-28T04:13:32.178" v="191"/>
          <ac:spMkLst>
            <pc:docMk/>
            <pc:sldMk cId="594110749" sldId="289"/>
            <ac:spMk id="15" creationId="{A66AA803-B2FE-6EA8-BDF1-E29B3EEBEAC2}"/>
          </ac:spMkLst>
        </pc:spChg>
        <pc:spChg chg="add del">
          <ac:chgData name="Yaiguili Alvarado García" userId="7060d762a36533a9" providerId="LiveId" clId="{C091FD28-1F0E-413C-8299-9D9383FA0124}" dt="2023-02-28T04:13:28.145" v="189" actId="478"/>
          <ac:spMkLst>
            <pc:docMk/>
            <pc:sldMk cId="594110749" sldId="289"/>
            <ac:spMk id="31" creationId="{D42D3806-99BA-4A0C-A655-7482EF5F1177}"/>
          </ac:spMkLst>
        </pc:spChg>
        <pc:picChg chg="add mod">
          <ac:chgData name="Yaiguili Alvarado García" userId="7060d762a36533a9" providerId="LiveId" clId="{C091FD28-1F0E-413C-8299-9D9383FA0124}" dt="2023-02-28T04:19:50.004" v="346" actId="207"/>
          <ac:picMkLst>
            <pc:docMk/>
            <pc:sldMk cId="594110749" sldId="289"/>
            <ac:picMk id="17" creationId="{706BC6D6-CBB0-D7A9-AFF2-850FE5CAD3F8}"/>
          </ac:picMkLst>
        </pc:pic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414226208" sldId="29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975547833" sldId="29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304040383" sldId="29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63645555" sldId="29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734097549" sldId="29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115708227" sldId="29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23310308" sldId="29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376085280" sldId="29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837941596" sldId="29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140446580" sldId="30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50000676" sldId="302"/>
        </pc:sldMkLst>
      </pc:sldChg>
      <pc:sldChg chg="addSp delSp modSp mod ord">
        <pc:chgData name="Yaiguili Alvarado García" userId="7060d762a36533a9" providerId="LiveId" clId="{C091FD28-1F0E-413C-8299-9D9383FA0124}" dt="2023-02-28T04:16:24.506" v="332" actId="1035"/>
        <pc:sldMkLst>
          <pc:docMk/>
          <pc:sldMk cId="1393563986" sldId="304"/>
        </pc:sldMkLst>
        <pc:spChg chg="mod">
          <ac:chgData name="Yaiguili Alvarado García" userId="7060d762a36533a9" providerId="LiveId" clId="{C091FD28-1F0E-413C-8299-9D9383FA0124}" dt="2023-02-28T04:15:47.786" v="330" actId="1076"/>
          <ac:spMkLst>
            <pc:docMk/>
            <pc:sldMk cId="1393563986" sldId="304"/>
            <ac:spMk id="2" creationId="{9DD9CE31-1E9A-4252-8AC1-9F8ACA1E28D9}"/>
          </ac:spMkLst>
        </pc:spChg>
        <pc:spChg chg="del mod">
          <ac:chgData name="Yaiguili Alvarado García" userId="7060d762a36533a9" providerId="LiveId" clId="{C091FD28-1F0E-413C-8299-9D9383FA0124}" dt="2023-02-28T04:15:36.517" v="325" actId="478"/>
          <ac:spMkLst>
            <pc:docMk/>
            <pc:sldMk cId="1393563986" sldId="304"/>
            <ac:spMk id="6" creationId="{C67B769B-D256-A6CF-A2A0-8BCF74020FC5}"/>
          </ac:spMkLst>
        </pc:spChg>
        <pc:spChg chg="del">
          <ac:chgData name="Yaiguili Alvarado García" userId="7060d762a36533a9" providerId="LiveId" clId="{C091FD28-1F0E-413C-8299-9D9383FA0124}" dt="2023-02-28T04:14:08.165" v="237" actId="478"/>
          <ac:spMkLst>
            <pc:docMk/>
            <pc:sldMk cId="1393563986" sldId="304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4:07.177" v="236" actId="478"/>
          <ac:spMkLst>
            <pc:docMk/>
            <pc:sldMk cId="1393563986" sldId="304"/>
            <ac:spMk id="12" creationId="{FB176CF9-2376-3441-93CA-DC6CC49933AC}"/>
          </ac:spMkLst>
        </pc:spChg>
        <pc:spChg chg="add del mod">
          <ac:chgData name="Yaiguili Alvarado García" userId="7060d762a36533a9" providerId="LiveId" clId="{C091FD28-1F0E-413C-8299-9D9383FA0124}" dt="2023-02-28T04:14:08.727" v="238" actId="478"/>
          <ac:spMkLst>
            <pc:docMk/>
            <pc:sldMk cId="1393563986" sldId="304"/>
            <ac:spMk id="14" creationId="{07F890C5-AC6C-C7AE-9109-BA8D3C8D27F8}"/>
          </ac:spMkLst>
        </pc:spChg>
        <pc:spChg chg="add mod">
          <ac:chgData name="Yaiguili Alvarado García" userId="7060d762a36533a9" providerId="LiveId" clId="{C091FD28-1F0E-413C-8299-9D9383FA0124}" dt="2023-02-28T04:14:09.845" v="239"/>
          <ac:spMkLst>
            <pc:docMk/>
            <pc:sldMk cId="1393563986" sldId="304"/>
            <ac:spMk id="15" creationId="{BF93EBC8-4C2E-884C-9A19-ACFD50974608}"/>
          </ac:spMkLst>
        </pc:spChg>
        <pc:spChg chg="del mod">
          <ac:chgData name="Yaiguili Alvarado García" userId="7060d762a36533a9" providerId="LiveId" clId="{C091FD28-1F0E-413C-8299-9D9383FA0124}" dt="2023-02-28T04:15:38.206" v="326" actId="478"/>
          <ac:spMkLst>
            <pc:docMk/>
            <pc:sldMk cId="1393563986" sldId="304"/>
            <ac:spMk id="16" creationId="{A8DA2CCB-CD4F-6DA8-CE72-6D15006A9D7B}"/>
          </ac:spMkLst>
        </pc:spChg>
        <pc:spChg chg="add mod">
          <ac:chgData name="Yaiguili Alvarado García" userId="7060d762a36533a9" providerId="LiveId" clId="{C091FD28-1F0E-413C-8299-9D9383FA0124}" dt="2023-02-28T04:14:09.845" v="239"/>
          <ac:spMkLst>
            <pc:docMk/>
            <pc:sldMk cId="1393563986" sldId="304"/>
            <ac:spMk id="17" creationId="{A5670422-4AE6-2FDF-0695-8F22E795357D}"/>
          </ac:spMkLst>
        </pc:spChg>
        <pc:spChg chg="add mod">
          <ac:chgData name="Yaiguili Alvarado García" userId="7060d762a36533a9" providerId="LiveId" clId="{C091FD28-1F0E-413C-8299-9D9383FA0124}" dt="2023-02-28T04:15:25.086" v="291" actId="20577"/>
          <ac:spMkLst>
            <pc:docMk/>
            <pc:sldMk cId="1393563986" sldId="304"/>
            <ac:spMk id="18" creationId="{9C8958BC-5C9A-1C28-8C7B-C7094E382035}"/>
          </ac:spMkLst>
        </pc:spChg>
        <pc:spChg chg="add mod">
          <ac:chgData name="Yaiguili Alvarado García" userId="7060d762a36533a9" providerId="LiveId" clId="{C091FD28-1F0E-413C-8299-9D9383FA0124}" dt="2023-02-28T04:15:42.817" v="329" actId="27636"/>
          <ac:spMkLst>
            <pc:docMk/>
            <pc:sldMk cId="1393563986" sldId="304"/>
            <ac:spMk id="19" creationId="{402143F8-73FB-681E-1BC1-7D2103124EFA}"/>
          </ac:spMkLst>
        </pc:spChg>
        <pc:spChg chg="add del mod">
          <ac:chgData name="Yaiguili Alvarado García" userId="7060d762a36533a9" providerId="LiveId" clId="{C091FD28-1F0E-413C-8299-9D9383FA0124}" dt="2023-02-28T04:15:40.266" v="327" actId="478"/>
          <ac:spMkLst>
            <pc:docMk/>
            <pc:sldMk cId="1393563986" sldId="304"/>
            <ac:spMk id="21" creationId="{68C9390C-3C7E-C6F7-25D8-8BCC9941721B}"/>
          </ac:spMkLst>
        </pc:spChg>
        <pc:spChg chg="del">
          <ac:chgData name="Yaiguili Alvarado García" userId="7060d762a36533a9" providerId="LiveId" clId="{C091FD28-1F0E-413C-8299-9D9383FA0124}" dt="2023-02-28T04:14:06.127" v="235" actId="478"/>
          <ac:spMkLst>
            <pc:docMk/>
            <pc:sldMk cId="1393563986" sldId="304"/>
            <ac:spMk id="31" creationId="{D42D3806-99BA-4A0C-A655-7482EF5F1177}"/>
          </ac:spMkLst>
        </pc:spChg>
        <pc:grpChg chg="mod">
          <ac:chgData name="Yaiguili Alvarado García" userId="7060d762a36533a9" providerId="LiveId" clId="{C091FD28-1F0E-413C-8299-9D9383FA0124}" dt="2023-02-28T04:16:24.506" v="332" actId="1035"/>
          <ac:grpSpMkLst>
            <pc:docMk/>
            <pc:sldMk cId="1393563986" sldId="304"/>
            <ac:grpSpMk id="3" creationId="{8A5E6D8B-570F-2D7B-EB03-702E43DAD7D8}"/>
          </ac:grpSpMkLst>
        </pc:gr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5205601" sldId="30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687651709" sldId="306"/>
        </pc:sldMkLst>
      </pc:sldChg>
      <pc:sldChg chg="addSp delSp modSp mod ord modTransition">
        <pc:chgData name="Yaiguili Alvarado García" userId="7060d762a36533a9" providerId="LiveId" clId="{C091FD28-1F0E-413C-8299-9D9383FA0124}" dt="2023-02-28T05:34:19.626" v="1349"/>
        <pc:sldMkLst>
          <pc:docMk/>
          <pc:sldMk cId="2530674464" sldId="307"/>
        </pc:sldMkLst>
        <pc:spChg chg="del">
          <ac:chgData name="Yaiguili Alvarado García" userId="7060d762a36533a9" providerId="LiveId" clId="{C091FD28-1F0E-413C-8299-9D9383FA0124}" dt="2023-02-28T04:17:11.896" v="335" actId="478"/>
          <ac:spMkLst>
            <pc:docMk/>
            <pc:sldMk cId="2530674464" sldId="307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7:10.647" v="334" actId="478"/>
          <ac:spMkLst>
            <pc:docMk/>
            <pc:sldMk cId="2530674464" sldId="307"/>
            <ac:spMk id="12" creationId="{83404672-A7B7-BD1A-E605-CECB11AA963D}"/>
          </ac:spMkLst>
        </pc:spChg>
        <pc:spChg chg="add del mod">
          <ac:chgData name="Yaiguili Alvarado García" userId="7060d762a36533a9" providerId="LiveId" clId="{C091FD28-1F0E-413C-8299-9D9383FA0124}" dt="2023-02-28T04:17:12.466" v="336" actId="478"/>
          <ac:spMkLst>
            <pc:docMk/>
            <pc:sldMk cId="2530674464" sldId="307"/>
            <ac:spMk id="14" creationId="{AACA5470-B4A1-E8D2-A19E-7A743FF7DB87}"/>
          </ac:spMkLst>
        </pc:spChg>
        <pc:spChg chg="add mod">
          <ac:chgData name="Yaiguili Alvarado García" userId="7060d762a36533a9" providerId="LiveId" clId="{C091FD28-1F0E-413C-8299-9D9383FA0124}" dt="2023-02-28T04:17:13.487" v="337"/>
          <ac:spMkLst>
            <pc:docMk/>
            <pc:sldMk cId="2530674464" sldId="307"/>
            <ac:spMk id="16" creationId="{68EE351A-285F-DB3A-BB72-9002C3035AEA}"/>
          </ac:spMkLst>
        </pc:spChg>
        <pc:spChg chg="add mod">
          <ac:chgData name="Yaiguili Alvarado García" userId="7060d762a36533a9" providerId="LiveId" clId="{C091FD28-1F0E-413C-8299-9D9383FA0124}" dt="2023-02-28T04:17:13.487" v="337"/>
          <ac:spMkLst>
            <pc:docMk/>
            <pc:sldMk cId="2530674464" sldId="307"/>
            <ac:spMk id="17" creationId="{34890048-45D0-D01A-8E1F-8E2E4EF73B4E}"/>
          </ac:spMkLst>
        </pc:spChg>
        <pc:spChg chg="del">
          <ac:chgData name="Yaiguili Alvarado García" userId="7060d762a36533a9" providerId="LiveId" clId="{C091FD28-1F0E-413C-8299-9D9383FA0124}" dt="2023-02-28T04:17:10.065" v="333" actId="478"/>
          <ac:spMkLst>
            <pc:docMk/>
            <pc:sldMk cId="2530674464" sldId="307"/>
            <ac:spMk id="31" creationId="{D42D3806-99BA-4A0C-A655-7482EF5F1177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67303620" sldId="30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237300831" sldId="31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754877722" sldId="311"/>
        </pc:sldMkLst>
      </pc:sldChg>
      <pc:sldChg chg="modSp mod ord">
        <pc:chgData name="Yaiguili Alvarado García" userId="7060d762a36533a9" providerId="LiveId" clId="{C091FD28-1F0E-413C-8299-9D9383FA0124}" dt="2023-02-28T05:14:30.477" v="940" actId="20577"/>
        <pc:sldMkLst>
          <pc:docMk/>
          <pc:sldMk cId="2526968429" sldId="312"/>
        </pc:sldMkLst>
        <pc:spChg chg="mod">
          <ac:chgData name="Yaiguili Alvarado García" userId="7060d762a36533a9" providerId="LiveId" clId="{C091FD28-1F0E-413C-8299-9D9383FA0124}" dt="2023-02-28T05:14:30.477" v="940" actId="20577"/>
          <ac:spMkLst>
            <pc:docMk/>
            <pc:sldMk cId="2526968429" sldId="312"/>
            <ac:spMk id="12" creationId="{1B111E37-0293-C4F6-7CD9-7A709947C3B3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45958390" sldId="31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427569891" sldId="314"/>
        </pc:sldMkLst>
      </pc:sldChg>
      <pc:sldChg chg="addSp delSp modSp mod ord modTransition">
        <pc:chgData name="Yaiguili Alvarado García" userId="7060d762a36533a9" providerId="LiveId" clId="{C091FD28-1F0E-413C-8299-9D9383FA0124}" dt="2023-02-28T05:55:03.745" v="1573"/>
        <pc:sldMkLst>
          <pc:docMk/>
          <pc:sldMk cId="3976183743" sldId="315"/>
        </pc:sldMkLst>
        <pc:spChg chg="add mod">
          <ac:chgData name="Yaiguili Alvarado García" userId="7060d762a36533a9" providerId="LiveId" clId="{C091FD28-1F0E-413C-8299-9D9383FA0124}" dt="2023-02-28T05:39:36.547" v="1399"/>
          <ac:spMkLst>
            <pc:docMk/>
            <pc:sldMk cId="3976183743" sldId="315"/>
            <ac:spMk id="3" creationId="{EB6E6811-BED0-F5E9-72D4-FB87941B82B5}"/>
          </ac:spMkLst>
        </pc:spChg>
        <pc:spChg chg="mod">
          <ac:chgData name="Yaiguili Alvarado García" userId="7060d762a36533a9" providerId="LiveId" clId="{C091FD28-1F0E-413C-8299-9D9383FA0124}" dt="2023-02-28T05:39:36.547" v="1399"/>
          <ac:spMkLst>
            <pc:docMk/>
            <pc:sldMk cId="3976183743" sldId="315"/>
            <ac:spMk id="6" creationId="{1F05B39C-365C-5F9A-6354-7036FF2B5C5B}"/>
          </ac:spMkLst>
        </pc:spChg>
        <pc:spChg chg="del mod">
          <ac:chgData name="Yaiguili Alvarado García" userId="7060d762a36533a9" providerId="LiveId" clId="{C091FD28-1F0E-413C-8299-9D9383FA0124}" dt="2023-02-28T05:39:34.897" v="1397" actId="478"/>
          <ac:spMkLst>
            <pc:docMk/>
            <pc:sldMk cId="3976183743" sldId="315"/>
            <ac:spMk id="10" creationId="{469FBD3F-7796-B2F7-59EA-1DFA1CA0E18E}"/>
          </ac:spMkLst>
        </pc:spChg>
        <pc:spChg chg="mod">
          <ac:chgData name="Yaiguili Alvarado García" userId="7060d762a36533a9" providerId="LiveId" clId="{C091FD28-1F0E-413C-8299-9D9383FA0124}" dt="2023-02-28T05:20:07.557" v="1117" actId="14100"/>
          <ac:spMkLst>
            <pc:docMk/>
            <pc:sldMk cId="3976183743" sldId="315"/>
            <ac:spMk id="15" creationId="{FCC74533-2A14-3D99-BA21-7E90DD53C8C9}"/>
          </ac:spMkLst>
        </pc:spChg>
        <pc:grpChg chg="add mod">
          <ac:chgData name="Yaiguili Alvarado García" userId="7060d762a36533a9" providerId="LiveId" clId="{C091FD28-1F0E-413C-8299-9D9383FA0124}" dt="2023-02-28T05:39:36.547" v="1399"/>
          <ac:grpSpMkLst>
            <pc:docMk/>
            <pc:sldMk cId="3976183743" sldId="315"/>
            <ac:grpSpMk id="5" creationId="{3CDB61A1-B645-35E5-1A26-08144E621180}"/>
          </ac:grpSpMkLst>
        </pc:grpChg>
        <pc:grpChg chg="del">
          <ac:chgData name="Yaiguili Alvarado García" userId="7060d762a36533a9" providerId="LiveId" clId="{C091FD28-1F0E-413C-8299-9D9383FA0124}" dt="2023-02-28T05:39:35.580" v="1398" actId="478"/>
          <ac:grpSpMkLst>
            <pc:docMk/>
            <pc:sldMk cId="3976183743" sldId="315"/>
            <ac:grpSpMk id="11" creationId="{7802BF75-E82F-5B53-28B6-8B4398C3AA1C}"/>
          </ac:grpSpMkLst>
        </pc:grpChg>
        <pc:picChg chg="mod">
          <ac:chgData name="Yaiguili Alvarado García" userId="7060d762a36533a9" providerId="LiveId" clId="{C091FD28-1F0E-413C-8299-9D9383FA0124}" dt="2023-02-28T05:39:36.547" v="1399"/>
          <ac:picMkLst>
            <pc:docMk/>
            <pc:sldMk cId="3976183743" sldId="315"/>
            <ac:picMk id="7" creationId="{0A3DC3FC-6762-5BC9-BCEB-6B96AD715E12}"/>
          </ac:picMkLst>
        </pc:picChg>
      </pc:sldChg>
      <pc:sldChg chg="del ord">
        <pc:chgData name="Yaiguili Alvarado García" userId="7060d762a36533a9" providerId="LiveId" clId="{C091FD28-1F0E-413C-8299-9D9383FA0124}" dt="2023-02-28T05:14:43.217" v="943" actId="47"/>
        <pc:sldMkLst>
          <pc:docMk/>
          <pc:sldMk cId="160019226" sldId="316"/>
        </pc:sldMkLst>
      </pc:sldChg>
      <pc:sldChg chg="addSp delSp modSp mod ord">
        <pc:chgData name="Yaiguili Alvarado García" userId="7060d762a36533a9" providerId="LiveId" clId="{C091FD28-1F0E-413C-8299-9D9383FA0124}" dt="2023-02-28T05:54:47.776" v="1572"/>
        <pc:sldMkLst>
          <pc:docMk/>
          <pc:sldMk cId="3815304727" sldId="317"/>
        </pc:sldMkLst>
        <pc:spChg chg="add mod">
          <ac:chgData name="Yaiguili Alvarado García" userId="7060d762a36533a9" providerId="LiveId" clId="{C091FD28-1F0E-413C-8299-9D9383FA0124}" dt="2023-02-28T05:54:47.776" v="1572"/>
          <ac:spMkLst>
            <pc:docMk/>
            <pc:sldMk cId="3815304727" sldId="317"/>
            <ac:spMk id="2" creationId="{E3683514-277A-ACB2-380D-0EEE6C5FEDF4}"/>
          </ac:spMkLst>
        </pc:spChg>
        <pc:spChg chg="mod">
          <ac:chgData name="Yaiguili Alvarado García" userId="7060d762a36533a9" providerId="LiveId" clId="{C091FD28-1F0E-413C-8299-9D9383FA0124}" dt="2023-02-28T05:54:47.776" v="1572"/>
          <ac:spMkLst>
            <pc:docMk/>
            <pc:sldMk cId="3815304727" sldId="317"/>
            <ac:spMk id="4" creationId="{1B44765C-88BB-4ECB-AEAE-EFFD4F5732FC}"/>
          </ac:spMkLst>
        </pc:spChg>
        <pc:spChg chg="add del mod">
          <ac:chgData name="Yaiguili Alvarado García" userId="7060d762a36533a9" providerId="LiveId" clId="{C091FD28-1F0E-413C-8299-9D9383FA0124}" dt="2023-02-28T05:18:11.407" v="1072" actId="1076"/>
          <ac:spMkLst>
            <pc:docMk/>
            <pc:sldMk cId="3815304727" sldId="317"/>
            <ac:spMk id="5" creationId="{F155D0FF-DDA0-D770-8672-8F6D40E771E2}"/>
          </ac:spMkLst>
        </pc:spChg>
        <pc:spChg chg="del mod">
          <ac:chgData name="Yaiguili Alvarado García" userId="7060d762a36533a9" providerId="LiveId" clId="{C091FD28-1F0E-413C-8299-9D9383FA0124}" dt="2023-02-28T05:54:46.436" v="1570" actId="478"/>
          <ac:spMkLst>
            <pc:docMk/>
            <pc:sldMk cId="3815304727" sldId="317"/>
            <ac:spMk id="10" creationId="{469FBD3F-7796-B2F7-59EA-1DFA1CA0E18E}"/>
          </ac:spMkLst>
        </pc:spChg>
        <pc:spChg chg="mod">
          <ac:chgData name="Yaiguili Alvarado García" userId="7060d762a36533a9" providerId="LiveId" clId="{C091FD28-1F0E-413C-8299-9D9383FA0124}" dt="2023-02-28T05:18:17.535" v="1073" actId="1076"/>
          <ac:spMkLst>
            <pc:docMk/>
            <pc:sldMk cId="3815304727" sldId="317"/>
            <ac:spMk id="14" creationId="{C50A41F1-73B1-E7EB-3F35-27D4CE4C1BAB}"/>
          </ac:spMkLst>
        </pc:spChg>
        <pc:spChg chg="del">
          <ac:chgData name="Yaiguili Alvarado García" userId="7060d762a36533a9" providerId="LiveId" clId="{C091FD28-1F0E-413C-8299-9D9383FA0124}" dt="2023-02-28T05:17:28.947" v="1062" actId="478"/>
          <ac:spMkLst>
            <pc:docMk/>
            <pc:sldMk cId="3815304727" sldId="317"/>
            <ac:spMk id="15" creationId="{FCC74533-2A14-3D99-BA21-7E90DD53C8C9}"/>
          </ac:spMkLst>
        </pc:spChg>
        <pc:spChg chg="mod">
          <ac:chgData name="Yaiguili Alvarado García" userId="7060d762a36533a9" providerId="LiveId" clId="{C091FD28-1F0E-413C-8299-9D9383FA0124}" dt="2023-02-28T05:18:10.267" v="1071" actId="1076"/>
          <ac:spMkLst>
            <pc:docMk/>
            <pc:sldMk cId="3815304727" sldId="317"/>
            <ac:spMk id="16" creationId="{D3605E47-5638-D48F-9FF6-ED8A5E4EDB9A}"/>
          </ac:spMkLst>
        </pc:spChg>
        <pc:grpChg chg="add mod">
          <ac:chgData name="Yaiguili Alvarado García" userId="7060d762a36533a9" providerId="LiveId" clId="{C091FD28-1F0E-413C-8299-9D9383FA0124}" dt="2023-02-28T05:54:47.776" v="1572"/>
          <ac:grpSpMkLst>
            <pc:docMk/>
            <pc:sldMk cId="3815304727" sldId="317"/>
            <ac:grpSpMk id="3" creationId="{C59953BE-5410-588A-D546-0CD5D5794442}"/>
          </ac:grpSpMkLst>
        </pc:grpChg>
        <pc:grpChg chg="del">
          <ac:chgData name="Yaiguili Alvarado García" userId="7060d762a36533a9" providerId="LiveId" clId="{C091FD28-1F0E-413C-8299-9D9383FA0124}" dt="2023-02-28T05:54:46.927" v="1571" actId="478"/>
          <ac:grpSpMkLst>
            <pc:docMk/>
            <pc:sldMk cId="3815304727" sldId="317"/>
            <ac:grpSpMk id="11" creationId="{7802BF75-E82F-5B53-28B6-8B4398C3AA1C}"/>
          </ac:grpSpMkLst>
        </pc:grpChg>
        <pc:picChg chg="mod">
          <ac:chgData name="Yaiguili Alvarado García" userId="7060d762a36533a9" providerId="LiveId" clId="{C091FD28-1F0E-413C-8299-9D9383FA0124}" dt="2023-02-28T05:54:47.776" v="1572"/>
          <ac:picMkLst>
            <pc:docMk/>
            <pc:sldMk cId="3815304727" sldId="317"/>
            <ac:picMk id="6" creationId="{36A37FEC-5B87-B9A7-1171-8497944C01B9}"/>
          </ac:picMkLst>
        </pc:picChg>
        <pc:picChg chg="mod">
          <ac:chgData name="Yaiguili Alvarado García" userId="7060d762a36533a9" providerId="LiveId" clId="{C091FD28-1F0E-413C-8299-9D9383FA0124}" dt="2023-02-28T05:18:17.535" v="1073" actId="1076"/>
          <ac:picMkLst>
            <pc:docMk/>
            <pc:sldMk cId="3815304727" sldId="317"/>
            <ac:picMk id="9" creationId="{C1AF5EE4-879E-B470-2709-3F8BDB6B8909}"/>
          </ac:picMkLst>
        </pc:pic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079107986" sldId="32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755031650" sldId="321"/>
        </pc:sldMkLst>
      </pc:sldChg>
      <pc:sldChg chg="ord">
        <pc:chgData name="Yaiguili Alvarado García" userId="7060d762a36533a9" providerId="LiveId" clId="{C091FD28-1F0E-413C-8299-9D9383FA0124}" dt="2023-02-28T05:13:55.936" v="921"/>
        <pc:sldMkLst>
          <pc:docMk/>
          <pc:sldMk cId="4183590684" sldId="32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090903578" sldId="323"/>
        </pc:sldMkLst>
      </pc:sldChg>
      <pc:sldChg chg="addSp delSp modSp mod ord">
        <pc:chgData name="Yaiguili Alvarado García" userId="7060d762a36533a9" providerId="LiveId" clId="{C091FD28-1F0E-413C-8299-9D9383FA0124}" dt="2023-02-28T04:21:46.967" v="368" actId="1076"/>
        <pc:sldMkLst>
          <pc:docMk/>
          <pc:sldMk cId="4052594761" sldId="324"/>
        </pc:sldMkLst>
        <pc:spChg chg="add mod">
          <ac:chgData name="Yaiguili Alvarado García" userId="7060d762a36533a9" providerId="LiveId" clId="{C091FD28-1F0E-413C-8299-9D9383FA0124}" dt="2023-02-28T04:20:47.996" v="349"/>
          <ac:spMkLst>
            <pc:docMk/>
            <pc:sldMk cId="4052594761" sldId="324"/>
            <ac:spMk id="2" creationId="{50A1BBCA-AD2E-6364-13CF-9620F67B6980}"/>
          </ac:spMkLst>
        </pc:spChg>
        <pc:spChg chg="add mod">
          <ac:chgData name="Yaiguili Alvarado García" userId="7060d762a36533a9" providerId="LiveId" clId="{C091FD28-1F0E-413C-8299-9D9383FA0124}" dt="2023-02-28T04:20:47.996" v="349"/>
          <ac:spMkLst>
            <pc:docMk/>
            <pc:sldMk cId="4052594761" sldId="324"/>
            <ac:spMk id="3" creationId="{FE7EE4EF-7D5D-5806-4D34-FE5F333A053C}"/>
          </ac:spMkLst>
        </pc:spChg>
        <pc:spChg chg="mod">
          <ac:chgData name="Yaiguili Alvarado García" userId="7060d762a36533a9" providerId="LiveId" clId="{C091FD28-1F0E-413C-8299-9D9383FA0124}" dt="2023-02-28T04:21:46.967" v="368" actId="1076"/>
          <ac:spMkLst>
            <pc:docMk/>
            <pc:sldMk cId="4052594761" sldId="324"/>
            <ac:spMk id="5" creationId="{DC034A79-8211-7D9B-8F72-E0B188F992E3}"/>
          </ac:spMkLst>
        </pc:spChg>
        <pc:spChg chg="del">
          <ac:chgData name="Yaiguili Alvarado García" userId="7060d762a36533a9" providerId="LiveId" clId="{C091FD28-1F0E-413C-8299-9D9383FA0124}" dt="2023-02-28T04:20:46.812" v="348" actId="478"/>
          <ac:spMkLst>
            <pc:docMk/>
            <pc:sldMk cId="4052594761" sldId="324"/>
            <ac:spMk id="6" creationId="{4F42B3D1-517C-C163-1385-7CDD4B4BE42E}"/>
          </ac:spMkLst>
        </pc:spChg>
        <pc:spChg chg="mod">
          <ac:chgData name="Yaiguili Alvarado García" userId="7060d762a36533a9" providerId="LiveId" clId="{C091FD28-1F0E-413C-8299-9D9383FA0124}" dt="2023-02-28T04:21:46.967" v="368" actId="1076"/>
          <ac:spMkLst>
            <pc:docMk/>
            <pc:sldMk cId="4052594761" sldId="324"/>
            <ac:spMk id="8" creationId="{5D4E097E-C44A-6DD6-8FCA-B4AEAC604858}"/>
          </ac:spMkLst>
        </pc:spChg>
        <pc:spChg chg="mod">
          <ac:chgData name="Yaiguili Alvarado García" userId="7060d762a36533a9" providerId="LiveId" clId="{C091FD28-1F0E-413C-8299-9D9383FA0124}" dt="2023-02-28T04:21:42.845" v="367" actId="1076"/>
          <ac:spMkLst>
            <pc:docMk/>
            <pc:sldMk cId="4052594761" sldId="324"/>
            <ac:spMk id="10" creationId="{C1FC5061-A0CA-C5A9-466E-AC12EF869025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1" creationId="{A85FBB5D-DBC4-8D8C-5048-281BFB5F1EED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4" creationId="{988DC0D6-6CD5-92E3-3E6B-231CF904D6D1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6" creationId="{49BE1733-623A-FD26-E3F2-BD605C261E73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7" creationId="{B9AC770F-E9CE-76AB-7BB2-32152E215086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859094220" sldId="32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635341263" sldId="32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96791489" sldId="32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90220368" sldId="33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69366298" sldId="33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46013766" sldId="33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750014762" sldId="33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50157016" sldId="33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91468812" sldId="33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87190084" sldId="33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10925029" sldId="33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276404229" sldId="33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11302339" sldId="33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035560317" sldId="34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7428000" sldId="34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12955749" sldId="34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23845571" sldId="34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532933572" sldId="34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627477024" sldId="34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516543414" sldId="34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918487267" sldId="34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657888978" sldId="34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56086944" sldId="349"/>
        </pc:sldMkLst>
      </pc:sldChg>
      <pc:sldChg chg="modSp mod">
        <pc:chgData name="Yaiguili Alvarado García" userId="7060d762a36533a9" providerId="LiveId" clId="{C091FD28-1F0E-413C-8299-9D9383FA0124}" dt="2023-02-28T05:33:38.347" v="1348" actId="14100"/>
        <pc:sldMkLst>
          <pc:docMk/>
          <pc:sldMk cId="3252844502" sldId="351"/>
        </pc:sldMkLst>
        <pc:spChg chg="mod">
          <ac:chgData name="Yaiguili Alvarado García" userId="7060d762a36533a9" providerId="LiveId" clId="{C091FD28-1F0E-413C-8299-9D9383FA0124}" dt="2023-02-28T05:33:38.347" v="1348" actId="14100"/>
          <ac:spMkLst>
            <pc:docMk/>
            <pc:sldMk cId="3252844502" sldId="351"/>
            <ac:spMk id="10" creationId="{A5A03096-B1A9-90A0-AABE-4100E056A241}"/>
          </ac:spMkLst>
        </pc:spChg>
      </pc:sldChg>
      <pc:sldChg chg="modSp mod modAnim">
        <pc:chgData name="Yaiguili Alvarado García" userId="7060d762a36533a9" providerId="LiveId" clId="{C091FD28-1F0E-413C-8299-9D9383FA0124}" dt="2023-02-28T05:33:11.055" v="1343" actId="1076"/>
        <pc:sldMkLst>
          <pc:docMk/>
          <pc:sldMk cId="1733162307" sldId="352"/>
        </pc:sldMkLst>
        <pc:spChg chg="mod">
          <ac:chgData name="Yaiguili Alvarado García" userId="7060d762a36533a9" providerId="LiveId" clId="{C091FD28-1F0E-413C-8299-9D9383FA0124}" dt="2023-02-28T05:33:11.055" v="1343" actId="1076"/>
          <ac:spMkLst>
            <pc:docMk/>
            <pc:sldMk cId="1733162307" sldId="352"/>
            <ac:spMk id="10" creationId="{A5A03096-B1A9-90A0-AABE-4100E056A241}"/>
          </ac:spMkLst>
        </pc:spChg>
      </pc:sldChg>
      <pc:sldChg chg="del">
        <pc:chgData name="Yaiguili Alvarado García" userId="7060d762a36533a9" providerId="LiveId" clId="{C091FD28-1F0E-413C-8299-9D9383FA0124}" dt="2023-02-28T05:40:19.577" v="1409" actId="2696"/>
        <pc:sldMkLst>
          <pc:docMk/>
          <pc:sldMk cId="3651415369" sldId="353"/>
        </pc:sldMkLst>
      </pc:sldChg>
      <pc:sldChg chg="modSp add mod ord modAnim">
        <pc:chgData name="Yaiguili Alvarado García" userId="7060d762a36533a9" providerId="LiveId" clId="{C091FD28-1F0E-413C-8299-9D9383FA0124}" dt="2023-02-28T04:04:43.088" v="108" actId="20577"/>
        <pc:sldMkLst>
          <pc:docMk/>
          <pc:sldMk cId="3353852478" sldId="358"/>
        </pc:sldMkLst>
        <pc:spChg chg="mod">
          <ac:chgData name="Yaiguili Alvarado García" userId="7060d762a36533a9" providerId="LiveId" clId="{C091FD28-1F0E-413C-8299-9D9383FA0124}" dt="2023-02-28T04:04:43.088" v="108" actId="20577"/>
          <ac:spMkLst>
            <pc:docMk/>
            <pc:sldMk cId="3353852478" sldId="358"/>
            <ac:spMk id="4" creationId="{22CD7A24-6EC3-6761-9E8B-E0363895572F}"/>
          </ac:spMkLst>
        </pc:spChg>
        <pc:spChg chg="mod">
          <ac:chgData name="Yaiguili Alvarado García" userId="7060d762a36533a9" providerId="LiveId" clId="{C091FD28-1F0E-413C-8299-9D9383FA0124}" dt="2023-02-28T04:04:33.517" v="106" actId="20577"/>
          <ac:spMkLst>
            <pc:docMk/>
            <pc:sldMk cId="3353852478" sldId="358"/>
            <ac:spMk id="10" creationId="{53B3383C-39AA-E520-28D1-D189C3FB016D}"/>
          </ac:spMkLst>
        </pc:spChg>
      </pc:sldChg>
      <pc:sldChg chg="new del">
        <pc:chgData name="Yaiguili Alvarado García" userId="7060d762a36533a9" providerId="LiveId" clId="{C091FD28-1F0E-413C-8299-9D9383FA0124}" dt="2023-02-28T03:24:39.798" v="68" actId="680"/>
        <pc:sldMkLst>
          <pc:docMk/>
          <pc:sldMk cId="2770370716" sldId="359"/>
        </pc:sldMkLst>
      </pc:sldChg>
      <pc:sldChg chg="addSp delSp modSp new mod modTransition addAnim delAnim modAnim">
        <pc:chgData name="Yaiguili Alvarado García" userId="7060d762a36533a9" providerId="LiveId" clId="{C091FD28-1F0E-413C-8299-9D9383FA0124}" dt="2023-02-28T05:46:50.555" v="1520" actId="1076"/>
        <pc:sldMkLst>
          <pc:docMk/>
          <pc:sldMk cId="3779798576" sldId="359"/>
        </pc:sldMkLst>
        <pc:spChg chg="del">
          <ac:chgData name="Yaiguili Alvarado García" userId="7060d762a36533a9" providerId="LiveId" clId="{C091FD28-1F0E-413C-8299-9D9383FA0124}" dt="2023-02-28T04:29:53.045" v="528" actId="478"/>
          <ac:spMkLst>
            <pc:docMk/>
            <pc:sldMk cId="3779798576" sldId="359"/>
            <ac:spMk id="2" creationId="{0A6BD4A1-F243-98DF-86C3-D78549D74379}"/>
          </ac:spMkLst>
        </pc:spChg>
        <pc:spChg chg="del">
          <ac:chgData name="Yaiguili Alvarado García" userId="7060d762a36533a9" providerId="LiveId" clId="{C091FD28-1F0E-413C-8299-9D9383FA0124}" dt="2023-02-28T04:29:55.658" v="529" actId="478"/>
          <ac:spMkLst>
            <pc:docMk/>
            <pc:sldMk cId="3779798576" sldId="359"/>
            <ac:spMk id="3" creationId="{C2151C05-3825-E0B0-4EB8-A952E43E72ED}"/>
          </ac:spMkLst>
        </pc:spChg>
        <pc:spChg chg="add del mod">
          <ac:chgData name="Yaiguili Alvarado García" userId="7060d762a36533a9" providerId="LiveId" clId="{C091FD28-1F0E-413C-8299-9D9383FA0124}" dt="2023-02-28T05:44:39.446" v="1492" actId="478"/>
          <ac:spMkLst>
            <pc:docMk/>
            <pc:sldMk cId="3779798576" sldId="359"/>
            <ac:spMk id="4" creationId="{C09CEC8B-4866-7153-07B8-6FDC863092C4}"/>
          </ac:spMkLst>
        </pc:spChg>
        <pc:spChg chg="add mod">
          <ac:chgData name="Yaiguili Alvarado García" userId="7060d762a36533a9" providerId="LiveId" clId="{C091FD28-1F0E-413C-8299-9D9383FA0124}" dt="2023-02-28T04:29:56.465" v="530"/>
          <ac:spMkLst>
            <pc:docMk/>
            <pc:sldMk cId="3779798576" sldId="359"/>
            <ac:spMk id="5" creationId="{1AEBC643-3B57-A1BC-54DE-F9DCB96F2811}"/>
          </ac:spMkLst>
        </pc:spChg>
        <pc:spChg chg="add del mod">
          <ac:chgData name="Yaiguili Alvarado García" userId="7060d762a36533a9" providerId="LiveId" clId="{C091FD28-1F0E-413C-8299-9D9383FA0124}" dt="2023-02-28T05:41:25.336" v="1417"/>
          <ac:spMkLst>
            <pc:docMk/>
            <pc:sldMk cId="3779798576" sldId="359"/>
            <ac:spMk id="8" creationId="{D9B3A266-6CF0-121A-D2A0-05949DAA1F35}"/>
          </ac:spMkLst>
        </pc:spChg>
        <pc:spChg chg="mod">
          <ac:chgData name="Yaiguili Alvarado García" userId="7060d762a36533a9" providerId="LiveId" clId="{C091FD28-1F0E-413C-8299-9D9383FA0124}" dt="2023-02-28T05:41:23.235" v="1416"/>
          <ac:spMkLst>
            <pc:docMk/>
            <pc:sldMk cId="3779798576" sldId="359"/>
            <ac:spMk id="10" creationId="{F2A02538-38A2-B944-14E8-67914A716CC8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2" creationId="{46EA84A5-8C25-893E-3579-7DB1600B80DB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3" creationId="{914E274D-97F4-F71A-8C37-F95FBC356817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4" creationId="{541BC324-0788-DD93-6F3A-9990537B7921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5" creationId="{357714E1-13B8-9470-5AF2-D8FD064A2F36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6" creationId="{94939DC5-87E7-3524-9765-260B92C14FB4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7" creationId="{215CACCC-846C-D39F-F292-4CF512E57233}"/>
          </ac:spMkLst>
        </pc:spChg>
        <pc:spChg chg="add del mod">
          <ac:chgData name="Yaiguili Alvarado García" userId="7060d762a36533a9" providerId="LiveId" clId="{C091FD28-1F0E-413C-8299-9D9383FA0124}" dt="2023-02-28T05:43:45.357" v="1480" actId="478"/>
          <ac:spMkLst>
            <pc:docMk/>
            <pc:sldMk cId="3779798576" sldId="359"/>
            <ac:spMk id="19" creationId="{37E0F616-8C6D-BE09-15D7-7C5640E7E3CD}"/>
          </ac:spMkLst>
        </pc:spChg>
        <pc:spChg chg="add del mod">
          <ac:chgData name="Yaiguili Alvarado García" userId="7060d762a36533a9" providerId="LiveId" clId="{C091FD28-1F0E-413C-8299-9D9383FA0124}" dt="2023-02-28T05:44:41.857" v="1493" actId="478"/>
          <ac:spMkLst>
            <pc:docMk/>
            <pc:sldMk cId="3779798576" sldId="359"/>
            <ac:spMk id="21" creationId="{0EA566B6-987C-78E8-0A0B-C3E95AF7189D}"/>
          </ac:spMkLst>
        </pc:spChg>
        <pc:grpChg chg="add del mod">
          <ac:chgData name="Yaiguili Alvarado García" userId="7060d762a36533a9" providerId="LiveId" clId="{C091FD28-1F0E-413C-8299-9D9383FA0124}" dt="2023-02-28T05:41:25.336" v="1417"/>
          <ac:grpSpMkLst>
            <pc:docMk/>
            <pc:sldMk cId="3779798576" sldId="359"/>
            <ac:grpSpMk id="9" creationId="{FCE00038-4954-AE6C-D736-AFEDC26A8721}"/>
          </ac:grpSpMkLst>
        </pc:grpChg>
        <pc:picChg chg="add mod">
          <ac:chgData name="Yaiguili Alvarado García" userId="7060d762a36533a9" providerId="LiveId" clId="{C091FD28-1F0E-413C-8299-9D9383FA0124}" dt="2023-02-28T05:46:50.555" v="1520" actId="1076"/>
          <ac:picMkLst>
            <pc:docMk/>
            <pc:sldMk cId="3779798576" sldId="359"/>
            <ac:picMk id="7" creationId="{23B025E6-33B9-8992-3968-2D63F9C700DA}"/>
          </ac:picMkLst>
        </pc:picChg>
        <pc:picChg chg="mod">
          <ac:chgData name="Yaiguili Alvarado García" userId="7060d762a36533a9" providerId="LiveId" clId="{C091FD28-1F0E-413C-8299-9D9383FA0124}" dt="2023-02-28T05:41:23.235" v="1416"/>
          <ac:picMkLst>
            <pc:docMk/>
            <pc:sldMk cId="3779798576" sldId="359"/>
            <ac:picMk id="11" creationId="{405EC00F-4CB0-7945-4C26-E12DCBA0B66B}"/>
          </ac:picMkLst>
        </pc:picChg>
      </pc:sldChg>
      <pc:sldChg chg="addSp delSp modSp add mod delAnim">
        <pc:chgData name="Yaiguili Alvarado García" userId="7060d762a36533a9" providerId="LiveId" clId="{C091FD28-1F0E-413C-8299-9D9383FA0124}" dt="2023-02-28T05:00:40.275" v="724" actId="1076"/>
        <pc:sldMkLst>
          <pc:docMk/>
          <pc:sldMk cId="2795167257" sldId="360"/>
        </pc:sldMkLst>
        <pc:spChg chg="add del mod">
          <ac:chgData name="Yaiguili Alvarado García" userId="7060d762a36533a9" providerId="LiveId" clId="{C091FD28-1F0E-413C-8299-9D9383FA0124}" dt="2023-02-28T04:41:12.085" v="661" actId="478"/>
          <ac:spMkLst>
            <pc:docMk/>
            <pc:sldMk cId="2795167257" sldId="360"/>
            <ac:spMk id="3" creationId="{65949064-B64B-95B5-84CD-EE003315EB56}"/>
          </ac:spMkLst>
        </pc:spChg>
        <pc:spChg chg="del">
          <ac:chgData name="Yaiguili Alvarado García" userId="7060d762a36533a9" providerId="LiveId" clId="{C091FD28-1F0E-413C-8299-9D9383FA0124}" dt="2023-02-28T04:40:17.455" v="626" actId="478"/>
          <ac:spMkLst>
            <pc:docMk/>
            <pc:sldMk cId="2795167257" sldId="360"/>
            <ac:spMk id="4" creationId="{C09CEC8B-4866-7153-07B8-6FDC863092C4}"/>
          </ac:spMkLst>
        </pc:spChg>
        <pc:spChg chg="add del mod">
          <ac:chgData name="Yaiguili Alvarado García" userId="7060d762a36533a9" providerId="LiveId" clId="{C091FD28-1F0E-413C-8299-9D9383FA0124}" dt="2023-02-28T04:41:33.415" v="686" actId="478"/>
          <ac:spMkLst>
            <pc:docMk/>
            <pc:sldMk cId="2795167257" sldId="360"/>
            <ac:spMk id="8" creationId="{31A3C242-7611-BAC2-BB4B-F481FEE65EBA}"/>
          </ac:spMkLst>
        </pc:spChg>
        <pc:spChg chg="add mod">
          <ac:chgData name="Yaiguili Alvarado García" userId="7060d762a36533a9" providerId="LiveId" clId="{C091FD28-1F0E-413C-8299-9D9383FA0124}" dt="2023-02-28T04:55:39.206" v="695" actId="1076"/>
          <ac:spMkLst>
            <pc:docMk/>
            <pc:sldMk cId="2795167257" sldId="360"/>
            <ac:spMk id="9" creationId="{F80834CE-9478-4CD3-CFA9-484F7A4CFDA0}"/>
          </ac:spMkLst>
        </pc:spChg>
        <pc:spChg chg="add mod">
          <ac:chgData name="Yaiguili Alvarado García" userId="7060d762a36533a9" providerId="LiveId" clId="{C091FD28-1F0E-413C-8299-9D9383FA0124}" dt="2023-02-28T04:41:37.509" v="687" actId="14100"/>
          <ac:spMkLst>
            <pc:docMk/>
            <pc:sldMk cId="2795167257" sldId="360"/>
            <ac:spMk id="10" creationId="{B2EEB363-400A-18E0-5EAE-7DEE9C1226EF}"/>
          </ac:spMkLst>
        </pc:spChg>
        <pc:picChg chg="del">
          <ac:chgData name="Yaiguili Alvarado García" userId="7060d762a36533a9" providerId="LiveId" clId="{C091FD28-1F0E-413C-8299-9D9383FA0124}" dt="2023-02-28T04:40:21.125" v="627" actId="478"/>
          <ac:picMkLst>
            <pc:docMk/>
            <pc:sldMk cId="2795167257" sldId="360"/>
            <ac:picMk id="7" creationId="{23B025E6-33B9-8992-3968-2D63F9C700DA}"/>
          </ac:picMkLst>
        </pc:picChg>
        <pc:picChg chg="add del mod ord">
          <ac:chgData name="Yaiguili Alvarado García" userId="7060d762a36533a9" providerId="LiveId" clId="{C091FD28-1F0E-413C-8299-9D9383FA0124}" dt="2023-02-28T04:57:17.737" v="718" actId="478"/>
          <ac:picMkLst>
            <pc:docMk/>
            <pc:sldMk cId="2795167257" sldId="360"/>
            <ac:picMk id="12" creationId="{234DBB6E-D2ED-25C7-727A-C8B969455D7E}"/>
          </ac:picMkLst>
        </pc:picChg>
        <pc:picChg chg="add mod">
          <ac:chgData name="Yaiguili Alvarado García" userId="7060d762a36533a9" providerId="LiveId" clId="{C091FD28-1F0E-413C-8299-9D9383FA0124}" dt="2023-02-28T05:00:40.275" v="724" actId="1076"/>
          <ac:picMkLst>
            <pc:docMk/>
            <pc:sldMk cId="2795167257" sldId="360"/>
            <ac:picMk id="14" creationId="{2D6F93A7-EF6A-E672-8222-440A7E6D6972}"/>
          </ac:picMkLst>
        </pc:picChg>
      </pc:sldChg>
      <pc:sldChg chg="addSp delSp modSp add mod modTransition modAnim">
        <pc:chgData name="Yaiguili Alvarado García" userId="7060d762a36533a9" providerId="LiveId" clId="{C091FD28-1F0E-413C-8299-9D9383FA0124}" dt="2023-02-28T05:48:30.737" v="1531"/>
        <pc:sldMkLst>
          <pc:docMk/>
          <pc:sldMk cId="3288000794" sldId="361"/>
        </pc:sldMkLst>
        <pc:spChg chg="add mod">
          <ac:chgData name="Yaiguili Alvarado García" userId="7060d762a36533a9" providerId="LiveId" clId="{C091FD28-1F0E-413C-8299-9D9383FA0124}" dt="2023-02-28T05:48:20.115" v="1528" actId="14100"/>
          <ac:spMkLst>
            <pc:docMk/>
            <pc:sldMk cId="3288000794" sldId="361"/>
            <ac:spMk id="2" creationId="{E0372759-BC64-D8F3-CBCB-567D36A212E5}"/>
          </ac:spMkLst>
        </pc:spChg>
        <pc:picChg chg="add mod">
          <ac:chgData name="Yaiguili Alvarado García" userId="7060d762a36533a9" providerId="LiveId" clId="{C091FD28-1F0E-413C-8299-9D9383FA0124}" dt="2023-02-28T05:48:27.154" v="1530" actId="1076"/>
          <ac:picMkLst>
            <pc:docMk/>
            <pc:sldMk cId="3288000794" sldId="361"/>
            <ac:picMk id="3" creationId="{B12CF8ED-8C46-84D9-4024-2C3603A7EB7F}"/>
          </ac:picMkLst>
        </pc:picChg>
        <pc:picChg chg="del">
          <ac:chgData name="Yaiguili Alvarado García" userId="7060d762a36533a9" providerId="LiveId" clId="{C091FD28-1F0E-413C-8299-9D9383FA0124}" dt="2023-02-28T04:55:53.716" v="697" actId="478"/>
          <ac:picMkLst>
            <pc:docMk/>
            <pc:sldMk cId="3288000794" sldId="361"/>
            <ac:picMk id="12" creationId="{234DBB6E-D2ED-25C7-727A-C8B969455D7E}"/>
          </ac:picMkLst>
        </pc:picChg>
      </pc:sldChg>
      <pc:sldChg chg="addSp modSp new mod ord modAnim">
        <pc:chgData name="Yaiguili Alvarado García" userId="7060d762a36533a9" providerId="LiveId" clId="{C091FD28-1F0E-413C-8299-9D9383FA0124}" dt="2023-02-28T05:35:58.775" v="1351" actId="1076"/>
        <pc:sldMkLst>
          <pc:docMk/>
          <pc:sldMk cId="2208588099" sldId="362"/>
        </pc:sldMkLst>
        <pc:spChg chg="add mod">
          <ac:chgData name="Yaiguili Alvarado García" userId="7060d762a36533a9" providerId="LiveId" clId="{C091FD28-1F0E-413C-8299-9D9383FA0124}" dt="2023-02-28T05:08:59.106" v="875" actId="1076"/>
          <ac:spMkLst>
            <pc:docMk/>
            <pc:sldMk cId="2208588099" sldId="362"/>
            <ac:spMk id="2" creationId="{92CD8DAF-817A-0AA8-7AAC-486F7B98583C}"/>
          </ac:spMkLst>
        </pc:spChg>
        <pc:spChg chg="add mod">
          <ac:chgData name="Yaiguili Alvarado García" userId="7060d762a36533a9" providerId="LiveId" clId="{C091FD28-1F0E-413C-8299-9D9383FA0124}" dt="2023-02-28T05:05:13.279" v="826" actId="1076"/>
          <ac:spMkLst>
            <pc:docMk/>
            <pc:sldMk cId="2208588099" sldId="362"/>
            <ac:spMk id="3" creationId="{A3AE1E24-9CB6-7C3C-4731-104849684418}"/>
          </ac:spMkLst>
        </pc:spChg>
        <pc:spChg chg="add mod">
          <ac:chgData name="Yaiguili Alvarado García" userId="7060d762a36533a9" providerId="LiveId" clId="{C091FD28-1F0E-413C-8299-9D9383FA0124}" dt="2023-02-28T05:35:58.775" v="1351" actId="1076"/>
          <ac:spMkLst>
            <pc:docMk/>
            <pc:sldMk cId="2208588099" sldId="362"/>
            <ac:spMk id="4" creationId="{1A8FD352-7B40-CAA4-EF8F-03C27F1B2720}"/>
          </ac:spMkLst>
        </pc:spChg>
        <pc:picChg chg="add mod">
          <ac:chgData name="Yaiguili Alvarado García" userId="7060d762a36533a9" providerId="LiveId" clId="{C091FD28-1F0E-413C-8299-9D9383FA0124}" dt="2023-02-28T05:35:58.775" v="1351" actId="1076"/>
          <ac:picMkLst>
            <pc:docMk/>
            <pc:sldMk cId="2208588099" sldId="362"/>
            <ac:picMk id="6" creationId="{F6B516D8-EA85-5C44-C31F-27B5156CE49B}"/>
          </ac:picMkLst>
        </pc:picChg>
        <pc:picChg chg="add mod">
          <ac:chgData name="Yaiguili Alvarado García" userId="7060d762a36533a9" providerId="LiveId" clId="{C091FD28-1F0E-413C-8299-9D9383FA0124}" dt="2023-02-28T05:09:27.956" v="877" actId="1076"/>
          <ac:picMkLst>
            <pc:docMk/>
            <pc:sldMk cId="2208588099" sldId="362"/>
            <ac:picMk id="7" creationId="{0B3EE257-15C4-DE90-AF53-FB11D672CFA0}"/>
          </ac:picMkLst>
        </pc:picChg>
      </pc:sldChg>
      <pc:sldChg chg="addSp delSp modSp add del mod modClrScheme delAnim chgLayout">
        <pc:chgData name="Yaiguili Alvarado García" userId="7060d762a36533a9" providerId="LiveId" clId="{C091FD28-1F0E-413C-8299-9D9383FA0124}" dt="2023-02-28T05:07:44.905" v="851" actId="47"/>
        <pc:sldMkLst>
          <pc:docMk/>
          <pc:sldMk cId="3879249027" sldId="363"/>
        </pc:sldMkLst>
        <pc:spChg chg="del mod">
          <ac:chgData name="Yaiguili Alvarado García" userId="7060d762a36533a9" providerId="LiveId" clId="{C091FD28-1F0E-413C-8299-9D9383FA0124}" dt="2023-02-28T05:06:28.085" v="838" actId="478"/>
          <ac:spMkLst>
            <pc:docMk/>
            <pc:sldMk cId="3879249027" sldId="363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06:28.748" v="839" actId="478"/>
          <ac:spMkLst>
            <pc:docMk/>
            <pc:sldMk cId="3879249027" sldId="363"/>
            <ac:spMk id="3" creationId="{A3AE1E24-9CB6-7C3C-4731-104849684418}"/>
          </ac:spMkLst>
        </pc:spChg>
        <pc:spChg chg="add mod ord">
          <ac:chgData name="Yaiguili Alvarado García" userId="7060d762a36533a9" providerId="LiveId" clId="{C091FD28-1F0E-413C-8299-9D9383FA0124}" dt="2023-02-28T05:06:44.906" v="849" actId="20577"/>
          <ac:spMkLst>
            <pc:docMk/>
            <pc:sldMk cId="3879249027" sldId="363"/>
            <ac:spMk id="5" creationId="{6B093554-56ED-ACA3-B1CC-1E3CF440261C}"/>
          </ac:spMkLst>
        </pc:spChg>
        <pc:spChg chg="add mod ord">
          <ac:chgData name="Yaiguili Alvarado García" userId="7060d762a36533a9" providerId="LiveId" clId="{C091FD28-1F0E-413C-8299-9D9383FA0124}" dt="2023-02-28T05:06:39.765" v="842" actId="27636"/>
          <ac:spMkLst>
            <pc:docMk/>
            <pc:sldMk cId="3879249027" sldId="363"/>
            <ac:spMk id="7" creationId="{F963F685-A47E-4D2F-779A-1FFFFAD23A71}"/>
          </ac:spMkLst>
        </pc:spChg>
        <pc:picChg chg="del">
          <ac:chgData name="Yaiguili Alvarado García" userId="7060d762a36533a9" providerId="LiveId" clId="{C091FD28-1F0E-413C-8299-9D9383FA0124}" dt="2023-02-28T05:06:29.620" v="840" actId="478"/>
          <ac:picMkLst>
            <pc:docMk/>
            <pc:sldMk cId="3879249027" sldId="363"/>
            <ac:picMk id="6" creationId="{F6B516D8-EA85-5C44-C31F-27B5156CE49B}"/>
          </ac:picMkLst>
        </pc:picChg>
      </pc:sldChg>
      <pc:sldChg chg="addSp delSp modSp add mod delAnim">
        <pc:chgData name="Yaiguili Alvarado García" userId="7060d762a36533a9" providerId="LiveId" clId="{C091FD28-1F0E-413C-8299-9D9383FA0124}" dt="2023-02-28T05:12:32.326" v="914" actId="478"/>
        <pc:sldMkLst>
          <pc:docMk/>
          <pc:sldMk cId="3846159432" sldId="364"/>
        </pc:sldMkLst>
        <pc:spChg chg="mod">
          <ac:chgData name="Yaiguili Alvarado García" userId="7060d762a36533a9" providerId="LiveId" clId="{C091FD28-1F0E-413C-8299-9D9383FA0124}" dt="2023-02-28T05:08:51.055" v="873" actId="1076"/>
          <ac:spMkLst>
            <pc:docMk/>
            <pc:sldMk cId="3846159432" sldId="364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07:49.368" v="852" actId="478"/>
          <ac:spMkLst>
            <pc:docMk/>
            <pc:sldMk cId="3846159432" sldId="364"/>
            <ac:spMk id="3" creationId="{A3AE1E24-9CB6-7C3C-4731-104849684418}"/>
          </ac:spMkLst>
        </pc:spChg>
        <pc:spChg chg="del">
          <ac:chgData name="Yaiguili Alvarado García" userId="7060d762a36533a9" providerId="LiveId" clId="{C091FD28-1F0E-413C-8299-9D9383FA0124}" dt="2023-02-28T05:12:32.326" v="914" actId="478"/>
          <ac:spMkLst>
            <pc:docMk/>
            <pc:sldMk cId="3846159432" sldId="364"/>
            <ac:spMk id="4" creationId="{1A8FD352-7B40-CAA4-EF8F-03C27F1B2720}"/>
          </ac:spMkLst>
        </pc:spChg>
        <pc:picChg chg="del">
          <ac:chgData name="Yaiguili Alvarado García" userId="7060d762a36533a9" providerId="LiveId" clId="{C091FD28-1F0E-413C-8299-9D9383FA0124}" dt="2023-02-28T05:07:50.528" v="853" actId="478"/>
          <ac:picMkLst>
            <pc:docMk/>
            <pc:sldMk cId="3846159432" sldId="364"/>
            <ac:picMk id="6" creationId="{F6B516D8-EA85-5C44-C31F-27B5156CE49B}"/>
          </ac:picMkLst>
        </pc:picChg>
        <pc:picChg chg="add mod">
          <ac:chgData name="Yaiguili Alvarado García" userId="7060d762a36533a9" providerId="LiveId" clId="{C091FD28-1F0E-413C-8299-9D9383FA0124}" dt="2023-02-28T05:08:53.435" v="874" actId="207"/>
          <ac:picMkLst>
            <pc:docMk/>
            <pc:sldMk cId="3846159432" sldId="364"/>
            <ac:picMk id="7" creationId="{4D01068E-2F7B-CD44-5377-AEBB30DB0135}"/>
          </ac:picMkLst>
        </pc:picChg>
      </pc:sldChg>
      <pc:sldChg chg="addSp delSp modSp add del mod ord modClrScheme delAnim modAnim chgLayout">
        <pc:chgData name="Yaiguili Alvarado García" userId="7060d762a36533a9" providerId="LiveId" clId="{C091FD28-1F0E-413C-8299-9D9383FA0124}" dt="2023-02-28T05:11:37.048" v="888" actId="47"/>
        <pc:sldMkLst>
          <pc:docMk/>
          <pc:sldMk cId="1446260895" sldId="365"/>
        </pc:sldMkLst>
        <pc:spChg chg="del">
          <ac:chgData name="Yaiguili Alvarado García" userId="7060d762a36533a9" providerId="LiveId" clId="{C091FD28-1F0E-413C-8299-9D9383FA0124}" dt="2023-02-28T05:11:09.196" v="883" actId="478"/>
          <ac:spMkLst>
            <pc:docMk/>
            <pc:sldMk cId="1446260895" sldId="365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11:10.575" v="884" actId="478"/>
          <ac:spMkLst>
            <pc:docMk/>
            <pc:sldMk cId="1446260895" sldId="365"/>
            <ac:spMk id="3" creationId="{A3AE1E24-9CB6-7C3C-4731-104849684418}"/>
          </ac:spMkLst>
        </pc:spChg>
        <pc:spChg chg="del">
          <ac:chgData name="Yaiguili Alvarado García" userId="7060d762a36533a9" providerId="LiveId" clId="{C091FD28-1F0E-413C-8299-9D9383FA0124}" dt="2023-02-28T05:11:09.196" v="883" actId="478"/>
          <ac:spMkLst>
            <pc:docMk/>
            <pc:sldMk cId="1446260895" sldId="365"/>
            <ac:spMk id="4" creationId="{1A8FD352-7B40-CAA4-EF8F-03C27F1B2720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5" creationId="{CB620C6E-86EA-D94C-114C-4E0ACC9941DA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8" creationId="{3D26FE29-B4AE-4387-D31E-13F63E1AE7FC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10" creationId="{A0BC8816-A42F-BB3B-FF8E-6A2200451855}"/>
          </ac:spMkLst>
        </pc:spChg>
        <pc:spChg chg="add mod ord">
          <ac:chgData name="Yaiguili Alvarado García" userId="7060d762a36533a9" providerId="LiveId" clId="{C091FD28-1F0E-413C-8299-9D9383FA0124}" dt="2023-02-28T05:11:18.027" v="886" actId="700"/>
          <ac:spMkLst>
            <pc:docMk/>
            <pc:sldMk cId="1446260895" sldId="365"/>
            <ac:spMk id="12" creationId="{FF158C45-1914-6C93-86E1-8C1EF410B847}"/>
          </ac:spMkLst>
        </pc:spChg>
        <pc:spChg chg="add mod ord">
          <ac:chgData name="Yaiguili Alvarado García" userId="7060d762a36533a9" providerId="LiveId" clId="{C091FD28-1F0E-413C-8299-9D9383FA0124}" dt="2023-02-28T05:11:18.027" v="886" actId="700"/>
          <ac:spMkLst>
            <pc:docMk/>
            <pc:sldMk cId="1446260895" sldId="365"/>
            <ac:spMk id="13" creationId="{991A292B-9EB4-16A7-AD61-7A19D7E0A6F4}"/>
          </ac:spMkLst>
        </pc:spChg>
        <pc:picChg chg="del">
          <ac:chgData name="Yaiguili Alvarado García" userId="7060d762a36533a9" providerId="LiveId" clId="{C091FD28-1F0E-413C-8299-9D9383FA0124}" dt="2023-02-28T05:11:09.196" v="883" actId="478"/>
          <ac:picMkLst>
            <pc:docMk/>
            <pc:sldMk cId="1446260895" sldId="365"/>
            <ac:picMk id="6" creationId="{F6B516D8-EA85-5C44-C31F-27B5156CE49B}"/>
          </ac:picMkLst>
        </pc:picChg>
        <pc:picChg chg="del">
          <ac:chgData name="Yaiguili Alvarado García" userId="7060d762a36533a9" providerId="LiveId" clId="{C091FD28-1F0E-413C-8299-9D9383FA0124}" dt="2023-02-28T05:11:09.196" v="883" actId="478"/>
          <ac:picMkLst>
            <pc:docMk/>
            <pc:sldMk cId="1446260895" sldId="365"/>
            <ac:picMk id="7" creationId="{0B3EE257-15C4-DE90-AF53-FB11D672CFA0}"/>
          </ac:picMkLst>
        </pc:picChg>
        <pc:picChg chg="add mod">
          <ac:chgData name="Yaiguili Alvarado García" userId="7060d762a36533a9" providerId="LiveId" clId="{C091FD28-1F0E-413C-8299-9D9383FA0124}" dt="2023-02-28T05:11:11.807" v="885"/>
          <ac:picMkLst>
            <pc:docMk/>
            <pc:sldMk cId="1446260895" sldId="365"/>
            <ac:picMk id="9" creationId="{BC833FD0-0AF1-C010-1E0C-DBFD66F0F10E}"/>
          </ac:picMkLst>
        </pc:picChg>
        <pc:picChg chg="add mod">
          <ac:chgData name="Yaiguili Alvarado García" userId="7060d762a36533a9" providerId="LiveId" clId="{C091FD28-1F0E-413C-8299-9D9383FA0124}" dt="2023-02-28T05:11:11.807" v="885"/>
          <ac:picMkLst>
            <pc:docMk/>
            <pc:sldMk cId="1446260895" sldId="365"/>
            <ac:picMk id="11" creationId="{B227583E-5AAA-D74C-DB7E-6FA810103845}"/>
          </ac:picMkLst>
        </pc:picChg>
      </pc:sldChg>
      <pc:sldChg chg="new del">
        <pc:chgData name="Yaiguili Alvarado García" userId="7060d762a36533a9" providerId="LiveId" clId="{C091FD28-1F0E-413C-8299-9D9383FA0124}" dt="2023-02-28T05:09:46.146" v="879" actId="2696"/>
        <pc:sldMkLst>
          <pc:docMk/>
          <pc:sldMk cId="1892984887" sldId="365"/>
        </pc:sldMkLst>
      </pc:sldChg>
      <pc:sldChg chg="addSp delSp modSp add del mod modClrScheme delAnim chgLayout">
        <pc:chgData name="Yaiguili Alvarado García" userId="7060d762a36533a9" providerId="LiveId" clId="{C091FD28-1F0E-413C-8299-9D9383FA0124}" dt="2023-02-28T05:14:24.816" v="924" actId="47"/>
        <pc:sldMkLst>
          <pc:docMk/>
          <pc:sldMk cId="3563182043" sldId="366"/>
        </pc:sldMkLst>
        <pc:spChg chg="mod">
          <ac:chgData name="Yaiguili Alvarado García" userId="7060d762a36533a9" providerId="LiveId" clId="{C091FD28-1F0E-413C-8299-9D9383FA0124}" dt="2023-02-28T05:12:38.364" v="915" actId="207"/>
          <ac:spMkLst>
            <pc:docMk/>
            <pc:sldMk cId="3563182043" sldId="366"/>
            <ac:spMk id="2" creationId="{92CD8DAF-817A-0AA8-7AAC-486F7B98583C}"/>
          </ac:spMkLst>
        </pc:spChg>
        <pc:spChg chg="add del mod ord">
          <ac:chgData name="Yaiguili Alvarado García" userId="7060d762a36533a9" providerId="LiveId" clId="{C091FD28-1F0E-413C-8299-9D9383FA0124}" dt="2023-02-28T05:12:12.809" v="911" actId="700"/>
          <ac:spMkLst>
            <pc:docMk/>
            <pc:sldMk cId="3563182043" sldId="366"/>
            <ac:spMk id="3" creationId="{49E37C67-2327-66F7-677F-5E5C66B6735A}"/>
          </ac:spMkLst>
        </pc:spChg>
        <pc:spChg chg="del">
          <ac:chgData name="Yaiguili Alvarado García" userId="7060d762a36533a9" providerId="LiveId" clId="{C091FD28-1F0E-413C-8299-9D9383FA0124}" dt="2023-02-28T05:12:24.587" v="913" actId="478"/>
          <ac:spMkLst>
            <pc:docMk/>
            <pc:sldMk cId="3563182043" sldId="366"/>
            <ac:spMk id="4" creationId="{1A8FD352-7B40-CAA4-EF8F-03C27F1B2720}"/>
          </ac:spMkLst>
        </pc:spChg>
        <pc:spChg chg="add del mod ord">
          <ac:chgData name="Yaiguili Alvarado García" userId="7060d762a36533a9" providerId="LiveId" clId="{C091FD28-1F0E-413C-8299-9D9383FA0124}" dt="2023-02-28T05:12:12.809" v="911" actId="700"/>
          <ac:spMkLst>
            <pc:docMk/>
            <pc:sldMk cId="3563182043" sldId="366"/>
            <ac:spMk id="5" creationId="{47E6B2EE-74ED-02E1-DE2C-8EC75818CB6A}"/>
          </ac:spMkLst>
        </pc:spChg>
      </pc:sldChg>
      <pc:sldChg chg="addSp modSp new del mod modClrScheme chgLayout">
        <pc:chgData name="Yaiguili Alvarado García" userId="7060d762a36533a9" providerId="LiveId" clId="{C091FD28-1F0E-413C-8299-9D9383FA0124}" dt="2023-02-28T05:32:29.917" v="1336" actId="47"/>
        <pc:sldMkLst>
          <pc:docMk/>
          <pc:sldMk cId="1330935178" sldId="367"/>
        </pc:sldMkLst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2" creationId="{B52149D2-B566-D32B-D05B-B4FAAAA935FA}"/>
          </ac:spMkLst>
        </pc:spChg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3" creationId="{2A68C582-0C4E-2EA8-4F72-C434BDD9D94D}"/>
          </ac:spMkLst>
        </pc:spChg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4" creationId="{FA207FAD-065F-CDF9-92B5-780812A2B07D}"/>
          </ac:spMkLst>
        </pc:spChg>
      </pc:sldChg>
      <pc:sldChg chg="addSp delSp modSp add del mod">
        <pc:chgData name="Yaiguili Alvarado García" userId="7060d762a36533a9" providerId="LiveId" clId="{C091FD28-1F0E-413C-8299-9D9383FA0124}" dt="2023-02-28T05:51:41.115" v="1549" actId="2696"/>
        <pc:sldMkLst>
          <pc:docMk/>
          <pc:sldMk cId="2633245101" sldId="368"/>
        </pc:sldMkLst>
        <pc:spChg chg="add mod">
          <ac:chgData name="Yaiguili Alvarado García" userId="7060d762a36533a9" providerId="LiveId" clId="{C091FD28-1F0E-413C-8299-9D9383FA0124}" dt="2023-02-28T05:16:55.800" v="1054" actId="14100"/>
          <ac:spMkLst>
            <pc:docMk/>
            <pc:sldMk cId="2633245101" sldId="368"/>
            <ac:spMk id="2" creationId="{C8783CF8-48C3-7FC1-DF03-A1DFDFF774ED}"/>
          </ac:spMkLst>
        </pc:spChg>
        <pc:spChg chg="add mod">
          <ac:chgData name="Yaiguili Alvarado García" userId="7060d762a36533a9" providerId="LiveId" clId="{C091FD28-1F0E-413C-8299-9D9383FA0124}" dt="2023-02-28T05:36:21.526" v="1352" actId="1076"/>
          <ac:spMkLst>
            <pc:docMk/>
            <pc:sldMk cId="2633245101" sldId="368"/>
            <ac:spMk id="3" creationId="{0E58ADFE-A202-27D5-355E-F4C8722C8282}"/>
          </ac:spMkLst>
        </pc:spChg>
        <pc:spChg chg="del mod">
          <ac:chgData name="Yaiguili Alvarado García" userId="7060d762a36533a9" providerId="LiveId" clId="{C091FD28-1F0E-413C-8299-9D9383FA0124}" dt="2023-02-28T05:16:27.675" v="1044" actId="478"/>
          <ac:spMkLst>
            <pc:docMk/>
            <pc:sldMk cId="2633245101" sldId="368"/>
            <ac:spMk id="12" creationId="{1B111E37-0293-C4F6-7CD9-7A709947C3B3}"/>
          </ac:spMkLst>
        </pc:spChg>
        <pc:grpChg chg="mod">
          <ac:chgData name="Yaiguili Alvarado García" userId="7060d762a36533a9" providerId="LiveId" clId="{C091FD28-1F0E-413C-8299-9D9383FA0124}" dt="2023-02-28T05:16:39.027" v="1048" actId="1076"/>
          <ac:grpSpMkLst>
            <pc:docMk/>
            <pc:sldMk cId="2633245101" sldId="368"/>
            <ac:grpSpMk id="19" creationId="{A717235E-BF5E-C924-DB48-5698E74F9967}"/>
          </ac:grpSpMkLst>
        </pc:grpChg>
      </pc:sldChg>
      <pc:sldChg chg="modSp add mod ord">
        <pc:chgData name="Yaiguili Alvarado García" userId="7060d762a36533a9" providerId="LiveId" clId="{C091FD28-1F0E-413C-8299-9D9383FA0124}" dt="2023-02-28T05:19:35.876" v="1113" actId="20577"/>
        <pc:sldMkLst>
          <pc:docMk/>
          <pc:sldMk cId="625067290" sldId="369"/>
        </pc:sldMkLst>
        <pc:spChg chg="mod">
          <ac:chgData name="Yaiguili Alvarado García" userId="7060d762a36533a9" providerId="LiveId" clId="{C091FD28-1F0E-413C-8299-9D9383FA0124}" dt="2023-02-28T05:19:35.876" v="1113" actId="20577"/>
          <ac:spMkLst>
            <pc:docMk/>
            <pc:sldMk cId="625067290" sldId="369"/>
            <ac:spMk id="12" creationId="{1B111E37-0293-C4F6-7CD9-7A709947C3B3}"/>
          </ac:spMkLst>
        </pc:spChg>
      </pc:sldChg>
      <pc:sldChg chg="addSp delSp modSp add mod ord modTransition">
        <pc:chgData name="Yaiguili Alvarado García" userId="7060d762a36533a9" providerId="LiveId" clId="{C091FD28-1F0E-413C-8299-9D9383FA0124}" dt="2023-02-28T05:54:27.286" v="1569" actId="20577"/>
        <pc:sldMkLst>
          <pc:docMk/>
          <pc:sldMk cId="3439503444" sldId="370"/>
        </pc:sldMkLst>
        <pc:spChg chg="mod">
          <ac:chgData name="Yaiguili Alvarado García" userId="7060d762a36533a9" providerId="LiveId" clId="{C091FD28-1F0E-413C-8299-9D9383FA0124}" dt="2023-02-28T05:38:16.175" v="1380" actId="1076"/>
          <ac:spMkLst>
            <pc:docMk/>
            <pc:sldMk cId="3439503444" sldId="370"/>
            <ac:spMk id="2" creationId="{C8783CF8-48C3-7FC1-DF03-A1DFDFF774ED}"/>
          </ac:spMkLst>
        </pc:spChg>
        <pc:spChg chg="mod">
          <ac:chgData name="Yaiguili Alvarado García" userId="7060d762a36533a9" providerId="LiveId" clId="{C091FD28-1F0E-413C-8299-9D9383FA0124}" dt="2023-02-28T05:38:16.175" v="1380" actId="1076"/>
          <ac:spMkLst>
            <pc:docMk/>
            <pc:sldMk cId="3439503444" sldId="370"/>
            <ac:spMk id="3" creationId="{0E58ADFE-A202-27D5-355E-F4C8722C8282}"/>
          </ac:spMkLst>
        </pc:spChg>
        <pc:spChg chg="add del mod">
          <ac:chgData name="Yaiguili Alvarado García" userId="7060d762a36533a9" providerId="LiveId" clId="{C091FD28-1F0E-413C-8299-9D9383FA0124}" dt="2023-02-28T05:54:27.286" v="1569" actId="20577"/>
          <ac:spMkLst>
            <pc:docMk/>
            <pc:sldMk cId="3439503444" sldId="370"/>
            <ac:spMk id="4" creationId="{5AAA04A5-2214-6301-ACF4-67C0F1A30AC0}"/>
          </ac:spMkLst>
        </pc:spChg>
        <pc:spChg chg="mod">
          <ac:chgData name="Yaiguili Alvarado García" userId="7060d762a36533a9" providerId="LiveId" clId="{C091FD28-1F0E-413C-8299-9D9383FA0124}" dt="2023-02-28T05:37:51.807" v="1370"/>
          <ac:spMkLst>
            <pc:docMk/>
            <pc:sldMk cId="3439503444" sldId="370"/>
            <ac:spMk id="6" creationId="{B96674EC-17D1-A28A-8051-98C1EC0A7311}"/>
          </ac:spMkLst>
        </pc:spChg>
        <pc:spChg chg="add del mod">
          <ac:chgData name="Yaiguili Alvarado García" userId="7060d762a36533a9" providerId="LiveId" clId="{C091FD28-1F0E-413C-8299-9D9383FA0124}" dt="2023-02-28T05:53:53.920" v="1560"/>
          <ac:spMkLst>
            <pc:docMk/>
            <pc:sldMk cId="3439503444" sldId="370"/>
            <ac:spMk id="8" creationId="{500A6516-3794-CDEE-3E0B-AF9743F895CF}"/>
          </ac:spMkLst>
        </pc:spChg>
        <pc:spChg chg="add del mod">
          <ac:chgData name="Yaiguili Alvarado García" userId="7060d762a36533a9" providerId="LiveId" clId="{C091FD28-1F0E-413C-8299-9D9383FA0124}" dt="2023-02-28T05:54:17.376" v="1567" actId="478"/>
          <ac:spMkLst>
            <pc:docMk/>
            <pc:sldMk cId="3439503444" sldId="370"/>
            <ac:spMk id="9" creationId="{2BE33DD4-DE99-EABF-0A22-FB6DAC99385B}"/>
          </ac:spMkLst>
        </pc:spChg>
        <pc:grpChg chg="add mod">
          <ac:chgData name="Yaiguili Alvarado García" userId="7060d762a36533a9" providerId="LiveId" clId="{C091FD28-1F0E-413C-8299-9D9383FA0124}" dt="2023-02-28T05:39:27.197" v="1395" actId="14100"/>
          <ac:grpSpMkLst>
            <pc:docMk/>
            <pc:sldMk cId="3439503444" sldId="370"/>
            <ac:grpSpMk id="5" creationId="{D1CB98A4-5B62-92AE-22F0-1E11384065A1}"/>
          </ac:grpSpMkLst>
        </pc:grpChg>
        <pc:grpChg chg="del">
          <ac:chgData name="Yaiguili Alvarado García" userId="7060d762a36533a9" providerId="LiveId" clId="{C091FD28-1F0E-413C-8299-9D9383FA0124}" dt="2023-02-28T05:37:50.225" v="1369" actId="478"/>
          <ac:grpSpMkLst>
            <pc:docMk/>
            <pc:sldMk cId="3439503444" sldId="370"/>
            <ac:grpSpMk id="19" creationId="{A717235E-BF5E-C924-DB48-5698E74F9967}"/>
          </ac:grpSpMkLst>
        </pc:grpChg>
        <pc:picChg chg="mod">
          <ac:chgData name="Yaiguili Alvarado García" userId="7060d762a36533a9" providerId="LiveId" clId="{C091FD28-1F0E-413C-8299-9D9383FA0124}" dt="2023-02-28T05:37:51.807" v="1370"/>
          <ac:picMkLst>
            <pc:docMk/>
            <pc:sldMk cId="3439503444" sldId="370"/>
            <ac:picMk id="7" creationId="{962C7CA7-4D55-F497-D002-21039BC16470}"/>
          </ac:picMkLst>
        </pc:picChg>
      </pc:sldChg>
      <pc:sldChg chg="addSp delSp modSp add mod ord">
        <pc:chgData name="Yaiguili Alvarado García" userId="7060d762a36533a9" providerId="LiveId" clId="{C091FD28-1F0E-413C-8299-9D9383FA0124}" dt="2023-02-28T05:39:41.197" v="1402"/>
        <pc:sldMkLst>
          <pc:docMk/>
          <pc:sldMk cId="2337024123" sldId="371"/>
        </pc:sldMkLst>
        <pc:spChg chg="mod">
          <ac:chgData name="Yaiguili Alvarado García" userId="7060d762a36533a9" providerId="LiveId" clId="{C091FD28-1F0E-413C-8299-9D9383FA0124}" dt="2023-02-28T05:32:21.897" v="1335" actId="14100"/>
          <ac:spMkLst>
            <pc:docMk/>
            <pc:sldMk cId="2337024123" sldId="371"/>
            <ac:spMk id="2" creationId="{C8783CF8-48C3-7FC1-DF03-A1DFDFF774ED}"/>
          </ac:spMkLst>
        </pc:spChg>
        <pc:spChg chg="del mod">
          <ac:chgData name="Yaiguili Alvarado García" userId="7060d762a36533a9" providerId="LiveId" clId="{C091FD28-1F0E-413C-8299-9D9383FA0124}" dt="2023-02-28T05:38:48.357" v="1382" actId="478"/>
          <ac:spMkLst>
            <pc:docMk/>
            <pc:sldMk cId="2337024123" sldId="371"/>
            <ac:spMk id="3" creationId="{0E58ADFE-A202-27D5-355E-F4C8722C8282}"/>
          </ac:spMkLst>
        </pc:spChg>
        <pc:spChg chg="add mod ord">
          <ac:chgData name="Yaiguili Alvarado García" userId="7060d762a36533a9" providerId="LiveId" clId="{C091FD28-1F0E-413C-8299-9D9383FA0124}" dt="2023-02-28T05:32:11.797" v="1332" actId="1076"/>
          <ac:spMkLst>
            <pc:docMk/>
            <pc:sldMk cId="2337024123" sldId="371"/>
            <ac:spMk id="6" creationId="{35837B95-9467-3093-DF30-D1133C65B589}"/>
          </ac:spMkLst>
        </pc:spChg>
        <pc:spChg chg="add mod">
          <ac:chgData name="Yaiguili Alvarado García" userId="7060d762a36533a9" providerId="LiveId" clId="{C091FD28-1F0E-413C-8299-9D9383FA0124}" dt="2023-02-28T05:32:06.677" v="1331" actId="1035"/>
          <ac:spMkLst>
            <pc:docMk/>
            <pc:sldMk cId="2337024123" sldId="371"/>
            <ac:spMk id="7" creationId="{0E7E4AA8-EE64-1800-08B3-9BDFA450302F}"/>
          </ac:spMkLst>
        </pc:spChg>
        <pc:spChg chg="add del mod">
          <ac:chgData name="Yaiguili Alvarado García" userId="7060d762a36533a9" providerId="LiveId" clId="{C091FD28-1F0E-413C-8299-9D9383FA0124}" dt="2023-02-28T05:39:39.576" v="1400" actId="478"/>
          <ac:spMkLst>
            <pc:docMk/>
            <pc:sldMk cId="2337024123" sldId="371"/>
            <ac:spMk id="8" creationId="{6F8E9C70-EFD9-599B-F17E-C71D2193EB11}"/>
          </ac:spMkLst>
        </pc:spChg>
        <pc:spChg chg="mod">
          <ac:chgData name="Yaiguili Alvarado García" userId="7060d762a36533a9" providerId="LiveId" clId="{C091FD28-1F0E-413C-8299-9D9383FA0124}" dt="2023-02-28T05:38:49.415" v="1383"/>
          <ac:spMkLst>
            <pc:docMk/>
            <pc:sldMk cId="2337024123" sldId="371"/>
            <ac:spMk id="10" creationId="{32843EFF-302D-0095-FD1D-B97C416E2D1A}"/>
          </ac:spMkLst>
        </pc:spChg>
        <pc:spChg chg="add mod">
          <ac:chgData name="Yaiguili Alvarado García" userId="7060d762a36533a9" providerId="LiveId" clId="{C091FD28-1F0E-413C-8299-9D9383FA0124}" dt="2023-02-28T05:39:41.197" v="1402"/>
          <ac:spMkLst>
            <pc:docMk/>
            <pc:sldMk cId="2337024123" sldId="371"/>
            <ac:spMk id="12" creationId="{C555165B-9CC2-4186-FF6E-2173F50122EC}"/>
          </ac:spMkLst>
        </pc:spChg>
        <pc:spChg chg="mod">
          <ac:chgData name="Yaiguili Alvarado García" userId="7060d762a36533a9" providerId="LiveId" clId="{C091FD28-1F0E-413C-8299-9D9383FA0124}" dt="2023-02-28T05:39:41.197" v="1402"/>
          <ac:spMkLst>
            <pc:docMk/>
            <pc:sldMk cId="2337024123" sldId="371"/>
            <ac:spMk id="15" creationId="{0F5BCDD0-7D3D-C5FE-BDAC-43C836F60B41}"/>
          </ac:spMkLst>
        </pc:spChg>
        <pc:grpChg chg="add del mod">
          <ac:chgData name="Yaiguili Alvarado García" userId="7060d762a36533a9" providerId="LiveId" clId="{C091FD28-1F0E-413C-8299-9D9383FA0124}" dt="2023-02-28T05:39:40.526" v="1401" actId="478"/>
          <ac:grpSpMkLst>
            <pc:docMk/>
            <pc:sldMk cId="2337024123" sldId="371"/>
            <ac:grpSpMk id="9" creationId="{767F607E-05A8-6057-31AB-6E989D0BDC52}"/>
          </ac:grpSpMkLst>
        </pc:grpChg>
        <pc:grpChg chg="add mod">
          <ac:chgData name="Yaiguili Alvarado García" userId="7060d762a36533a9" providerId="LiveId" clId="{C091FD28-1F0E-413C-8299-9D9383FA0124}" dt="2023-02-28T05:39:41.197" v="1402"/>
          <ac:grpSpMkLst>
            <pc:docMk/>
            <pc:sldMk cId="2337024123" sldId="371"/>
            <ac:grpSpMk id="14" creationId="{ADC8C0ED-6F6C-7CAA-9D8B-BEC56727D077}"/>
          </ac:grpSpMkLst>
        </pc:grpChg>
        <pc:grpChg chg="del mod">
          <ac:chgData name="Yaiguili Alvarado García" userId="7060d762a36533a9" providerId="LiveId" clId="{C091FD28-1F0E-413C-8299-9D9383FA0124}" dt="2023-02-28T05:38:47.020" v="1381" actId="478"/>
          <ac:grpSpMkLst>
            <pc:docMk/>
            <pc:sldMk cId="2337024123" sldId="371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24:36.936" v="1212" actId="1076"/>
          <ac:picMkLst>
            <pc:docMk/>
            <pc:sldMk cId="2337024123" sldId="371"/>
            <ac:picMk id="5" creationId="{0FF71ECB-9C27-D4CA-A317-F34EC2645201}"/>
          </ac:picMkLst>
        </pc:picChg>
        <pc:picChg chg="mod">
          <ac:chgData name="Yaiguili Alvarado García" userId="7060d762a36533a9" providerId="LiveId" clId="{C091FD28-1F0E-413C-8299-9D9383FA0124}" dt="2023-02-28T05:38:49.415" v="1383"/>
          <ac:picMkLst>
            <pc:docMk/>
            <pc:sldMk cId="2337024123" sldId="371"/>
            <ac:picMk id="11" creationId="{085C56B6-41B3-5607-7F18-A5E21B2CD788}"/>
          </ac:picMkLst>
        </pc:picChg>
        <pc:picChg chg="mod">
          <ac:chgData name="Yaiguili Alvarado García" userId="7060d762a36533a9" providerId="LiveId" clId="{C091FD28-1F0E-413C-8299-9D9383FA0124}" dt="2023-02-28T05:39:41.197" v="1402"/>
          <ac:picMkLst>
            <pc:docMk/>
            <pc:sldMk cId="2337024123" sldId="371"/>
            <ac:picMk id="16" creationId="{66FAC6D5-C760-7142-1F01-780C0FA29A5E}"/>
          </ac:picMkLst>
        </pc:picChg>
      </pc:sldChg>
      <pc:sldChg chg="addSp delSp modSp add mod">
        <pc:chgData name="Yaiguili Alvarado García" userId="7060d762a36533a9" providerId="LiveId" clId="{C091FD28-1F0E-413C-8299-9D9383FA0124}" dt="2023-02-28T05:39:46.568" v="1405"/>
        <pc:sldMkLst>
          <pc:docMk/>
          <pc:sldMk cId="2888364955" sldId="372"/>
        </pc:sldMkLst>
        <pc:spChg chg="mod">
          <ac:chgData name="Yaiguili Alvarado García" userId="7060d762a36533a9" providerId="LiveId" clId="{C091FD28-1F0E-413C-8299-9D9383FA0124}" dt="2023-02-28T05:31:18.985" v="1305" actId="1035"/>
          <ac:spMkLst>
            <pc:docMk/>
            <pc:sldMk cId="2888364955" sldId="372"/>
            <ac:spMk id="2" creationId="{C8783CF8-48C3-7FC1-DF03-A1DFDFF774ED}"/>
          </ac:spMkLst>
        </pc:spChg>
        <pc:spChg chg="del">
          <ac:chgData name="Yaiguili Alvarado García" userId="7060d762a36533a9" providerId="LiveId" clId="{C091FD28-1F0E-413C-8299-9D9383FA0124}" dt="2023-02-28T05:38:53.697" v="1384" actId="478"/>
          <ac:spMkLst>
            <pc:docMk/>
            <pc:sldMk cId="2888364955" sldId="372"/>
            <ac:spMk id="3" creationId="{0E58ADFE-A202-27D5-355E-F4C8722C8282}"/>
          </ac:spMkLst>
        </pc:spChg>
        <pc:spChg chg="add mod">
          <ac:chgData name="Yaiguili Alvarado García" userId="7060d762a36533a9" providerId="LiveId" clId="{C091FD28-1F0E-413C-8299-9D9383FA0124}" dt="2023-02-28T05:30:35.757" v="1289" actId="14100"/>
          <ac:spMkLst>
            <pc:docMk/>
            <pc:sldMk cId="2888364955" sldId="372"/>
            <ac:spMk id="5" creationId="{0086D873-8A25-E054-7D04-EAED328014D0}"/>
          </ac:spMkLst>
        </pc:spChg>
        <pc:spChg chg="add mod ord">
          <ac:chgData name="Yaiguili Alvarado García" userId="7060d762a36533a9" providerId="LiveId" clId="{C091FD28-1F0E-413C-8299-9D9383FA0124}" dt="2023-02-28T05:31:11.196" v="1303" actId="1076"/>
          <ac:spMkLst>
            <pc:docMk/>
            <pc:sldMk cId="2888364955" sldId="372"/>
            <ac:spMk id="6" creationId="{4B0CDA6C-99B8-3E0B-7D98-480976730629}"/>
          </ac:spMkLst>
        </pc:spChg>
        <pc:spChg chg="add del mod">
          <ac:chgData name="Yaiguili Alvarado García" userId="7060d762a36533a9" providerId="LiveId" clId="{C091FD28-1F0E-413C-8299-9D9383FA0124}" dt="2023-02-28T05:39:44.805" v="1403" actId="478"/>
          <ac:spMkLst>
            <pc:docMk/>
            <pc:sldMk cId="2888364955" sldId="372"/>
            <ac:spMk id="7" creationId="{37974342-1ED9-567B-C839-66E5FFCFBEA9}"/>
          </ac:spMkLst>
        </pc:spChg>
        <pc:spChg chg="mod">
          <ac:chgData name="Yaiguili Alvarado García" userId="7060d762a36533a9" providerId="LiveId" clId="{C091FD28-1F0E-413C-8299-9D9383FA0124}" dt="2023-02-28T05:38:55.486" v="1386"/>
          <ac:spMkLst>
            <pc:docMk/>
            <pc:sldMk cId="2888364955" sldId="372"/>
            <ac:spMk id="9" creationId="{64E83083-C0AF-96DD-26BC-93F64F910529}"/>
          </ac:spMkLst>
        </pc:spChg>
        <pc:spChg chg="add mod">
          <ac:chgData name="Yaiguili Alvarado García" userId="7060d762a36533a9" providerId="LiveId" clId="{C091FD28-1F0E-413C-8299-9D9383FA0124}" dt="2023-02-28T05:39:46.568" v="1405"/>
          <ac:spMkLst>
            <pc:docMk/>
            <pc:sldMk cId="2888364955" sldId="372"/>
            <ac:spMk id="11" creationId="{3BBDA86A-05D9-1BFB-0B73-6F8540505D95}"/>
          </ac:spMkLst>
        </pc:spChg>
        <pc:spChg chg="mod">
          <ac:chgData name="Yaiguili Alvarado García" userId="7060d762a36533a9" providerId="LiveId" clId="{C091FD28-1F0E-413C-8299-9D9383FA0124}" dt="2023-02-28T05:39:46.568" v="1405"/>
          <ac:spMkLst>
            <pc:docMk/>
            <pc:sldMk cId="2888364955" sldId="372"/>
            <ac:spMk id="14" creationId="{7C8DF53E-80CD-0524-3F87-A4BDB7BDE5EE}"/>
          </ac:spMkLst>
        </pc:spChg>
        <pc:grpChg chg="add del mod">
          <ac:chgData name="Yaiguili Alvarado García" userId="7060d762a36533a9" providerId="LiveId" clId="{C091FD28-1F0E-413C-8299-9D9383FA0124}" dt="2023-02-28T05:39:45.606" v="1404" actId="478"/>
          <ac:grpSpMkLst>
            <pc:docMk/>
            <pc:sldMk cId="2888364955" sldId="372"/>
            <ac:grpSpMk id="8" creationId="{A607825C-21C9-DF5F-F788-162784706ED4}"/>
          </ac:grpSpMkLst>
        </pc:grpChg>
        <pc:grpChg chg="add mod">
          <ac:chgData name="Yaiguili Alvarado García" userId="7060d762a36533a9" providerId="LiveId" clId="{C091FD28-1F0E-413C-8299-9D9383FA0124}" dt="2023-02-28T05:39:46.568" v="1405"/>
          <ac:grpSpMkLst>
            <pc:docMk/>
            <pc:sldMk cId="2888364955" sldId="372"/>
            <ac:grpSpMk id="12" creationId="{1ECD4693-4861-733E-03BD-5B3C0A6387BE}"/>
          </ac:grpSpMkLst>
        </pc:grpChg>
        <pc:grpChg chg="del">
          <ac:chgData name="Yaiguili Alvarado García" userId="7060d762a36533a9" providerId="LiveId" clId="{C091FD28-1F0E-413C-8299-9D9383FA0124}" dt="2023-02-28T05:38:54.535" v="1385" actId="478"/>
          <ac:grpSpMkLst>
            <pc:docMk/>
            <pc:sldMk cId="2888364955" sldId="372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30:41.355" v="1291" actId="1076"/>
          <ac:picMkLst>
            <pc:docMk/>
            <pc:sldMk cId="2888364955" sldId="372"/>
            <ac:picMk id="4" creationId="{1F009943-8F38-8EA9-4603-2D70393E4F00}"/>
          </ac:picMkLst>
        </pc:picChg>
        <pc:picChg chg="mod">
          <ac:chgData name="Yaiguili Alvarado García" userId="7060d762a36533a9" providerId="LiveId" clId="{C091FD28-1F0E-413C-8299-9D9383FA0124}" dt="2023-02-28T05:38:55.486" v="1386"/>
          <ac:picMkLst>
            <pc:docMk/>
            <pc:sldMk cId="2888364955" sldId="372"/>
            <ac:picMk id="10" creationId="{9038D230-FFD9-03B9-973C-72DD1B2FC53F}"/>
          </ac:picMkLst>
        </pc:picChg>
        <pc:picChg chg="mod">
          <ac:chgData name="Yaiguili Alvarado García" userId="7060d762a36533a9" providerId="LiveId" clId="{C091FD28-1F0E-413C-8299-9D9383FA0124}" dt="2023-02-28T05:39:46.568" v="1405"/>
          <ac:picMkLst>
            <pc:docMk/>
            <pc:sldMk cId="2888364955" sldId="372"/>
            <ac:picMk id="15" creationId="{D62C2016-708D-BAFC-9E71-E8348DAACC1F}"/>
          </ac:picMkLst>
        </pc:picChg>
      </pc:sldChg>
      <pc:sldChg chg="addSp delSp modSp add mod">
        <pc:chgData name="Yaiguili Alvarado García" userId="7060d762a36533a9" providerId="LiveId" clId="{C091FD28-1F0E-413C-8299-9D9383FA0124}" dt="2023-02-28T05:39:51.557" v="1408"/>
        <pc:sldMkLst>
          <pc:docMk/>
          <pc:sldMk cId="1201563103" sldId="373"/>
        </pc:sldMkLst>
        <pc:spChg chg="mod">
          <ac:chgData name="Yaiguili Alvarado García" userId="7060d762a36533a9" providerId="LiveId" clId="{C091FD28-1F0E-413C-8299-9D9383FA0124}" dt="2023-02-28T05:30:09.515" v="1274" actId="1076"/>
          <ac:spMkLst>
            <pc:docMk/>
            <pc:sldMk cId="1201563103" sldId="373"/>
            <ac:spMk id="2" creationId="{C8783CF8-48C3-7FC1-DF03-A1DFDFF774ED}"/>
          </ac:spMkLst>
        </pc:spChg>
        <pc:spChg chg="del">
          <ac:chgData name="Yaiguili Alvarado García" userId="7060d762a36533a9" providerId="LiveId" clId="{C091FD28-1F0E-413C-8299-9D9383FA0124}" dt="2023-02-28T05:38:59.626" v="1387" actId="478"/>
          <ac:spMkLst>
            <pc:docMk/>
            <pc:sldMk cId="1201563103" sldId="373"/>
            <ac:spMk id="3" creationId="{0E58ADFE-A202-27D5-355E-F4C8722C8282}"/>
          </ac:spMkLst>
        </pc:spChg>
        <pc:spChg chg="add mod ord">
          <ac:chgData name="Yaiguili Alvarado García" userId="7060d762a36533a9" providerId="LiveId" clId="{C091FD28-1F0E-413C-8299-9D9383FA0124}" dt="2023-02-28T05:30:09.515" v="1274" actId="1076"/>
          <ac:spMkLst>
            <pc:docMk/>
            <pc:sldMk cId="1201563103" sldId="373"/>
            <ac:spMk id="6" creationId="{4A476EB5-E30E-C436-A9F6-6DD9BA180D20}"/>
          </ac:spMkLst>
        </pc:spChg>
        <pc:spChg chg="add mod">
          <ac:chgData name="Yaiguili Alvarado García" userId="7060d762a36533a9" providerId="LiveId" clId="{C091FD28-1F0E-413C-8299-9D9383FA0124}" dt="2023-02-28T05:30:00.827" v="1272" actId="1076"/>
          <ac:spMkLst>
            <pc:docMk/>
            <pc:sldMk cId="1201563103" sldId="373"/>
            <ac:spMk id="7" creationId="{7AB5666B-2228-7F64-D5AD-7F9D4A41575A}"/>
          </ac:spMkLst>
        </pc:spChg>
        <pc:spChg chg="add del mod">
          <ac:chgData name="Yaiguili Alvarado García" userId="7060d762a36533a9" providerId="LiveId" clId="{C091FD28-1F0E-413C-8299-9D9383FA0124}" dt="2023-02-28T05:39:49.607" v="1406" actId="478"/>
          <ac:spMkLst>
            <pc:docMk/>
            <pc:sldMk cId="1201563103" sldId="373"/>
            <ac:spMk id="8" creationId="{41DFCCCB-84DA-AE71-CCB8-8CD6D4BEB966}"/>
          </ac:spMkLst>
        </pc:spChg>
        <pc:spChg chg="mod">
          <ac:chgData name="Yaiguili Alvarado García" userId="7060d762a36533a9" providerId="LiveId" clId="{C091FD28-1F0E-413C-8299-9D9383FA0124}" dt="2023-02-28T05:39:01.508" v="1389"/>
          <ac:spMkLst>
            <pc:docMk/>
            <pc:sldMk cId="1201563103" sldId="373"/>
            <ac:spMk id="10" creationId="{1B6152D8-C343-8576-4344-4F33EB60248E}"/>
          </ac:spMkLst>
        </pc:spChg>
        <pc:spChg chg="add mod">
          <ac:chgData name="Yaiguili Alvarado García" userId="7060d762a36533a9" providerId="LiveId" clId="{C091FD28-1F0E-413C-8299-9D9383FA0124}" dt="2023-02-28T05:39:51.557" v="1408"/>
          <ac:spMkLst>
            <pc:docMk/>
            <pc:sldMk cId="1201563103" sldId="373"/>
            <ac:spMk id="12" creationId="{76F98612-9D1F-75FA-4BFF-8E4DFB0241D8}"/>
          </ac:spMkLst>
        </pc:spChg>
        <pc:spChg chg="mod">
          <ac:chgData name="Yaiguili Alvarado García" userId="7060d762a36533a9" providerId="LiveId" clId="{C091FD28-1F0E-413C-8299-9D9383FA0124}" dt="2023-02-28T05:39:51.557" v="1408"/>
          <ac:spMkLst>
            <pc:docMk/>
            <pc:sldMk cId="1201563103" sldId="373"/>
            <ac:spMk id="15" creationId="{BFE2090A-8A13-D4FB-2613-DD299740D9C6}"/>
          </ac:spMkLst>
        </pc:spChg>
        <pc:grpChg chg="add del mod">
          <ac:chgData name="Yaiguili Alvarado García" userId="7060d762a36533a9" providerId="LiveId" clId="{C091FD28-1F0E-413C-8299-9D9383FA0124}" dt="2023-02-28T05:39:50.566" v="1407" actId="478"/>
          <ac:grpSpMkLst>
            <pc:docMk/>
            <pc:sldMk cId="1201563103" sldId="373"/>
            <ac:grpSpMk id="9" creationId="{4A3740FE-AD24-0B1A-34BA-8AE7BCBBCAB4}"/>
          </ac:grpSpMkLst>
        </pc:grpChg>
        <pc:grpChg chg="add mod">
          <ac:chgData name="Yaiguili Alvarado García" userId="7060d762a36533a9" providerId="LiveId" clId="{C091FD28-1F0E-413C-8299-9D9383FA0124}" dt="2023-02-28T05:39:51.557" v="1408"/>
          <ac:grpSpMkLst>
            <pc:docMk/>
            <pc:sldMk cId="1201563103" sldId="373"/>
            <ac:grpSpMk id="14" creationId="{6C9C7774-7CD1-0DCF-9CA0-E842ADF2685F}"/>
          </ac:grpSpMkLst>
        </pc:grpChg>
        <pc:grpChg chg="del">
          <ac:chgData name="Yaiguili Alvarado García" userId="7060d762a36533a9" providerId="LiveId" clId="{C091FD28-1F0E-413C-8299-9D9383FA0124}" dt="2023-02-28T05:39:00.613" v="1388" actId="478"/>
          <ac:grpSpMkLst>
            <pc:docMk/>
            <pc:sldMk cId="1201563103" sldId="373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28:56.656" v="1233" actId="1076"/>
          <ac:picMkLst>
            <pc:docMk/>
            <pc:sldMk cId="1201563103" sldId="373"/>
            <ac:picMk id="4" creationId="{11C1F751-AF11-7FCC-A7C7-BC1C03FAA93C}"/>
          </ac:picMkLst>
        </pc:picChg>
        <pc:picChg chg="add del mod">
          <ac:chgData name="Yaiguili Alvarado García" userId="7060d762a36533a9" providerId="LiveId" clId="{C091FD28-1F0E-413C-8299-9D9383FA0124}" dt="2023-02-28T05:30:14.675" v="1276" actId="478"/>
          <ac:picMkLst>
            <pc:docMk/>
            <pc:sldMk cId="1201563103" sldId="373"/>
            <ac:picMk id="5" creationId="{453C1159-AB31-86A1-BB30-EA0F0492BC29}"/>
          </ac:picMkLst>
        </pc:picChg>
        <pc:picChg chg="mod">
          <ac:chgData name="Yaiguili Alvarado García" userId="7060d762a36533a9" providerId="LiveId" clId="{C091FD28-1F0E-413C-8299-9D9383FA0124}" dt="2023-02-28T05:39:01.508" v="1389"/>
          <ac:picMkLst>
            <pc:docMk/>
            <pc:sldMk cId="1201563103" sldId="373"/>
            <ac:picMk id="11" creationId="{CA0A6E2C-56C8-C0B2-E45B-40076C5D84FB}"/>
          </ac:picMkLst>
        </pc:picChg>
        <pc:picChg chg="mod">
          <ac:chgData name="Yaiguili Alvarado García" userId="7060d762a36533a9" providerId="LiveId" clId="{C091FD28-1F0E-413C-8299-9D9383FA0124}" dt="2023-02-28T05:39:51.557" v="1408"/>
          <ac:picMkLst>
            <pc:docMk/>
            <pc:sldMk cId="1201563103" sldId="373"/>
            <ac:picMk id="16" creationId="{3571AE3A-3919-E721-8D0D-3B9A44337B56}"/>
          </ac:picMkLst>
        </pc:picChg>
      </pc:sldChg>
    </pc:docChg>
  </pc:docChgLst>
</pc:chgInfo>
</file>

<file path=ppt/comments/modernComment_100_1C0288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974F38C-9CAD-4059-88A6-FB881ADB1352}" authorId="{0F82A4D0-8D7F-A85B-360E-56AF6602B6DA}" created="2023-07-17T05:32:28.518">
    <pc:sldMkLst xmlns:pc="http://schemas.microsoft.com/office/powerpoint/2013/main/command">
      <pc:docMk/>
      <pc:sldMk cId="469928171" sldId="256"/>
    </pc:sldMkLst>
    <p188:txBody>
      <a:bodyPr/>
      <a:lstStyle/>
      <a:p>
        <a:r>
          <a:rPr lang="en-US"/>
          <a:t>Change "运动员领袖" to "运动员领袖计划"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8C668-F4E4-4246-8D66-4D06E186148F}" type="datetimeFigureOut">
              <a:rPr lang="en-IN" smtClean="0"/>
              <a:t>18-07-2023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D94B-7B11-4D61-B929-9837DB5522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6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259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46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22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72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30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406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06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08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2884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32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63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688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344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5027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259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3637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600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765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161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832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9184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8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9381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013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350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397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892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188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816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714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1806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73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20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6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86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76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50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D94B-7B11-4D61-B929-9837DB55228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259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CE2F896E-9854-4FE5-BB71-8A3008E9A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BAF14-F32E-4930-932F-1C5905D98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8" y="344960"/>
            <a:ext cx="2316019" cy="809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79D58-FA9A-C4AF-A980-ED9D56E1DAEA}"/>
              </a:ext>
            </a:extLst>
          </p:cNvPr>
          <p:cNvSpPr txBox="1"/>
          <p:nvPr userDrawn="1"/>
        </p:nvSpPr>
        <p:spPr>
          <a:xfrm>
            <a:off x="603527" y="379649"/>
            <a:ext cx="2702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ea typeface="SimSun" panose="02010600030101010101" pitchFamily="2" charset="-122"/>
                <a:cs typeface="+mn-cs"/>
              </a:rPr>
              <a:t>运动员领袖</a:t>
            </a:r>
          </a:p>
        </p:txBody>
      </p:sp>
    </p:spTree>
    <p:extLst>
      <p:ext uri="{BB962C8B-B14F-4D97-AF65-F5344CB8AC3E}">
        <p14:creationId xmlns:p14="http://schemas.microsoft.com/office/powerpoint/2010/main" val="383075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9320981" y="6233652"/>
            <a:ext cx="234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SimSun" panose="02010600030101010101" pitchFamily="2" charset="-122"/>
                <a:cs typeface="+mn-cs"/>
              </a:rPr>
              <a:t>运动员领袖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>
            <a:off x="-25400" y="982606"/>
            <a:ext cx="4892788" cy="4892788"/>
            <a:chOff x="-165099" y="1638300"/>
            <a:chExt cx="4892788" cy="489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2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图，曲线图&#10;&#10;自动生成的描述">
            <a:extLst>
              <a:ext uri="{FF2B5EF4-FFF2-40B4-BE49-F238E27FC236}">
                <a16:creationId xmlns:a16="http://schemas.microsoft.com/office/drawing/2014/main" id="{BADCF972-9D24-A4CF-3558-14763FC6E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图标&#10;&#10;自动生成的描述（低置信度）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图标&#10;&#10;自动生成的描述（低置信度）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171FF7A-F940-6186-D090-08F78C6DCC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FC5EB0AB-90DE-B696-6E5B-6D6EE69F8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EB696E2-32EB-88C8-D139-A1EB7AAF8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FBA753-E4FD-3980-9D87-BD45A28D7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4CBD2-CEEC-8CB6-4C53-82292FAC6EBE}"/>
              </a:ext>
            </a:extLst>
          </p:cNvPr>
          <p:cNvSpPr txBox="1"/>
          <p:nvPr userDrawn="1"/>
        </p:nvSpPr>
        <p:spPr>
          <a:xfrm>
            <a:off x="1500798" y="290915"/>
            <a:ext cx="270238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4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SimSun" panose="02010600030101010101" pitchFamily="2" charset="-122"/>
                <a:cs typeface="+mn-cs"/>
              </a:rPr>
              <a:t>运动员领袖</a:t>
            </a:r>
          </a:p>
        </p:txBody>
      </p:sp>
    </p:spTree>
    <p:extLst>
      <p:ext uri="{BB962C8B-B14F-4D97-AF65-F5344CB8AC3E}">
        <p14:creationId xmlns:p14="http://schemas.microsoft.com/office/powerpoint/2010/main" val="205205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810587">
            <a:off x="-2156371" y="897749"/>
            <a:ext cx="10653766" cy="853426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6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文本&#10;&#10;自动生成的描述">
            <a:extLst>
              <a:ext uri="{FF2B5EF4-FFF2-40B4-BE49-F238E27FC236}">
                <a16:creationId xmlns:a16="http://schemas.microsoft.com/office/drawing/2014/main" id="{026F26DB-12A4-CE82-BC4C-794692A39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7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2476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298259">
            <a:off x="-278031" y="1848520"/>
            <a:ext cx="7017739" cy="562160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173F0-5F0D-2C00-601F-1B1BB1E4E114}"/>
              </a:ext>
            </a:extLst>
          </p:cNvPr>
          <p:cNvSpPr txBox="1"/>
          <p:nvPr userDrawn="1"/>
        </p:nvSpPr>
        <p:spPr>
          <a:xfrm>
            <a:off x="1500798" y="290915"/>
            <a:ext cx="270238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4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SimSun" panose="02010600030101010101" pitchFamily="2" charset="-122"/>
                <a:cs typeface="+mn-cs"/>
              </a:rPr>
              <a:t>运动员领袖</a:t>
            </a:r>
          </a:p>
        </p:txBody>
      </p:sp>
    </p:spTree>
    <p:extLst>
      <p:ext uri="{BB962C8B-B14F-4D97-AF65-F5344CB8AC3E}">
        <p14:creationId xmlns:p14="http://schemas.microsoft.com/office/powerpoint/2010/main" val="191934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467D5-0D7C-508F-994D-470C6DFF87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2079625"/>
            <a:ext cx="9388475" cy="27098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Third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2C4DE-BBAA-9AE3-46F4-8F98195E8051}"/>
              </a:ext>
            </a:extLst>
          </p:cNvPr>
          <p:cNvSpPr txBox="1"/>
          <p:nvPr userDrawn="1"/>
        </p:nvSpPr>
        <p:spPr>
          <a:xfrm>
            <a:off x="1500798" y="337807"/>
            <a:ext cx="270238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4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SimSun" panose="02010600030101010101" pitchFamily="2" charset="-122"/>
                <a:cs typeface="+mn-cs"/>
              </a:rPr>
              <a:t>运动员领袖</a:t>
            </a:r>
          </a:p>
        </p:txBody>
      </p:sp>
    </p:spTree>
    <p:extLst>
      <p:ext uri="{BB962C8B-B14F-4D97-AF65-F5344CB8AC3E}">
        <p14:creationId xmlns:p14="http://schemas.microsoft.com/office/powerpoint/2010/main" val="13541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961701-E30C-432A-88F1-0D6982F90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6AE1B8-70D0-4951-A945-CEA464212D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793" y="344961"/>
            <a:ext cx="1965794" cy="6874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C747-2661-4EFD-803D-474FFED200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26A07-6959-47A0-BA61-34063C463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DA7251-DE92-4204-B323-60FF4160C9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195934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9320981" y="6233652"/>
            <a:ext cx="234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SimSun" panose="02010600030101010101" pitchFamily="2" charset="-122"/>
                <a:cs typeface="+mn-cs"/>
              </a:rPr>
              <a:t>运动员领袖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>
            <a:off x="-25400" y="982606"/>
            <a:ext cx="4892788" cy="4892788"/>
            <a:chOff x="-165099" y="1638300"/>
            <a:chExt cx="4892788" cy="4892788"/>
          </a:xfrm>
          <a:solidFill>
            <a:srgbClr val="00695E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9320981" y="6233652"/>
            <a:ext cx="234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SimSun" panose="02010600030101010101" pitchFamily="2" charset="-122"/>
                <a:cs typeface="+mn-cs"/>
              </a:rPr>
              <a:t>运动员领袖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1"/>
            <a:ext cx="9610725" cy="5810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897596"/>
            <a:ext cx="9591675" cy="58102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7998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636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9320981" y="6233652"/>
            <a:ext cx="234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SimSun" panose="02010600030101010101" pitchFamily="2" charset="-122"/>
                <a:cs typeface="+mn-cs"/>
              </a:rPr>
              <a:t>运动员领袖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2"/>
            <a:ext cx="9610725" cy="378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12319"/>
            <a:ext cx="9591675" cy="378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17998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8970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767BAE-8A6B-4245-8072-DC7D45914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8875" y="1638300"/>
            <a:ext cx="9829800" cy="4892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536016"/>
            <a:ext cx="9610725" cy="581025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2" name="Picture 21" descr="文本&#10;&#10;自动生成的描述">
            <a:extLst>
              <a:ext uri="{FF2B5EF4-FFF2-40B4-BE49-F238E27FC236}">
                <a16:creationId xmlns:a16="http://schemas.microsoft.com/office/drawing/2014/main" id="{65E0366C-219D-4F6C-A98A-6EBBF0FF0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9A8685-21A9-447D-943C-17D541644DCF}"/>
              </a:ext>
            </a:extLst>
          </p:cNvPr>
          <p:cNvSpPr txBox="1"/>
          <p:nvPr userDrawn="1"/>
        </p:nvSpPr>
        <p:spPr>
          <a:xfrm>
            <a:off x="9320981" y="6233652"/>
            <a:ext cx="234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SimSun" panose="02010600030101010101" pitchFamily="2" charset="-122"/>
                <a:cs typeface="+mn-cs"/>
              </a:rPr>
              <a:t>运动员领袖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82241-D7BD-45C9-A845-0538A7795C11}"/>
              </a:ext>
            </a:extLst>
          </p:cNvPr>
          <p:cNvSpPr txBox="1"/>
          <p:nvPr userDrawn="1"/>
        </p:nvSpPr>
        <p:spPr>
          <a:xfrm>
            <a:off x="1071716" y="1769806"/>
            <a:ext cx="52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SimSun" panose="02010600030101010101" pitchFamily="2" charset="-122"/>
                <a:cs typeface="+mn-cs"/>
              </a:rPr>
              <a:t>有问题吗？</a:t>
            </a:r>
          </a:p>
        </p:txBody>
      </p:sp>
    </p:spTree>
    <p:extLst>
      <p:ext uri="{BB962C8B-B14F-4D97-AF65-F5344CB8AC3E}">
        <p14:creationId xmlns:p14="http://schemas.microsoft.com/office/powerpoint/2010/main" val="30615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52AE1C-CA45-90BA-3BF0-7D2800ADE4F1}"/>
              </a:ext>
            </a:extLst>
          </p:cNvPr>
          <p:cNvSpPr txBox="1"/>
          <p:nvPr userDrawn="1"/>
        </p:nvSpPr>
        <p:spPr>
          <a:xfrm>
            <a:off x="1500798" y="290915"/>
            <a:ext cx="270238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400" b="1" i="0" u="none" strike="noStrike" kern="1200" cap="none" spc="100" normalizeH="0" baseline="0" noProof="0" dirty="0">
                <a:ln>
                  <a:noFill/>
                </a:ln>
                <a:solidFill>
                  <a:srgbClr val="0093D4"/>
                </a:solidFill>
                <a:effectLst/>
                <a:uLnTx/>
                <a:uFillTx/>
                <a:latin typeface="Ubuntu" panose="020B0504030602030204" pitchFamily="34" charset="0"/>
                <a:ea typeface="SimSun" panose="02010600030101010101" pitchFamily="2" charset="-122"/>
                <a:cs typeface="+mn-cs"/>
              </a:rPr>
              <a:t>运动员领袖</a:t>
            </a:r>
          </a:p>
        </p:txBody>
      </p:sp>
    </p:spTree>
    <p:extLst>
      <p:ext uri="{BB962C8B-B14F-4D97-AF65-F5344CB8AC3E}">
        <p14:creationId xmlns:p14="http://schemas.microsoft.com/office/powerpoint/2010/main" val="204244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236BA10-0EB7-97DE-C98C-C06D99511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522" b="7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884DF-286C-0D1D-DDFC-DD11E0A52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793" y="344961"/>
            <a:ext cx="1965794" cy="68742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EB7318-B73A-0711-646F-71EE2DE81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0540805-AE8F-F58D-9DE8-CECB5F34C2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31BAF2-428B-544F-CE9E-E4ECBAE550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322254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782AE-9BAD-43CA-9DC2-663751AC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9C50-C718-4482-8CC0-C0C1DC8B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5B169-DCD4-4F3A-8B07-D019309DB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E692E-3B2C-4E6B-B906-E260F68CBF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C83E-3826-48AF-8650-862BABCA4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93CC0-3B7F-4768-9084-D7297830C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3AB00-0628-4CBF-805E-7F0427F7F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7" r:id="rId9"/>
    <p:sldLayoutId id="2147483693" r:id="rId10"/>
    <p:sldLayoutId id="2147483688" r:id="rId11"/>
    <p:sldLayoutId id="2147483689" r:id="rId12"/>
    <p:sldLayoutId id="2147483696" r:id="rId13"/>
    <p:sldLayoutId id="2147483692" r:id="rId14"/>
    <p:sldLayoutId id="2147483695" r:id="rId15"/>
    <p:sldLayoutId id="2147483694" r:id="rId16"/>
    <p:sldLayoutId id="2147483690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1C0288EB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9.svg"/><Relationship Id="rId4" Type="http://schemas.openxmlformats.org/officeDocument/2006/relationships/image" Target="../media/image27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1.sv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sv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svg"/><Relationship Id="rId5" Type="http://schemas.openxmlformats.org/officeDocument/2006/relationships/image" Target="../media/image46.png"/><Relationship Id="rId4" Type="http://schemas.openxmlformats.org/officeDocument/2006/relationships/image" Target="../media/image5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5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D351EF-220E-6972-79CE-4137C917DCF4}"/>
              </a:ext>
            </a:extLst>
          </p:cNvPr>
          <p:cNvSpPr txBox="1"/>
          <p:nvPr/>
        </p:nvSpPr>
        <p:spPr>
          <a:xfrm>
            <a:off x="609600" y="2488710"/>
            <a:ext cx="5804452" cy="9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7200" dirty="0">
                <a:solidFill>
                  <a:schemeClr val="bg1"/>
                </a:solidFill>
                <a:latin typeface="GT Walsheim Pro Condensed Black" panose="00000906000000000000" pitchFamily="2" charset="0"/>
                <a:ea typeface="SimSun" panose="02010600030101010101" pitchFamily="2" charset="-122"/>
              </a:rPr>
              <a:t>引导技能培训</a:t>
            </a:r>
            <a:endParaRPr lang="zh-cn" sz="7200" dirty="0">
              <a:solidFill>
                <a:schemeClr val="bg1"/>
              </a:solidFill>
              <a:latin typeface="GT Walsheim Pro Condensed Black" panose="00000906000000000000" pitchFamily="2" charset="0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3FA98-916A-2EA1-84F0-1A442F5721BF}"/>
              </a:ext>
            </a:extLst>
          </p:cNvPr>
          <p:cNvSpPr txBox="1"/>
          <p:nvPr/>
        </p:nvSpPr>
        <p:spPr>
          <a:xfrm>
            <a:off x="609600" y="3400303"/>
            <a:ext cx="425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solidFill>
                  <a:schemeClr val="tx2"/>
                </a:solidFill>
                <a:latin typeface="GT Walsheim Pro Condensed Black" panose="00000906000000000000" pitchFamily="2" charset="0"/>
                <a:ea typeface="SimSun" panose="02010600030101010101" pitchFamily="2" charset="-122"/>
              </a:rPr>
              <a:t>第 2 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EC5A1-3BC1-07F5-BE16-8C941A215CCE}"/>
              </a:ext>
            </a:extLst>
          </p:cNvPr>
          <p:cNvSpPr txBox="1"/>
          <p:nvPr/>
        </p:nvSpPr>
        <p:spPr>
          <a:xfrm>
            <a:off x="609600" y="5947724"/>
            <a:ext cx="425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bg1"/>
                </a:solidFill>
                <a:ea typeface="SimSun" panose="02010600030101010101" pitchFamily="2" charset="-122"/>
              </a:rPr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4699281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666851" y="1843205"/>
            <a:ext cx="458313" cy="458313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40" name="Graphic 29" descr="实心填充的问题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6851" y="3474747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46" name="Graphic 30" descr="实心填充的拼图玩具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5E6D8B-570F-2D7B-EB03-702E43DAD7D8}"/>
              </a:ext>
            </a:extLst>
          </p:cNvPr>
          <p:cNvGrpSpPr/>
          <p:nvPr/>
        </p:nvGrpSpPr>
        <p:grpSpPr>
          <a:xfrm>
            <a:off x="485556" y="2467290"/>
            <a:ext cx="820902" cy="820902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207AA26-66EB-3BDD-BA8B-82F0CA6310A3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5" name="Graphic 27" descr="实心填充的热望">
              <a:extLst>
                <a:ext uri="{FF2B5EF4-FFF2-40B4-BE49-F238E27FC236}">
                  <a16:creationId xmlns:a16="http://schemas.microsoft.com/office/drawing/2014/main" id="{27EC2B2E-C3A2-03EB-5C02-82D8BAAE3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D9CE31-1E9A-4252-8AC1-9F8ACA1E28D9}"/>
              </a:ext>
            </a:extLst>
          </p:cNvPr>
          <p:cNvSpPr txBox="1">
            <a:spLocks/>
          </p:cNvSpPr>
          <p:nvPr/>
        </p:nvSpPr>
        <p:spPr>
          <a:xfrm>
            <a:off x="1498601" y="2698127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800" b="1" dirty="0">
                <a:solidFill>
                  <a:schemeClr val="accent2"/>
                </a:solidFill>
                <a:ea typeface="SimSun" panose="02010600030101010101" pitchFamily="2" charset="-122"/>
              </a:rPr>
              <a:t>言语：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zh-cn" sz="1800" dirty="0">
                <a:ea typeface="SimSun" panose="02010600030101010101" pitchFamily="2" charset="-122"/>
              </a:rPr>
              <a:t>嗯、继续、非常好、有人要补充吗、很好、谢谢等。</a:t>
            </a:r>
          </a:p>
          <a:p>
            <a:r>
              <a:rPr lang="zh-cn" sz="1800" b="1" dirty="0">
                <a:solidFill>
                  <a:schemeClr val="accent2"/>
                </a:solidFill>
                <a:ea typeface="SimSun" panose="02010600030101010101" pitchFamily="2" charset="-122"/>
              </a:rPr>
              <a:t>手势和肢体语言：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zh-cn" sz="1800" dirty="0">
                <a:ea typeface="SimSun" panose="02010600030101010101" pitchFamily="2" charset="-122"/>
              </a:rPr>
              <a:t>点头、保持眼神交流、开放式肢体语言</a:t>
            </a:r>
          </a:p>
          <a:p>
            <a:r>
              <a:rPr lang="zh-cn" sz="1800" b="1" dirty="0">
                <a:solidFill>
                  <a:schemeClr val="accent2"/>
                </a:solidFill>
                <a:ea typeface="SimSun" panose="02010600030101010101" pitchFamily="2" charset="-122"/>
              </a:rPr>
              <a:t>集中注意力：</a:t>
            </a:r>
          </a:p>
          <a:p>
            <a:pPr>
              <a:spcBef>
                <a:spcPts val="300"/>
              </a:spcBef>
            </a:pPr>
            <a:r>
              <a:rPr lang="zh-cn" sz="1800" dirty="0">
                <a:ea typeface="SimSun" panose="02010600030101010101" pitchFamily="2" charset="-122"/>
              </a:rPr>
              <a:t>在进行回复时，先重复别人话语中的最后一两个字词，从而让对方放心您没有分心做其他事情。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541AEB-42D1-EFA2-1B26-557BFAAB0896}"/>
              </a:ext>
            </a:extLst>
          </p:cNvPr>
          <p:cNvSpPr/>
          <p:nvPr/>
        </p:nvSpPr>
        <p:spPr>
          <a:xfrm rot="454642">
            <a:off x="7214143" y="2044192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31F4E7-33BF-994D-BB83-E5688F206090}"/>
              </a:ext>
            </a:extLst>
          </p:cNvPr>
          <p:cNvSpPr txBox="1">
            <a:spLocks/>
          </p:cNvSpPr>
          <p:nvPr/>
        </p:nvSpPr>
        <p:spPr>
          <a:xfrm>
            <a:off x="8332678" y="3076975"/>
            <a:ext cx="3373766" cy="259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zh-cn" sz="2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您还见过</a:t>
            </a:r>
            <a:r>
              <a:rPr lang="zh-CN" altLang="en-US" sz="2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引导者</a:t>
            </a:r>
            <a:r>
              <a:rPr lang="zh-cn" sz="2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在培训中用哪些其他方式鼓励您或其他人？</a:t>
            </a:r>
          </a:p>
        </p:txBody>
      </p:sp>
      <p:pic>
        <p:nvPicPr>
          <p:cNvPr id="10" name="Graphic 9" descr="实心填充的灯泡">
            <a:extLst>
              <a:ext uri="{FF2B5EF4-FFF2-40B4-BE49-F238E27FC236}">
                <a16:creationId xmlns:a16="http://schemas.microsoft.com/office/drawing/2014/main" id="{698862D8-CF1B-0C0B-2383-CBB83C2F5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26343" y="3030226"/>
            <a:ext cx="914400" cy="914400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F93EBC8-4C2E-884C-9A19-ACFD50974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第 1 课：关键</a:t>
            </a:r>
            <a:r>
              <a:rPr lang="zh-CN" altLang="en-US" dirty="0">
                <a:ea typeface="SimSun" panose="02010600030101010101" pitchFamily="2" charset="-122"/>
              </a:rPr>
              <a:t>引导</a:t>
            </a:r>
            <a:r>
              <a:rPr lang="zh-cn" dirty="0">
                <a:ea typeface="SimSun" panose="02010600030101010101" pitchFamily="2" charset="-122"/>
              </a:rPr>
              <a:t>技能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5670422-4AE6-2FDF-0695-8F22E79535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zh-cn" dirty="0">
                <a:ea typeface="SimSun" panose="02010600030101010101" pitchFamily="2" charset="-122"/>
              </a:rPr>
              <a:t>回顾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C8958BC-5C9A-1C28-8C7B-C7094E382035}"/>
              </a:ext>
            </a:extLst>
          </p:cNvPr>
          <p:cNvSpPr txBox="1">
            <a:spLocks/>
          </p:cNvSpPr>
          <p:nvPr/>
        </p:nvSpPr>
        <p:spPr>
          <a:xfrm>
            <a:off x="1498600" y="1942596"/>
            <a:ext cx="5671558" cy="37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600" dirty="0">
                <a:ea typeface="SimSun" panose="02010600030101010101" pitchFamily="2" charset="-122"/>
              </a:rPr>
              <a:t>促进参与的方式：鼓励发言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02143F8-73FB-681E-1BC1-7D2103124EFA}"/>
              </a:ext>
            </a:extLst>
          </p:cNvPr>
          <p:cNvSpPr txBox="1">
            <a:spLocks/>
          </p:cNvSpPr>
          <p:nvPr/>
        </p:nvSpPr>
        <p:spPr>
          <a:xfrm>
            <a:off x="1498600" y="2216046"/>
            <a:ext cx="4897284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sz="2400" b="1" dirty="0">
                <a:solidFill>
                  <a:schemeClr val="tx2"/>
                </a:solidFill>
                <a:ea typeface="SimSun" panose="02010600030101010101" pitchFamily="2" charset="-122"/>
              </a:rPr>
              <a:t>我们可通过以下方式鼓励发言：</a:t>
            </a:r>
          </a:p>
        </p:txBody>
      </p:sp>
    </p:spTree>
    <p:extLst>
      <p:ext uri="{BB962C8B-B14F-4D97-AF65-F5344CB8AC3E}">
        <p14:creationId xmlns:p14="http://schemas.microsoft.com/office/powerpoint/2010/main" val="139356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43" name="Graphic 27" descr="实心填充的热望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5" name="Graphic 29" descr="实心填充的问题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9" name="Graphic 30" descr="实心填充的拼图玩具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1448905" y="2498219"/>
            <a:ext cx="4647095" cy="206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16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000" dirty="0">
                <a:ea typeface="SimSun" panose="02010600030101010101" pitchFamily="2" charset="-122"/>
              </a:rPr>
              <a:t>鼓励学员更深入地思考自己或他人所说的话</a:t>
            </a:r>
          </a:p>
          <a:p>
            <a:pPr marL="285750" indent="-216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000" dirty="0">
                <a:ea typeface="SimSun" panose="02010600030101010101" pitchFamily="2" charset="-122"/>
              </a:rPr>
              <a:t>确保参与讨论的所有人都清楚刚刚讨论的内容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1498600" y="1942595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sz="2400" b="1" dirty="0">
                <a:solidFill>
                  <a:schemeClr val="tx2"/>
                </a:solidFill>
                <a:ea typeface="SimSun" panose="02010600030101010101" pitchFamily="2" charset="-122"/>
              </a:rPr>
              <a:t>总结...</a:t>
            </a:r>
          </a:p>
        </p:txBody>
      </p:sp>
      <p:pic>
        <p:nvPicPr>
          <p:cNvPr id="15" name="Graphic 14" descr="实心填充的想法">
            <a:extLst>
              <a:ext uri="{FF2B5EF4-FFF2-40B4-BE49-F238E27FC236}">
                <a16:creationId xmlns:a16="http://schemas.microsoft.com/office/drawing/2014/main" id="{EFE06D95-BE82-5ABE-FE74-A3B776E48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69582" y="3530140"/>
            <a:ext cx="3745509" cy="3745509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8EE351A-285F-DB3A-BB72-9002C3035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第 1 课：关键</a:t>
            </a:r>
            <a:r>
              <a:rPr lang="zh-CN" altLang="en-US" dirty="0">
                <a:ea typeface="SimSun" panose="02010600030101010101" pitchFamily="2" charset="-122"/>
              </a:rPr>
              <a:t>引导</a:t>
            </a:r>
            <a:r>
              <a:rPr lang="zh-cn" dirty="0">
                <a:ea typeface="SimSun" panose="02010600030101010101" pitchFamily="2" charset="-122"/>
              </a:rPr>
              <a:t>技能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4890048-45D0-D01A-8E1F-8E2E4EF73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zh-cn" dirty="0">
                <a:ea typeface="SimSun" panose="02010600030101010101" pitchFamily="2" charset="-122"/>
              </a:rPr>
              <a:t>回顾</a:t>
            </a:r>
          </a:p>
        </p:txBody>
      </p:sp>
    </p:spTree>
    <p:extLst>
      <p:ext uri="{BB962C8B-B14F-4D97-AF65-F5344CB8AC3E}">
        <p14:creationId xmlns:p14="http://schemas.microsoft.com/office/powerpoint/2010/main" val="253067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EFFE48-87CB-4BFB-7033-AFD7D6387D21}"/>
              </a:ext>
            </a:extLst>
          </p:cNvPr>
          <p:cNvSpPr/>
          <p:nvPr/>
        </p:nvSpPr>
        <p:spPr>
          <a:xfrm>
            <a:off x="3797299" y="5119503"/>
            <a:ext cx="8572501" cy="1374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6076" y="1497086"/>
            <a:ext cx="7401560" cy="247651"/>
          </a:xfrm>
        </p:spPr>
        <p:txBody>
          <a:bodyPr/>
          <a:lstStyle/>
          <a:p>
            <a:r>
              <a:rPr lang="zh-cn" sz="1600" b="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判断如何回答问题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D4E097E-C44A-6DD6-8FCA-B4AEAC604858}"/>
              </a:ext>
            </a:extLst>
          </p:cNvPr>
          <p:cNvSpPr txBox="1">
            <a:spLocks/>
          </p:cNvSpPr>
          <p:nvPr/>
        </p:nvSpPr>
        <p:spPr>
          <a:xfrm>
            <a:off x="2170798" y="1773753"/>
            <a:ext cx="723257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b="1" dirty="0">
                <a:solidFill>
                  <a:schemeClr val="tx2"/>
                </a:solidFill>
                <a:ea typeface="SimSun" panose="02010600030101010101" pitchFamily="2" charset="-122"/>
              </a:rPr>
              <a:t>学员提出问题时，</a:t>
            </a:r>
            <a:r>
              <a:rPr lang="zh-CN" altLang="en-US" b="1" dirty="0">
                <a:solidFill>
                  <a:schemeClr val="tx2"/>
                </a:solidFill>
                <a:ea typeface="SimSun" panose="02010600030101010101" pitchFamily="2" charset="-122"/>
              </a:rPr>
              <a:t>引导者</a:t>
            </a:r>
            <a:r>
              <a:rPr lang="zh-cn" b="1" dirty="0">
                <a:solidFill>
                  <a:schemeClr val="tx2"/>
                </a:solidFill>
                <a:ea typeface="SimSun" panose="02010600030101010101" pitchFamily="2" charset="-122"/>
              </a:rPr>
              <a:t>有两种处理方式...</a:t>
            </a:r>
          </a:p>
        </p:txBody>
      </p:sp>
      <p:sp>
        <p:nvSpPr>
          <p:cNvPr id="10" name="Rectangle 9" descr="Teacher with solid fill">
            <a:extLst>
              <a:ext uri="{FF2B5EF4-FFF2-40B4-BE49-F238E27FC236}">
                <a16:creationId xmlns:a16="http://schemas.microsoft.com/office/drawing/2014/main" id="{C1FC5061-A0CA-C5A9-466E-AC12EF869025}"/>
              </a:ext>
            </a:extLst>
          </p:cNvPr>
          <p:cNvSpPr/>
          <p:nvPr/>
        </p:nvSpPr>
        <p:spPr>
          <a:xfrm>
            <a:off x="647700" y="1330771"/>
            <a:ext cx="1325381" cy="132538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53725" y="2828239"/>
            <a:ext cx="2010785" cy="20107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100" b="1" dirty="0">
                <a:solidFill>
                  <a:schemeClr val="tx2"/>
                </a:solidFill>
                <a:ea typeface="SimSun" panose="02010600030101010101" pitchFamily="2" charset="-122"/>
              </a:rPr>
              <a:t>您</a:t>
            </a:r>
            <a:r>
              <a:rPr lang="zh-cn" sz="2100" b="1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不</a:t>
            </a:r>
            <a:r>
              <a:rPr lang="zh-cn" sz="2100" b="1" dirty="0">
                <a:solidFill>
                  <a:schemeClr val="tx2"/>
                </a:solidFill>
                <a:ea typeface="SimSun" panose="02010600030101010101" pitchFamily="2" charset="-122"/>
              </a:rPr>
              <a:t>知道答案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8DC0D6-6CD5-92E3-3E6B-231CF904D6D1}"/>
              </a:ext>
            </a:extLst>
          </p:cNvPr>
          <p:cNvSpPr/>
          <p:nvPr/>
        </p:nvSpPr>
        <p:spPr>
          <a:xfrm>
            <a:off x="5623610" y="2828239"/>
            <a:ext cx="2010785" cy="2010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100" b="1" dirty="0">
                <a:solidFill>
                  <a:srgbClr val="00B0F0"/>
                </a:solidFill>
                <a:ea typeface="SimSun" panose="02010600030101010101" pitchFamily="2" charset="-122"/>
              </a:rPr>
              <a:t>您</a:t>
            </a:r>
            <a:r>
              <a:rPr lang="zh-cn" sz="2100" b="1">
                <a:solidFill>
                  <a:schemeClr val="accent5"/>
                </a:solidFill>
                <a:latin typeface="+mj-lt"/>
                <a:ea typeface="SimSun" panose="02010600030101010101" pitchFamily="2" charset="-122"/>
              </a:rPr>
              <a:t>知道</a:t>
            </a:r>
            <a:br>
              <a:rPr lang="en-US" altLang="zh-CN" sz="2100" b="1">
                <a:solidFill>
                  <a:schemeClr val="accent5"/>
                </a:solidFill>
                <a:latin typeface="+mj-lt"/>
                <a:ea typeface="SimSun" panose="02010600030101010101" pitchFamily="2" charset="-122"/>
              </a:rPr>
            </a:br>
            <a:r>
              <a:rPr lang="zh-cn" sz="2100" b="1">
                <a:solidFill>
                  <a:srgbClr val="00B0F0"/>
                </a:solidFill>
                <a:ea typeface="SimSun" panose="02010600030101010101" pitchFamily="2" charset="-122"/>
              </a:rPr>
              <a:t>答</a:t>
            </a:r>
            <a:r>
              <a:rPr lang="zh-cn" sz="2100" b="1" dirty="0">
                <a:solidFill>
                  <a:srgbClr val="00B0F0"/>
                </a:solidFill>
                <a:ea typeface="SimSun" panose="02010600030101010101" pitchFamily="2" charset="-122"/>
              </a:rPr>
              <a:t>案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E1733-623A-FD26-E3F2-BD605C261E73}"/>
              </a:ext>
            </a:extLst>
          </p:cNvPr>
          <p:cNvSpPr txBox="1"/>
          <p:nvPr/>
        </p:nvSpPr>
        <p:spPr>
          <a:xfrm>
            <a:off x="2857439" y="3325800"/>
            <a:ext cx="201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反问或，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转问或，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跳过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C770F-E9CE-76AB-7BB2-32152E215086}"/>
              </a:ext>
            </a:extLst>
          </p:cNvPr>
          <p:cNvSpPr txBox="1"/>
          <p:nvPr/>
        </p:nvSpPr>
        <p:spPr>
          <a:xfrm>
            <a:off x="7827323" y="3171912"/>
            <a:ext cx="2010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回答，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反问或，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转问或，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跳过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D10A0-3C2B-3B08-E858-08F343543AA9}"/>
              </a:ext>
            </a:extLst>
          </p:cNvPr>
          <p:cNvSpPr txBox="1"/>
          <p:nvPr/>
        </p:nvSpPr>
        <p:spPr>
          <a:xfrm>
            <a:off x="5143500" y="5402047"/>
            <a:ext cx="612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i="0" u="none" strike="noStrike" cap="none" dirty="0">
                <a:solidFill>
                  <a:schemeClr val="tx2"/>
                </a:solidFill>
                <a:ea typeface="SimSun" panose="02010600030101010101" pitchFamily="2" charset="-122"/>
                <a:cs typeface="Calibri"/>
                <a:sym typeface="Calibri"/>
              </a:rPr>
              <a:t>决策目标：</a:t>
            </a:r>
          </a:p>
          <a:p>
            <a:r>
              <a:rPr lang="zh-cn" sz="2000" dirty="0">
                <a:solidFill>
                  <a:schemeClr val="tx2"/>
                </a:solidFill>
                <a:ea typeface="SimSun" panose="02010600030101010101" pitchFamily="2" charset="-122"/>
                <a:cs typeface="Calibri"/>
                <a:sym typeface="Calibri"/>
              </a:rPr>
              <a:t>努力平衡学员积极参与的需求和推进内容安排的需求</a:t>
            </a:r>
            <a:endParaRPr lang="en-US" sz="2000" dirty="0">
              <a:solidFill>
                <a:schemeClr val="tx2"/>
              </a:solidFill>
              <a:ea typeface="SimSun" panose="02010600030101010101" pitchFamily="2" charset="-122"/>
              <a:cs typeface="Calibri"/>
              <a:sym typeface="Corbel"/>
            </a:endParaRPr>
          </a:p>
        </p:txBody>
      </p:sp>
      <p:pic>
        <p:nvPicPr>
          <p:cNvPr id="20" name="Graphic 19" descr="实心填充的靶心">
            <a:extLst>
              <a:ext uri="{FF2B5EF4-FFF2-40B4-BE49-F238E27FC236}">
                <a16:creationId xmlns:a16="http://schemas.microsoft.com/office/drawing/2014/main" id="{A667EA4F-A9D1-16B8-7E0F-B2B90B3C6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600" y="5298790"/>
            <a:ext cx="914400" cy="9144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A1BBCA-AD2E-6364-13CF-9620F67B6980}"/>
              </a:ext>
            </a:extLst>
          </p:cNvPr>
          <p:cNvSpPr txBox="1">
            <a:spLocks/>
          </p:cNvSpPr>
          <p:nvPr/>
        </p:nvSpPr>
        <p:spPr>
          <a:xfrm>
            <a:off x="1498600" y="555712"/>
            <a:ext cx="7401560" cy="466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ea typeface="SimSun" panose="02010600030101010101" pitchFamily="2" charset="-122"/>
              </a:rPr>
              <a:t>第 1 课：关键</a:t>
            </a:r>
            <a:r>
              <a:rPr lang="zh-CN" altLang="en-US" dirty="0">
                <a:ea typeface="SimSun" panose="02010600030101010101" pitchFamily="2" charset="-122"/>
              </a:rPr>
              <a:t>引导</a:t>
            </a:r>
            <a:r>
              <a:rPr lang="zh-cn" dirty="0">
                <a:ea typeface="SimSun" panose="02010600030101010101" pitchFamily="2" charset="-122"/>
              </a:rPr>
              <a:t>技能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EE4EF-7D5D-5806-4D34-FE5F333A05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zh-cn" dirty="0">
                <a:ea typeface="SimSun" panose="02010600030101010101" pitchFamily="2" charset="-122"/>
              </a:rPr>
              <a:t>回顾</a:t>
            </a:r>
          </a:p>
        </p:txBody>
      </p:sp>
    </p:spTree>
    <p:extLst>
      <p:ext uri="{BB962C8B-B14F-4D97-AF65-F5344CB8AC3E}">
        <p14:creationId xmlns:p14="http://schemas.microsoft.com/office/powerpoint/2010/main" val="40525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4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D7A24-6EC3-6761-9E8B-E036389557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100" y="2469444"/>
            <a:ext cx="7972840" cy="3187118"/>
          </a:xfrm>
        </p:spPr>
        <p:txBody>
          <a:bodyPr>
            <a:normAutofit/>
          </a:bodyPr>
          <a:lstStyle/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zh-cn" sz="2400" b="0" dirty="0">
                <a:ea typeface="SimSun" panose="02010600030101010101" pitchFamily="2" charset="-122"/>
                <a:cs typeface="Calibri"/>
                <a:sym typeface="Calibri"/>
              </a:rPr>
              <a:t>知道何时分享您的故事以帮助与学员建立联系和互动</a:t>
            </a:r>
          </a:p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endParaRPr lang="en-US" sz="2400" b="0" dirty="0">
              <a:ea typeface="SimSun" panose="02010600030101010101" pitchFamily="2" charset="-122"/>
              <a:cs typeface="Calibri"/>
              <a:sym typeface="Calibri"/>
            </a:endParaRPr>
          </a:p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zh-cn" sz="2400" b="0" dirty="0">
                <a:ea typeface="SimSun" panose="02010600030101010101" pitchFamily="2" charset="-122"/>
                <a:cs typeface="Calibri"/>
                <a:sym typeface="Calibri"/>
              </a:rPr>
              <a:t>确定要练习的</a:t>
            </a:r>
            <a:r>
              <a:rPr lang="zh-CN" altLang="en-US" sz="2400" b="0" dirty="0">
                <a:ea typeface="SimSun" panose="02010600030101010101" pitchFamily="2" charset="-122"/>
                <a:cs typeface="Calibri"/>
                <a:sym typeface="Calibri"/>
              </a:rPr>
              <a:t>引导</a:t>
            </a:r>
            <a:r>
              <a:rPr lang="zh-cn" sz="2400" b="0" dirty="0">
                <a:ea typeface="SimSun" panose="02010600030101010101" pitchFamily="2" charset="-122"/>
                <a:cs typeface="Calibri"/>
                <a:sym typeface="Calibri"/>
              </a:rPr>
              <a:t>领域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B3383C-39AA-E520-28D1-D189C3FB0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439102"/>
            <a:ext cx="6572250" cy="687426"/>
          </a:xfrm>
        </p:spPr>
        <p:txBody>
          <a:bodyPr>
            <a:noAutofit/>
          </a:bodyPr>
          <a:lstStyle/>
          <a:p>
            <a:r>
              <a:rPr lang="zh-cn" dirty="0">
                <a:ea typeface="SimSun" panose="02010600030101010101" pitchFamily="2" charset="-122"/>
              </a:rPr>
              <a:t>第 2 课目标</a:t>
            </a:r>
          </a:p>
        </p:txBody>
      </p:sp>
    </p:spTree>
    <p:extLst>
      <p:ext uri="{BB962C8B-B14F-4D97-AF65-F5344CB8AC3E}">
        <p14:creationId xmlns:p14="http://schemas.microsoft.com/office/powerpoint/2010/main" val="33538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26328-B826-5AB4-2CEA-D424618CD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5055" y="555712"/>
            <a:ext cx="7401560" cy="466685"/>
          </a:xfrm>
        </p:spPr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内容安排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58A4F3-697D-B7E6-1ACA-F5B439F34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3360" y="1005693"/>
            <a:ext cx="3276600" cy="466685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ea typeface="SimSun" panose="02010600030101010101" pitchFamily="2" charset="-122"/>
              </a:rPr>
              <a:t>引导</a:t>
            </a:r>
            <a:r>
              <a:rPr lang="zh-cn" sz="1800" dirty="0">
                <a:ea typeface="SimSun" panose="02010600030101010101" pitchFamily="2" charset="-122"/>
              </a:rPr>
              <a:t>技能培训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92D2E-0245-6921-CC6F-5304D07A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379667"/>
              </p:ext>
            </p:extLst>
          </p:nvPr>
        </p:nvGraphicFramePr>
        <p:xfrm>
          <a:off x="1498600" y="1548578"/>
          <a:ext cx="9100267" cy="5039998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1449787">
                  <a:extLst>
                    <a:ext uri="{9D8B030D-6E8A-4147-A177-3AD203B41FA5}">
                      <a16:colId xmlns:a16="http://schemas.microsoft.com/office/drawing/2014/main" val="2327306952"/>
                    </a:ext>
                  </a:extLst>
                </a:gridCol>
                <a:gridCol w="7650480">
                  <a:extLst>
                    <a:ext uri="{9D8B030D-6E8A-4147-A177-3AD203B41FA5}">
                      <a16:colId xmlns:a16="http://schemas.microsoft.com/office/drawing/2014/main" val="4207249454"/>
                    </a:ext>
                  </a:extLst>
                </a:gridCol>
              </a:tblGrid>
              <a:tr h="534050">
                <a:tc>
                  <a:txBody>
                    <a:bodyPr/>
                    <a:lstStyle/>
                    <a:p>
                      <a:pPr marL="18288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baseline="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  <a:ea typeface="SimSun" panose="02010600030101010101" pitchFamily="2" charset="-122"/>
                        </a:rPr>
                        <a:t>时间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baseline="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  <a:ea typeface="SimSun" panose="02010600030101010101" pitchFamily="2" charset="-122"/>
                        </a:rPr>
                        <a:t>内容安排项目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13412"/>
                  </a:ext>
                </a:extLst>
              </a:tr>
              <a:tr h="473537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baseline="0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ea typeface="SimSun" panose="02010600030101010101" pitchFamily="2" charset="-122"/>
                        </a:rPr>
                        <a:t>0:00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开场和介绍、目标、内容安排、学习规范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257164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baseline="0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ea typeface="SimSun" panose="02010600030101010101" pitchFamily="2" charset="-122"/>
                        </a:rPr>
                        <a:t>0:10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cn" sz="1800" b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开始：“讲述故事”的力量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10366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baseline="0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ea typeface="SimSun" panose="02010600030101010101" pitchFamily="2" charset="-122"/>
                        </a:rPr>
                        <a:t>0:25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cn" sz="1800" b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为什么故事在</a:t>
                      </a:r>
                      <a:r>
                        <a:rPr lang="zh-CN" altLang="en-US" sz="1800" b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引导</a:t>
                      </a:r>
                      <a:r>
                        <a:rPr lang="zh-cn" sz="1800" b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时如此重要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172290"/>
                  </a:ext>
                </a:extLst>
              </a:tr>
              <a:tr h="582699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baseline="0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ea typeface="SimSun" panose="02010600030101010101" pitchFamily="2" charset="-122"/>
                        </a:rPr>
                        <a:t>0:35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cn" sz="1800" b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将自己的故事与他人联系起来：第一轮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58043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baseline="0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ea typeface="SimSun" panose="02010600030101010101" pitchFamily="2" charset="-122"/>
                        </a:rPr>
                        <a:t>1:20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1" baseline="0" dirty="0">
                          <a:solidFill>
                            <a:schemeClr val="tx1"/>
                          </a:solidFill>
                          <a:latin typeface="Ubuntu Light" panose="020B0304030602030204" pitchFamily="34" charset="0"/>
                          <a:ea typeface="SimSun" panose="02010600030101010101" pitchFamily="2" charset="-122"/>
                        </a:rPr>
                        <a:t>休息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10196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baseline="0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ea typeface="SimSun" panose="02010600030101010101" pitchFamily="2" charset="-122"/>
                        </a:rPr>
                        <a:t>1:25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将自己的故事与他人联系起来：第二轮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25726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baseline="0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ea typeface="SimSun" panose="02010600030101010101" pitchFamily="2" charset="-122"/>
                        </a:rPr>
                        <a:t>1:50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回顾所学内容：行动计划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86554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baseline="0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ea typeface="SimSun" panose="02010600030101010101" pitchFamily="2" charset="-122"/>
                        </a:rPr>
                        <a:t>2:00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SimSun" panose="02010600030101010101" pitchFamily="2" charset="-122"/>
                          <a:cs typeface="+mn-cs"/>
                        </a:rPr>
                        <a:t>结束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02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18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647700" y="2194250"/>
            <a:ext cx="431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学习规范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47700" y="3026453"/>
            <a:ext cx="395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sz="24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Calibri"/>
                <a:sym typeface="Calibri"/>
              </a:rPr>
              <a:t>营造</a:t>
            </a:r>
            <a:r>
              <a:rPr lang="zh-cn" sz="2400" b="1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Calibri"/>
                <a:sym typeface="Calibri"/>
              </a:rPr>
              <a:t>安全的学习环境</a:t>
            </a:r>
            <a:r>
              <a:rPr lang="zh-cn" sz="24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Calibri"/>
                <a:sym typeface="Calibri"/>
              </a:rPr>
              <a:t>，让大家互相学习，享受乐趣，并完成学习目标</a:t>
            </a:r>
            <a:endParaRPr lang="en-US" sz="2400" dirty="0">
              <a:solidFill>
                <a:schemeClr val="accent6">
                  <a:lumMod val="50000"/>
                </a:schemeClr>
              </a:solidFill>
              <a:ea typeface="SimSun" panose="02010600030101010101" pitchFamily="2" charset="-122"/>
              <a:cs typeface="Calibri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BD99E-5DC2-2DDD-4CCB-ABE914AF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学习规范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6F1EE-FF0F-8EF7-2993-4A4DA3B79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4170067-527D-9F42-D72D-B10C843E8D7E}"/>
              </a:ext>
            </a:extLst>
          </p:cNvPr>
          <p:cNvSpPr/>
          <p:nvPr/>
        </p:nvSpPr>
        <p:spPr>
          <a:xfrm rot="16589178">
            <a:off x="6741737" y="2007020"/>
            <a:ext cx="6136698" cy="677832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04342-B80C-BE92-331A-70C898D02989}"/>
              </a:ext>
            </a:extLst>
          </p:cNvPr>
          <p:cNvSpPr txBox="1"/>
          <p:nvPr/>
        </p:nvSpPr>
        <p:spPr>
          <a:xfrm>
            <a:off x="7369755" y="4325066"/>
            <a:ext cx="29727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0" algn="l" rtl="0">
              <a:spcBef>
                <a:spcPts val="600"/>
              </a:spcBef>
              <a:buSzPts val="4000"/>
              <a:buNone/>
            </a:pPr>
            <a:r>
              <a:rPr lang="zh-cn" sz="2400" dirty="0">
                <a:solidFill>
                  <a:schemeClr val="accent5"/>
                </a:solidFill>
                <a:ea typeface="SimSun" panose="02010600030101010101" pitchFamily="2" charset="-122"/>
              </a:rPr>
              <a:t>您认为哪些规范有助于营造良好的学习环境？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9D0E48-BB9E-6F51-4F96-400AD42B8B2B}"/>
              </a:ext>
            </a:extLst>
          </p:cNvPr>
          <p:cNvSpPr txBox="1"/>
          <p:nvPr/>
        </p:nvSpPr>
        <p:spPr>
          <a:xfrm>
            <a:off x="8377594" y="3149564"/>
            <a:ext cx="2400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让我们听听您的想法...</a:t>
            </a:r>
          </a:p>
        </p:txBody>
      </p:sp>
      <p:pic>
        <p:nvPicPr>
          <p:cNvPr id="25" name="Picture 24" descr="形状&#10;&#10;自动生成的描述（低置信度）">
            <a:extLst>
              <a:ext uri="{FF2B5EF4-FFF2-40B4-BE49-F238E27FC236}">
                <a16:creationId xmlns:a16="http://schemas.microsoft.com/office/drawing/2014/main" id="{3E5DD258-E8EE-1A06-8FFC-1E63DC2F75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86" y="3241261"/>
            <a:ext cx="544489" cy="8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647700" y="2194250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我们的学习规范</a:t>
            </a:r>
            <a:endParaRPr lang="en-US" sz="3600" dirty="0">
              <a:solidFill>
                <a:schemeClr val="tx2"/>
              </a:solidFill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47700" y="3026453"/>
            <a:ext cx="53263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4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Calibri"/>
                <a:sym typeface="Calibri"/>
              </a:rPr>
              <a:t>[规范]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400" b="0" i="0" u="none" strike="noStrike" cap="none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Calibri"/>
                <a:sym typeface="Calibri"/>
              </a:rPr>
              <a:t>[规范]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400" b="0" i="0" u="none" strike="noStrike" cap="none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Calibri"/>
                <a:sym typeface="Calibri"/>
              </a:rPr>
              <a:t>[规范]</a:t>
            </a:r>
            <a:endParaRPr lang="en-US" sz="2400" b="0" i="0" u="none" strike="noStrike" cap="none" dirty="0">
              <a:solidFill>
                <a:schemeClr val="accent6">
                  <a:lumMod val="50000"/>
                </a:schemeClr>
              </a:solidFill>
              <a:ea typeface="SimSun" panose="02010600030101010101" pitchFamily="2" charset="-122"/>
              <a:cs typeface="Arial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BD99E-5DC2-2DDD-4CCB-ABE914AF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学习规范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6F1EE-FF0F-8EF7-2993-4A4DA3B79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454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BC427-1C99-5A17-3786-67E6D28DB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充分利用 Zoom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88ED0-E187-6E34-84FF-C3771E343E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ea typeface="SimSun" panose="02010600030101010101" pitchFamily="2" charset="-122"/>
            </a:endParaRPr>
          </a:p>
        </p:txBody>
      </p:sp>
      <p:pic>
        <p:nvPicPr>
          <p:cNvPr id="6" name="Google Shape;179;p10">
            <a:extLst>
              <a:ext uri="{FF2B5EF4-FFF2-40B4-BE49-F238E27FC236}">
                <a16:creationId xmlns:a16="http://schemas.microsoft.com/office/drawing/2014/main" id="{8CCE40A9-E928-83A8-1CB3-4347F9BD98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2251" y="2610862"/>
            <a:ext cx="3843964" cy="194710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181;p10">
            <a:extLst>
              <a:ext uri="{FF2B5EF4-FFF2-40B4-BE49-F238E27FC236}">
                <a16:creationId xmlns:a16="http://schemas.microsoft.com/office/drawing/2014/main" id="{A2F78A64-0030-3A03-4C6F-2C533B354A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022" r="4356"/>
          <a:stretch/>
        </p:blipFill>
        <p:spPr>
          <a:xfrm>
            <a:off x="8194040" y="2720482"/>
            <a:ext cx="3475002" cy="183748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7215C-EE55-42B4-5557-1E552F7F974D}"/>
              </a:ext>
            </a:extLst>
          </p:cNvPr>
          <p:cNvSpPr txBox="1"/>
          <p:nvPr/>
        </p:nvSpPr>
        <p:spPr>
          <a:xfrm>
            <a:off x="750274" y="4822412"/>
            <a:ext cx="27041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300" b="1" dirty="0">
                <a:solidFill>
                  <a:schemeClr val="bg1"/>
                </a:solidFill>
                <a:ea typeface="SimSun" panose="02010600030101010101" pitchFamily="2" charset="-122"/>
              </a:rPr>
              <a:t>隐藏式字幕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8559C-3311-334F-BE2F-FA3744D43400}"/>
              </a:ext>
            </a:extLst>
          </p:cNvPr>
          <p:cNvSpPr txBox="1"/>
          <p:nvPr/>
        </p:nvSpPr>
        <p:spPr>
          <a:xfrm>
            <a:off x="4314048" y="4802832"/>
            <a:ext cx="302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300" b="1" dirty="0">
                <a:solidFill>
                  <a:schemeClr val="bg1"/>
                </a:solidFill>
                <a:ea typeface="SimSun" panose="02010600030101010101" pitchFamily="2" charset="-122"/>
              </a:rPr>
              <a:t>举手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4EA91-F2EA-E5E9-D257-6235363FDA28}"/>
              </a:ext>
            </a:extLst>
          </p:cNvPr>
          <p:cNvSpPr txBox="1"/>
          <p:nvPr/>
        </p:nvSpPr>
        <p:spPr>
          <a:xfrm>
            <a:off x="8421357" y="4802831"/>
            <a:ext cx="302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300" b="1" dirty="0">
                <a:solidFill>
                  <a:schemeClr val="bg1"/>
                </a:solidFill>
                <a:ea typeface="SimSun" panose="02010600030101010101" pitchFamily="2" charset="-122"/>
              </a:rPr>
              <a:t>聊天窗口</a:t>
            </a:r>
          </a:p>
        </p:txBody>
      </p:sp>
      <p:pic>
        <p:nvPicPr>
          <p:cNvPr id="5" name="Google Shape;178;p10">
            <a:extLst>
              <a:ext uri="{FF2B5EF4-FFF2-40B4-BE49-F238E27FC236}">
                <a16:creationId xmlns:a16="http://schemas.microsoft.com/office/drawing/2014/main" id="{0D3FFD8B-216B-5724-2B8A-5CC3EFA588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215" r="4815"/>
          <a:stretch/>
        </p:blipFill>
        <p:spPr>
          <a:xfrm>
            <a:off x="751530" y="2815523"/>
            <a:ext cx="2702895" cy="174244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8573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89F9B-A9A8-157D-DD36-3CDF753C6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2345" y="555712"/>
            <a:ext cx="7401560" cy="466685"/>
          </a:xfrm>
        </p:spPr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“讲述故事”的力量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C9BFFF-DA41-C67E-6ECB-585571F1F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ea typeface="SimSun" panose="02010600030101010101" pitchFamily="2" charset="-122"/>
            </a:endParaRPr>
          </a:p>
        </p:txBody>
      </p:sp>
      <p:pic>
        <p:nvPicPr>
          <p:cNvPr id="2" name="Google Shape;261;p11">
            <a:extLst>
              <a:ext uri="{FF2B5EF4-FFF2-40B4-BE49-F238E27FC236}">
                <a16:creationId xmlns:a16="http://schemas.microsoft.com/office/drawing/2014/main" id="{C1EDCB4E-95DE-E48C-5042-9146120C30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1821767"/>
            <a:ext cx="6624068" cy="3675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B872B572-C0F3-CA15-BE84-25D76FFBF40F}"/>
              </a:ext>
            </a:extLst>
          </p:cNvPr>
          <p:cNvSpPr/>
          <p:nvPr/>
        </p:nvSpPr>
        <p:spPr>
          <a:xfrm rot="454642">
            <a:off x="7629501" y="2044192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7345BE5-4233-C9D3-A9AF-3B1330A9FCF6}"/>
              </a:ext>
            </a:extLst>
          </p:cNvPr>
          <p:cNvSpPr txBox="1">
            <a:spLocks/>
          </p:cNvSpPr>
          <p:nvPr/>
        </p:nvSpPr>
        <p:spPr>
          <a:xfrm>
            <a:off x="8659269" y="3832694"/>
            <a:ext cx="2885031" cy="1131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zh-CN" altLang="en-US" sz="2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您能回想起视频中哪些内容</a:t>
            </a:r>
            <a:r>
              <a:rPr lang="zh-cn" sz="2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？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55BA313-8DD3-15CE-38FE-FB0759AAB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5137" y="2821488"/>
            <a:ext cx="768343" cy="8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EBC643-3B57-A1BC-54DE-F9DCB96F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2345" y="555712"/>
            <a:ext cx="7401560" cy="466685"/>
          </a:xfrm>
        </p:spPr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“讲述故事”的力量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B025E6-33B9-8992-3968-2D63F9C70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3479" y="2079626"/>
            <a:ext cx="3070188" cy="350164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EA84A5-8C25-893E-3579-7DB1600B80DB}"/>
              </a:ext>
            </a:extLst>
          </p:cNvPr>
          <p:cNvSpPr txBox="1">
            <a:spLocks/>
          </p:cNvSpPr>
          <p:nvPr/>
        </p:nvSpPr>
        <p:spPr>
          <a:xfrm>
            <a:off x="4420943" y="1527087"/>
            <a:ext cx="2955260" cy="46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zh-cn" dirty="0">
                <a:ea typeface="SimSun" panose="02010600030101010101" pitchFamily="2" charset="-122"/>
              </a:rPr>
              <a:t>建立联系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4E274D-97F4-F71A-8C37-F95FBC356817}"/>
              </a:ext>
            </a:extLst>
          </p:cNvPr>
          <p:cNvSpPr txBox="1">
            <a:spLocks/>
          </p:cNvSpPr>
          <p:nvPr/>
        </p:nvSpPr>
        <p:spPr>
          <a:xfrm>
            <a:off x="7509637" y="2748465"/>
            <a:ext cx="2955260" cy="46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cn" dirty="0">
                <a:ea typeface="SimSun" panose="02010600030101010101" pitchFamily="2" charset="-122"/>
              </a:rPr>
              <a:t>将大家联结在一起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41BC324-0788-DD93-6F3A-9990537B7921}"/>
              </a:ext>
            </a:extLst>
          </p:cNvPr>
          <p:cNvSpPr txBox="1">
            <a:spLocks/>
          </p:cNvSpPr>
          <p:nvPr/>
        </p:nvSpPr>
        <p:spPr>
          <a:xfrm>
            <a:off x="7509637" y="4474533"/>
            <a:ext cx="2955260" cy="46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cn" dirty="0">
                <a:ea typeface="SimSun" panose="02010600030101010101" pitchFamily="2" charset="-122"/>
              </a:rPr>
              <a:t>最宝贵的资产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7714E1-13B8-9470-5AF2-D8FD064A2F36}"/>
              </a:ext>
            </a:extLst>
          </p:cNvPr>
          <p:cNvSpPr txBox="1">
            <a:spLocks/>
          </p:cNvSpPr>
          <p:nvPr/>
        </p:nvSpPr>
        <p:spPr>
          <a:xfrm>
            <a:off x="4420943" y="5667947"/>
            <a:ext cx="2955260" cy="81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zh-cn" dirty="0">
                <a:ea typeface="SimSun" panose="02010600030101010101" pitchFamily="2" charset="-122"/>
              </a:rPr>
              <a:t>分享有助于与</a:t>
            </a:r>
            <a:r>
              <a:rPr lang="zh-cn">
                <a:ea typeface="SimSun" panose="02010600030101010101" pitchFamily="2" charset="-122"/>
              </a:rPr>
              <a:t>听众</a:t>
            </a:r>
            <a:br>
              <a:rPr lang="en-US" altLang="zh-CN">
                <a:ea typeface="SimSun" panose="02010600030101010101" pitchFamily="2" charset="-122"/>
              </a:rPr>
            </a:br>
            <a:r>
              <a:rPr lang="zh-cn">
                <a:ea typeface="SimSun" panose="02010600030101010101" pitchFamily="2" charset="-122"/>
              </a:rPr>
              <a:t>建</a:t>
            </a:r>
            <a:r>
              <a:rPr lang="zh-cn" dirty="0">
                <a:ea typeface="SimSun" panose="02010600030101010101" pitchFamily="2" charset="-122"/>
              </a:rPr>
              <a:t>立联系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4939DC5-87E7-3524-9765-260B92C14FB4}"/>
              </a:ext>
            </a:extLst>
          </p:cNvPr>
          <p:cNvSpPr txBox="1">
            <a:spLocks/>
          </p:cNvSpPr>
          <p:nvPr/>
        </p:nvSpPr>
        <p:spPr>
          <a:xfrm>
            <a:off x="1193042" y="2631506"/>
            <a:ext cx="2955260" cy="87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zh-CN" altLang="en-US" dirty="0">
                <a:ea typeface="SimSun" panose="02010600030101010101" pitchFamily="2" charset="-122"/>
              </a:rPr>
              <a:t>真诚勇敢</a:t>
            </a:r>
            <a:r>
              <a:rPr lang="zh-cn" dirty="0">
                <a:ea typeface="SimSun" panose="02010600030101010101" pitchFamily="2" charset="-122"/>
              </a:rPr>
              <a:t>会带来力量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15CACCC-846C-D39F-F292-4CF512E57233}"/>
              </a:ext>
            </a:extLst>
          </p:cNvPr>
          <p:cNvSpPr txBox="1">
            <a:spLocks/>
          </p:cNvSpPr>
          <p:nvPr/>
        </p:nvSpPr>
        <p:spPr>
          <a:xfrm>
            <a:off x="1810585" y="4273145"/>
            <a:ext cx="2337717" cy="84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zh-CN" altLang="en-US">
                <a:ea typeface="SimSun" panose="02010600030101010101" pitchFamily="2" charset="-122"/>
              </a:rPr>
              <a:t>真诚勇敢</a:t>
            </a:r>
            <a:r>
              <a:rPr lang="zh-cn">
                <a:ea typeface="SimSun" panose="02010600030101010101" pitchFamily="2" charset="-122"/>
              </a:rPr>
              <a:t>的</a:t>
            </a:r>
            <a:r>
              <a:rPr lang="zh-cn" dirty="0">
                <a:ea typeface="SimSun" panose="02010600030101010101" pitchFamily="2" charset="-122"/>
              </a:rPr>
              <a:t>行为</a:t>
            </a:r>
          </a:p>
        </p:txBody>
      </p:sp>
    </p:spTree>
    <p:extLst>
      <p:ext uri="{BB962C8B-B14F-4D97-AF65-F5344CB8AC3E}">
        <p14:creationId xmlns:p14="http://schemas.microsoft.com/office/powerpoint/2010/main" val="377979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1A3D15-3399-542E-1A30-762BC27D28A5}"/>
              </a:ext>
            </a:extLst>
          </p:cNvPr>
          <p:cNvSpPr txBox="1"/>
          <p:nvPr/>
        </p:nvSpPr>
        <p:spPr>
          <a:xfrm>
            <a:off x="463828" y="3167390"/>
            <a:ext cx="695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本课程正在录制中</a:t>
            </a:r>
          </a:p>
        </p:txBody>
      </p:sp>
    </p:spTree>
    <p:extLst>
      <p:ext uri="{BB962C8B-B14F-4D97-AF65-F5344CB8AC3E}">
        <p14:creationId xmlns:p14="http://schemas.microsoft.com/office/powerpoint/2010/main" val="243249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EBC643-3B57-A1BC-54DE-F9DCB96F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6098" y="555712"/>
            <a:ext cx="7401560" cy="466685"/>
          </a:xfrm>
        </p:spPr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“讲述故事”的力量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80834CE-9478-4CD3-CFA9-484F7A4CFDA0}"/>
              </a:ext>
            </a:extLst>
          </p:cNvPr>
          <p:cNvSpPr/>
          <p:nvPr/>
        </p:nvSpPr>
        <p:spPr>
          <a:xfrm rot="810587">
            <a:off x="-2099926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SimSu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EB363-400A-18E0-5EAE-7DEE9C1226EF}"/>
              </a:ext>
            </a:extLst>
          </p:cNvPr>
          <p:cNvSpPr txBox="1"/>
          <p:nvPr/>
        </p:nvSpPr>
        <p:spPr>
          <a:xfrm>
            <a:off x="800101" y="2839689"/>
            <a:ext cx="279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我们为什么喜欢讲故事？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6F93A7-EF6A-E672-8222-440A7E6D6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6202" y="2041451"/>
            <a:ext cx="3927915" cy="4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67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EBC643-3B57-A1BC-54DE-F9DCB96F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6097" y="555712"/>
            <a:ext cx="7401560" cy="466685"/>
          </a:xfrm>
        </p:spPr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“讲述故事”的力量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80834CE-9478-4CD3-CFA9-484F7A4CFDA0}"/>
              </a:ext>
            </a:extLst>
          </p:cNvPr>
          <p:cNvSpPr/>
          <p:nvPr/>
        </p:nvSpPr>
        <p:spPr>
          <a:xfrm rot="810587">
            <a:off x="-2099926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SimSu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EB363-400A-18E0-5EAE-7DEE9C1226EF}"/>
              </a:ext>
            </a:extLst>
          </p:cNvPr>
          <p:cNvSpPr txBox="1"/>
          <p:nvPr/>
        </p:nvSpPr>
        <p:spPr>
          <a:xfrm>
            <a:off x="800100" y="2839689"/>
            <a:ext cx="2875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我们为什么喜欢讲故事？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0372759-BC64-D8F3-CBCB-567D36A212E5}"/>
              </a:ext>
            </a:extLst>
          </p:cNvPr>
          <p:cNvSpPr txBox="1">
            <a:spLocks/>
          </p:cNvSpPr>
          <p:nvPr/>
        </p:nvSpPr>
        <p:spPr>
          <a:xfrm>
            <a:off x="6505020" y="2583713"/>
            <a:ext cx="3651034" cy="255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sz="2100" dirty="0">
                <a:ea typeface="SimSun" panose="02010600030101010101" pitchFamily="2" charset="-122"/>
              </a:rPr>
              <a:t>故事有助于建立理解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sz="2100" dirty="0">
                <a:ea typeface="SimSun" panose="02010600030101010101" pitchFamily="2" charset="-122"/>
              </a:rPr>
              <a:t>故事可引起共情（理解和体会他人感受的能力）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sz="2100" dirty="0">
                <a:ea typeface="SimSun" panose="02010600030101010101" pitchFamily="2" charset="-122"/>
              </a:rPr>
              <a:t>故事有助于说明复杂和困难的情况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12CF8ED-8C46-84D9-4024-2C3603A7E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0057" y="5198236"/>
            <a:ext cx="1380206" cy="16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00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C1200-C1CF-ED49-EC6E-4936112B3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2741574"/>
            <a:ext cx="6572250" cy="687426"/>
          </a:xfrm>
        </p:spPr>
        <p:txBody>
          <a:bodyPr>
            <a:normAutofit lnSpcReduction="10000"/>
          </a:bodyPr>
          <a:lstStyle/>
          <a:p>
            <a:r>
              <a:rPr lang="zh-cn" dirty="0">
                <a:ea typeface="SimSun" panose="02010600030101010101" pitchFamily="2" charset="-122"/>
              </a:rPr>
              <a:t>准备工作：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28623-C11A-2766-D76E-4E5D182BF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50" y="3324331"/>
            <a:ext cx="9410700" cy="571500"/>
          </a:xfrm>
        </p:spPr>
        <p:txBody>
          <a:bodyPr>
            <a:normAutofit/>
          </a:bodyPr>
          <a:lstStyle/>
          <a:p>
            <a:r>
              <a:rPr lang="zh-cn" dirty="0">
                <a:ea typeface="SimSun" panose="02010600030101010101" pitchFamily="2" charset="-122"/>
              </a:rPr>
              <a:t>“写出您的故事”</a:t>
            </a:r>
            <a:r>
              <a:rPr lang="zh-CN" altLang="en-US" dirty="0">
                <a:ea typeface="SimSun" panose="02010600030101010101" pitchFamily="2" charset="-122"/>
              </a:rPr>
              <a:t>练习题</a:t>
            </a:r>
            <a:endParaRPr lang="zh-cn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8718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2CD8DAF-817A-0AA8-7AAC-486F7B98583C}"/>
              </a:ext>
            </a:extLst>
          </p:cNvPr>
          <p:cNvSpPr txBox="1">
            <a:spLocks/>
          </p:cNvSpPr>
          <p:nvPr/>
        </p:nvSpPr>
        <p:spPr>
          <a:xfrm>
            <a:off x="1179702" y="2843165"/>
            <a:ext cx="5976471" cy="117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800" dirty="0">
                <a:solidFill>
                  <a:schemeClr val="tx2"/>
                </a:solidFill>
                <a:ea typeface="SimSun" panose="02010600030101010101" pitchFamily="2" charset="-122"/>
              </a:rPr>
              <a:t>准备工作：</a:t>
            </a:r>
          </a:p>
          <a:p>
            <a:r>
              <a:rPr lang="zh-cn" sz="28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培训师示例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AE1E24-9CB6-7C3C-4731-104849684418}"/>
              </a:ext>
            </a:extLst>
          </p:cNvPr>
          <p:cNvSpPr/>
          <p:nvPr/>
        </p:nvSpPr>
        <p:spPr>
          <a:xfrm rot="454642">
            <a:off x="5747535" y="3107448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A8FD352-7B40-CAA4-EF8F-03C27F1B2720}"/>
              </a:ext>
            </a:extLst>
          </p:cNvPr>
          <p:cNvSpPr txBox="1">
            <a:spLocks/>
          </p:cNvSpPr>
          <p:nvPr/>
        </p:nvSpPr>
        <p:spPr>
          <a:xfrm>
            <a:off x="7353601" y="4472179"/>
            <a:ext cx="4390784" cy="59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zh-cn" sz="2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您学到了什么？</a:t>
            </a:r>
          </a:p>
        </p:txBody>
      </p:sp>
      <p:pic>
        <p:nvPicPr>
          <p:cNvPr id="6" name="Graphic 5" descr="实心填充的基本形状">
            <a:extLst>
              <a:ext uri="{FF2B5EF4-FFF2-40B4-BE49-F238E27FC236}">
                <a16:creationId xmlns:a16="http://schemas.microsoft.com/office/drawing/2014/main" id="{F6B516D8-EA85-5C44-C31F-27B5156CE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9201" y="4203243"/>
            <a:ext cx="914400" cy="914400"/>
          </a:xfrm>
          <a:prstGeom prst="rect">
            <a:avLst/>
          </a:prstGeom>
        </p:spPr>
      </p:pic>
      <p:pic>
        <p:nvPicPr>
          <p:cNvPr id="7" name="Graphic 6" descr="实心填充的铅笔">
            <a:extLst>
              <a:ext uri="{FF2B5EF4-FFF2-40B4-BE49-F238E27FC236}">
                <a16:creationId xmlns:a16="http://schemas.microsoft.com/office/drawing/2014/main" id="{0B3EE257-15C4-DE90-AF53-FB11D672C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566" y="2800895"/>
            <a:ext cx="506136" cy="5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2CD8DAF-817A-0AA8-7AAC-486F7B98583C}"/>
              </a:ext>
            </a:extLst>
          </p:cNvPr>
          <p:cNvSpPr txBox="1">
            <a:spLocks/>
          </p:cNvSpPr>
          <p:nvPr/>
        </p:nvSpPr>
        <p:spPr>
          <a:xfrm>
            <a:off x="1598501" y="2843165"/>
            <a:ext cx="5976471" cy="1510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8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目标：</a:t>
            </a:r>
          </a:p>
          <a:p>
            <a:r>
              <a:rPr lang="zh-cn" dirty="0">
                <a:latin typeface="+mj-lt"/>
                <a:ea typeface="SimSun" panose="02010600030101010101" pitchFamily="2" charset="-122"/>
              </a:rPr>
              <a:t>在需要时讲述我们的故事。</a:t>
            </a:r>
          </a:p>
        </p:txBody>
      </p:sp>
      <p:pic>
        <p:nvPicPr>
          <p:cNvPr id="7" name="Graphic 6" descr="实心填充的靶心">
            <a:extLst>
              <a:ext uri="{FF2B5EF4-FFF2-40B4-BE49-F238E27FC236}">
                <a16:creationId xmlns:a16="http://schemas.microsoft.com/office/drawing/2014/main" id="{4D01068E-2F7B-CD44-5377-AEBB30DB0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440" y="28431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59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111E37-0293-C4F6-7CD9-7A709947C3B3}"/>
              </a:ext>
            </a:extLst>
          </p:cNvPr>
          <p:cNvSpPr txBox="1"/>
          <p:nvPr/>
        </p:nvSpPr>
        <p:spPr>
          <a:xfrm>
            <a:off x="1901214" y="3429000"/>
            <a:ext cx="628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我们来练习一下吧！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7235E-BF5E-C924-DB48-5698E74F9967}"/>
              </a:ext>
            </a:extLst>
          </p:cNvPr>
          <p:cNvGrpSpPr/>
          <p:nvPr/>
        </p:nvGrpSpPr>
        <p:grpSpPr>
          <a:xfrm>
            <a:off x="697508" y="3206634"/>
            <a:ext cx="1080492" cy="1080492"/>
            <a:chOff x="622417" y="662444"/>
            <a:chExt cx="1054100" cy="1054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6D0C3-3CF8-A622-84C9-5675E8AB17F8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实心填充的铅笔">
              <a:extLst>
                <a:ext uri="{FF2B5EF4-FFF2-40B4-BE49-F238E27FC236}">
                  <a16:creationId xmlns:a16="http://schemas.microsoft.com/office/drawing/2014/main" id="{6A29D62B-8CEA-FC8F-1E3A-BFEEC95A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pic>
        <p:nvPicPr>
          <p:cNvPr id="17" name="Picture 16" descr="文本&#10;&#10;自动生成的描述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8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文本&#10;&#10;自动生成的描述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697508" y="2441864"/>
            <a:ext cx="7428264" cy="377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b="1" dirty="0">
                <a:ea typeface="SimSun" panose="02010600030101010101" pitchFamily="2" charset="-122"/>
              </a:rPr>
              <a:t>各自阅读分配给您的场景并回答以下问题：</a:t>
            </a:r>
          </a:p>
          <a:p>
            <a:pPr marL="4572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dirty="0">
                <a:ea typeface="SimSun" panose="02010600030101010101" pitchFamily="2" charset="-122"/>
              </a:rPr>
              <a:t>学员问了什么问题？</a:t>
            </a:r>
          </a:p>
          <a:p>
            <a:pPr marL="4572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dirty="0">
                <a:ea typeface="SimSun" panose="02010600030101010101" pitchFamily="2" charset="-122"/>
              </a:rPr>
              <a:t>您会为学员提供什么建议？</a:t>
            </a:r>
          </a:p>
          <a:p>
            <a:pPr marL="4572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dirty="0">
                <a:ea typeface="SimSun" panose="02010600030101010101" pitchFamily="2" charset="-122"/>
              </a:rPr>
              <a:t>您会向学员讲述什么故事来帮助他们理解？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8ADFE-A202-27D5-355E-F4C8722C8282}"/>
              </a:ext>
            </a:extLst>
          </p:cNvPr>
          <p:cNvSpPr txBox="1"/>
          <p:nvPr/>
        </p:nvSpPr>
        <p:spPr>
          <a:xfrm>
            <a:off x="697508" y="1856137"/>
            <a:ext cx="539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dirty="0">
                <a:solidFill>
                  <a:schemeClr val="tx2"/>
                </a:solidFill>
                <a:ea typeface="SimSun" panose="02010600030101010101" pitchFamily="2" charset="-122"/>
              </a:rPr>
              <a:t>对于您的分配场景...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A04A5-2214-6301-ACF4-67C0F1A30AC0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我们来练习一下吧！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CB98A4-5B62-92AE-22F0-1E11384065A1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6674EC-17D1-A28A-8051-98C1EC0A7311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7" name="Graphic 6" descr="实心填充的铅笔">
              <a:extLst>
                <a:ext uri="{FF2B5EF4-FFF2-40B4-BE49-F238E27FC236}">
                  <a16:creationId xmlns:a16="http://schemas.microsoft.com/office/drawing/2014/main" id="{962C7CA7-4D55-F497-D002-21039BC1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50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155D0FF-DDA0-D770-8672-8F6D40E771E2}"/>
              </a:ext>
            </a:extLst>
          </p:cNvPr>
          <p:cNvSpPr/>
          <p:nvPr/>
        </p:nvSpPr>
        <p:spPr>
          <a:xfrm rot="454642">
            <a:off x="-857468" y="171160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1338565" y="3849267"/>
            <a:ext cx="3301274" cy="9036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分组讨论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1AF5EE4-879E-B470-2709-3F8BDB6B8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7056" y="2587040"/>
            <a:ext cx="1324293" cy="1072265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3605E47-5638-D48F-9FF6-ED8A5E4EDB9A}"/>
              </a:ext>
            </a:extLst>
          </p:cNvPr>
          <p:cNvSpPr txBox="1">
            <a:spLocks/>
          </p:cNvSpPr>
          <p:nvPr/>
        </p:nvSpPr>
        <p:spPr>
          <a:xfrm>
            <a:off x="6951519" y="2587040"/>
            <a:ext cx="3681648" cy="266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sz="2100" dirty="0">
                <a:ea typeface="SimSun" panose="02010600030101010101" pitchFamily="2" charset="-122"/>
              </a:rPr>
              <a:t>分享您对</a:t>
            </a:r>
            <a:r>
              <a:rPr lang="zh-CN" altLang="en-US" sz="2100" dirty="0">
                <a:ea typeface="SimSun" panose="02010600030101010101" pitchFamily="2" charset="-122"/>
              </a:rPr>
              <a:t>练习题</a:t>
            </a:r>
            <a:r>
              <a:rPr lang="zh-cn" sz="2100" dirty="0">
                <a:ea typeface="SimSun" panose="02010600030101010101" pitchFamily="2" charset="-122"/>
              </a:rPr>
              <a:t>问题的回答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ea typeface="SimSun" panose="02010600030101010101" pitchFamily="2" charset="-122"/>
            </a:endParaRP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sz="2100" dirty="0">
                <a:ea typeface="SimSun" panose="02010600030101010101" pitchFamily="2" charset="-122"/>
              </a:rPr>
              <a:t>选择小组中的一员，并在休息后与其中一名培训师针对相应场景进行角色扮演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83514-277A-ACB2-380D-0EEE6C5FEDF4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我们来练习一下吧！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9953BE-5410-588A-D546-0CD5D5794442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44765C-88BB-4ECB-AEAE-EFFD4F5732FC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6" name="Graphic 5" descr="实心填充的铅笔">
              <a:extLst>
                <a:ext uri="{FF2B5EF4-FFF2-40B4-BE49-F238E27FC236}">
                  <a16:creationId xmlns:a16="http://schemas.microsoft.com/office/drawing/2014/main" id="{36A37FEC-5B87-B9A7-1171-8497944C0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30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B1DF1-8F71-B322-608E-7EC3E705A529}"/>
              </a:ext>
            </a:extLst>
          </p:cNvPr>
          <p:cNvSpPr txBox="1"/>
          <p:nvPr/>
        </p:nvSpPr>
        <p:spPr>
          <a:xfrm>
            <a:off x="5145563" y="951131"/>
            <a:ext cx="194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休息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E9D39-058F-0588-5F0F-FCBDCA7DA04F}"/>
              </a:ext>
            </a:extLst>
          </p:cNvPr>
          <p:cNvSpPr txBox="1"/>
          <p:nvPr/>
        </p:nvSpPr>
        <p:spPr>
          <a:xfrm>
            <a:off x="5221763" y="1484531"/>
            <a:ext cx="179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imSun" panose="02010600030101010101" pitchFamily="2" charset="-122"/>
              </a:rPr>
              <a:t>5 分钟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F921D1-7B8F-0422-08E6-334C40264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3432" y="684430"/>
            <a:ext cx="609935" cy="15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0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111E37-0293-C4F6-7CD9-7A709947C3B3}"/>
              </a:ext>
            </a:extLst>
          </p:cNvPr>
          <p:cNvSpPr txBox="1"/>
          <p:nvPr/>
        </p:nvSpPr>
        <p:spPr>
          <a:xfrm>
            <a:off x="1901214" y="3429000"/>
            <a:ext cx="628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角色扮演练习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7235E-BF5E-C924-DB48-5698E74F9967}"/>
              </a:ext>
            </a:extLst>
          </p:cNvPr>
          <p:cNvGrpSpPr/>
          <p:nvPr/>
        </p:nvGrpSpPr>
        <p:grpSpPr>
          <a:xfrm>
            <a:off x="697508" y="3206634"/>
            <a:ext cx="1080492" cy="1080492"/>
            <a:chOff x="622417" y="662444"/>
            <a:chExt cx="1054100" cy="1054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6D0C3-3CF8-A622-84C9-5675E8AB17F8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13" name="Graphic 12" descr="实心填充的铅笔">
              <a:extLst>
                <a:ext uri="{FF2B5EF4-FFF2-40B4-BE49-F238E27FC236}">
                  <a16:creationId xmlns:a16="http://schemas.microsoft.com/office/drawing/2014/main" id="{6A29D62B-8CEA-FC8F-1E3A-BFEEC95A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pic>
        <p:nvPicPr>
          <p:cNvPr id="17" name="Picture 16" descr="文本&#10;&#10;自动生成的描述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6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6BB26E-0D5D-94EC-DC1B-17B0AE378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889677"/>
            <a:ext cx="6572250" cy="687426"/>
          </a:xfrm>
        </p:spPr>
        <p:txBody>
          <a:bodyPr>
            <a:normAutofit lnSpcReduction="10000"/>
          </a:bodyPr>
          <a:lstStyle/>
          <a:p>
            <a:r>
              <a:rPr lang="zh-cn" sz="44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Ubuntu"/>
                <a:sym typeface="Ubuntu"/>
              </a:rPr>
              <a:t>欢迎</a:t>
            </a:r>
            <a:endParaRPr lang="en-US" sz="40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Ubuntu"/>
              <a:sym typeface="Ubuntu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4D09-2C39-3275-FFA1-BFFA3BBB3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50" y="3043030"/>
            <a:ext cx="4161223" cy="1581978"/>
          </a:xfrm>
        </p:spPr>
        <p:txBody>
          <a:bodyPr>
            <a:normAutofit/>
          </a:bodyPr>
          <a:lstStyle/>
          <a:p>
            <a:r>
              <a:rPr lang="zh-cn" sz="3200" dirty="0">
                <a:ea typeface="SimSun" panose="02010600030101010101" pitchFamily="2" charset="-122"/>
              </a:rPr>
              <a:t>你们当中有多少人喜欢讲故事？</a:t>
            </a:r>
          </a:p>
        </p:txBody>
      </p:sp>
    </p:spTree>
    <p:extLst>
      <p:ext uri="{BB962C8B-B14F-4D97-AF65-F5344CB8AC3E}">
        <p14:creationId xmlns:p14="http://schemas.microsoft.com/office/powerpoint/2010/main" val="196791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文本&#10;&#10;自动生成的描述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60" y="3581400"/>
            <a:ext cx="3998940" cy="466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b="1" dirty="0">
                <a:solidFill>
                  <a:schemeClr val="accent2"/>
                </a:solidFill>
                <a:ea typeface="SimSun" panose="02010600030101010101" pitchFamily="2" charset="-122"/>
              </a:rPr>
              <a:t>我们来观察...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477928" y="2773306"/>
            <a:ext cx="4571763" cy="229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sz="2800" b="1" dirty="0">
                <a:ea typeface="SimSun" panose="02010600030101010101" pitchFamily="2" charset="-122"/>
              </a:rPr>
              <a:t>旁观的学员：</a:t>
            </a:r>
          </a:p>
          <a:p>
            <a:pPr>
              <a:lnSpc>
                <a:spcPct val="110000"/>
              </a:lnSpc>
            </a:pPr>
            <a:r>
              <a:rPr lang="zh-cn" sz="2800" dirty="0">
                <a:ea typeface="SimSun" panose="02010600030101010101" pitchFamily="2" charset="-122"/>
              </a:rPr>
              <a:t>请注意志愿者如何使用他们的故事来回答问题</a:t>
            </a:r>
          </a:p>
        </p:txBody>
      </p:sp>
      <p:pic>
        <p:nvPicPr>
          <p:cNvPr id="4" name="Graphic 3" descr="实心填充的眼睛">
            <a:extLst>
              <a:ext uri="{FF2B5EF4-FFF2-40B4-BE49-F238E27FC236}">
                <a16:creationId xmlns:a16="http://schemas.microsoft.com/office/drawing/2014/main" id="{75BE44DD-3580-8A91-043F-B52685EA8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535" y="2457860"/>
            <a:ext cx="1356882" cy="1356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6E6811-BED0-F5E9-72D4-FB87941B82B5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角色扮演练习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DB61A1-B645-35E5-1A26-08144E621180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05B39C-365C-5F9A-6354-7036FF2B5C5B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7" name="Graphic 6" descr="实心填充的铅笔">
              <a:extLst>
                <a:ext uri="{FF2B5EF4-FFF2-40B4-BE49-F238E27FC236}">
                  <a16:creationId xmlns:a16="http://schemas.microsoft.com/office/drawing/2014/main" id="{0A3DC3FC-6762-5BC9-BCEB-6B96AD71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183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35837B95-9467-3093-DF30-D1133C65B589}"/>
              </a:ext>
            </a:extLst>
          </p:cNvPr>
          <p:cNvSpPr/>
          <p:nvPr/>
        </p:nvSpPr>
        <p:spPr>
          <a:xfrm>
            <a:off x="1574502" y="2140611"/>
            <a:ext cx="8269581" cy="3211584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17" name="Picture 16" descr="文本&#10;&#10;自动生成的描述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2100537" y="2400300"/>
            <a:ext cx="7428264" cy="251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sz="2000" dirty="0">
                <a:ea typeface="SimSun" panose="02010600030101010101" pitchFamily="2" charset="-122"/>
              </a:rPr>
              <a:t>“感谢您让我们知道畅所欲言和发表看法的重要性。但我不确定这一点在某些情况下是否适用。我参加的会议上有很多人，但大多数情况下只有固定的五六个人发表看法。我想分享自己的想法，而且觉得这些想法可以帮助大家更好地完成项目。但我总是找不到合适的时机发言，别人总是抢先发言。</a:t>
            </a:r>
          </a:p>
          <a:p>
            <a:pPr>
              <a:lnSpc>
                <a:spcPct val="120000"/>
              </a:lnSpc>
            </a:pPr>
            <a:r>
              <a:rPr lang="zh-cn" sz="2000" dirty="0">
                <a:ea typeface="SimSun" panose="02010600030101010101" pitchFamily="2" charset="-122"/>
              </a:rPr>
              <a:t>在这种情况下，我该如何找机会说出我的想法？”</a:t>
            </a:r>
          </a:p>
        </p:txBody>
      </p:sp>
      <p:pic>
        <p:nvPicPr>
          <p:cNvPr id="5" name="Graphic 4" descr="实心填充的聊天气泡">
            <a:extLst>
              <a:ext uri="{FF2B5EF4-FFF2-40B4-BE49-F238E27FC236}">
                <a16:creationId xmlns:a16="http://schemas.microsoft.com/office/drawing/2014/main" id="{0FF71ECB-9C27-D4CA-A317-F34EC2645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829" y="1444335"/>
            <a:ext cx="792681" cy="792681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7E4AA8-EE64-1800-08B3-9BDFA450302F}"/>
              </a:ext>
            </a:extLst>
          </p:cNvPr>
          <p:cNvSpPr txBox="1">
            <a:spLocks/>
          </p:cNvSpPr>
          <p:nvPr/>
        </p:nvSpPr>
        <p:spPr>
          <a:xfrm>
            <a:off x="1643337" y="1505805"/>
            <a:ext cx="3467349" cy="48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b="1" dirty="0">
                <a:ea typeface="SimSun" panose="02010600030101010101" pitchFamily="2" charset="-122"/>
              </a:rPr>
              <a:t>畅所欲言场景：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5165B-9CC2-4186-FF6E-2173F50122EC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角色扮演练习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C8C0ED-6F6C-7CAA-9D8B-BEC56727D077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F5BCDD0-7D3D-C5FE-BDAC-43C836F60B41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16" name="Graphic 15" descr="实心填充的铅笔">
              <a:extLst>
                <a:ext uri="{FF2B5EF4-FFF2-40B4-BE49-F238E27FC236}">
                  <a16:creationId xmlns:a16="http://schemas.microsoft.com/office/drawing/2014/main" id="{66FAC6D5-C760-7142-1F01-780C0FA29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024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4B0CDA6C-99B8-3E0B-7D98-480976730629}"/>
              </a:ext>
            </a:extLst>
          </p:cNvPr>
          <p:cNvSpPr/>
          <p:nvPr/>
        </p:nvSpPr>
        <p:spPr>
          <a:xfrm>
            <a:off x="1674510" y="2527686"/>
            <a:ext cx="7074635" cy="2230926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17" name="Picture 16" descr="文本&#10;&#10;自动生成的描述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2119745" y="2934992"/>
            <a:ext cx="6100524" cy="1740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sz="2000" dirty="0">
                <a:ea typeface="SimSun" panose="02010600030101010101" pitchFamily="2" charset="-122"/>
              </a:rPr>
              <a:t>“我想承担更多责任和工作。但是我的主管似乎并不想给我安排更具挑战性的工作。他什么事都亲力亲为。</a:t>
            </a:r>
          </a:p>
          <a:p>
            <a:pPr>
              <a:lnSpc>
                <a:spcPct val="120000"/>
              </a:lnSpc>
            </a:pPr>
            <a:r>
              <a:rPr lang="zh-cn" sz="2000" dirty="0">
                <a:ea typeface="SimSun" panose="02010600030101010101" pitchFamily="2" charset="-122"/>
              </a:rPr>
              <a:t>如何让他知道我可以做更多事情？”</a:t>
            </a:r>
          </a:p>
        </p:txBody>
      </p:sp>
      <p:pic>
        <p:nvPicPr>
          <p:cNvPr id="4" name="Graphic 3" descr="实心填充的握手">
            <a:extLst>
              <a:ext uri="{FF2B5EF4-FFF2-40B4-BE49-F238E27FC236}">
                <a16:creationId xmlns:a16="http://schemas.microsoft.com/office/drawing/2014/main" id="{1F009943-8F38-8EA9-4603-2D70393E4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1829" y="1735005"/>
            <a:ext cx="792681" cy="79268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086D873-8A25-E054-7D04-EAED328014D0}"/>
              </a:ext>
            </a:extLst>
          </p:cNvPr>
          <p:cNvSpPr txBox="1">
            <a:spLocks/>
          </p:cNvSpPr>
          <p:nvPr/>
        </p:nvSpPr>
        <p:spPr>
          <a:xfrm>
            <a:off x="1674510" y="1832791"/>
            <a:ext cx="7428264" cy="597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b="1" dirty="0">
                <a:ea typeface="SimSun" panose="02010600030101010101" pitchFamily="2" charset="-122"/>
              </a:rPr>
              <a:t>工作委派场景：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DA86A-05D9-1BFB-0B73-6F8540505D95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角色扮演练习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CD4693-4861-733E-03BD-5B3C0A6387BE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8DF53E-80CD-0524-3F87-A4BDB7BDE5EE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15" name="Graphic 14" descr="实心填充的铅笔">
              <a:extLst>
                <a:ext uri="{FF2B5EF4-FFF2-40B4-BE49-F238E27FC236}">
                  <a16:creationId xmlns:a16="http://schemas.microsoft.com/office/drawing/2014/main" id="{D62C2016-708D-BAFC-9E71-E8348DAAC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364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4A476EB5-E30E-C436-A9F6-6DD9BA180D20}"/>
              </a:ext>
            </a:extLst>
          </p:cNvPr>
          <p:cNvSpPr/>
          <p:nvPr/>
        </p:nvSpPr>
        <p:spPr>
          <a:xfrm>
            <a:off x="1674510" y="2487191"/>
            <a:ext cx="7628280" cy="2333384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17" name="Picture 16" descr="文本&#10;&#10;自动生成的描述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1936871" y="2697955"/>
            <a:ext cx="7093917" cy="3653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sz="2000" dirty="0">
                <a:ea typeface="SimSun" panose="02010600030101010101" pitchFamily="2" charset="-122"/>
              </a:rPr>
              <a:t>“我知道可以从错误中吸取教训。但是我们不能犯错！我们的工作非常重要，如果犯错，可能会将别人置身于糟糕的境地。我很害怕失败，不想让别人失望。但是我想尝试新事物。</a:t>
            </a:r>
          </a:p>
          <a:p>
            <a:pPr>
              <a:lnSpc>
                <a:spcPct val="120000"/>
              </a:lnSpc>
            </a:pPr>
            <a:r>
              <a:rPr lang="zh-cn" sz="2000" dirty="0">
                <a:ea typeface="SimSun" panose="02010600030101010101" pitchFamily="2" charset="-122"/>
              </a:rPr>
              <a:t>怎样才能更从容地面对错误？”</a:t>
            </a:r>
          </a:p>
        </p:txBody>
      </p:sp>
      <p:pic>
        <p:nvPicPr>
          <p:cNvPr id="4" name="Graphic 3" descr="实心填充的耸肩女性">
            <a:extLst>
              <a:ext uri="{FF2B5EF4-FFF2-40B4-BE49-F238E27FC236}">
                <a16:creationId xmlns:a16="http://schemas.microsoft.com/office/drawing/2014/main" id="{11C1F751-AF11-7FCC-A7C7-BC1C03FAA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1829" y="1694510"/>
            <a:ext cx="792681" cy="792681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AB5666B-2228-7F64-D5AD-7F9D4A41575A}"/>
              </a:ext>
            </a:extLst>
          </p:cNvPr>
          <p:cNvSpPr txBox="1">
            <a:spLocks/>
          </p:cNvSpPr>
          <p:nvPr/>
        </p:nvSpPr>
        <p:spPr>
          <a:xfrm>
            <a:off x="1674510" y="1832790"/>
            <a:ext cx="7428264" cy="57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b="1" dirty="0">
                <a:ea typeface="SimSun" panose="02010600030101010101" pitchFamily="2" charset="-122"/>
              </a:rPr>
              <a:t>犯错场景：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98612-9D1F-75FA-4BFF-8E4DFB0241D8}"/>
              </a:ext>
            </a:extLst>
          </p:cNvPr>
          <p:cNvSpPr txBox="1"/>
          <p:nvPr/>
        </p:nvSpPr>
        <p:spPr>
          <a:xfrm>
            <a:off x="1402933" y="518668"/>
            <a:ext cx="62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角色扮演练习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9C7774-7CD1-0DCF-9CA0-E842ADF2685F}"/>
              </a:ext>
            </a:extLst>
          </p:cNvPr>
          <p:cNvGrpSpPr/>
          <p:nvPr/>
        </p:nvGrpSpPr>
        <p:grpSpPr>
          <a:xfrm>
            <a:off x="622418" y="359254"/>
            <a:ext cx="700620" cy="700619"/>
            <a:chOff x="622417" y="662444"/>
            <a:chExt cx="1054100" cy="1054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E2090A-8A13-D4FB-2613-DD299740D9C6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16" name="Graphic 15" descr="实心填充的铅笔">
              <a:extLst>
                <a:ext uri="{FF2B5EF4-FFF2-40B4-BE49-F238E27FC236}">
                  <a16:creationId xmlns:a16="http://schemas.microsoft.com/office/drawing/2014/main" id="{3571AE3A-3919-E721-8D0D-3B9A4433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563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76DE9-D95C-331D-9BDE-FE4387C64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3085287"/>
            <a:ext cx="6572250" cy="687426"/>
          </a:xfrm>
        </p:spPr>
        <p:txBody>
          <a:bodyPr>
            <a:noAutofit/>
          </a:bodyPr>
          <a:lstStyle/>
          <a:p>
            <a:r>
              <a:rPr lang="zh-cn" dirty="0">
                <a:ea typeface="SimSun" panose="02010600030101010101" pitchFamily="2" charset="-122"/>
              </a:rPr>
              <a:t>回顾所学内容</a:t>
            </a:r>
          </a:p>
        </p:txBody>
      </p:sp>
    </p:spTree>
    <p:extLst>
      <p:ext uri="{BB962C8B-B14F-4D97-AF65-F5344CB8AC3E}">
        <p14:creationId xmlns:p14="http://schemas.microsoft.com/office/powerpoint/2010/main" val="845556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C3055-121B-CB48-9350-63713444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回顾所学内容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CC50B-3667-FF88-6BFD-8E9D3E70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行动计划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2800" y="2324174"/>
            <a:ext cx="5499100" cy="2035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b="1" dirty="0">
                <a:solidFill>
                  <a:schemeClr val="tx2"/>
                </a:solidFill>
                <a:ea typeface="SimSun" panose="02010600030101010101" pitchFamily="2" charset="-122"/>
              </a:rPr>
              <a:t>今天我们讲了...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dirty="0">
                <a:ea typeface="SimSun" panose="02010600030101010101" pitchFamily="2" charset="-122"/>
              </a:rPr>
              <a:t>讲故事的重要性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dirty="0">
                <a:ea typeface="SimSun" panose="02010600030101010101" pitchFamily="2" charset="-122"/>
              </a:rPr>
              <a:t>练习创作故事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dirty="0">
                <a:ea typeface="SimSun" panose="02010600030101010101" pitchFamily="2" charset="-122"/>
              </a:rPr>
              <a:t>练习讲故事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5B3530B-C4E3-97D8-A112-DF651EB3507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E172-59F3-589B-0550-1BE3B8029B7A}"/>
              </a:ext>
            </a:extLst>
          </p:cNvPr>
          <p:cNvSpPr txBox="1"/>
          <p:nvPr/>
        </p:nvSpPr>
        <p:spPr>
          <a:xfrm>
            <a:off x="800100" y="2839689"/>
            <a:ext cx="338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计划后续步骤</a:t>
            </a:r>
            <a:endParaRPr lang="zh-cn" sz="3600" b="1" dirty="0">
              <a:solidFill>
                <a:schemeClr val="bg1"/>
              </a:solidFill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2844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C3055-121B-CB48-9350-63713444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回顾所学内容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CC50B-3667-FF88-6BFD-8E9D3E70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行动计划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6600" y="2268883"/>
            <a:ext cx="4738950" cy="27726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b="1" dirty="0">
                <a:solidFill>
                  <a:schemeClr val="tx2"/>
                </a:solidFill>
                <a:ea typeface="SimSun" panose="02010600030101010101" pitchFamily="2" charset="-122"/>
              </a:rPr>
              <a:t>行动计划模板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ea typeface="SimSun" panose="02010600030101010101" pitchFamily="2" charset="-122"/>
              </a:rPr>
              <a:t>您希望在故事讲述和引导方面达成什么目标</a:t>
            </a:r>
            <a:r>
              <a:rPr lang="zh-cn" dirty="0">
                <a:ea typeface="SimSun" panose="02010600030101010101" pitchFamily="2" charset="-122"/>
              </a:rPr>
              <a:t>？（您想在哪些方面有所提升？）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dirty="0">
                <a:ea typeface="SimSun" panose="02010600030101010101" pitchFamily="2" charset="-122"/>
              </a:rPr>
              <a:t>您将如何练习成为故事讲述者/</a:t>
            </a:r>
            <a:r>
              <a:rPr lang="zh-CN" altLang="en-US" dirty="0">
                <a:ea typeface="SimSun" panose="02010600030101010101" pitchFamily="2" charset="-122"/>
              </a:rPr>
              <a:t>引导者</a:t>
            </a:r>
            <a:r>
              <a:rPr lang="zh-cn" dirty="0">
                <a:ea typeface="SimSun" panose="02010600030101010101" pitchFamily="2" charset="-122"/>
              </a:rPr>
              <a:t>？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5B3530B-C4E3-97D8-A112-DF651EB3507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E172-59F3-589B-0550-1BE3B8029B7A}"/>
              </a:ext>
            </a:extLst>
          </p:cNvPr>
          <p:cNvSpPr txBox="1"/>
          <p:nvPr/>
        </p:nvSpPr>
        <p:spPr>
          <a:xfrm>
            <a:off x="800100" y="283968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计划后续步骤</a:t>
            </a:r>
          </a:p>
        </p:txBody>
      </p:sp>
    </p:spTree>
    <p:extLst>
      <p:ext uri="{BB962C8B-B14F-4D97-AF65-F5344CB8AC3E}">
        <p14:creationId xmlns:p14="http://schemas.microsoft.com/office/powerpoint/2010/main" val="1733162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9663F-3881-63DB-3C90-94BD6D1FB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ea typeface="SimSun" panose="02010600030101010101" pitchFamily="2" charset="-122"/>
              </a:rPr>
              <a:t>引导</a:t>
            </a:r>
            <a:endParaRPr lang="zh-cn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>
              <a:spcBef>
                <a:spcPts val="0"/>
              </a:spcBef>
            </a:pPr>
            <a:r>
              <a:rPr lang="zh-cn" dirty="0">
                <a:solidFill>
                  <a:schemeClr val="bg1"/>
                </a:solidFill>
                <a:ea typeface="SimSun" panose="02010600030101010101" pitchFamily="2" charset="-122"/>
              </a:rPr>
              <a:t>课程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03F229-31F6-178F-F571-1D1ED4E4BA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zh-cn" dirty="0">
                <a:solidFill>
                  <a:schemeClr val="bg1"/>
                </a:solidFill>
                <a:ea typeface="SimSun" panose="02010600030101010101" pitchFamily="2" charset="-122"/>
              </a:rPr>
              <a:t>2 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5EC29-C43B-F064-B18B-572AEDA5F55B}"/>
              </a:ext>
            </a:extLst>
          </p:cNvPr>
          <p:cNvSpPr txBox="1"/>
          <p:nvPr/>
        </p:nvSpPr>
        <p:spPr>
          <a:xfrm>
            <a:off x="5662613" y="1705821"/>
            <a:ext cx="505763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cn" sz="2400" b="1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例子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zh-cn" sz="24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与专业医护人员一起进行培训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zh-cn" sz="24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帮助学校变得更具包容性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zh-cn" sz="24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通过融合领导力培训帮助组织了解雇用智力障碍人士的价值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zh-cn" sz="24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</a:rPr>
              <a:t>还有更多...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D505031-FD57-E3B6-F00D-92E19D8F3E17}"/>
              </a:ext>
            </a:extLst>
          </p:cNvPr>
          <p:cNvSpPr txBox="1">
            <a:spLocks/>
          </p:cNvSpPr>
          <p:nvPr/>
        </p:nvSpPr>
        <p:spPr>
          <a:xfrm>
            <a:off x="491965" y="2942908"/>
            <a:ext cx="3965735" cy="14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69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ea typeface="SimSun" panose="02010600030101010101" pitchFamily="2" charset="-122"/>
              </a:rPr>
              <a:t>引导</a:t>
            </a:r>
            <a:r>
              <a:rPr lang="zh-cn" dirty="0">
                <a:solidFill>
                  <a:schemeClr val="bg1"/>
                </a:solidFill>
                <a:ea typeface="SimSun" panose="02010600030101010101" pitchFamily="2" charset="-122"/>
              </a:rPr>
              <a:t>机会</a:t>
            </a:r>
          </a:p>
        </p:txBody>
      </p:sp>
    </p:spTree>
    <p:extLst>
      <p:ext uri="{BB962C8B-B14F-4D97-AF65-F5344CB8AC3E}">
        <p14:creationId xmlns:p14="http://schemas.microsoft.com/office/powerpoint/2010/main" val="2562472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AEBA3D-AE6A-EC33-B796-B9F4E86266CC}"/>
              </a:ext>
            </a:extLst>
          </p:cNvPr>
          <p:cNvSpPr txBox="1"/>
          <p:nvPr/>
        </p:nvSpPr>
        <p:spPr>
          <a:xfrm>
            <a:off x="842962" y="2151727"/>
            <a:ext cx="4991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谢谢！</a:t>
            </a:r>
          </a:p>
          <a:p>
            <a:endParaRPr lang="en-US" sz="2800" b="1" dirty="0">
              <a:solidFill>
                <a:schemeClr val="bg1"/>
              </a:solidFill>
              <a:latin typeface="+mj-lt"/>
              <a:ea typeface="SimSun" panose="02010600030101010101" pitchFamily="2" charset="-122"/>
            </a:endParaRPr>
          </a:p>
          <a:p>
            <a:r>
              <a:rPr lang="zh-cn" sz="2800" dirty="0">
                <a:solidFill>
                  <a:schemeClr val="bg1"/>
                </a:solidFill>
                <a:ea typeface="SimSun" panose="02010600030101010101" pitchFamily="2" charset="-122"/>
              </a:rPr>
              <a:t>祝大家能顺利协助他人学习、互动和提出想法</a:t>
            </a:r>
          </a:p>
        </p:txBody>
      </p:sp>
    </p:spTree>
    <p:extLst>
      <p:ext uri="{BB962C8B-B14F-4D97-AF65-F5344CB8AC3E}">
        <p14:creationId xmlns:p14="http://schemas.microsoft.com/office/powerpoint/2010/main" val="317708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28F8032-E614-E69B-B60D-3EEEC0084193}"/>
              </a:ext>
            </a:extLst>
          </p:cNvPr>
          <p:cNvSpPr/>
          <p:nvPr/>
        </p:nvSpPr>
        <p:spPr>
          <a:xfrm rot="810587">
            <a:off x="-2984194" y="588416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6957393" y="3334122"/>
            <a:ext cx="47177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sz="2400" b="1" i="0" u="none" strike="noStrike" cap="none" dirty="0">
                <a:ea typeface="SimSun" panose="02010600030101010101" pitchFamily="2" charset="-122"/>
                <a:cs typeface="Ubuntu"/>
                <a:sym typeface="Ubuntu"/>
              </a:rPr>
              <a:t>[</a:t>
            </a:r>
            <a:r>
              <a:rPr lang="zh-CN" altLang="en-US" sz="2400" b="1" i="0" u="none" strike="noStrike" cap="none" dirty="0">
                <a:ea typeface="SimSun" panose="02010600030101010101" pitchFamily="2" charset="-122"/>
                <a:cs typeface="Ubuntu"/>
                <a:sym typeface="Ubuntu"/>
              </a:rPr>
              <a:t>引导者</a:t>
            </a:r>
            <a:r>
              <a:rPr lang="zh-cn" sz="2400" b="1" i="0" u="none" strike="noStrike" cap="none" dirty="0">
                <a:ea typeface="SimSun" panose="02010600030101010101" pitchFamily="2" charset="-122"/>
                <a:cs typeface="Ubuntu"/>
                <a:sym typeface="Ubuntu"/>
              </a:rPr>
              <a:t> 1 姓名]</a:t>
            </a:r>
          </a:p>
          <a:p>
            <a:pPr>
              <a:spcAft>
                <a:spcPts val="1200"/>
              </a:spcAft>
            </a:pPr>
            <a:r>
              <a:rPr lang="zh-cn" sz="2400" b="1" i="0" u="none" strike="noStrike" cap="none" dirty="0">
                <a:ea typeface="SimSun" panose="02010600030101010101" pitchFamily="2" charset="-122"/>
                <a:cs typeface="Ubuntu"/>
                <a:sym typeface="Ubuntu"/>
              </a:rPr>
              <a:t>[</a:t>
            </a:r>
            <a:r>
              <a:rPr lang="zh-CN" altLang="en-US" sz="2400" b="1" i="0" u="none" strike="noStrike" cap="none" dirty="0">
                <a:ea typeface="SimSun" panose="02010600030101010101" pitchFamily="2" charset="-122"/>
                <a:cs typeface="Ubuntu"/>
                <a:sym typeface="Ubuntu"/>
              </a:rPr>
              <a:t>引导者</a:t>
            </a:r>
            <a:r>
              <a:rPr lang="zh-cn" sz="2400" b="1" i="0" u="none" strike="noStrike" cap="none" dirty="0">
                <a:ea typeface="SimSun" panose="02010600030101010101" pitchFamily="2" charset="-122"/>
                <a:cs typeface="Ubuntu"/>
                <a:sym typeface="Ubuntu"/>
              </a:rPr>
              <a:t> 2 姓名]</a:t>
            </a:r>
            <a:endParaRPr lang="en-US" sz="2400" b="0" i="0" u="none" strike="noStrike" cap="none" dirty="0">
              <a:ea typeface="SimSun" panose="02010600030101010101" pitchFamily="2" charset="-122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1286565" y="2645466"/>
            <a:ext cx="2264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今天的</a:t>
            </a:r>
          </a:p>
          <a:p>
            <a:r>
              <a:rPr lang="zh-CN" altLang="en-US" sz="3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引导团队</a:t>
            </a:r>
            <a:endParaRPr lang="zh-cn" sz="3600" b="1" dirty="0">
              <a:solidFill>
                <a:schemeClr val="bg1"/>
              </a:solidFill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096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28F8032-E614-E69B-B60D-3EEEC0084193}"/>
              </a:ext>
            </a:extLst>
          </p:cNvPr>
          <p:cNvSpPr/>
          <p:nvPr/>
        </p:nvSpPr>
        <p:spPr>
          <a:xfrm rot="810587">
            <a:off x="-2984194" y="588416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6957393" y="3085331"/>
            <a:ext cx="35037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400" b="1" i="0" u="none" strike="noStrike" cap="none" dirty="0">
                <a:ea typeface="SimSun" panose="02010600030101010101" pitchFamily="2" charset="-122"/>
                <a:cs typeface="Ubuntu"/>
                <a:sym typeface="Ubuntu"/>
              </a:rPr>
              <a:t>姓名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400" b="1" dirty="0">
                <a:ea typeface="SimSun" panose="02010600030101010101" pitchFamily="2" charset="-122"/>
                <a:cs typeface="Ubuntu"/>
                <a:sym typeface="Ubuntu"/>
              </a:rPr>
              <a:t>在</a:t>
            </a:r>
            <a:r>
              <a:rPr lang="zh-CN" altLang="en-US" sz="2400" b="1" dirty="0">
                <a:ea typeface="SimSun" panose="02010600030101010101" pitchFamily="2" charset="-122"/>
                <a:cs typeface="Ubuntu"/>
                <a:sym typeface="Ubuntu"/>
              </a:rPr>
              <a:t>特奥</a:t>
            </a:r>
            <a:r>
              <a:rPr lang="zh-cn" sz="2400" b="1" dirty="0">
                <a:ea typeface="SimSun" panose="02010600030101010101" pitchFamily="2" charset="-122"/>
                <a:cs typeface="Ubuntu"/>
                <a:sym typeface="Ubuntu"/>
              </a:rPr>
              <a:t>中的角色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400" b="1" i="0" u="none" strike="noStrike" cap="none" dirty="0">
                <a:ea typeface="SimSun" panose="02010600030101010101" pitchFamily="2" charset="-122"/>
                <a:cs typeface="Arial"/>
                <a:sym typeface="Ubuntu"/>
              </a:rPr>
              <a:t>最喜欢的运动</a:t>
            </a:r>
            <a:endParaRPr lang="en-US" sz="2400" b="0" i="0" u="none" strike="noStrike" cap="none" dirty="0">
              <a:ea typeface="SimSun" panose="02010600030101010101" pitchFamily="2" charset="-122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1730828" y="2957351"/>
            <a:ext cx="285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rPr>
              <a:t>让我们听听您的想法...</a:t>
            </a:r>
          </a:p>
        </p:txBody>
      </p:sp>
      <p:pic>
        <p:nvPicPr>
          <p:cNvPr id="3" name="Picture 2" descr="形状&#10;&#10;自动生成的描述（低置信度）">
            <a:extLst>
              <a:ext uri="{FF2B5EF4-FFF2-40B4-BE49-F238E27FC236}">
                <a16:creationId xmlns:a16="http://schemas.microsoft.com/office/drawing/2014/main" id="{19F8ADFF-550E-B17B-55C0-32DE492E6B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6" y="3085331"/>
            <a:ext cx="596068" cy="944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544DB3-0A98-2784-DA20-147408220DB6}"/>
              </a:ext>
            </a:extLst>
          </p:cNvPr>
          <p:cNvGrpSpPr/>
          <p:nvPr/>
        </p:nvGrpSpPr>
        <p:grpSpPr>
          <a:xfrm>
            <a:off x="11301205" y="6858000"/>
            <a:ext cx="747921" cy="747921"/>
            <a:chOff x="8566505" y="2412634"/>
            <a:chExt cx="634334" cy="63433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CE1E83-8827-08DB-7CAE-E8DB3094CFDC}"/>
                </a:ext>
              </a:extLst>
            </p:cNvPr>
            <p:cNvSpPr/>
            <p:nvPr/>
          </p:nvSpPr>
          <p:spPr>
            <a:xfrm>
              <a:off x="8566505" y="2412634"/>
              <a:ext cx="634334" cy="63433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6" name="Picture 5" descr="形状&#10;&#10;自动生成的描述（低置信度）">
              <a:extLst>
                <a:ext uri="{FF2B5EF4-FFF2-40B4-BE49-F238E27FC236}">
                  <a16:creationId xmlns:a16="http://schemas.microsoft.com/office/drawing/2014/main" id="{E4092E2C-3C27-20B0-9C6F-51167D3A1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43" y="2500580"/>
              <a:ext cx="274835" cy="435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98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B3383C-39AA-E520-28D1-D189C3FB0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099" y="3085287"/>
            <a:ext cx="7972840" cy="687426"/>
          </a:xfrm>
        </p:spPr>
        <p:txBody>
          <a:bodyPr>
            <a:noAutofit/>
          </a:bodyPr>
          <a:lstStyle/>
          <a:p>
            <a:r>
              <a:rPr lang="zh-cn" dirty="0">
                <a:ea typeface="SimSun" panose="02010600030101010101" pitchFamily="2" charset="-122"/>
              </a:rPr>
              <a:t>回顾第 1 课</a:t>
            </a:r>
          </a:p>
        </p:txBody>
      </p:sp>
    </p:spTree>
    <p:extLst>
      <p:ext uri="{BB962C8B-B14F-4D97-AF65-F5344CB8AC3E}">
        <p14:creationId xmlns:p14="http://schemas.microsoft.com/office/powerpoint/2010/main" val="392292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B4BCD30-3B1B-0570-3C54-A14260E9CC1A}"/>
              </a:ext>
            </a:extLst>
          </p:cNvPr>
          <p:cNvSpPr txBox="1"/>
          <p:nvPr/>
        </p:nvSpPr>
        <p:spPr>
          <a:xfrm>
            <a:off x="800100" y="3517205"/>
            <a:ext cx="493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>
                <a:solidFill>
                  <a:schemeClr val="bg1"/>
                </a:solidFill>
                <a:ea typeface="SimSun" panose="02010600030101010101" pitchFamily="2" charset="-122"/>
                <a:cs typeface="Calibri"/>
                <a:sym typeface="Calibri"/>
              </a:rPr>
              <a:t>引导</a:t>
            </a:r>
            <a:r>
              <a:rPr lang="zh-cn" sz="2400" dirty="0">
                <a:solidFill>
                  <a:schemeClr val="bg1"/>
                </a:solidFill>
                <a:ea typeface="SimSun" panose="02010600030101010101" pitchFamily="2" charset="-122"/>
                <a:cs typeface="Calibri"/>
                <a:sym typeface="Calibri"/>
              </a:rPr>
              <a:t>是一种帮助他人发表见解和看法的方式。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6E6933-A9CD-D38F-D72B-D30CA0F64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第 1 课：关键</a:t>
            </a:r>
            <a:r>
              <a:rPr lang="zh-CN" altLang="en-US" dirty="0">
                <a:ea typeface="SimSun" panose="02010600030101010101" pitchFamily="2" charset="-122"/>
              </a:rPr>
              <a:t>引导</a:t>
            </a:r>
            <a:r>
              <a:rPr lang="zh-cn" dirty="0">
                <a:ea typeface="SimSun" panose="02010600030101010101" pitchFamily="2" charset="-122"/>
              </a:rPr>
              <a:t>技能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C2B9B-1DF0-812D-AF7A-9548A8C85D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dirty="0">
                <a:ea typeface="SimSun" panose="02010600030101010101" pitchFamily="2" charset="-122"/>
              </a:rPr>
              <a:t>回顾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B00A5-B864-1BE5-ADF4-E252649E82E8}"/>
              </a:ext>
            </a:extLst>
          </p:cNvPr>
          <p:cNvSpPr txBox="1"/>
          <p:nvPr/>
        </p:nvSpPr>
        <p:spPr>
          <a:xfrm>
            <a:off x="800100" y="2967335"/>
            <a:ext cx="431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+mj-lt"/>
                <a:ea typeface="SimSun" panose="02010600030101010101" pitchFamily="2" charset="-122"/>
              </a:rPr>
              <a:t>引导</a:t>
            </a:r>
            <a:endParaRPr lang="en-US" sz="2400" dirty="0">
              <a:solidFill>
                <a:schemeClr val="tx2"/>
              </a:solidFill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11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13" name="Graphic 29" descr="实心填充的问题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16" name="Graphic 27" descr="实心填充的热望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19" name="Graphic 30" descr="实心填充的拼图玩具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>
            <a:off x="1594223" y="4737100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solidFill>
                  <a:schemeClr val="tx2"/>
                </a:solidFill>
                <a:ea typeface="SimSun" panose="02010600030101010101" pitchFamily="2" charset="-122"/>
              </a:rPr>
              <a:t>促进倾听的方式：</a:t>
            </a:r>
          </a:p>
          <a:p>
            <a:pPr algn="ctr"/>
            <a:r>
              <a:rPr lang="zh-cn" sz="2000" dirty="0">
                <a:ea typeface="SimSun" panose="02010600030101010101" pitchFamily="2" charset="-122"/>
              </a:rPr>
              <a:t>提出问题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26491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solidFill>
                  <a:schemeClr val="tx2"/>
                </a:solidFill>
                <a:ea typeface="SimSun" panose="02010600030101010101" pitchFamily="2" charset="-122"/>
              </a:rPr>
              <a:t>促进参与的方式：</a:t>
            </a:r>
          </a:p>
          <a:p>
            <a:pPr algn="ctr"/>
            <a:r>
              <a:rPr lang="zh-cn" sz="2000" dirty="0">
                <a:ea typeface="SimSun" panose="02010600030101010101" pitchFamily="2" charset="-122"/>
              </a:rPr>
              <a:t>鼓励发言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>
            <a:off x="7858759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solidFill>
                  <a:schemeClr val="tx2"/>
                </a:solidFill>
                <a:ea typeface="SimSun" panose="02010600030101010101" pitchFamily="2" charset="-122"/>
              </a:rPr>
              <a:t>建立联系的方式：</a:t>
            </a:r>
          </a:p>
          <a:p>
            <a:pPr algn="ctr"/>
            <a:r>
              <a:rPr lang="zh-cn" sz="2000" dirty="0">
                <a:ea typeface="SimSun" panose="02010600030101010101" pitchFamily="2" charset="-122"/>
              </a:rPr>
              <a:t>总结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533400" y="1691481"/>
            <a:ext cx="84836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2"/>
                </a:solidFill>
                <a:ea typeface="SimSun" panose="02010600030101010101" pitchFamily="2" charset="-122"/>
              </a:rPr>
              <a:t>引导</a:t>
            </a:r>
            <a:r>
              <a:rPr lang="zh-cn" sz="2400" b="1" dirty="0">
                <a:solidFill>
                  <a:schemeClr val="tx2"/>
                </a:solidFill>
                <a:ea typeface="SimSun" panose="02010600030101010101" pitchFamily="2" charset="-122"/>
              </a:rPr>
              <a:t>技能可促进互动和参与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5F6F9A5-897B-2144-5353-B60781E56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第 1 课：关键</a:t>
            </a:r>
            <a:r>
              <a:rPr lang="zh-CN" altLang="en-US" dirty="0">
                <a:ea typeface="SimSun" panose="02010600030101010101" pitchFamily="2" charset="-122"/>
              </a:rPr>
              <a:t>引导</a:t>
            </a:r>
            <a:r>
              <a:rPr lang="zh-cn" dirty="0">
                <a:ea typeface="SimSun" panose="02010600030101010101" pitchFamily="2" charset="-122"/>
              </a:rPr>
              <a:t>技能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FF962F-3684-D890-0677-ED65C32E67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zh-cn" dirty="0">
                <a:ea typeface="SimSun" panose="02010600030101010101" pitchFamily="2" charset="-122"/>
              </a:rPr>
              <a:t>回顾</a:t>
            </a:r>
          </a:p>
        </p:txBody>
      </p:sp>
    </p:spTree>
    <p:extLst>
      <p:ext uri="{BB962C8B-B14F-4D97-AF65-F5344CB8AC3E}">
        <p14:creationId xmlns:p14="http://schemas.microsoft.com/office/powerpoint/2010/main" val="296583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zh-cn" sz="1600" dirty="0">
                <a:ea typeface="SimSun" panose="02010600030101010101" pitchFamily="2" charset="-122"/>
              </a:rPr>
              <a:t>促进倾听的方式：提出问题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40" name="Graphic 29" descr="实心填充的问题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43" name="Graphic 27" descr="实心填充的热望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ea typeface="SimSun" panose="02010600030101010101" pitchFamily="2" charset="-122"/>
              </a:endParaRPr>
            </a:p>
          </p:txBody>
        </p:sp>
        <p:pic>
          <p:nvPicPr>
            <p:cNvPr id="46" name="Graphic 30" descr="实心填充的拼图玩具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6321696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sz="1800" b="1" dirty="0">
                <a:solidFill>
                  <a:schemeClr val="accent2"/>
                </a:solidFill>
                <a:ea typeface="SimSun" panose="02010600030101010101" pitchFamily="2" charset="-122"/>
              </a:rPr>
              <a:t>开放式：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zh-cn" sz="1800" dirty="0">
                <a:ea typeface="SimSun" panose="02010600030101010101" pitchFamily="2" charset="-122"/>
              </a:rPr>
              <a:t>以“什么”、“如何”开头，有时以“为什么”开头的问题。用于阐明内容和引出详细解释，从而开启对话。</a:t>
            </a:r>
          </a:p>
          <a:p>
            <a:pPr>
              <a:lnSpc>
                <a:spcPct val="100000"/>
              </a:lnSpc>
            </a:pPr>
            <a:r>
              <a:rPr lang="zh-cn" sz="1800" b="1" dirty="0">
                <a:solidFill>
                  <a:schemeClr val="accent2"/>
                </a:solidFill>
                <a:ea typeface="SimSun" panose="02010600030101010101" pitchFamily="2" charset="-122"/>
              </a:rPr>
              <a:t>封闭式：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zh-cn" sz="1800" dirty="0">
                <a:ea typeface="SimSun" panose="02010600030101010101" pitchFamily="2" charset="-122"/>
              </a:rPr>
              <a:t>可以通过简短字词（例如“是/否”或一个字词）进行回答的问题，用于缩短/结束对话。</a:t>
            </a:r>
          </a:p>
          <a:p>
            <a:pPr>
              <a:lnSpc>
                <a:spcPct val="100000"/>
              </a:lnSpc>
            </a:pPr>
            <a:r>
              <a:rPr lang="zh-cn" sz="1800" b="1" dirty="0">
                <a:solidFill>
                  <a:schemeClr val="accent2"/>
                </a:solidFill>
                <a:ea typeface="SimSun" panose="02010600030101010101" pitchFamily="2" charset="-122"/>
              </a:rPr>
              <a:t>引导式：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zh-cn" sz="1800" dirty="0">
                <a:ea typeface="SimSun" panose="02010600030101010101" pitchFamily="2" charset="-122"/>
              </a:rPr>
              <a:t>提示或鼓励人们做出预期回答的问题。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16046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sz="2400" b="1" dirty="0">
                <a:solidFill>
                  <a:schemeClr val="tx2"/>
                </a:solidFill>
                <a:ea typeface="SimSun" panose="02010600030101010101" pitchFamily="2" charset="-122"/>
              </a:rPr>
              <a:t>问题类型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8C43976-07FA-560B-019D-3D60580A2A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/>
          <a:lstStyle/>
          <a:p>
            <a:r>
              <a:rPr lang="zh-cn" dirty="0">
                <a:ea typeface="SimSun" panose="02010600030101010101" pitchFamily="2" charset="-122"/>
              </a:rPr>
              <a:t>第 1 课：关键</a:t>
            </a:r>
            <a:r>
              <a:rPr lang="zh-CN" altLang="en-US" dirty="0">
                <a:ea typeface="SimSun" panose="02010600030101010101" pitchFamily="2" charset="-122"/>
              </a:rPr>
              <a:t>引导</a:t>
            </a:r>
            <a:r>
              <a:rPr lang="zh-cn" dirty="0">
                <a:ea typeface="SimSun" panose="02010600030101010101" pitchFamily="2" charset="-122"/>
              </a:rPr>
              <a:t>技能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6AA803-B2FE-6EA8-BDF1-E29B3EEBE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3276600" cy="247650"/>
          </a:xfrm>
        </p:spPr>
        <p:txBody>
          <a:bodyPr>
            <a:normAutofit fontScale="85000" lnSpcReduction="20000"/>
          </a:bodyPr>
          <a:lstStyle/>
          <a:p>
            <a:r>
              <a:rPr lang="zh-cn" dirty="0">
                <a:ea typeface="SimSun" panose="02010600030101010101" pitchFamily="2" charset="-122"/>
              </a:rPr>
              <a:t>回顾</a:t>
            </a:r>
          </a:p>
        </p:txBody>
      </p:sp>
      <p:pic>
        <p:nvPicPr>
          <p:cNvPr id="17" name="Graphic 16" descr="实心填充的问号">
            <a:extLst>
              <a:ext uri="{FF2B5EF4-FFF2-40B4-BE49-F238E27FC236}">
                <a16:creationId xmlns:a16="http://schemas.microsoft.com/office/drawing/2014/main" id="{706BC6D6-CBB0-D7A9-AFF2-850FE5CAD3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41576" y="3188291"/>
            <a:ext cx="3113997" cy="31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10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thlete Leadership">
      <a:dk1>
        <a:sysClr val="windowText" lastClr="000000"/>
      </a:dk1>
      <a:lt1>
        <a:sysClr val="window" lastClr="FFFFFF"/>
      </a:lt1>
      <a:dk2>
        <a:srgbClr val="013B82"/>
      </a:dk2>
      <a:lt2>
        <a:srgbClr val="E7E6E6"/>
      </a:lt2>
      <a:accent1>
        <a:srgbClr val="013B82"/>
      </a:accent1>
      <a:accent2>
        <a:srgbClr val="0063A5"/>
      </a:accent2>
      <a:accent3>
        <a:srgbClr val="0095DA"/>
      </a:accent3>
      <a:accent4>
        <a:srgbClr val="50A6D3"/>
      </a:accent4>
      <a:accent5>
        <a:srgbClr val="FFFFFF"/>
      </a:accent5>
      <a:accent6>
        <a:srgbClr val="A5A5A5"/>
      </a:accent6>
      <a:hlink>
        <a:srgbClr val="0563C1"/>
      </a:hlink>
      <a:folHlink>
        <a:srgbClr val="954F72"/>
      </a:folHlink>
    </a:clrScheme>
    <a:fontScheme name="General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1950</Words>
  <Application>Microsoft Office PowerPoint</Application>
  <PresentationFormat>Widescreen</PresentationFormat>
  <Paragraphs>225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GT Walsheim Pro Condensed Black</vt:lpstr>
      <vt:lpstr>SimSun</vt:lpstr>
      <vt:lpstr>Arial</vt:lpstr>
      <vt:lpstr>Calibri</vt:lpstr>
      <vt:lpstr>Ubuntu</vt:lpstr>
      <vt:lpstr>Ubuntu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Yaiguili Alvarado García</dc:creator>
  <cp:lastModifiedBy>Rockie Zhao</cp:lastModifiedBy>
  <cp:revision>20</cp:revision>
  <dcterms:created xsi:type="dcterms:W3CDTF">2023-02-25T16:46:28Z</dcterms:created>
  <dcterms:modified xsi:type="dcterms:W3CDTF">2023-07-18T03:07:00Z</dcterms:modified>
</cp:coreProperties>
</file>