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56" r:id="rId2"/>
    <p:sldId id="257" r:id="rId3"/>
    <p:sldId id="260" r:id="rId4"/>
    <p:sldId id="261" r:id="rId5"/>
    <p:sldId id="263" r:id="rId6"/>
    <p:sldId id="264" r:id="rId7"/>
    <p:sldId id="269" r:id="rId8"/>
    <p:sldId id="282" r:id="rId9"/>
    <p:sldId id="289" r:id="rId10"/>
    <p:sldId id="304" r:id="rId11"/>
    <p:sldId id="307" r:id="rId12"/>
    <p:sldId id="324" r:id="rId13"/>
    <p:sldId id="358" r:id="rId14"/>
    <p:sldId id="265" r:id="rId15"/>
    <p:sldId id="266" r:id="rId16"/>
    <p:sldId id="267" r:id="rId17"/>
    <p:sldId id="268" r:id="rId18"/>
    <p:sldId id="270" r:id="rId19"/>
    <p:sldId id="359" r:id="rId20"/>
    <p:sldId id="360" r:id="rId21"/>
    <p:sldId id="361" r:id="rId22"/>
    <p:sldId id="274" r:id="rId23"/>
    <p:sldId id="362" r:id="rId24"/>
    <p:sldId id="364" r:id="rId25"/>
    <p:sldId id="312" r:id="rId26"/>
    <p:sldId id="370" r:id="rId27"/>
    <p:sldId id="317" r:id="rId28"/>
    <p:sldId id="322" r:id="rId29"/>
    <p:sldId id="369" r:id="rId30"/>
    <p:sldId id="315" r:id="rId31"/>
    <p:sldId id="371" r:id="rId32"/>
    <p:sldId id="372" r:id="rId33"/>
    <p:sldId id="373" r:id="rId34"/>
    <p:sldId id="350" r:id="rId35"/>
    <p:sldId id="351" r:id="rId36"/>
    <p:sldId id="352" r:id="rId37"/>
    <p:sldId id="356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4"/>
    <a:srgbClr val="42ACE2"/>
    <a:srgbClr val="7F7F7F"/>
    <a:srgbClr val="006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1FD28-1F0E-413C-8299-9D9383FA0124}" v="237" dt="2023-02-28T05:55:0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17" autoAdjust="0"/>
    <p:restoredTop sz="96005" autoAdjust="0"/>
  </p:normalViewPr>
  <p:slideViewPr>
    <p:cSldViewPr snapToGrid="0" showGuides="1">
      <p:cViewPr varScale="1">
        <p:scale>
          <a:sx n="81" d="100"/>
          <a:sy n="81" d="100"/>
        </p:scale>
        <p:origin x="1110" y="90"/>
      </p:cViewPr>
      <p:guideLst>
        <p:guide orient="horz" pos="2115"/>
        <p:guide pos="62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guili Alvarado García" userId="7060d762a36533a9" providerId="LiveId" clId="{C091FD28-1F0E-413C-8299-9D9383FA0124}"/>
    <pc:docChg chg="undo custSel addSld delSld modSld sldOrd">
      <pc:chgData name="Yaiguili Alvarado García" userId="7060d762a36533a9" providerId="LiveId" clId="{C091FD28-1F0E-413C-8299-9D9383FA0124}" dt="2023-02-28T05:55:03.745" v="1573"/>
      <pc:docMkLst>
        <pc:docMk/>
      </pc:docMkLst>
      <pc:sldChg chg="modSp mod">
        <pc:chgData name="Yaiguili Alvarado García" userId="7060d762a36533a9" providerId="LiveId" clId="{C091FD28-1F0E-413C-8299-9D9383FA0124}" dt="2023-02-28T03:23:18.650" v="0" actId="20577"/>
        <pc:sldMkLst>
          <pc:docMk/>
          <pc:sldMk cId="469928171" sldId="256"/>
        </pc:sldMkLst>
        <pc:spChg chg="mod">
          <ac:chgData name="Yaiguili Alvarado García" userId="7060d762a36533a9" providerId="LiveId" clId="{C091FD28-1F0E-413C-8299-9D9383FA0124}" dt="2023-02-28T03:23:18.650" v="0" actId="20577"/>
          <ac:spMkLst>
            <pc:docMk/>
            <pc:sldMk cId="469928171" sldId="256"/>
            <ac:spMk id="5" creationId="{5353FA98-916A-2EA1-84F0-1A442F5721BF}"/>
          </ac:spMkLst>
        </pc:spChg>
      </pc:sldChg>
      <pc:sldChg chg="modSp mod">
        <pc:chgData name="Yaiguili Alvarado García" userId="7060d762a36533a9" providerId="LiveId" clId="{C091FD28-1F0E-413C-8299-9D9383FA0124}" dt="2023-02-28T03:23:35.504" v="29" actId="20577"/>
        <pc:sldMkLst>
          <pc:docMk/>
          <pc:sldMk cId="1967911287" sldId="260"/>
        </pc:sldMkLst>
        <pc:spChg chg="mod">
          <ac:chgData name="Yaiguili Alvarado García" userId="7060d762a36533a9" providerId="LiveId" clId="{C091FD28-1F0E-413C-8299-9D9383FA0124}" dt="2023-02-28T03:23:35.504" v="29" actId="20577"/>
          <ac:spMkLst>
            <pc:docMk/>
            <pc:sldMk cId="1967911287" sldId="260"/>
            <ac:spMk id="3" creationId="{388A4D09-2C39-3275-FFA1-BFFA3BBB38E6}"/>
          </ac:spMkLst>
        </pc:spChg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3130962451" sldId="261"/>
        </pc:sldMkLst>
      </pc:sldChg>
      <pc:sldChg chg="ord">
        <pc:chgData name="Yaiguili Alvarado García" userId="7060d762a36533a9" providerId="LiveId" clId="{C091FD28-1F0E-413C-8299-9D9383FA0124}" dt="2023-02-28T04:22:59.745" v="370"/>
        <pc:sldMkLst>
          <pc:docMk/>
          <pc:sldMk cId="2549985170" sldId="263"/>
        </pc:sldMkLst>
      </pc:sldChg>
      <pc:sldChg chg="addSp delSp modSp mod ord delAnim">
        <pc:chgData name="Yaiguili Alvarado García" userId="7060d762a36533a9" providerId="LiveId" clId="{C091FD28-1F0E-413C-8299-9D9383FA0124}" dt="2023-02-28T03:58:59.703" v="72"/>
        <pc:sldMkLst>
          <pc:docMk/>
          <pc:sldMk cId="3922922663" sldId="264"/>
        </pc:sldMkLst>
        <pc:spChg chg="add del mod">
          <ac:chgData name="Yaiguili Alvarado García" userId="7060d762a36533a9" providerId="LiveId" clId="{C091FD28-1F0E-413C-8299-9D9383FA0124}" dt="2023-02-28T03:24:25.247" v="61" actId="478"/>
          <ac:spMkLst>
            <pc:docMk/>
            <pc:sldMk cId="3922922663" sldId="264"/>
            <ac:spMk id="3" creationId="{E79826F9-88DB-E938-962A-48B52DFE27DE}"/>
          </ac:spMkLst>
        </pc:spChg>
        <pc:spChg chg="del">
          <ac:chgData name="Yaiguili Alvarado García" userId="7060d762a36533a9" providerId="LiveId" clId="{C091FD28-1F0E-413C-8299-9D9383FA0124}" dt="2023-02-28T03:24:22.531" v="60" actId="478"/>
          <ac:spMkLst>
            <pc:docMk/>
            <pc:sldMk cId="3922922663" sldId="264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3:24:32.091" v="66" actId="1076"/>
          <ac:spMkLst>
            <pc:docMk/>
            <pc:sldMk cId="3922922663" sldId="264"/>
            <ac:spMk id="10" creationId="{53B3383C-39AA-E520-28D1-D189C3FB016D}"/>
          </ac:spMkLst>
        </pc:spChg>
      </pc:sldChg>
      <pc:sldChg chg="modSp mod">
        <pc:chgData name="Yaiguili Alvarado García" userId="7060d762a36533a9" providerId="LiveId" clId="{C091FD28-1F0E-413C-8299-9D9383FA0124}" dt="2023-02-28T04:25:00.609" v="387" actId="20577"/>
        <pc:sldMkLst>
          <pc:docMk/>
          <pc:sldMk cId="2853186074" sldId="265"/>
        </pc:sldMkLst>
        <pc:graphicFrameChg chg="mod modGraphic">
          <ac:chgData name="Yaiguili Alvarado García" userId="7060d762a36533a9" providerId="LiveId" clId="{C091FD28-1F0E-413C-8299-9D9383FA0124}" dt="2023-02-28T04:25:00.609" v="387" actId="20577"/>
          <ac:graphicFrameMkLst>
            <pc:docMk/>
            <pc:sldMk cId="2853186074" sldId="265"/>
            <ac:graphicFrameMk id="7" creationId="{D4292D2E-0245-6921-CC6F-5304D07AC708}"/>
          </ac:graphicFrameMkLst>
        </pc:graphicFrameChg>
      </pc:sldChg>
      <pc:sldChg chg="delSp mod">
        <pc:chgData name="Yaiguili Alvarado García" userId="7060d762a36533a9" providerId="LiveId" clId="{C091FD28-1F0E-413C-8299-9D9383FA0124}" dt="2023-02-28T04:25:15.707" v="388" actId="478"/>
        <pc:sldMkLst>
          <pc:docMk/>
          <pc:sldMk cId="2578009397" sldId="266"/>
        </pc:sldMkLst>
        <pc:grpChg chg="del">
          <ac:chgData name="Yaiguili Alvarado García" userId="7060d762a36533a9" providerId="LiveId" clId="{C091FD28-1F0E-413C-8299-9D9383FA0124}" dt="2023-02-28T04:25:15.707" v="388" actId="478"/>
          <ac:grpSpMkLst>
            <pc:docMk/>
            <pc:sldMk cId="2578009397" sldId="266"/>
            <ac:grpSpMk id="26" creationId="{353D5369-C262-BC87-B636-1D6C6E9C1DC6}"/>
          </ac:grpSpMkLst>
        </pc:grpChg>
      </pc:sldChg>
      <pc:sldChg chg="addSp delSp modSp mod ord modClrScheme delAnim modAnim chgLayout">
        <pc:chgData name="Yaiguili Alvarado García" userId="7060d762a36533a9" providerId="LiveId" clId="{C091FD28-1F0E-413C-8299-9D9383FA0124}" dt="2023-02-28T04:07:44.761" v="177" actId="1076"/>
        <pc:sldMkLst>
          <pc:docMk/>
          <pc:sldMk cId="2361178707" sldId="269"/>
        </pc:sldMkLst>
        <pc:spChg chg="add mod ord">
          <ac:chgData name="Yaiguili Alvarado García" userId="7060d762a36533a9" providerId="LiveId" clId="{C091FD28-1F0E-413C-8299-9D9383FA0124}" dt="2023-02-28T04:07:04.216" v="171" actId="700"/>
          <ac:spMkLst>
            <pc:docMk/>
            <pc:sldMk cId="2361178707" sldId="269"/>
            <ac:spMk id="2" creationId="{F56E6933-A9CD-D38F-D72B-D30CA0F64276}"/>
          </ac:spMkLst>
        </pc:spChg>
        <pc:spChg chg="add mod ord">
          <ac:chgData name="Yaiguili Alvarado García" userId="7060d762a36533a9" providerId="LiveId" clId="{C091FD28-1F0E-413C-8299-9D9383FA0124}" dt="2023-02-28T04:07:04.278" v="172" actId="27636"/>
          <ac:spMkLst>
            <pc:docMk/>
            <pc:sldMk cId="2361178707" sldId="269"/>
            <ac:spMk id="3" creationId="{DA2C2B9B-1DF0-812D-AF7A-9548A8C85DD4}"/>
          </ac:spMkLst>
        </pc:spChg>
        <pc:spChg chg="add del mod ord">
          <ac:chgData name="Yaiguili Alvarado García" userId="7060d762a36533a9" providerId="LiveId" clId="{C091FD28-1F0E-413C-8299-9D9383FA0124}" dt="2023-02-28T04:00:06.888" v="78" actId="478"/>
          <ac:spMkLst>
            <pc:docMk/>
            <pc:sldMk cId="2361178707" sldId="269"/>
            <ac:spMk id="4" creationId="{40CF1035-8958-E819-8C0C-F9E48C1C9D95}"/>
          </ac:spMkLst>
        </pc:spChg>
        <pc:spChg chg="add 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5" creationId="{F0EB00A5-B864-1BE5-ADF4-E252649E82E8}"/>
          </ac:spMkLst>
        </pc:spChg>
        <pc:spChg chg="add del mod">
          <ac:chgData name="Yaiguili Alvarado García" userId="7060d762a36533a9" providerId="LiveId" clId="{C091FD28-1F0E-413C-8299-9D9383FA0124}" dt="2023-02-28T04:02:02.453" v="90" actId="478"/>
          <ac:spMkLst>
            <pc:docMk/>
            <pc:sldMk cId="2361178707" sldId="269"/>
            <ac:spMk id="6" creationId="{E18E7905-BC7B-C682-3E28-7601E7C35872}"/>
          </ac:spMkLst>
        </pc:spChg>
        <pc:spChg chg="add del mod">
          <ac:chgData name="Yaiguili Alvarado García" userId="7060d762a36533a9" providerId="LiveId" clId="{C091FD28-1F0E-413C-8299-9D9383FA0124}" dt="2023-02-28T04:00:22.489" v="81" actId="478"/>
          <ac:spMkLst>
            <pc:docMk/>
            <pc:sldMk cId="2361178707" sldId="269"/>
            <ac:spMk id="7" creationId="{5AAC1647-FBE1-80E8-3DF5-B7821A4B7C71}"/>
          </ac:spMkLst>
        </pc:spChg>
        <pc:spChg chg="del">
          <ac:chgData name="Yaiguili Alvarado García" userId="7060d762a36533a9" providerId="LiveId" clId="{C091FD28-1F0E-413C-8299-9D9383FA0124}" dt="2023-02-28T04:00:49.805" v="88" actId="478"/>
          <ac:spMkLst>
            <pc:docMk/>
            <pc:sldMk cId="2361178707" sldId="269"/>
            <ac:spMk id="13" creationId="{51FBAB48-3BE5-E330-07E0-52B0B6C1181F}"/>
          </ac:spMkLst>
        </pc:spChg>
        <pc:spChg chg="mod">
          <ac:chgData name="Yaiguili Alvarado García" userId="7060d762a36533a9" providerId="LiveId" clId="{C091FD28-1F0E-413C-8299-9D9383FA0124}" dt="2023-02-28T04:07:44.761" v="177" actId="1076"/>
          <ac:spMkLst>
            <pc:docMk/>
            <pc:sldMk cId="2361178707" sldId="269"/>
            <ac:spMk id="14" creationId="{3B4BCD30-3B1B-0570-3C54-A14260E9CC1A}"/>
          </ac:spMkLst>
        </pc:spChg>
      </pc:sldChg>
      <pc:sldChg chg="addSp delSp modSp mod delAnim modAnim">
        <pc:chgData name="Yaiguili Alvarado García" userId="7060d762a36533a9" providerId="LiveId" clId="{C091FD28-1F0E-413C-8299-9D9383FA0124}" dt="2023-02-28T05:47:11.490" v="1521"/>
        <pc:sldMkLst>
          <pc:docMk/>
          <pc:sldMk cId="596445208" sldId="270"/>
        </pc:sldMkLst>
        <pc:spChg chg="add mod">
          <ac:chgData name="Yaiguili Alvarado García" userId="7060d762a36533a9" providerId="LiveId" clId="{C091FD28-1F0E-413C-8299-9D9383FA0124}" dt="2023-02-28T04:28:32.967" v="509" actId="1076"/>
          <ac:spMkLst>
            <pc:docMk/>
            <pc:sldMk cId="596445208" sldId="270"/>
            <ac:spMk id="3" creationId="{B872B572-C0F3-CA15-BE84-25D76FFBF40F}"/>
          </ac:spMkLst>
        </pc:spChg>
        <pc:spChg chg="add mod">
          <ac:chgData name="Yaiguili Alvarado García" userId="7060d762a36533a9" providerId="LiveId" clId="{C091FD28-1F0E-413C-8299-9D9383FA0124}" dt="2023-02-28T05:46:39.027" v="1519" actId="1076"/>
          <ac:spMkLst>
            <pc:docMk/>
            <pc:sldMk cId="596445208" sldId="270"/>
            <ac:spMk id="4" creationId="{27345BE5-4233-C9D3-A9AF-3B1330A9FCF6}"/>
          </ac:spMkLst>
        </pc:spChg>
        <pc:spChg chg="add del mod">
          <ac:chgData name="Yaiguili Alvarado García" userId="7060d762a36533a9" providerId="LiveId" clId="{C091FD28-1F0E-413C-8299-9D9383FA0124}" dt="2023-02-28T04:29:05.757" v="514" actId="478"/>
          <ac:spMkLst>
            <pc:docMk/>
            <pc:sldMk cId="596445208" sldId="270"/>
            <ac:spMk id="6" creationId="{506B3D31-25EB-EB1E-B0A9-9DC3F79484B5}"/>
          </ac:spMkLst>
        </pc:spChg>
        <pc:spChg chg="mod">
          <ac:chgData name="Yaiguili Alvarado García" userId="7060d762a36533a9" providerId="LiveId" clId="{C091FD28-1F0E-413C-8299-9D9383FA0124}" dt="2023-02-28T04:27:21.606" v="422" actId="20577"/>
          <ac:spMkLst>
            <pc:docMk/>
            <pc:sldMk cId="596445208" sldId="270"/>
            <ac:spMk id="7" creationId="{1FE89F9B-A9A8-157D-DD36-3CDF753C678B}"/>
          </ac:spMkLst>
        </pc:spChg>
        <pc:spChg chg="del mod">
          <ac:chgData name="Yaiguili Alvarado García" userId="7060d762a36533a9" providerId="LiveId" clId="{C091FD28-1F0E-413C-8299-9D9383FA0124}" dt="2023-02-28T04:28:29.526" v="508" actId="478"/>
          <ac:spMkLst>
            <pc:docMk/>
            <pc:sldMk cId="596445208" sldId="270"/>
            <ac:spMk id="9" creationId="{1F601696-A1F7-1030-FD87-270A096A4B75}"/>
          </ac:spMkLst>
        </pc:spChg>
        <pc:spChg chg="del">
          <ac:chgData name="Yaiguili Alvarado García" userId="7060d762a36533a9" providerId="LiveId" clId="{C091FD28-1F0E-413C-8299-9D9383FA0124}" dt="2023-02-28T04:27:34.360" v="460" actId="478"/>
          <ac:spMkLst>
            <pc:docMk/>
            <pc:sldMk cId="596445208" sldId="270"/>
            <ac:spMk id="12" creationId="{9F030038-AC5C-3235-E144-A7A050DCA039}"/>
          </ac:spMkLst>
        </pc:spChg>
        <pc:picChg chg="add mod">
          <ac:chgData name="Yaiguili Alvarado García" userId="7060d762a36533a9" providerId="LiveId" clId="{C091FD28-1F0E-413C-8299-9D9383FA0124}" dt="2023-02-28T04:27:43.517" v="463" actId="1076"/>
          <ac:picMkLst>
            <pc:docMk/>
            <pc:sldMk cId="596445208" sldId="270"/>
            <ac:picMk id="2" creationId="{C1EDCB4E-95DE-E48C-5042-9146120C30EE}"/>
          </ac:picMkLst>
        </pc:picChg>
        <pc:picChg chg="add del mod">
          <ac:chgData name="Yaiguili Alvarado García" userId="7060d762a36533a9" providerId="LiveId" clId="{C091FD28-1F0E-413C-8299-9D9383FA0124}" dt="2023-02-28T05:45:58.765" v="1509" actId="478"/>
          <ac:picMkLst>
            <pc:docMk/>
            <pc:sldMk cId="596445208" sldId="270"/>
            <ac:picMk id="10" creationId="{5271BA91-AB4C-1D00-156D-2E9B69F0FA49}"/>
          </ac:picMkLst>
        </pc:picChg>
        <pc:picChg chg="add mod">
          <ac:chgData name="Yaiguili Alvarado García" userId="7060d762a36533a9" providerId="LiveId" clId="{C091FD28-1F0E-413C-8299-9D9383FA0124}" dt="2023-02-28T05:46:39.027" v="1519" actId="1076"/>
          <ac:picMkLst>
            <pc:docMk/>
            <pc:sldMk cId="596445208" sldId="270"/>
            <ac:picMk id="11" creationId="{F55BA313-8DD3-15CE-38FE-FB0759AAB1E1}"/>
          </ac:picMkLst>
        </pc:picChg>
        <pc:picChg chg="del">
          <ac:chgData name="Yaiguili Alvarado García" userId="7060d762a36533a9" providerId="LiveId" clId="{C091FD28-1F0E-413C-8299-9D9383FA0124}" dt="2023-02-28T04:27:26.367" v="423" actId="478"/>
          <ac:picMkLst>
            <pc:docMk/>
            <pc:sldMk cId="596445208" sldId="270"/>
            <ac:picMk id="21" creationId="{E0AF1553-B4E5-899E-1230-05CC3943E4E7}"/>
          </ac:picMkLst>
        </pc:picChg>
      </pc:sldChg>
      <pc:sldChg chg="del">
        <pc:chgData name="Yaiguili Alvarado García" userId="7060d762a36533a9" providerId="LiveId" clId="{C091FD28-1F0E-413C-8299-9D9383FA0124}" dt="2023-02-28T04:29:31.562" v="525" actId="47"/>
        <pc:sldMkLst>
          <pc:docMk/>
          <pc:sldMk cId="3865042538" sldId="271"/>
        </pc:sldMkLst>
      </pc:sldChg>
      <pc:sldChg chg="del">
        <pc:chgData name="Yaiguili Alvarado García" userId="7060d762a36533a9" providerId="LiveId" clId="{C091FD28-1F0E-413C-8299-9D9383FA0124}" dt="2023-02-28T04:29:33.417" v="526" actId="47"/>
        <pc:sldMkLst>
          <pc:docMk/>
          <pc:sldMk cId="4034255475" sldId="272"/>
        </pc:sldMkLst>
      </pc:sldChg>
      <pc:sldChg chg="del">
        <pc:chgData name="Yaiguili Alvarado García" userId="7060d762a36533a9" providerId="LiveId" clId="{C091FD28-1F0E-413C-8299-9D9383FA0124}" dt="2023-02-28T05:01:03.957" v="725" actId="47"/>
        <pc:sldMkLst>
          <pc:docMk/>
          <pc:sldMk cId="1859370939" sldId="273"/>
        </pc:sldMkLst>
      </pc:sldChg>
      <pc:sldChg chg="addSp delSp modSp mod">
        <pc:chgData name="Yaiguili Alvarado García" userId="7060d762a36533a9" providerId="LiveId" clId="{C091FD28-1F0E-413C-8299-9D9383FA0124}" dt="2023-02-28T05:02:02.625" v="784" actId="1076"/>
        <pc:sldMkLst>
          <pc:docMk/>
          <pc:sldMk cId="3848718361" sldId="274"/>
        </pc:sldMkLst>
        <pc:spChg chg="add del mod">
          <ac:chgData name="Yaiguili Alvarado García" userId="7060d762a36533a9" providerId="LiveId" clId="{C091FD28-1F0E-413C-8299-9D9383FA0124}" dt="2023-02-28T05:01:25.006" v="728"/>
          <ac:spMkLst>
            <pc:docMk/>
            <pc:sldMk cId="3848718361" sldId="274"/>
            <ac:spMk id="3" creationId="{0F1B7B0E-89DD-B96D-AE72-EFD72DEE2144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4" creationId="{4B3C1200-C1CF-ED49-EC6E-4936112B303D}"/>
          </ac:spMkLst>
        </pc:spChg>
        <pc:spChg chg="del">
          <ac:chgData name="Yaiguili Alvarado García" userId="7060d762a36533a9" providerId="LiveId" clId="{C091FD28-1F0E-413C-8299-9D9383FA0124}" dt="2023-02-28T05:01:21.957" v="726" actId="478"/>
          <ac:spMkLst>
            <pc:docMk/>
            <pc:sldMk cId="3848718361" sldId="274"/>
            <ac:spMk id="5" creationId="{A9EB6D36-12BA-6D33-62E7-D52210B6B249}"/>
          </ac:spMkLst>
        </pc:spChg>
        <pc:spChg chg="add mod">
          <ac:chgData name="Yaiguili Alvarado García" userId="7060d762a36533a9" providerId="LiveId" clId="{C091FD28-1F0E-413C-8299-9D9383FA0124}" dt="2023-02-28T05:02:02.625" v="784" actId="1076"/>
          <ac:spMkLst>
            <pc:docMk/>
            <pc:sldMk cId="3848718361" sldId="274"/>
            <ac:spMk id="6" creationId="{C7628623-C11A-2766-D76E-4E5D182BFDBE}"/>
          </ac:spMkLst>
        </pc:spChg>
        <pc:spChg chg="add del mod">
          <ac:chgData name="Yaiguili Alvarado García" userId="7060d762a36533a9" providerId="LiveId" clId="{C091FD28-1F0E-413C-8299-9D9383FA0124}" dt="2023-02-28T05:01:46.056" v="767" actId="478"/>
          <ac:spMkLst>
            <pc:docMk/>
            <pc:sldMk cId="3848718361" sldId="274"/>
            <ac:spMk id="7" creationId="{26F46D38-A758-D4AF-3129-4AA2D1CF8E74}"/>
          </ac:spMkLst>
        </pc:spChg>
      </pc:sldChg>
      <pc:sldChg chg="del">
        <pc:chgData name="Yaiguili Alvarado García" userId="7060d762a36533a9" providerId="LiveId" clId="{C091FD28-1F0E-413C-8299-9D9383FA0124}" dt="2023-02-28T05:12:46.576" v="916" actId="47"/>
        <pc:sldMkLst>
          <pc:docMk/>
          <pc:sldMk cId="289703209" sldId="275"/>
        </pc:sldMkLst>
      </pc:sldChg>
      <pc:sldChg chg="del">
        <pc:chgData name="Yaiguili Alvarado García" userId="7060d762a36533a9" providerId="LiveId" clId="{C091FD28-1F0E-413C-8299-9D9383FA0124}" dt="2023-02-28T05:12:50.242" v="917" actId="47"/>
        <pc:sldMkLst>
          <pc:docMk/>
          <pc:sldMk cId="2534135492" sldId="27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93442717" sldId="27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58173533" sldId="27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31495289" sldId="27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21466950" sldId="28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901192883" sldId="281"/>
        </pc:sldMkLst>
      </pc:sldChg>
      <pc:sldChg chg="addSp delSp modSp mod ord">
        <pc:chgData name="Yaiguili Alvarado García" userId="7060d762a36533a9" providerId="LiveId" clId="{C091FD28-1F0E-413C-8299-9D9383FA0124}" dt="2023-02-28T04:12:54.655" v="182"/>
        <pc:sldMkLst>
          <pc:docMk/>
          <pc:sldMk cId="2965835447" sldId="282"/>
        </pc:sldMkLst>
        <pc:spChg chg="add del mod">
          <ac:chgData name="Yaiguili Alvarado García" userId="7060d762a36533a9" providerId="LiveId" clId="{C091FD28-1F0E-413C-8299-9D9383FA0124}" dt="2023-02-28T04:12:53.925" v="181" actId="478"/>
          <ac:spMkLst>
            <pc:docMk/>
            <pc:sldMk cId="2965835447" sldId="282"/>
            <ac:spMk id="3" creationId="{6FDA6B3E-C5D9-4805-61A3-657116B6DE10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4" creationId="{CF97C2DB-4485-DC3E-5C23-CAF73AC8E89E}"/>
          </ac:spMkLst>
        </pc:spChg>
        <pc:spChg chg="add del mod">
          <ac:chgData name="Yaiguili Alvarado García" userId="7060d762a36533a9" providerId="LiveId" clId="{C091FD28-1F0E-413C-8299-9D9383FA0124}" dt="2023-02-28T04:12:52.546" v="180"/>
          <ac:spMkLst>
            <pc:docMk/>
            <pc:sldMk cId="2965835447" sldId="282"/>
            <ac:spMk id="5" creationId="{20E5DB98-6B69-1F27-7872-88BD03CD6185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6" creationId="{95F6F9A5-897B-2144-5353-B60781E56C38}"/>
          </ac:spMkLst>
        </pc:spChg>
        <pc:spChg chg="add mod">
          <ac:chgData name="Yaiguili Alvarado García" userId="7060d762a36533a9" providerId="LiveId" clId="{C091FD28-1F0E-413C-8299-9D9383FA0124}" dt="2023-02-28T04:12:54.655" v="182"/>
          <ac:spMkLst>
            <pc:docMk/>
            <pc:sldMk cId="2965835447" sldId="282"/>
            <ac:spMk id="7" creationId="{F4FF962F-3684-D890-0677-ED65C32E6751}"/>
          </ac:spMkLst>
        </pc:spChg>
        <pc:spChg chg="del">
          <ac:chgData name="Yaiguili Alvarado García" userId="7060d762a36533a9" providerId="LiveId" clId="{C091FD28-1F0E-413C-8299-9D9383FA0124}" dt="2023-02-28T04:12:47.950" v="178" actId="478"/>
          <ac:spMkLst>
            <pc:docMk/>
            <pc:sldMk cId="2965835447" sldId="282"/>
            <ac:spMk id="8" creationId="{9DF3DFAD-16CA-D3CD-4F55-7D194F8986C0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56307592" sldId="286"/>
        </pc:sldMkLst>
      </pc:sldChg>
      <pc:sldChg chg="addSp delSp modSp mod ord">
        <pc:chgData name="Yaiguili Alvarado García" userId="7060d762a36533a9" providerId="LiveId" clId="{C091FD28-1F0E-413C-8299-9D9383FA0124}" dt="2023-02-28T04:19:50.004" v="346" actId="207"/>
        <pc:sldMkLst>
          <pc:docMk/>
          <pc:sldMk cId="594110749" sldId="289"/>
        </pc:sldMkLst>
        <pc:spChg chg="mod">
          <ac:chgData name="Yaiguili Alvarado García" userId="7060d762a36533a9" providerId="LiveId" clId="{C091FD28-1F0E-413C-8299-9D9383FA0124}" dt="2023-02-28T04:14:44.527" v="269" actId="404"/>
          <ac:spMkLst>
            <pc:docMk/>
            <pc:sldMk cId="594110749" sldId="289"/>
            <ac:spMk id="2" creationId="{0E022F62-6693-578B-5985-0736A7E5FB62}"/>
          </ac:spMkLst>
        </pc:spChg>
        <pc:spChg chg="mod">
          <ac:chgData name="Yaiguili Alvarado García" userId="7060d762a36533a9" providerId="LiveId" clId="{C091FD28-1F0E-413C-8299-9D9383FA0124}" dt="2023-02-28T04:17:32.687" v="339" actId="14100"/>
          <ac:spMkLst>
            <pc:docMk/>
            <pc:sldMk cId="594110749" sldId="289"/>
            <ac:spMk id="3" creationId="{0EAD29D9-D8B4-895E-A0C1-37B0E54752B7}"/>
          </ac:spMkLst>
        </pc:spChg>
        <pc:spChg chg="mod">
          <ac:chgData name="Yaiguili Alvarado García" userId="7060d762a36533a9" providerId="LiveId" clId="{C091FD28-1F0E-413C-8299-9D9383FA0124}" dt="2023-02-28T04:14:53.936" v="272" actId="1036"/>
          <ac:spMkLst>
            <pc:docMk/>
            <pc:sldMk cId="594110749" sldId="289"/>
            <ac:spMk id="4" creationId="{82E7B72C-5986-00C2-0A02-2BF4FB6DA76B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5" creationId="{FF140220-E089-DC93-1BF9-A3EF72CF7AA4}"/>
          </ac:spMkLst>
        </pc:spChg>
        <pc:spChg chg="add del mod">
          <ac:chgData name="Yaiguili Alvarado García" userId="7060d762a36533a9" providerId="LiveId" clId="{C091FD28-1F0E-413C-8299-9D9383FA0124}" dt="2023-02-28T04:13:23.706" v="186"/>
          <ac:spMkLst>
            <pc:docMk/>
            <pc:sldMk cId="594110749" sldId="289"/>
            <ac:spMk id="6" creationId="{BD00235B-F810-609A-805A-0629C4A7402C}"/>
          </ac:spMkLst>
        </pc:spChg>
        <pc:spChg chg="del">
          <ac:chgData name="Yaiguili Alvarado García" userId="7060d762a36533a9" providerId="LiveId" clId="{C091FD28-1F0E-413C-8299-9D9383FA0124}" dt="2023-02-28T04:13:26.111" v="187" actId="478"/>
          <ac:spMkLst>
            <pc:docMk/>
            <pc:sldMk cId="594110749" sldId="289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3:23.476" v="185" actId="478"/>
          <ac:spMkLst>
            <pc:docMk/>
            <pc:sldMk cId="594110749" sldId="289"/>
            <ac:spMk id="9" creationId="{FC1AB28F-77E1-982D-418D-15208E12750A}"/>
          </ac:spMkLst>
        </pc:spChg>
        <pc:spChg chg="add del mod">
          <ac:chgData name="Yaiguili Alvarado García" userId="7060d762a36533a9" providerId="LiveId" clId="{C091FD28-1F0E-413C-8299-9D9383FA0124}" dt="2023-02-28T04:13:26.921" v="188" actId="478"/>
          <ac:spMkLst>
            <pc:docMk/>
            <pc:sldMk cId="594110749" sldId="289"/>
            <ac:spMk id="11" creationId="{77C7568A-133B-A599-61BA-96DA2A9A0342}"/>
          </ac:spMkLst>
        </pc:spChg>
        <pc:spChg chg="add del mod">
          <ac:chgData name="Yaiguili Alvarado García" userId="7060d762a36533a9" providerId="LiveId" clId="{C091FD28-1F0E-413C-8299-9D9383FA0124}" dt="2023-02-28T04:13:30.877" v="190" actId="478"/>
          <ac:spMkLst>
            <pc:docMk/>
            <pc:sldMk cId="594110749" sldId="289"/>
            <ac:spMk id="13" creationId="{B80FD6C4-0D7B-405B-46C6-83CAE0A39177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4" creationId="{D8C43976-07FA-560B-019D-3D60580A2ADB}"/>
          </ac:spMkLst>
        </pc:spChg>
        <pc:spChg chg="add mod">
          <ac:chgData name="Yaiguili Alvarado García" userId="7060d762a36533a9" providerId="LiveId" clId="{C091FD28-1F0E-413C-8299-9D9383FA0124}" dt="2023-02-28T04:13:32.178" v="191"/>
          <ac:spMkLst>
            <pc:docMk/>
            <pc:sldMk cId="594110749" sldId="289"/>
            <ac:spMk id="15" creationId="{A66AA803-B2FE-6EA8-BDF1-E29B3EEBEAC2}"/>
          </ac:spMkLst>
        </pc:spChg>
        <pc:spChg chg="add del">
          <ac:chgData name="Yaiguili Alvarado García" userId="7060d762a36533a9" providerId="LiveId" clId="{C091FD28-1F0E-413C-8299-9D9383FA0124}" dt="2023-02-28T04:13:28.145" v="189" actId="478"/>
          <ac:spMkLst>
            <pc:docMk/>
            <pc:sldMk cId="594110749" sldId="289"/>
            <ac:spMk id="31" creationId="{D42D3806-99BA-4A0C-A655-7482EF5F1177}"/>
          </ac:spMkLst>
        </pc:spChg>
        <pc:picChg chg="add mod">
          <ac:chgData name="Yaiguili Alvarado García" userId="7060d762a36533a9" providerId="LiveId" clId="{C091FD28-1F0E-413C-8299-9D9383FA0124}" dt="2023-02-28T04:19:50.004" v="346" actId="207"/>
          <ac:picMkLst>
            <pc:docMk/>
            <pc:sldMk cId="594110749" sldId="289"/>
            <ac:picMk id="17" creationId="{706BC6D6-CBB0-D7A9-AFF2-850FE5CAD3F8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414226208" sldId="29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975547833" sldId="29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04040383" sldId="29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63645555" sldId="29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34097549" sldId="29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115708227" sldId="29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23310308" sldId="29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376085280" sldId="29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837941596" sldId="29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140446580" sldId="30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0000676" sldId="302"/>
        </pc:sldMkLst>
      </pc:sldChg>
      <pc:sldChg chg="addSp delSp modSp mod ord">
        <pc:chgData name="Yaiguili Alvarado García" userId="7060d762a36533a9" providerId="LiveId" clId="{C091FD28-1F0E-413C-8299-9D9383FA0124}" dt="2023-02-28T04:16:24.506" v="332" actId="1035"/>
        <pc:sldMkLst>
          <pc:docMk/>
          <pc:sldMk cId="1393563986" sldId="304"/>
        </pc:sldMkLst>
        <pc:spChg chg="mod">
          <ac:chgData name="Yaiguili Alvarado García" userId="7060d762a36533a9" providerId="LiveId" clId="{C091FD28-1F0E-413C-8299-9D9383FA0124}" dt="2023-02-28T04:15:47.786" v="330" actId="1076"/>
          <ac:spMkLst>
            <pc:docMk/>
            <pc:sldMk cId="1393563986" sldId="304"/>
            <ac:spMk id="2" creationId="{9DD9CE31-1E9A-4252-8AC1-9F8ACA1E28D9}"/>
          </ac:spMkLst>
        </pc:spChg>
        <pc:spChg chg="del mod">
          <ac:chgData name="Yaiguili Alvarado García" userId="7060d762a36533a9" providerId="LiveId" clId="{C091FD28-1F0E-413C-8299-9D9383FA0124}" dt="2023-02-28T04:15:36.517" v="325" actId="478"/>
          <ac:spMkLst>
            <pc:docMk/>
            <pc:sldMk cId="1393563986" sldId="304"/>
            <ac:spMk id="6" creationId="{C67B769B-D256-A6CF-A2A0-8BCF74020FC5}"/>
          </ac:spMkLst>
        </pc:spChg>
        <pc:spChg chg="del">
          <ac:chgData name="Yaiguili Alvarado García" userId="7060d762a36533a9" providerId="LiveId" clId="{C091FD28-1F0E-413C-8299-9D9383FA0124}" dt="2023-02-28T04:14:08.165" v="237" actId="478"/>
          <ac:spMkLst>
            <pc:docMk/>
            <pc:sldMk cId="1393563986" sldId="304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4:07.177" v="236" actId="478"/>
          <ac:spMkLst>
            <pc:docMk/>
            <pc:sldMk cId="1393563986" sldId="304"/>
            <ac:spMk id="12" creationId="{FB176CF9-2376-3441-93CA-DC6CC49933AC}"/>
          </ac:spMkLst>
        </pc:spChg>
        <pc:spChg chg="add del mod">
          <ac:chgData name="Yaiguili Alvarado García" userId="7060d762a36533a9" providerId="LiveId" clId="{C091FD28-1F0E-413C-8299-9D9383FA0124}" dt="2023-02-28T04:14:08.727" v="238" actId="478"/>
          <ac:spMkLst>
            <pc:docMk/>
            <pc:sldMk cId="1393563986" sldId="304"/>
            <ac:spMk id="14" creationId="{07F890C5-AC6C-C7AE-9109-BA8D3C8D27F8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5" creationId="{BF93EBC8-4C2E-884C-9A19-ACFD50974608}"/>
          </ac:spMkLst>
        </pc:spChg>
        <pc:spChg chg="del mod">
          <ac:chgData name="Yaiguili Alvarado García" userId="7060d762a36533a9" providerId="LiveId" clId="{C091FD28-1F0E-413C-8299-9D9383FA0124}" dt="2023-02-28T04:15:38.206" v="326" actId="478"/>
          <ac:spMkLst>
            <pc:docMk/>
            <pc:sldMk cId="1393563986" sldId="304"/>
            <ac:spMk id="16" creationId="{A8DA2CCB-CD4F-6DA8-CE72-6D15006A9D7B}"/>
          </ac:spMkLst>
        </pc:spChg>
        <pc:spChg chg="add mod">
          <ac:chgData name="Yaiguili Alvarado García" userId="7060d762a36533a9" providerId="LiveId" clId="{C091FD28-1F0E-413C-8299-9D9383FA0124}" dt="2023-02-28T04:14:09.845" v="239"/>
          <ac:spMkLst>
            <pc:docMk/>
            <pc:sldMk cId="1393563986" sldId="304"/>
            <ac:spMk id="17" creationId="{A5670422-4AE6-2FDF-0695-8F22E795357D}"/>
          </ac:spMkLst>
        </pc:spChg>
        <pc:spChg chg="add mod">
          <ac:chgData name="Yaiguili Alvarado García" userId="7060d762a36533a9" providerId="LiveId" clId="{C091FD28-1F0E-413C-8299-9D9383FA0124}" dt="2023-02-28T04:15:25.086" v="291" actId="20577"/>
          <ac:spMkLst>
            <pc:docMk/>
            <pc:sldMk cId="1393563986" sldId="304"/>
            <ac:spMk id="18" creationId="{9C8958BC-5C9A-1C28-8C7B-C7094E382035}"/>
          </ac:spMkLst>
        </pc:spChg>
        <pc:spChg chg="add mod">
          <ac:chgData name="Yaiguili Alvarado García" userId="7060d762a36533a9" providerId="LiveId" clId="{C091FD28-1F0E-413C-8299-9D9383FA0124}" dt="2023-02-28T04:15:42.817" v="329" actId="27636"/>
          <ac:spMkLst>
            <pc:docMk/>
            <pc:sldMk cId="1393563986" sldId="304"/>
            <ac:spMk id="19" creationId="{402143F8-73FB-681E-1BC1-7D2103124EFA}"/>
          </ac:spMkLst>
        </pc:spChg>
        <pc:spChg chg="add del mod">
          <ac:chgData name="Yaiguili Alvarado García" userId="7060d762a36533a9" providerId="LiveId" clId="{C091FD28-1F0E-413C-8299-9D9383FA0124}" dt="2023-02-28T04:15:40.266" v="327" actId="478"/>
          <ac:spMkLst>
            <pc:docMk/>
            <pc:sldMk cId="1393563986" sldId="304"/>
            <ac:spMk id="21" creationId="{68C9390C-3C7E-C6F7-25D8-8BCC9941721B}"/>
          </ac:spMkLst>
        </pc:spChg>
        <pc:spChg chg="del">
          <ac:chgData name="Yaiguili Alvarado García" userId="7060d762a36533a9" providerId="LiveId" clId="{C091FD28-1F0E-413C-8299-9D9383FA0124}" dt="2023-02-28T04:14:06.127" v="235" actId="478"/>
          <ac:spMkLst>
            <pc:docMk/>
            <pc:sldMk cId="1393563986" sldId="304"/>
            <ac:spMk id="31" creationId="{D42D3806-99BA-4A0C-A655-7482EF5F1177}"/>
          </ac:spMkLst>
        </pc:spChg>
        <pc:grpChg chg="mod">
          <ac:chgData name="Yaiguili Alvarado García" userId="7060d762a36533a9" providerId="LiveId" clId="{C091FD28-1F0E-413C-8299-9D9383FA0124}" dt="2023-02-28T04:16:24.506" v="332" actId="1035"/>
          <ac:grpSpMkLst>
            <pc:docMk/>
            <pc:sldMk cId="1393563986" sldId="304"/>
            <ac:grpSpMk id="3" creationId="{8A5E6D8B-570F-2D7B-EB03-702E43DAD7D8}"/>
          </ac:grpSpMkLst>
        </pc:gr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5205601" sldId="30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687651709" sldId="306"/>
        </pc:sldMkLst>
      </pc:sldChg>
      <pc:sldChg chg="addSp delSp modSp mod ord modTransition">
        <pc:chgData name="Yaiguili Alvarado García" userId="7060d762a36533a9" providerId="LiveId" clId="{C091FD28-1F0E-413C-8299-9D9383FA0124}" dt="2023-02-28T05:34:19.626" v="1349"/>
        <pc:sldMkLst>
          <pc:docMk/>
          <pc:sldMk cId="2530674464" sldId="307"/>
        </pc:sldMkLst>
        <pc:spChg chg="del">
          <ac:chgData name="Yaiguili Alvarado García" userId="7060d762a36533a9" providerId="LiveId" clId="{C091FD28-1F0E-413C-8299-9D9383FA0124}" dt="2023-02-28T04:17:11.896" v="335" actId="478"/>
          <ac:spMkLst>
            <pc:docMk/>
            <pc:sldMk cId="2530674464" sldId="307"/>
            <ac:spMk id="8" creationId="{9DF3DFAD-16CA-D3CD-4F55-7D194F8986C0}"/>
          </ac:spMkLst>
        </pc:spChg>
        <pc:spChg chg="add del mod">
          <ac:chgData name="Yaiguili Alvarado García" userId="7060d762a36533a9" providerId="LiveId" clId="{C091FD28-1F0E-413C-8299-9D9383FA0124}" dt="2023-02-28T04:17:10.647" v="334" actId="478"/>
          <ac:spMkLst>
            <pc:docMk/>
            <pc:sldMk cId="2530674464" sldId="307"/>
            <ac:spMk id="12" creationId="{83404672-A7B7-BD1A-E605-CECB11AA963D}"/>
          </ac:spMkLst>
        </pc:spChg>
        <pc:spChg chg="add del mod">
          <ac:chgData name="Yaiguili Alvarado García" userId="7060d762a36533a9" providerId="LiveId" clId="{C091FD28-1F0E-413C-8299-9D9383FA0124}" dt="2023-02-28T04:17:12.466" v="336" actId="478"/>
          <ac:spMkLst>
            <pc:docMk/>
            <pc:sldMk cId="2530674464" sldId="307"/>
            <ac:spMk id="14" creationId="{AACA5470-B4A1-E8D2-A19E-7A743FF7DB87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6" creationId="{68EE351A-285F-DB3A-BB72-9002C3035AEA}"/>
          </ac:spMkLst>
        </pc:spChg>
        <pc:spChg chg="add mod">
          <ac:chgData name="Yaiguili Alvarado García" userId="7060d762a36533a9" providerId="LiveId" clId="{C091FD28-1F0E-413C-8299-9D9383FA0124}" dt="2023-02-28T04:17:13.487" v="337"/>
          <ac:spMkLst>
            <pc:docMk/>
            <pc:sldMk cId="2530674464" sldId="307"/>
            <ac:spMk id="17" creationId="{34890048-45D0-D01A-8E1F-8E2E4EF73B4E}"/>
          </ac:spMkLst>
        </pc:spChg>
        <pc:spChg chg="del">
          <ac:chgData name="Yaiguili Alvarado García" userId="7060d762a36533a9" providerId="LiveId" clId="{C091FD28-1F0E-413C-8299-9D9383FA0124}" dt="2023-02-28T04:17:10.065" v="333" actId="478"/>
          <ac:spMkLst>
            <pc:docMk/>
            <pc:sldMk cId="2530674464" sldId="307"/>
            <ac:spMk id="31" creationId="{D42D3806-99BA-4A0C-A655-7482EF5F1177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7303620" sldId="30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37300831" sldId="31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4877722" sldId="311"/>
        </pc:sldMkLst>
      </pc:sldChg>
      <pc:sldChg chg="modSp mod ord">
        <pc:chgData name="Yaiguili Alvarado García" userId="7060d762a36533a9" providerId="LiveId" clId="{C091FD28-1F0E-413C-8299-9D9383FA0124}" dt="2023-02-28T05:14:30.477" v="940" actId="20577"/>
        <pc:sldMkLst>
          <pc:docMk/>
          <pc:sldMk cId="2526968429" sldId="312"/>
        </pc:sldMkLst>
        <pc:spChg chg="mod">
          <ac:chgData name="Yaiguili Alvarado García" userId="7060d762a36533a9" providerId="LiveId" clId="{C091FD28-1F0E-413C-8299-9D9383FA0124}" dt="2023-02-28T05:14:30.477" v="940" actId="20577"/>
          <ac:spMkLst>
            <pc:docMk/>
            <pc:sldMk cId="2526968429" sldId="312"/>
            <ac:spMk id="12" creationId="{1B111E37-0293-C4F6-7CD9-7A709947C3B3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45958390" sldId="31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427569891" sldId="314"/>
        </pc:sldMkLst>
      </pc:sldChg>
      <pc:sldChg chg="addSp delSp modSp mod ord modTransition">
        <pc:chgData name="Yaiguili Alvarado García" userId="7060d762a36533a9" providerId="LiveId" clId="{C091FD28-1F0E-413C-8299-9D9383FA0124}" dt="2023-02-28T05:55:03.745" v="1573"/>
        <pc:sldMkLst>
          <pc:docMk/>
          <pc:sldMk cId="3976183743" sldId="315"/>
        </pc:sldMkLst>
        <pc:spChg chg="add 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3" creationId="{EB6E6811-BED0-F5E9-72D4-FB87941B82B5}"/>
          </ac:spMkLst>
        </pc:spChg>
        <pc:spChg chg="mod">
          <ac:chgData name="Yaiguili Alvarado García" userId="7060d762a36533a9" providerId="LiveId" clId="{C091FD28-1F0E-413C-8299-9D9383FA0124}" dt="2023-02-28T05:39:36.547" v="1399"/>
          <ac:spMkLst>
            <pc:docMk/>
            <pc:sldMk cId="3976183743" sldId="315"/>
            <ac:spMk id="6" creationId="{1F05B39C-365C-5F9A-6354-7036FF2B5C5B}"/>
          </ac:spMkLst>
        </pc:spChg>
        <pc:spChg chg="del mod">
          <ac:chgData name="Yaiguili Alvarado García" userId="7060d762a36533a9" providerId="LiveId" clId="{C091FD28-1F0E-413C-8299-9D9383FA0124}" dt="2023-02-28T05:39:34.897" v="1397" actId="478"/>
          <ac:spMkLst>
            <pc:docMk/>
            <pc:sldMk cId="3976183743" sldId="315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20:07.557" v="1117" actId="14100"/>
          <ac:spMkLst>
            <pc:docMk/>
            <pc:sldMk cId="3976183743" sldId="315"/>
            <ac:spMk id="15" creationId="{FCC74533-2A14-3D99-BA21-7E90DD53C8C9}"/>
          </ac:spMkLst>
        </pc:spChg>
        <pc:grpChg chg="add mod">
          <ac:chgData name="Yaiguili Alvarado García" userId="7060d762a36533a9" providerId="LiveId" clId="{C091FD28-1F0E-413C-8299-9D9383FA0124}" dt="2023-02-28T05:39:36.547" v="1399"/>
          <ac:grpSpMkLst>
            <pc:docMk/>
            <pc:sldMk cId="3976183743" sldId="315"/>
            <ac:grpSpMk id="5" creationId="{3CDB61A1-B645-35E5-1A26-08144E621180}"/>
          </ac:grpSpMkLst>
        </pc:grpChg>
        <pc:grpChg chg="del">
          <ac:chgData name="Yaiguili Alvarado García" userId="7060d762a36533a9" providerId="LiveId" clId="{C091FD28-1F0E-413C-8299-9D9383FA0124}" dt="2023-02-28T05:39:35.580" v="1398" actId="478"/>
          <ac:grpSpMkLst>
            <pc:docMk/>
            <pc:sldMk cId="3976183743" sldId="315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39:36.547" v="1399"/>
          <ac:picMkLst>
            <pc:docMk/>
            <pc:sldMk cId="3976183743" sldId="315"/>
            <ac:picMk id="7" creationId="{0A3DC3FC-6762-5BC9-BCEB-6B96AD715E12}"/>
          </ac:picMkLst>
        </pc:picChg>
      </pc:sldChg>
      <pc:sldChg chg="del ord">
        <pc:chgData name="Yaiguili Alvarado García" userId="7060d762a36533a9" providerId="LiveId" clId="{C091FD28-1F0E-413C-8299-9D9383FA0124}" dt="2023-02-28T05:14:43.217" v="943" actId="47"/>
        <pc:sldMkLst>
          <pc:docMk/>
          <pc:sldMk cId="160019226" sldId="316"/>
        </pc:sldMkLst>
      </pc:sldChg>
      <pc:sldChg chg="addSp delSp modSp mod ord">
        <pc:chgData name="Yaiguili Alvarado García" userId="7060d762a36533a9" providerId="LiveId" clId="{C091FD28-1F0E-413C-8299-9D9383FA0124}" dt="2023-02-28T05:54:47.776" v="1572"/>
        <pc:sldMkLst>
          <pc:docMk/>
          <pc:sldMk cId="3815304727" sldId="317"/>
        </pc:sldMkLst>
        <pc:spChg chg="add 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2" creationId="{E3683514-277A-ACB2-380D-0EEE6C5FEDF4}"/>
          </ac:spMkLst>
        </pc:spChg>
        <pc:spChg chg="mod">
          <ac:chgData name="Yaiguili Alvarado García" userId="7060d762a36533a9" providerId="LiveId" clId="{C091FD28-1F0E-413C-8299-9D9383FA0124}" dt="2023-02-28T05:54:47.776" v="1572"/>
          <ac:spMkLst>
            <pc:docMk/>
            <pc:sldMk cId="3815304727" sldId="317"/>
            <ac:spMk id="4" creationId="{1B44765C-88BB-4ECB-AEAE-EFFD4F5732FC}"/>
          </ac:spMkLst>
        </pc:spChg>
        <pc:spChg chg="add del mod">
          <ac:chgData name="Yaiguili Alvarado García" userId="7060d762a36533a9" providerId="LiveId" clId="{C091FD28-1F0E-413C-8299-9D9383FA0124}" dt="2023-02-28T05:18:11.407" v="1072" actId="1076"/>
          <ac:spMkLst>
            <pc:docMk/>
            <pc:sldMk cId="3815304727" sldId="317"/>
            <ac:spMk id="5" creationId="{F155D0FF-DDA0-D770-8672-8F6D40E771E2}"/>
          </ac:spMkLst>
        </pc:spChg>
        <pc:spChg chg="del mod">
          <ac:chgData name="Yaiguili Alvarado García" userId="7060d762a36533a9" providerId="LiveId" clId="{C091FD28-1F0E-413C-8299-9D9383FA0124}" dt="2023-02-28T05:54:46.436" v="1570" actId="478"/>
          <ac:spMkLst>
            <pc:docMk/>
            <pc:sldMk cId="3815304727" sldId="317"/>
            <ac:spMk id="10" creationId="{469FBD3F-7796-B2F7-59EA-1DFA1CA0E18E}"/>
          </ac:spMkLst>
        </pc:spChg>
        <pc:spChg chg="mod">
          <ac:chgData name="Yaiguili Alvarado García" userId="7060d762a36533a9" providerId="LiveId" clId="{C091FD28-1F0E-413C-8299-9D9383FA0124}" dt="2023-02-28T05:18:17.535" v="1073" actId="1076"/>
          <ac:spMkLst>
            <pc:docMk/>
            <pc:sldMk cId="3815304727" sldId="317"/>
            <ac:spMk id="14" creationId="{C50A41F1-73B1-E7EB-3F35-27D4CE4C1BAB}"/>
          </ac:spMkLst>
        </pc:spChg>
        <pc:spChg chg="del">
          <ac:chgData name="Yaiguili Alvarado García" userId="7060d762a36533a9" providerId="LiveId" clId="{C091FD28-1F0E-413C-8299-9D9383FA0124}" dt="2023-02-28T05:17:28.947" v="1062" actId="478"/>
          <ac:spMkLst>
            <pc:docMk/>
            <pc:sldMk cId="3815304727" sldId="317"/>
            <ac:spMk id="15" creationId="{FCC74533-2A14-3D99-BA21-7E90DD53C8C9}"/>
          </ac:spMkLst>
        </pc:spChg>
        <pc:spChg chg="mod">
          <ac:chgData name="Yaiguili Alvarado García" userId="7060d762a36533a9" providerId="LiveId" clId="{C091FD28-1F0E-413C-8299-9D9383FA0124}" dt="2023-02-28T05:18:10.267" v="1071" actId="1076"/>
          <ac:spMkLst>
            <pc:docMk/>
            <pc:sldMk cId="3815304727" sldId="317"/>
            <ac:spMk id="16" creationId="{D3605E47-5638-D48F-9FF6-ED8A5E4EDB9A}"/>
          </ac:spMkLst>
        </pc:spChg>
        <pc:grpChg chg="add mod">
          <ac:chgData name="Yaiguili Alvarado García" userId="7060d762a36533a9" providerId="LiveId" clId="{C091FD28-1F0E-413C-8299-9D9383FA0124}" dt="2023-02-28T05:54:47.776" v="1572"/>
          <ac:grpSpMkLst>
            <pc:docMk/>
            <pc:sldMk cId="3815304727" sldId="317"/>
            <ac:grpSpMk id="3" creationId="{C59953BE-5410-588A-D546-0CD5D5794442}"/>
          </ac:grpSpMkLst>
        </pc:grpChg>
        <pc:grpChg chg="del">
          <ac:chgData name="Yaiguili Alvarado García" userId="7060d762a36533a9" providerId="LiveId" clId="{C091FD28-1F0E-413C-8299-9D9383FA0124}" dt="2023-02-28T05:54:46.927" v="1571" actId="478"/>
          <ac:grpSpMkLst>
            <pc:docMk/>
            <pc:sldMk cId="3815304727" sldId="317"/>
            <ac:grpSpMk id="11" creationId="{7802BF75-E82F-5B53-28B6-8B4398C3AA1C}"/>
          </ac:grpSpMkLst>
        </pc:grpChg>
        <pc:picChg chg="mod">
          <ac:chgData name="Yaiguili Alvarado García" userId="7060d762a36533a9" providerId="LiveId" clId="{C091FD28-1F0E-413C-8299-9D9383FA0124}" dt="2023-02-28T05:54:47.776" v="1572"/>
          <ac:picMkLst>
            <pc:docMk/>
            <pc:sldMk cId="3815304727" sldId="317"/>
            <ac:picMk id="6" creationId="{36A37FEC-5B87-B9A7-1171-8497944C01B9}"/>
          </ac:picMkLst>
        </pc:picChg>
        <pc:picChg chg="mod">
          <ac:chgData name="Yaiguili Alvarado García" userId="7060d762a36533a9" providerId="LiveId" clId="{C091FD28-1F0E-413C-8299-9D9383FA0124}" dt="2023-02-28T05:18:17.535" v="1073" actId="1076"/>
          <ac:picMkLst>
            <pc:docMk/>
            <pc:sldMk cId="3815304727" sldId="317"/>
            <ac:picMk id="9" creationId="{C1AF5EE4-879E-B470-2709-3F8BDB6B8909}"/>
          </ac:picMkLst>
        </pc:pic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79107986" sldId="32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755031650" sldId="321"/>
        </pc:sldMkLst>
      </pc:sldChg>
      <pc:sldChg chg="ord">
        <pc:chgData name="Yaiguili Alvarado García" userId="7060d762a36533a9" providerId="LiveId" clId="{C091FD28-1F0E-413C-8299-9D9383FA0124}" dt="2023-02-28T05:13:55.936" v="921"/>
        <pc:sldMkLst>
          <pc:docMk/>
          <pc:sldMk cId="4183590684" sldId="32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090903578" sldId="323"/>
        </pc:sldMkLst>
      </pc:sldChg>
      <pc:sldChg chg="addSp delSp modSp mod ord">
        <pc:chgData name="Yaiguili Alvarado García" userId="7060d762a36533a9" providerId="LiveId" clId="{C091FD28-1F0E-413C-8299-9D9383FA0124}" dt="2023-02-28T04:21:46.967" v="368" actId="1076"/>
        <pc:sldMkLst>
          <pc:docMk/>
          <pc:sldMk cId="4052594761" sldId="324"/>
        </pc:sldMkLst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2" creationId="{50A1BBCA-AD2E-6364-13CF-9620F67B6980}"/>
          </ac:spMkLst>
        </pc:spChg>
        <pc:spChg chg="add mod">
          <ac:chgData name="Yaiguili Alvarado García" userId="7060d762a36533a9" providerId="LiveId" clId="{C091FD28-1F0E-413C-8299-9D9383FA0124}" dt="2023-02-28T04:20:47.996" v="349"/>
          <ac:spMkLst>
            <pc:docMk/>
            <pc:sldMk cId="4052594761" sldId="324"/>
            <ac:spMk id="3" creationId="{FE7EE4EF-7D5D-5806-4D34-FE5F333A053C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5" creationId="{DC034A79-8211-7D9B-8F72-E0B188F992E3}"/>
          </ac:spMkLst>
        </pc:spChg>
        <pc:spChg chg="del">
          <ac:chgData name="Yaiguili Alvarado García" userId="7060d762a36533a9" providerId="LiveId" clId="{C091FD28-1F0E-413C-8299-9D9383FA0124}" dt="2023-02-28T04:20:46.812" v="348" actId="478"/>
          <ac:spMkLst>
            <pc:docMk/>
            <pc:sldMk cId="4052594761" sldId="324"/>
            <ac:spMk id="6" creationId="{4F42B3D1-517C-C163-1385-7CDD4B4BE42E}"/>
          </ac:spMkLst>
        </pc:spChg>
        <pc:spChg chg="mod">
          <ac:chgData name="Yaiguili Alvarado García" userId="7060d762a36533a9" providerId="LiveId" clId="{C091FD28-1F0E-413C-8299-9D9383FA0124}" dt="2023-02-28T04:21:46.967" v="368" actId="1076"/>
          <ac:spMkLst>
            <pc:docMk/>
            <pc:sldMk cId="4052594761" sldId="324"/>
            <ac:spMk id="8" creationId="{5D4E097E-C44A-6DD6-8FCA-B4AEAC604858}"/>
          </ac:spMkLst>
        </pc:spChg>
        <pc:spChg chg="mod">
          <ac:chgData name="Yaiguili Alvarado García" userId="7060d762a36533a9" providerId="LiveId" clId="{C091FD28-1F0E-413C-8299-9D9383FA0124}" dt="2023-02-28T04:21:42.845" v="367" actId="1076"/>
          <ac:spMkLst>
            <pc:docMk/>
            <pc:sldMk cId="4052594761" sldId="324"/>
            <ac:spMk id="10" creationId="{C1FC5061-A0CA-C5A9-466E-AC12EF869025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1" creationId="{A85FBB5D-DBC4-8D8C-5048-281BFB5F1EED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4" creationId="{988DC0D6-6CD5-92E3-3E6B-231CF904D6D1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6" creationId="{49BE1733-623A-FD26-E3F2-BD605C261E73}"/>
          </ac:spMkLst>
        </pc:spChg>
        <pc:spChg chg="mod">
          <ac:chgData name="Yaiguili Alvarado García" userId="7060d762a36533a9" providerId="LiveId" clId="{C091FD28-1F0E-413C-8299-9D9383FA0124}" dt="2023-02-28T04:21:35.377" v="364" actId="1076"/>
          <ac:spMkLst>
            <pc:docMk/>
            <pc:sldMk cId="4052594761" sldId="324"/>
            <ac:spMk id="17" creationId="{B9AC770F-E9CE-76AB-7BB2-32152E215086}"/>
          </ac:spMkLst>
        </pc:spChg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59094220" sldId="32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635341263" sldId="32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096791489" sldId="32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0220368" sldId="33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269366298" sldId="33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46013766" sldId="33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750014762" sldId="33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250157016" sldId="33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91468812" sldId="33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87190084" sldId="33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0925029" sldId="33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4276404229" sldId="33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11302339" sldId="339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035560317" sldId="340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7428000" sldId="341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12955749" sldId="342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23845571" sldId="343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2532933572" sldId="344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1627477024" sldId="345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516543414" sldId="346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918487267" sldId="347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657888978" sldId="348"/>
        </pc:sldMkLst>
      </pc:sldChg>
      <pc:sldChg chg="del">
        <pc:chgData name="Yaiguili Alvarado García" userId="7060d762a36533a9" providerId="LiveId" clId="{C091FD28-1F0E-413C-8299-9D9383FA0124}" dt="2023-02-28T05:28:40.567" v="1228" actId="2696"/>
        <pc:sldMkLst>
          <pc:docMk/>
          <pc:sldMk cId="3856086944" sldId="349"/>
        </pc:sldMkLst>
      </pc:sldChg>
      <pc:sldChg chg="modSp mod">
        <pc:chgData name="Yaiguili Alvarado García" userId="7060d762a36533a9" providerId="LiveId" clId="{C091FD28-1F0E-413C-8299-9D9383FA0124}" dt="2023-02-28T05:33:38.347" v="1348" actId="14100"/>
        <pc:sldMkLst>
          <pc:docMk/>
          <pc:sldMk cId="3252844502" sldId="351"/>
        </pc:sldMkLst>
        <pc:spChg chg="mod">
          <ac:chgData name="Yaiguili Alvarado García" userId="7060d762a36533a9" providerId="LiveId" clId="{C091FD28-1F0E-413C-8299-9D9383FA0124}" dt="2023-02-28T05:33:38.347" v="1348" actId="14100"/>
          <ac:spMkLst>
            <pc:docMk/>
            <pc:sldMk cId="3252844502" sldId="351"/>
            <ac:spMk id="10" creationId="{A5A03096-B1A9-90A0-AABE-4100E056A241}"/>
          </ac:spMkLst>
        </pc:spChg>
      </pc:sldChg>
      <pc:sldChg chg="modSp mod modAnim">
        <pc:chgData name="Yaiguili Alvarado García" userId="7060d762a36533a9" providerId="LiveId" clId="{C091FD28-1F0E-413C-8299-9D9383FA0124}" dt="2023-02-28T05:33:11.055" v="1343" actId="1076"/>
        <pc:sldMkLst>
          <pc:docMk/>
          <pc:sldMk cId="1733162307" sldId="352"/>
        </pc:sldMkLst>
        <pc:spChg chg="mod">
          <ac:chgData name="Yaiguili Alvarado García" userId="7060d762a36533a9" providerId="LiveId" clId="{C091FD28-1F0E-413C-8299-9D9383FA0124}" dt="2023-02-28T05:33:11.055" v="1343" actId="1076"/>
          <ac:spMkLst>
            <pc:docMk/>
            <pc:sldMk cId="1733162307" sldId="352"/>
            <ac:spMk id="10" creationId="{A5A03096-B1A9-90A0-AABE-4100E056A241}"/>
          </ac:spMkLst>
        </pc:spChg>
      </pc:sldChg>
      <pc:sldChg chg="del">
        <pc:chgData name="Yaiguili Alvarado García" userId="7060d762a36533a9" providerId="LiveId" clId="{C091FD28-1F0E-413C-8299-9D9383FA0124}" dt="2023-02-28T05:40:19.577" v="1409" actId="2696"/>
        <pc:sldMkLst>
          <pc:docMk/>
          <pc:sldMk cId="3651415369" sldId="353"/>
        </pc:sldMkLst>
      </pc:sldChg>
      <pc:sldChg chg="modSp add mod ord modAnim">
        <pc:chgData name="Yaiguili Alvarado García" userId="7060d762a36533a9" providerId="LiveId" clId="{C091FD28-1F0E-413C-8299-9D9383FA0124}" dt="2023-02-28T04:04:43.088" v="108" actId="20577"/>
        <pc:sldMkLst>
          <pc:docMk/>
          <pc:sldMk cId="3353852478" sldId="358"/>
        </pc:sldMkLst>
        <pc:spChg chg="mod">
          <ac:chgData name="Yaiguili Alvarado García" userId="7060d762a36533a9" providerId="LiveId" clId="{C091FD28-1F0E-413C-8299-9D9383FA0124}" dt="2023-02-28T04:04:43.088" v="108" actId="20577"/>
          <ac:spMkLst>
            <pc:docMk/>
            <pc:sldMk cId="3353852478" sldId="358"/>
            <ac:spMk id="4" creationId="{22CD7A24-6EC3-6761-9E8B-E0363895572F}"/>
          </ac:spMkLst>
        </pc:spChg>
        <pc:spChg chg="mod">
          <ac:chgData name="Yaiguili Alvarado García" userId="7060d762a36533a9" providerId="LiveId" clId="{C091FD28-1F0E-413C-8299-9D9383FA0124}" dt="2023-02-28T04:04:33.517" v="106" actId="20577"/>
          <ac:spMkLst>
            <pc:docMk/>
            <pc:sldMk cId="3353852478" sldId="358"/>
            <ac:spMk id="10" creationId="{53B3383C-39AA-E520-28D1-D189C3FB016D}"/>
          </ac:spMkLst>
        </pc:spChg>
      </pc:sldChg>
      <pc:sldChg chg="new del">
        <pc:chgData name="Yaiguili Alvarado García" userId="7060d762a36533a9" providerId="LiveId" clId="{C091FD28-1F0E-413C-8299-9D9383FA0124}" dt="2023-02-28T03:24:39.798" v="68" actId="680"/>
        <pc:sldMkLst>
          <pc:docMk/>
          <pc:sldMk cId="2770370716" sldId="359"/>
        </pc:sldMkLst>
      </pc:sldChg>
      <pc:sldChg chg="addSp delSp modSp new mod modTransition addAnim delAnim modAnim">
        <pc:chgData name="Yaiguili Alvarado García" userId="7060d762a36533a9" providerId="LiveId" clId="{C091FD28-1F0E-413C-8299-9D9383FA0124}" dt="2023-02-28T05:46:50.555" v="1520" actId="1076"/>
        <pc:sldMkLst>
          <pc:docMk/>
          <pc:sldMk cId="3779798576" sldId="359"/>
        </pc:sldMkLst>
        <pc:spChg chg="del">
          <ac:chgData name="Yaiguili Alvarado García" userId="7060d762a36533a9" providerId="LiveId" clId="{C091FD28-1F0E-413C-8299-9D9383FA0124}" dt="2023-02-28T04:29:53.045" v="528" actId="478"/>
          <ac:spMkLst>
            <pc:docMk/>
            <pc:sldMk cId="3779798576" sldId="359"/>
            <ac:spMk id="2" creationId="{0A6BD4A1-F243-98DF-86C3-D78549D74379}"/>
          </ac:spMkLst>
        </pc:spChg>
        <pc:spChg chg="del">
          <ac:chgData name="Yaiguili Alvarado García" userId="7060d762a36533a9" providerId="LiveId" clId="{C091FD28-1F0E-413C-8299-9D9383FA0124}" dt="2023-02-28T04:29:55.658" v="529" actId="478"/>
          <ac:spMkLst>
            <pc:docMk/>
            <pc:sldMk cId="3779798576" sldId="359"/>
            <ac:spMk id="3" creationId="{C2151C05-3825-E0B0-4EB8-A952E43E72ED}"/>
          </ac:spMkLst>
        </pc:spChg>
        <pc:spChg chg="add del mod">
          <ac:chgData name="Yaiguili Alvarado García" userId="7060d762a36533a9" providerId="LiveId" clId="{C091FD28-1F0E-413C-8299-9D9383FA0124}" dt="2023-02-28T05:44:39.446" v="1492" actId="478"/>
          <ac:spMkLst>
            <pc:docMk/>
            <pc:sldMk cId="3779798576" sldId="359"/>
            <ac:spMk id="4" creationId="{C09CEC8B-4866-7153-07B8-6FDC863092C4}"/>
          </ac:spMkLst>
        </pc:spChg>
        <pc:spChg chg="add mod">
          <ac:chgData name="Yaiguili Alvarado García" userId="7060d762a36533a9" providerId="LiveId" clId="{C091FD28-1F0E-413C-8299-9D9383FA0124}" dt="2023-02-28T04:29:56.465" v="530"/>
          <ac:spMkLst>
            <pc:docMk/>
            <pc:sldMk cId="3779798576" sldId="359"/>
            <ac:spMk id="5" creationId="{1AEBC643-3B57-A1BC-54DE-F9DCB96F2811}"/>
          </ac:spMkLst>
        </pc:spChg>
        <pc:spChg chg="add del mod">
          <ac:chgData name="Yaiguili Alvarado García" userId="7060d762a36533a9" providerId="LiveId" clId="{C091FD28-1F0E-413C-8299-9D9383FA0124}" dt="2023-02-28T05:41:25.336" v="1417"/>
          <ac:spMkLst>
            <pc:docMk/>
            <pc:sldMk cId="3779798576" sldId="359"/>
            <ac:spMk id="8" creationId="{D9B3A266-6CF0-121A-D2A0-05949DAA1F35}"/>
          </ac:spMkLst>
        </pc:spChg>
        <pc:spChg chg="mod">
          <ac:chgData name="Yaiguili Alvarado García" userId="7060d762a36533a9" providerId="LiveId" clId="{C091FD28-1F0E-413C-8299-9D9383FA0124}" dt="2023-02-28T05:41:23.235" v="1416"/>
          <ac:spMkLst>
            <pc:docMk/>
            <pc:sldMk cId="3779798576" sldId="359"/>
            <ac:spMk id="10" creationId="{F2A02538-38A2-B944-14E8-67914A716CC8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2" creationId="{46EA84A5-8C25-893E-3579-7DB1600B80DB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3" creationId="{914E274D-97F4-F71A-8C37-F95FBC356817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4" creationId="{541BC324-0788-DD93-6F3A-9990537B7921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5" creationId="{357714E1-13B8-9470-5AF2-D8FD064A2F36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6" creationId="{94939DC5-87E7-3524-9765-260B92C14FB4}"/>
          </ac:spMkLst>
        </pc:spChg>
        <pc:spChg chg="add mod">
          <ac:chgData name="Yaiguili Alvarado García" userId="7060d762a36533a9" providerId="LiveId" clId="{C091FD28-1F0E-413C-8299-9D9383FA0124}" dt="2023-02-28T05:46:50.555" v="1520" actId="1076"/>
          <ac:spMkLst>
            <pc:docMk/>
            <pc:sldMk cId="3779798576" sldId="359"/>
            <ac:spMk id="17" creationId="{215CACCC-846C-D39F-F292-4CF512E57233}"/>
          </ac:spMkLst>
        </pc:spChg>
        <pc:spChg chg="add del mod">
          <ac:chgData name="Yaiguili Alvarado García" userId="7060d762a36533a9" providerId="LiveId" clId="{C091FD28-1F0E-413C-8299-9D9383FA0124}" dt="2023-02-28T05:43:45.357" v="1480" actId="478"/>
          <ac:spMkLst>
            <pc:docMk/>
            <pc:sldMk cId="3779798576" sldId="359"/>
            <ac:spMk id="19" creationId="{37E0F616-8C6D-BE09-15D7-7C5640E7E3CD}"/>
          </ac:spMkLst>
        </pc:spChg>
        <pc:spChg chg="add del mod">
          <ac:chgData name="Yaiguili Alvarado García" userId="7060d762a36533a9" providerId="LiveId" clId="{C091FD28-1F0E-413C-8299-9D9383FA0124}" dt="2023-02-28T05:44:41.857" v="1493" actId="478"/>
          <ac:spMkLst>
            <pc:docMk/>
            <pc:sldMk cId="3779798576" sldId="359"/>
            <ac:spMk id="21" creationId="{0EA566B6-987C-78E8-0A0B-C3E95AF7189D}"/>
          </ac:spMkLst>
        </pc:spChg>
        <pc:grpChg chg="add del mod">
          <ac:chgData name="Yaiguili Alvarado García" userId="7060d762a36533a9" providerId="LiveId" clId="{C091FD28-1F0E-413C-8299-9D9383FA0124}" dt="2023-02-28T05:41:25.336" v="1417"/>
          <ac:grpSpMkLst>
            <pc:docMk/>
            <pc:sldMk cId="3779798576" sldId="359"/>
            <ac:grpSpMk id="9" creationId="{FCE00038-4954-AE6C-D736-AFEDC26A8721}"/>
          </ac:grpSpMkLst>
        </pc:grpChg>
        <pc:picChg chg="add mod">
          <ac:chgData name="Yaiguili Alvarado García" userId="7060d762a36533a9" providerId="LiveId" clId="{C091FD28-1F0E-413C-8299-9D9383FA0124}" dt="2023-02-28T05:46:50.555" v="1520" actId="1076"/>
          <ac:picMkLst>
            <pc:docMk/>
            <pc:sldMk cId="3779798576" sldId="359"/>
            <ac:picMk id="7" creationId="{23B025E6-33B9-8992-3968-2D63F9C700DA}"/>
          </ac:picMkLst>
        </pc:picChg>
        <pc:picChg chg="mod">
          <ac:chgData name="Yaiguili Alvarado García" userId="7060d762a36533a9" providerId="LiveId" clId="{C091FD28-1F0E-413C-8299-9D9383FA0124}" dt="2023-02-28T05:41:23.235" v="1416"/>
          <ac:picMkLst>
            <pc:docMk/>
            <pc:sldMk cId="3779798576" sldId="359"/>
            <ac:picMk id="11" creationId="{405EC00F-4CB0-7945-4C26-E12DCBA0B66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00:40.275" v="724" actId="1076"/>
        <pc:sldMkLst>
          <pc:docMk/>
          <pc:sldMk cId="2795167257" sldId="360"/>
        </pc:sldMkLst>
        <pc:spChg chg="add del mod">
          <ac:chgData name="Yaiguili Alvarado García" userId="7060d762a36533a9" providerId="LiveId" clId="{C091FD28-1F0E-413C-8299-9D9383FA0124}" dt="2023-02-28T04:41:12.085" v="661" actId="478"/>
          <ac:spMkLst>
            <pc:docMk/>
            <pc:sldMk cId="2795167257" sldId="360"/>
            <ac:spMk id="3" creationId="{65949064-B64B-95B5-84CD-EE003315EB56}"/>
          </ac:spMkLst>
        </pc:spChg>
        <pc:spChg chg="del">
          <ac:chgData name="Yaiguili Alvarado García" userId="7060d762a36533a9" providerId="LiveId" clId="{C091FD28-1F0E-413C-8299-9D9383FA0124}" dt="2023-02-28T04:40:17.455" v="626" actId="478"/>
          <ac:spMkLst>
            <pc:docMk/>
            <pc:sldMk cId="2795167257" sldId="360"/>
            <ac:spMk id="4" creationId="{C09CEC8B-4866-7153-07B8-6FDC863092C4}"/>
          </ac:spMkLst>
        </pc:spChg>
        <pc:spChg chg="add del mod">
          <ac:chgData name="Yaiguili Alvarado García" userId="7060d762a36533a9" providerId="LiveId" clId="{C091FD28-1F0E-413C-8299-9D9383FA0124}" dt="2023-02-28T04:41:33.415" v="686" actId="478"/>
          <ac:spMkLst>
            <pc:docMk/>
            <pc:sldMk cId="2795167257" sldId="360"/>
            <ac:spMk id="8" creationId="{31A3C242-7611-BAC2-BB4B-F481FEE65EBA}"/>
          </ac:spMkLst>
        </pc:spChg>
        <pc:spChg chg="add mod">
          <ac:chgData name="Yaiguili Alvarado García" userId="7060d762a36533a9" providerId="LiveId" clId="{C091FD28-1F0E-413C-8299-9D9383FA0124}" dt="2023-02-28T04:55:39.206" v="695" actId="1076"/>
          <ac:spMkLst>
            <pc:docMk/>
            <pc:sldMk cId="2795167257" sldId="360"/>
            <ac:spMk id="9" creationId="{F80834CE-9478-4CD3-CFA9-484F7A4CFDA0}"/>
          </ac:spMkLst>
        </pc:spChg>
        <pc:spChg chg="add mod">
          <ac:chgData name="Yaiguili Alvarado García" userId="7060d762a36533a9" providerId="LiveId" clId="{C091FD28-1F0E-413C-8299-9D9383FA0124}" dt="2023-02-28T04:41:37.509" v="687" actId="14100"/>
          <ac:spMkLst>
            <pc:docMk/>
            <pc:sldMk cId="2795167257" sldId="360"/>
            <ac:spMk id="10" creationId="{B2EEB363-400A-18E0-5EAE-7DEE9C1226EF}"/>
          </ac:spMkLst>
        </pc:spChg>
        <pc:picChg chg="del">
          <ac:chgData name="Yaiguili Alvarado García" userId="7060d762a36533a9" providerId="LiveId" clId="{C091FD28-1F0E-413C-8299-9D9383FA0124}" dt="2023-02-28T04:40:21.125" v="627" actId="478"/>
          <ac:picMkLst>
            <pc:docMk/>
            <pc:sldMk cId="2795167257" sldId="360"/>
            <ac:picMk id="7" creationId="{23B025E6-33B9-8992-3968-2D63F9C700DA}"/>
          </ac:picMkLst>
        </pc:picChg>
        <pc:picChg chg="add del mod ord">
          <ac:chgData name="Yaiguili Alvarado García" userId="7060d762a36533a9" providerId="LiveId" clId="{C091FD28-1F0E-413C-8299-9D9383FA0124}" dt="2023-02-28T04:57:17.737" v="718" actId="478"/>
          <ac:picMkLst>
            <pc:docMk/>
            <pc:sldMk cId="2795167257" sldId="360"/>
            <ac:picMk id="12" creationId="{234DBB6E-D2ED-25C7-727A-C8B969455D7E}"/>
          </ac:picMkLst>
        </pc:picChg>
        <pc:picChg chg="add mod">
          <ac:chgData name="Yaiguili Alvarado García" userId="7060d762a36533a9" providerId="LiveId" clId="{C091FD28-1F0E-413C-8299-9D9383FA0124}" dt="2023-02-28T05:00:40.275" v="724" actId="1076"/>
          <ac:picMkLst>
            <pc:docMk/>
            <pc:sldMk cId="2795167257" sldId="360"/>
            <ac:picMk id="14" creationId="{2D6F93A7-EF6A-E672-8222-440A7E6D6972}"/>
          </ac:picMkLst>
        </pc:picChg>
      </pc:sldChg>
      <pc:sldChg chg="addSp delSp modSp add mod modTransition modAnim">
        <pc:chgData name="Yaiguili Alvarado García" userId="7060d762a36533a9" providerId="LiveId" clId="{C091FD28-1F0E-413C-8299-9D9383FA0124}" dt="2023-02-28T05:48:30.737" v="1531"/>
        <pc:sldMkLst>
          <pc:docMk/>
          <pc:sldMk cId="3288000794" sldId="361"/>
        </pc:sldMkLst>
        <pc:spChg chg="add mod">
          <ac:chgData name="Yaiguili Alvarado García" userId="7060d762a36533a9" providerId="LiveId" clId="{C091FD28-1F0E-413C-8299-9D9383FA0124}" dt="2023-02-28T05:48:20.115" v="1528" actId="14100"/>
          <ac:spMkLst>
            <pc:docMk/>
            <pc:sldMk cId="3288000794" sldId="361"/>
            <ac:spMk id="2" creationId="{E0372759-BC64-D8F3-CBCB-567D36A212E5}"/>
          </ac:spMkLst>
        </pc:spChg>
        <pc:picChg chg="add mod">
          <ac:chgData name="Yaiguili Alvarado García" userId="7060d762a36533a9" providerId="LiveId" clId="{C091FD28-1F0E-413C-8299-9D9383FA0124}" dt="2023-02-28T05:48:27.154" v="1530" actId="1076"/>
          <ac:picMkLst>
            <pc:docMk/>
            <pc:sldMk cId="3288000794" sldId="361"/>
            <ac:picMk id="3" creationId="{B12CF8ED-8C46-84D9-4024-2C3603A7EB7F}"/>
          </ac:picMkLst>
        </pc:picChg>
        <pc:picChg chg="del">
          <ac:chgData name="Yaiguili Alvarado García" userId="7060d762a36533a9" providerId="LiveId" clId="{C091FD28-1F0E-413C-8299-9D9383FA0124}" dt="2023-02-28T04:55:53.716" v="697" actId="478"/>
          <ac:picMkLst>
            <pc:docMk/>
            <pc:sldMk cId="3288000794" sldId="361"/>
            <ac:picMk id="12" creationId="{234DBB6E-D2ED-25C7-727A-C8B969455D7E}"/>
          </ac:picMkLst>
        </pc:picChg>
      </pc:sldChg>
      <pc:sldChg chg="addSp modSp new mod ord modAnim">
        <pc:chgData name="Yaiguili Alvarado García" userId="7060d762a36533a9" providerId="LiveId" clId="{C091FD28-1F0E-413C-8299-9D9383FA0124}" dt="2023-02-28T05:35:58.775" v="1351" actId="1076"/>
        <pc:sldMkLst>
          <pc:docMk/>
          <pc:sldMk cId="2208588099" sldId="362"/>
        </pc:sldMkLst>
        <pc:spChg chg="add mod">
          <ac:chgData name="Yaiguili Alvarado García" userId="7060d762a36533a9" providerId="LiveId" clId="{C091FD28-1F0E-413C-8299-9D9383FA0124}" dt="2023-02-28T05:08:59.106" v="875" actId="1076"/>
          <ac:spMkLst>
            <pc:docMk/>
            <pc:sldMk cId="2208588099" sldId="362"/>
            <ac:spMk id="2" creationId="{92CD8DAF-817A-0AA8-7AAC-486F7B98583C}"/>
          </ac:spMkLst>
        </pc:spChg>
        <pc:spChg chg="add mod">
          <ac:chgData name="Yaiguili Alvarado García" userId="7060d762a36533a9" providerId="LiveId" clId="{C091FD28-1F0E-413C-8299-9D9383FA0124}" dt="2023-02-28T05:05:13.279" v="826" actId="1076"/>
          <ac:spMkLst>
            <pc:docMk/>
            <pc:sldMk cId="2208588099" sldId="362"/>
            <ac:spMk id="3" creationId="{A3AE1E24-9CB6-7C3C-4731-104849684418}"/>
          </ac:spMkLst>
        </pc:spChg>
        <pc:spChg chg="add mod">
          <ac:chgData name="Yaiguili Alvarado García" userId="7060d762a36533a9" providerId="LiveId" clId="{C091FD28-1F0E-413C-8299-9D9383FA0124}" dt="2023-02-28T05:35:58.775" v="1351" actId="1076"/>
          <ac:spMkLst>
            <pc:docMk/>
            <pc:sldMk cId="2208588099" sldId="362"/>
            <ac:spMk id="4" creationId="{1A8FD352-7B40-CAA4-EF8F-03C27F1B2720}"/>
          </ac:spMkLst>
        </pc:spChg>
        <pc:picChg chg="add mod">
          <ac:chgData name="Yaiguili Alvarado García" userId="7060d762a36533a9" providerId="LiveId" clId="{C091FD28-1F0E-413C-8299-9D9383FA0124}" dt="2023-02-28T05:35:58.775" v="1351" actId="1076"/>
          <ac:picMkLst>
            <pc:docMk/>
            <pc:sldMk cId="2208588099" sldId="362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9:27.956" v="877" actId="1076"/>
          <ac:picMkLst>
            <pc:docMk/>
            <pc:sldMk cId="2208588099" sldId="362"/>
            <ac:picMk id="7" creationId="{0B3EE257-15C4-DE90-AF53-FB11D672CFA0}"/>
          </ac:picMkLst>
        </pc:picChg>
      </pc:sldChg>
      <pc:sldChg chg="addSp delSp modSp add del mod modClrScheme delAnim chgLayout">
        <pc:chgData name="Yaiguili Alvarado García" userId="7060d762a36533a9" providerId="LiveId" clId="{C091FD28-1F0E-413C-8299-9D9383FA0124}" dt="2023-02-28T05:07:44.905" v="851" actId="47"/>
        <pc:sldMkLst>
          <pc:docMk/>
          <pc:sldMk cId="3879249027" sldId="363"/>
        </pc:sldMkLst>
        <pc:spChg chg="del mod">
          <ac:chgData name="Yaiguili Alvarado García" userId="7060d762a36533a9" providerId="LiveId" clId="{C091FD28-1F0E-413C-8299-9D9383FA0124}" dt="2023-02-28T05:06:28.085" v="838" actId="478"/>
          <ac:spMkLst>
            <pc:docMk/>
            <pc:sldMk cId="3879249027" sldId="363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6:28.748" v="839" actId="478"/>
          <ac:spMkLst>
            <pc:docMk/>
            <pc:sldMk cId="3879249027" sldId="363"/>
            <ac:spMk id="3" creationId="{A3AE1E24-9CB6-7C3C-4731-104849684418}"/>
          </ac:spMkLst>
        </pc:spChg>
        <pc:spChg chg="add mod ord">
          <ac:chgData name="Yaiguili Alvarado García" userId="7060d762a36533a9" providerId="LiveId" clId="{C091FD28-1F0E-413C-8299-9D9383FA0124}" dt="2023-02-28T05:06:44.906" v="849" actId="20577"/>
          <ac:spMkLst>
            <pc:docMk/>
            <pc:sldMk cId="3879249027" sldId="363"/>
            <ac:spMk id="5" creationId="{6B093554-56ED-ACA3-B1CC-1E3CF440261C}"/>
          </ac:spMkLst>
        </pc:spChg>
        <pc:spChg chg="add mod ord">
          <ac:chgData name="Yaiguili Alvarado García" userId="7060d762a36533a9" providerId="LiveId" clId="{C091FD28-1F0E-413C-8299-9D9383FA0124}" dt="2023-02-28T05:06:39.765" v="842" actId="27636"/>
          <ac:spMkLst>
            <pc:docMk/>
            <pc:sldMk cId="3879249027" sldId="363"/>
            <ac:spMk id="7" creationId="{F963F685-A47E-4D2F-779A-1FFFFAD23A71}"/>
          </ac:spMkLst>
        </pc:spChg>
        <pc:picChg chg="del">
          <ac:chgData name="Yaiguili Alvarado García" userId="7060d762a36533a9" providerId="LiveId" clId="{C091FD28-1F0E-413C-8299-9D9383FA0124}" dt="2023-02-28T05:06:29.620" v="840" actId="478"/>
          <ac:picMkLst>
            <pc:docMk/>
            <pc:sldMk cId="3879249027" sldId="363"/>
            <ac:picMk id="6" creationId="{F6B516D8-EA85-5C44-C31F-27B5156CE49B}"/>
          </ac:picMkLst>
        </pc:picChg>
      </pc:sldChg>
      <pc:sldChg chg="addSp delSp modSp add mod delAnim">
        <pc:chgData name="Yaiguili Alvarado García" userId="7060d762a36533a9" providerId="LiveId" clId="{C091FD28-1F0E-413C-8299-9D9383FA0124}" dt="2023-02-28T05:12:32.326" v="914" actId="478"/>
        <pc:sldMkLst>
          <pc:docMk/>
          <pc:sldMk cId="3846159432" sldId="364"/>
        </pc:sldMkLst>
        <pc:spChg chg="mod">
          <ac:chgData name="Yaiguili Alvarado García" userId="7060d762a36533a9" providerId="LiveId" clId="{C091FD28-1F0E-413C-8299-9D9383FA0124}" dt="2023-02-28T05:08:51.055" v="873" actId="1076"/>
          <ac:spMkLst>
            <pc:docMk/>
            <pc:sldMk cId="3846159432" sldId="364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07:49.368" v="852" actId="478"/>
          <ac:spMkLst>
            <pc:docMk/>
            <pc:sldMk cId="3846159432" sldId="364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2:32.326" v="914" actId="478"/>
          <ac:spMkLst>
            <pc:docMk/>
            <pc:sldMk cId="3846159432" sldId="364"/>
            <ac:spMk id="4" creationId="{1A8FD352-7B40-CAA4-EF8F-03C27F1B2720}"/>
          </ac:spMkLst>
        </pc:spChg>
        <pc:picChg chg="del">
          <ac:chgData name="Yaiguili Alvarado García" userId="7060d762a36533a9" providerId="LiveId" clId="{C091FD28-1F0E-413C-8299-9D9383FA0124}" dt="2023-02-28T05:07:50.528" v="853" actId="478"/>
          <ac:picMkLst>
            <pc:docMk/>
            <pc:sldMk cId="3846159432" sldId="364"/>
            <ac:picMk id="6" creationId="{F6B516D8-EA85-5C44-C31F-27B5156CE49B}"/>
          </ac:picMkLst>
        </pc:picChg>
        <pc:picChg chg="add mod">
          <ac:chgData name="Yaiguili Alvarado García" userId="7060d762a36533a9" providerId="LiveId" clId="{C091FD28-1F0E-413C-8299-9D9383FA0124}" dt="2023-02-28T05:08:53.435" v="874" actId="207"/>
          <ac:picMkLst>
            <pc:docMk/>
            <pc:sldMk cId="3846159432" sldId="364"/>
            <ac:picMk id="7" creationId="{4D01068E-2F7B-CD44-5377-AEBB30DB0135}"/>
          </ac:picMkLst>
        </pc:picChg>
      </pc:sldChg>
      <pc:sldChg chg="addSp delSp modSp add del mod ord modClrScheme delAnim modAnim chgLayout">
        <pc:chgData name="Yaiguili Alvarado García" userId="7060d762a36533a9" providerId="LiveId" clId="{C091FD28-1F0E-413C-8299-9D9383FA0124}" dt="2023-02-28T05:11:37.048" v="888" actId="47"/>
        <pc:sldMkLst>
          <pc:docMk/>
          <pc:sldMk cId="1446260895" sldId="365"/>
        </pc:sldMkLst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2" creationId="{92CD8DAF-817A-0AA8-7AAC-486F7B98583C}"/>
          </ac:spMkLst>
        </pc:spChg>
        <pc:spChg chg="del">
          <ac:chgData name="Yaiguili Alvarado García" userId="7060d762a36533a9" providerId="LiveId" clId="{C091FD28-1F0E-413C-8299-9D9383FA0124}" dt="2023-02-28T05:11:10.575" v="884" actId="478"/>
          <ac:spMkLst>
            <pc:docMk/>
            <pc:sldMk cId="1446260895" sldId="365"/>
            <ac:spMk id="3" creationId="{A3AE1E24-9CB6-7C3C-4731-104849684418}"/>
          </ac:spMkLst>
        </pc:spChg>
        <pc:spChg chg="del">
          <ac:chgData name="Yaiguili Alvarado García" userId="7060d762a36533a9" providerId="LiveId" clId="{C091FD28-1F0E-413C-8299-9D9383FA0124}" dt="2023-02-28T05:11:09.196" v="883" actId="478"/>
          <ac:spMkLst>
            <pc:docMk/>
            <pc:sldMk cId="1446260895" sldId="365"/>
            <ac:spMk id="4" creationId="{1A8FD352-7B40-CAA4-EF8F-03C27F1B2720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5" creationId="{CB620C6E-86EA-D94C-114C-4E0ACC9941DA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8" creationId="{3D26FE29-B4AE-4387-D31E-13F63E1AE7FC}"/>
          </ac:spMkLst>
        </pc:spChg>
        <pc:spChg chg="add mod">
          <ac:chgData name="Yaiguili Alvarado García" userId="7060d762a36533a9" providerId="LiveId" clId="{C091FD28-1F0E-413C-8299-9D9383FA0124}" dt="2023-02-28T05:11:11.807" v="885"/>
          <ac:spMkLst>
            <pc:docMk/>
            <pc:sldMk cId="1446260895" sldId="365"/>
            <ac:spMk id="10" creationId="{A0BC8816-A42F-BB3B-FF8E-6A2200451855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2" creationId="{FF158C45-1914-6C93-86E1-8C1EF410B847}"/>
          </ac:spMkLst>
        </pc:spChg>
        <pc:spChg chg="add mod ord">
          <ac:chgData name="Yaiguili Alvarado García" userId="7060d762a36533a9" providerId="LiveId" clId="{C091FD28-1F0E-413C-8299-9D9383FA0124}" dt="2023-02-28T05:11:18.027" v="886" actId="700"/>
          <ac:spMkLst>
            <pc:docMk/>
            <pc:sldMk cId="1446260895" sldId="365"/>
            <ac:spMk id="13" creationId="{991A292B-9EB4-16A7-AD61-7A19D7E0A6F4}"/>
          </ac:spMkLst>
        </pc:sp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6" creationId="{F6B516D8-EA85-5C44-C31F-27B5156CE49B}"/>
          </ac:picMkLst>
        </pc:picChg>
        <pc:picChg chg="del">
          <ac:chgData name="Yaiguili Alvarado García" userId="7060d762a36533a9" providerId="LiveId" clId="{C091FD28-1F0E-413C-8299-9D9383FA0124}" dt="2023-02-28T05:11:09.196" v="883" actId="478"/>
          <ac:picMkLst>
            <pc:docMk/>
            <pc:sldMk cId="1446260895" sldId="365"/>
            <ac:picMk id="7" creationId="{0B3EE257-15C4-DE90-AF53-FB11D672CFA0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9" creationId="{BC833FD0-0AF1-C010-1E0C-DBFD66F0F10E}"/>
          </ac:picMkLst>
        </pc:picChg>
        <pc:picChg chg="add mod">
          <ac:chgData name="Yaiguili Alvarado García" userId="7060d762a36533a9" providerId="LiveId" clId="{C091FD28-1F0E-413C-8299-9D9383FA0124}" dt="2023-02-28T05:11:11.807" v="885"/>
          <ac:picMkLst>
            <pc:docMk/>
            <pc:sldMk cId="1446260895" sldId="365"/>
            <ac:picMk id="11" creationId="{B227583E-5AAA-D74C-DB7E-6FA810103845}"/>
          </ac:picMkLst>
        </pc:picChg>
      </pc:sldChg>
      <pc:sldChg chg="new del">
        <pc:chgData name="Yaiguili Alvarado García" userId="7060d762a36533a9" providerId="LiveId" clId="{C091FD28-1F0E-413C-8299-9D9383FA0124}" dt="2023-02-28T05:09:46.146" v="879" actId="2696"/>
        <pc:sldMkLst>
          <pc:docMk/>
          <pc:sldMk cId="1892984887" sldId="365"/>
        </pc:sldMkLst>
      </pc:sldChg>
      <pc:sldChg chg="addSp delSp modSp add del mod modClrScheme delAnim chgLayout">
        <pc:chgData name="Yaiguili Alvarado García" userId="7060d762a36533a9" providerId="LiveId" clId="{C091FD28-1F0E-413C-8299-9D9383FA0124}" dt="2023-02-28T05:14:24.816" v="924" actId="47"/>
        <pc:sldMkLst>
          <pc:docMk/>
          <pc:sldMk cId="3563182043" sldId="366"/>
        </pc:sldMkLst>
        <pc:spChg chg="mod">
          <ac:chgData name="Yaiguili Alvarado García" userId="7060d762a36533a9" providerId="LiveId" clId="{C091FD28-1F0E-413C-8299-9D9383FA0124}" dt="2023-02-28T05:12:38.364" v="915" actId="207"/>
          <ac:spMkLst>
            <pc:docMk/>
            <pc:sldMk cId="3563182043" sldId="366"/>
            <ac:spMk id="2" creationId="{92CD8DAF-817A-0AA8-7AAC-486F7B98583C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3" creationId="{49E37C67-2327-66F7-677F-5E5C66B6735A}"/>
          </ac:spMkLst>
        </pc:spChg>
        <pc:spChg chg="del">
          <ac:chgData name="Yaiguili Alvarado García" userId="7060d762a36533a9" providerId="LiveId" clId="{C091FD28-1F0E-413C-8299-9D9383FA0124}" dt="2023-02-28T05:12:24.587" v="913" actId="478"/>
          <ac:spMkLst>
            <pc:docMk/>
            <pc:sldMk cId="3563182043" sldId="366"/>
            <ac:spMk id="4" creationId="{1A8FD352-7B40-CAA4-EF8F-03C27F1B2720}"/>
          </ac:spMkLst>
        </pc:spChg>
        <pc:spChg chg="add del mod ord">
          <ac:chgData name="Yaiguili Alvarado García" userId="7060d762a36533a9" providerId="LiveId" clId="{C091FD28-1F0E-413C-8299-9D9383FA0124}" dt="2023-02-28T05:12:12.809" v="911" actId="700"/>
          <ac:spMkLst>
            <pc:docMk/>
            <pc:sldMk cId="3563182043" sldId="366"/>
            <ac:spMk id="5" creationId="{47E6B2EE-74ED-02E1-DE2C-8EC75818CB6A}"/>
          </ac:spMkLst>
        </pc:spChg>
      </pc:sldChg>
      <pc:sldChg chg="addSp modSp new del mod modClrScheme chgLayout">
        <pc:chgData name="Yaiguili Alvarado García" userId="7060d762a36533a9" providerId="LiveId" clId="{C091FD28-1F0E-413C-8299-9D9383FA0124}" dt="2023-02-28T05:32:29.917" v="1336" actId="47"/>
        <pc:sldMkLst>
          <pc:docMk/>
          <pc:sldMk cId="1330935178" sldId="367"/>
        </pc:sldMkLst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2" creationId="{B52149D2-B566-D32B-D05B-B4FAAAA935FA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3" creationId="{2A68C582-0C4E-2EA8-4F72-C434BDD9D94D}"/>
          </ac:spMkLst>
        </pc:spChg>
        <pc:spChg chg="add mod">
          <ac:chgData name="Yaiguili Alvarado García" userId="7060d762a36533a9" providerId="LiveId" clId="{C091FD28-1F0E-413C-8299-9D9383FA0124}" dt="2023-02-28T05:12:57.808" v="919" actId="700"/>
          <ac:spMkLst>
            <pc:docMk/>
            <pc:sldMk cId="1330935178" sldId="367"/>
            <ac:spMk id="4" creationId="{FA207FAD-065F-CDF9-92B5-780812A2B07D}"/>
          </ac:spMkLst>
        </pc:spChg>
      </pc:sldChg>
      <pc:sldChg chg="addSp delSp modSp add del mod">
        <pc:chgData name="Yaiguili Alvarado García" userId="7060d762a36533a9" providerId="LiveId" clId="{C091FD28-1F0E-413C-8299-9D9383FA0124}" dt="2023-02-28T05:51:41.115" v="1549" actId="2696"/>
        <pc:sldMkLst>
          <pc:docMk/>
          <pc:sldMk cId="2633245101" sldId="368"/>
        </pc:sldMkLst>
        <pc:spChg chg="add mod">
          <ac:chgData name="Yaiguili Alvarado García" userId="7060d762a36533a9" providerId="LiveId" clId="{C091FD28-1F0E-413C-8299-9D9383FA0124}" dt="2023-02-28T05:16:55.800" v="1054" actId="14100"/>
          <ac:spMkLst>
            <pc:docMk/>
            <pc:sldMk cId="2633245101" sldId="368"/>
            <ac:spMk id="2" creationId="{C8783CF8-48C3-7FC1-DF03-A1DFDFF774ED}"/>
          </ac:spMkLst>
        </pc:spChg>
        <pc:spChg chg="add mod">
          <ac:chgData name="Yaiguili Alvarado García" userId="7060d762a36533a9" providerId="LiveId" clId="{C091FD28-1F0E-413C-8299-9D9383FA0124}" dt="2023-02-28T05:36:21.526" v="1352" actId="1076"/>
          <ac:spMkLst>
            <pc:docMk/>
            <pc:sldMk cId="2633245101" sldId="368"/>
            <ac:spMk id="3" creationId="{0E58ADFE-A202-27D5-355E-F4C8722C8282}"/>
          </ac:spMkLst>
        </pc:spChg>
        <pc:spChg chg="del mod">
          <ac:chgData name="Yaiguili Alvarado García" userId="7060d762a36533a9" providerId="LiveId" clId="{C091FD28-1F0E-413C-8299-9D9383FA0124}" dt="2023-02-28T05:16:27.675" v="1044" actId="478"/>
          <ac:spMkLst>
            <pc:docMk/>
            <pc:sldMk cId="2633245101" sldId="368"/>
            <ac:spMk id="12" creationId="{1B111E37-0293-C4F6-7CD9-7A709947C3B3}"/>
          </ac:spMkLst>
        </pc:spChg>
        <pc:grpChg chg="mod">
          <ac:chgData name="Yaiguili Alvarado García" userId="7060d762a36533a9" providerId="LiveId" clId="{C091FD28-1F0E-413C-8299-9D9383FA0124}" dt="2023-02-28T05:16:39.027" v="1048" actId="1076"/>
          <ac:grpSpMkLst>
            <pc:docMk/>
            <pc:sldMk cId="2633245101" sldId="368"/>
            <ac:grpSpMk id="19" creationId="{A717235E-BF5E-C924-DB48-5698E74F9967}"/>
          </ac:grpSpMkLst>
        </pc:grpChg>
      </pc:sldChg>
      <pc:sldChg chg="modSp add mod ord">
        <pc:chgData name="Yaiguili Alvarado García" userId="7060d762a36533a9" providerId="LiveId" clId="{C091FD28-1F0E-413C-8299-9D9383FA0124}" dt="2023-02-28T05:19:35.876" v="1113" actId="20577"/>
        <pc:sldMkLst>
          <pc:docMk/>
          <pc:sldMk cId="625067290" sldId="369"/>
        </pc:sldMkLst>
        <pc:spChg chg="mod">
          <ac:chgData name="Yaiguili Alvarado García" userId="7060d762a36533a9" providerId="LiveId" clId="{C091FD28-1F0E-413C-8299-9D9383FA0124}" dt="2023-02-28T05:19:35.876" v="1113" actId="20577"/>
          <ac:spMkLst>
            <pc:docMk/>
            <pc:sldMk cId="625067290" sldId="369"/>
            <ac:spMk id="12" creationId="{1B111E37-0293-C4F6-7CD9-7A709947C3B3}"/>
          </ac:spMkLst>
        </pc:spChg>
      </pc:sldChg>
      <pc:sldChg chg="addSp delSp modSp add mod ord modTransition">
        <pc:chgData name="Yaiguili Alvarado García" userId="7060d762a36533a9" providerId="LiveId" clId="{C091FD28-1F0E-413C-8299-9D9383FA0124}" dt="2023-02-28T05:54:27.286" v="1569" actId="20577"/>
        <pc:sldMkLst>
          <pc:docMk/>
          <pc:sldMk cId="3439503444" sldId="370"/>
        </pc:sldMkLst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2" creationId="{C8783CF8-48C3-7FC1-DF03-A1DFDFF774ED}"/>
          </ac:spMkLst>
        </pc:spChg>
        <pc:spChg chg="mod">
          <ac:chgData name="Yaiguili Alvarado García" userId="7060d762a36533a9" providerId="LiveId" clId="{C091FD28-1F0E-413C-8299-9D9383FA0124}" dt="2023-02-28T05:38:16.175" v="1380" actId="1076"/>
          <ac:spMkLst>
            <pc:docMk/>
            <pc:sldMk cId="3439503444" sldId="370"/>
            <ac:spMk id="3" creationId="{0E58ADFE-A202-27D5-355E-F4C8722C8282}"/>
          </ac:spMkLst>
        </pc:spChg>
        <pc:spChg chg="add del mod">
          <ac:chgData name="Yaiguili Alvarado García" userId="7060d762a36533a9" providerId="LiveId" clId="{C091FD28-1F0E-413C-8299-9D9383FA0124}" dt="2023-02-28T05:54:27.286" v="1569" actId="20577"/>
          <ac:spMkLst>
            <pc:docMk/>
            <pc:sldMk cId="3439503444" sldId="370"/>
            <ac:spMk id="4" creationId="{5AAA04A5-2214-6301-ACF4-67C0F1A30AC0}"/>
          </ac:spMkLst>
        </pc:spChg>
        <pc:spChg chg="mod">
          <ac:chgData name="Yaiguili Alvarado García" userId="7060d762a36533a9" providerId="LiveId" clId="{C091FD28-1F0E-413C-8299-9D9383FA0124}" dt="2023-02-28T05:37:51.807" v="1370"/>
          <ac:spMkLst>
            <pc:docMk/>
            <pc:sldMk cId="3439503444" sldId="370"/>
            <ac:spMk id="6" creationId="{B96674EC-17D1-A28A-8051-98C1EC0A7311}"/>
          </ac:spMkLst>
        </pc:spChg>
        <pc:spChg chg="add del mod">
          <ac:chgData name="Yaiguili Alvarado García" userId="7060d762a36533a9" providerId="LiveId" clId="{C091FD28-1F0E-413C-8299-9D9383FA0124}" dt="2023-02-28T05:53:53.920" v="1560"/>
          <ac:spMkLst>
            <pc:docMk/>
            <pc:sldMk cId="3439503444" sldId="370"/>
            <ac:spMk id="8" creationId="{500A6516-3794-CDEE-3E0B-AF9743F895CF}"/>
          </ac:spMkLst>
        </pc:spChg>
        <pc:spChg chg="add del mod">
          <ac:chgData name="Yaiguili Alvarado García" userId="7060d762a36533a9" providerId="LiveId" clId="{C091FD28-1F0E-413C-8299-9D9383FA0124}" dt="2023-02-28T05:54:17.376" v="1567" actId="478"/>
          <ac:spMkLst>
            <pc:docMk/>
            <pc:sldMk cId="3439503444" sldId="370"/>
            <ac:spMk id="9" creationId="{2BE33DD4-DE99-EABF-0A22-FB6DAC99385B}"/>
          </ac:spMkLst>
        </pc:spChg>
        <pc:grpChg chg="add mod">
          <ac:chgData name="Yaiguili Alvarado García" userId="7060d762a36533a9" providerId="LiveId" clId="{C091FD28-1F0E-413C-8299-9D9383FA0124}" dt="2023-02-28T05:39:27.197" v="1395" actId="14100"/>
          <ac:grpSpMkLst>
            <pc:docMk/>
            <pc:sldMk cId="3439503444" sldId="370"/>
            <ac:grpSpMk id="5" creationId="{D1CB98A4-5B62-92AE-22F0-1E11384065A1}"/>
          </ac:grpSpMkLst>
        </pc:grpChg>
        <pc:grpChg chg="del">
          <ac:chgData name="Yaiguili Alvarado García" userId="7060d762a36533a9" providerId="LiveId" clId="{C091FD28-1F0E-413C-8299-9D9383FA0124}" dt="2023-02-28T05:37:50.225" v="1369" actId="478"/>
          <ac:grpSpMkLst>
            <pc:docMk/>
            <pc:sldMk cId="3439503444" sldId="370"/>
            <ac:grpSpMk id="19" creationId="{A717235E-BF5E-C924-DB48-5698E74F9967}"/>
          </ac:grpSpMkLst>
        </pc:grpChg>
        <pc:picChg chg="mod">
          <ac:chgData name="Yaiguili Alvarado García" userId="7060d762a36533a9" providerId="LiveId" clId="{C091FD28-1F0E-413C-8299-9D9383FA0124}" dt="2023-02-28T05:37:51.807" v="1370"/>
          <ac:picMkLst>
            <pc:docMk/>
            <pc:sldMk cId="3439503444" sldId="370"/>
            <ac:picMk id="7" creationId="{962C7CA7-4D55-F497-D002-21039BC16470}"/>
          </ac:picMkLst>
        </pc:picChg>
      </pc:sldChg>
      <pc:sldChg chg="addSp delSp modSp add mod ord">
        <pc:chgData name="Yaiguili Alvarado García" userId="7060d762a36533a9" providerId="LiveId" clId="{C091FD28-1F0E-413C-8299-9D9383FA0124}" dt="2023-02-28T05:39:41.197" v="1402"/>
        <pc:sldMkLst>
          <pc:docMk/>
          <pc:sldMk cId="2337024123" sldId="371"/>
        </pc:sldMkLst>
        <pc:spChg chg="mod">
          <ac:chgData name="Yaiguili Alvarado García" userId="7060d762a36533a9" providerId="LiveId" clId="{C091FD28-1F0E-413C-8299-9D9383FA0124}" dt="2023-02-28T05:32:21.897" v="1335" actId="14100"/>
          <ac:spMkLst>
            <pc:docMk/>
            <pc:sldMk cId="2337024123" sldId="371"/>
            <ac:spMk id="2" creationId="{C8783CF8-48C3-7FC1-DF03-A1DFDFF774ED}"/>
          </ac:spMkLst>
        </pc:spChg>
        <pc:spChg chg="del mod">
          <ac:chgData name="Yaiguili Alvarado García" userId="7060d762a36533a9" providerId="LiveId" clId="{C091FD28-1F0E-413C-8299-9D9383FA0124}" dt="2023-02-28T05:38:48.357" v="1382" actId="478"/>
          <ac:spMkLst>
            <pc:docMk/>
            <pc:sldMk cId="2337024123" sldId="371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2:11.797" v="1332" actId="1076"/>
          <ac:spMkLst>
            <pc:docMk/>
            <pc:sldMk cId="2337024123" sldId="371"/>
            <ac:spMk id="6" creationId="{35837B95-9467-3093-DF30-D1133C65B589}"/>
          </ac:spMkLst>
        </pc:spChg>
        <pc:spChg chg="add mod">
          <ac:chgData name="Yaiguili Alvarado García" userId="7060d762a36533a9" providerId="LiveId" clId="{C091FD28-1F0E-413C-8299-9D9383FA0124}" dt="2023-02-28T05:32:06.677" v="1331" actId="1035"/>
          <ac:spMkLst>
            <pc:docMk/>
            <pc:sldMk cId="2337024123" sldId="371"/>
            <ac:spMk id="7" creationId="{0E7E4AA8-EE64-1800-08B3-9BDFA450302F}"/>
          </ac:spMkLst>
        </pc:spChg>
        <pc:spChg chg="add del mod">
          <ac:chgData name="Yaiguili Alvarado García" userId="7060d762a36533a9" providerId="LiveId" clId="{C091FD28-1F0E-413C-8299-9D9383FA0124}" dt="2023-02-28T05:39:39.576" v="1400" actId="478"/>
          <ac:spMkLst>
            <pc:docMk/>
            <pc:sldMk cId="2337024123" sldId="371"/>
            <ac:spMk id="8" creationId="{6F8E9C70-EFD9-599B-F17E-C71D2193EB11}"/>
          </ac:spMkLst>
        </pc:spChg>
        <pc:spChg chg="mod">
          <ac:chgData name="Yaiguili Alvarado García" userId="7060d762a36533a9" providerId="LiveId" clId="{C091FD28-1F0E-413C-8299-9D9383FA0124}" dt="2023-02-28T05:38:49.415" v="1383"/>
          <ac:spMkLst>
            <pc:docMk/>
            <pc:sldMk cId="2337024123" sldId="371"/>
            <ac:spMk id="10" creationId="{32843EFF-302D-0095-FD1D-B97C416E2D1A}"/>
          </ac:spMkLst>
        </pc:spChg>
        <pc:spChg chg="add 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2" creationId="{C555165B-9CC2-4186-FF6E-2173F50122EC}"/>
          </ac:spMkLst>
        </pc:spChg>
        <pc:spChg chg="mod">
          <ac:chgData name="Yaiguili Alvarado García" userId="7060d762a36533a9" providerId="LiveId" clId="{C091FD28-1F0E-413C-8299-9D9383FA0124}" dt="2023-02-28T05:39:41.197" v="1402"/>
          <ac:spMkLst>
            <pc:docMk/>
            <pc:sldMk cId="2337024123" sldId="371"/>
            <ac:spMk id="15" creationId="{0F5BCDD0-7D3D-C5FE-BDAC-43C836F60B41}"/>
          </ac:spMkLst>
        </pc:spChg>
        <pc:grpChg chg="add del mod">
          <ac:chgData name="Yaiguili Alvarado García" userId="7060d762a36533a9" providerId="LiveId" clId="{C091FD28-1F0E-413C-8299-9D9383FA0124}" dt="2023-02-28T05:39:40.526" v="1401" actId="478"/>
          <ac:grpSpMkLst>
            <pc:docMk/>
            <pc:sldMk cId="2337024123" sldId="371"/>
            <ac:grpSpMk id="9" creationId="{767F607E-05A8-6057-31AB-6E989D0BDC52}"/>
          </ac:grpSpMkLst>
        </pc:grpChg>
        <pc:grpChg chg="add mod">
          <ac:chgData name="Yaiguili Alvarado García" userId="7060d762a36533a9" providerId="LiveId" clId="{C091FD28-1F0E-413C-8299-9D9383FA0124}" dt="2023-02-28T05:39:41.197" v="1402"/>
          <ac:grpSpMkLst>
            <pc:docMk/>
            <pc:sldMk cId="2337024123" sldId="371"/>
            <ac:grpSpMk id="14" creationId="{ADC8C0ED-6F6C-7CAA-9D8B-BEC56727D077}"/>
          </ac:grpSpMkLst>
        </pc:grpChg>
        <pc:grpChg chg="del mod">
          <ac:chgData name="Yaiguili Alvarado García" userId="7060d762a36533a9" providerId="LiveId" clId="{C091FD28-1F0E-413C-8299-9D9383FA0124}" dt="2023-02-28T05:38:47.020" v="1381" actId="478"/>
          <ac:grpSpMkLst>
            <pc:docMk/>
            <pc:sldMk cId="2337024123" sldId="371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4:36.936" v="1212" actId="1076"/>
          <ac:picMkLst>
            <pc:docMk/>
            <pc:sldMk cId="2337024123" sldId="371"/>
            <ac:picMk id="5" creationId="{0FF71ECB-9C27-D4CA-A317-F34EC2645201}"/>
          </ac:picMkLst>
        </pc:picChg>
        <pc:picChg chg="mod">
          <ac:chgData name="Yaiguili Alvarado García" userId="7060d762a36533a9" providerId="LiveId" clId="{C091FD28-1F0E-413C-8299-9D9383FA0124}" dt="2023-02-28T05:38:49.415" v="1383"/>
          <ac:picMkLst>
            <pc:docMk/>
            <pc:sldMk cId="2337024123" sldId="371"/>
            <ac:picMk id="11" creationId="{085C56B6-41B3-5607-7F18-A5E21B2CD788}"/>
          </ac:picMkLst>
        </pc:picChg>
        <pc:picChg chg="mod">
          <ac:chgData name="Yaiguili Alvarado García" userId="7060d762a36533a9" providerId="LiveId" clId="{C091FD28-1F0E-413C-8299-9D9383FA0124}" dt="2023-02-28T05:39:41.197" v="1402"/>
          <ac:picMkLst>
            <pc:docMk/>
            <pc:sldMk cId="2337024123" sldId="371"/>
            <ac:picMk id="16" creationId="{66FAC6D5-C760-7142-1F01-780C0FA29A5E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46.568" v="1405"/>
        <pc:sldMkLst>
          <pc:docMk/>
          <pc:sldMk cId="2888364955" sldId="372"/>
        </pc:sldMkLst>
        <pc:spChg chg="mod">
          <ac:chgData name="Yaiguili Alvarado García" userId="7060d762a36533a9" providerId="LiveId" clId="{C091FD28-1F0E-413C-8299-9D9383FA0124}" dt="2023-02-28T05:31:18.985" v="1305" actId="1035"/>
          <ac:spMkLst>
            <pc:docMk/>
            <pc:sldMk cId="2888364955" sldId="372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3.697" v="1384" actId="478"/>
          <ac:spMkLst>
            <pc:docMk/>
            <pc:sldMk cId="2888364955" sldId="372"/>
            <ac:spMk id="3" creationId="{0E58ADFE-A202-27D5-355E-F4C8722C8282}"/>
          </ac:spMkLst>
        </pc:spChg>
        <pc:spChg chg="add mod">
          <ac:chgData name="Yaiguili Alvarado García" userId="7060d762a36533a9" providerId="LiveId" clId="{C091FD28-1F0E-413C-8299-9D9383FA0124}" dt="2023-02-28T05:30:35.757" v="1289" actId="14100"/>
          <ac:spMkLst>
            <pc:docMk/>
            <pc:sldMk cId="2888364955" sldId="372"/>
            <ac:spMk id="5" creationId="{0086D873-8A25-E054-7D04-EAED328014D0}"/>
          </ac:spMkLst>
        </pc:spChg>
        <pc:spChg chg="add mod ord">
          <ac:chgData name="Yaiguili Alvarado García" userId="7060d762a36533a9" providerId="LiveId" clId="{C091FD28-1F0E-413C-8299-9D9383FA0124}" dt="2023-02-28T05:31:11.196" v="1303" actId="1076"/>
          <ac:spMkLst>
            <pc:docMk/>
            <pc:sldMk cId="2888364955" sldId="372"/>
            <ac:spMk id="6" creationId="{4B0CDA6C-99B8-3E0B-7D98-480976730629}"/>
          </ac:spMkLst>
        </pc:spChg>
        <pc:spChg chg="add del mod">
          <ac:chgData name="Yaiguili Alvarado García" userId="7060d762a36533a9" providerId="LiveId" clId="{C091FD28-1F0E-413C-8299-9D9383FA0124}" dt="2023-02-28T05:39:44.805" v="1403" actId="478"/>
          <ac:spMkLst>
            <pc:docMk/>
            <pc:sldMk cId="2888364955" sldId="372"/>
            <ac:spMk id="7" creationId="{37974342-1ED9-567B-C839-66E5FFCFBEA9}"/>
          </ac:spMkLst>
        </pc:spChg>
        <pc:spChg chg="mod">
          <ac:chgData name="Yaiguili Alvarado García" userId="7060d762a36533a9" providerId="LiveId" clId="{C091FD28-1F0E-413C-8299-9D9383FA0124}" dt="2023-02-28T05:38:55.486" v="1386"/>
          <ac:spMkLst>
            <pc:docMk/>
            <pc:sldMk cId="2888364955" sldId="372"/>
            <ac:spMk id="9" creationId="{64E83083-C0AF-96DD-26BC-93F64F910529}"/>
          </ac:spMkLst>
        </pc:spChg>
        <pc:spChg chg="add 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1" creationId="{3BBDA86A-05D9-1BFB-0B73-6F8540505D95}"/>
          </ac:spMkLst>
        </pc:spChg>
        <pc:spChg chg="mod">
          <ac:chgData name="Yaiguili Alvarado García" userId="7060d762a36533a9" providerId="LiveId" clId="{C091FD28-1F0E-413C-8299-9D9383FA0124}" dt="2023-02-28T05:39:46.568" v="1405"/>
          <ac:spMkLst>
            <pc:docMk/>
            <pc:sldMk cId="2888364955" sldId="372"/>
            <ac:spMk id="14" creationId="{7C8DF53E-80CD-0524-3F87-A4BDB7BDE5EE}"/>
          </ac:spMkLst>
        </pc:spChg>
        <pc:grpChg chg="add del mod">
          <ac:chgData name="Yaiguili Alvarado García" userId="7060d762a36533a9" providerId="LiveId" clId="{C091FD28-1F0E-413C-8299-9D9383FA0124}" dt="2023-02-28T05:39:45.606" v="1404" actId="478"/>
          <ac:grpSpMkLst>
            <pc:docMk/>
            <pc:sldMk cId="2888364955" sldId="372"/>
            <ac:grpSpMk id="8" creationId="{A607825C-21C9-DF5F-F788-162784706ED4}"/>
          </ac:grpSpMkLst>
        </pc:grpChg>
        <pc:grpChg chg="add mod">
          <ac:chgData name="Yaiguili Alvarado García" userId="7060d762a36533a9" providerId="LiveId" clId="{C091FD28-1F0E-413C-8299-9D9383FA0124}" dt="2023-02-28T05:39:46.568" v="1405"/>
          <ac:grpSpMkLst>
            <pc:docMk/>
            <pc:sldMk cId="2888364955" sldId="372"/>
            <ac:grpSpMk id="12" creationId="{1ECD4693-4861-733E-03BD-5B3C0A6387BE}"/>
          </ac:grpSpMkLst>
        </pc:grpChg>
        <pc:grpChg chg="del">
          <ac:chgData name="Yaiguili Alvarado García" userId="7060d762a36533a9" providerId="LiveId" clId="{C091FD28-1F0E-413C-8299-9D9383FA0124}" dt="2023-02-28T05:38:54.535" v="1385" actId="478"/>
          <ac:grpSpMkLst>
            <pc:docMk/>
            <pc:sldMk cId="2888364955" sldId="372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30:41.355" v="1291" actId="1076"/>
          <ac:picMkLst>
            <pc:docMk/>
            <pc:sldMk cId="2888364955" sldId="372"/>
            <ac:picMk id="4" creationId="{1F009943-8F38-8EA9-4603-2D70393E4F00}"/>
          </ac:picMkLst>
        </pc:picChg>
        <pc:picChg chg="mod">
          <ac:chgData name="Yaiguili Alvarado García" userId="7060d762a36533a9" providerId="LiveId" clId="{C091FD28-1F0E-413C-8299-9D9383FA0124}" dt="2023-02-28T05:38:55.486" v="1386"/>
          <ac:picMkLst>
            <pc:docMk/>
            <pc:sldMk cId="2888364955" sldId="372"/>
            <ac:picMk id="10" creationId="{9038D230-FFD9-03B9-973C-72DD1B2FC53F}"/>
          </ac:picMkLst>
        </pc:picChg>
        <pc:picChg chg="mod">
          <ac:chgData name="Yaiguili Alvarado García" userId="7060d762a36533a9" providerId="LiveId" clId="{C091FD28-1F0E-413C-8299-9D9383FA0124}" dt="2023-02-28T05:39:46.568" v="1405"/>
          <ac:picMkLst>
            <pc:docMk/>
            <pc:sldMk cId="2888364955" sldId="372"/>
            <ac:picMk id="15" creationId="{D62C2016-708D-BAFC-9E71-E8348DAACC1F}"/>
          </ac:picMkLst>
        </pc:picChg>
      </pc:sldChg>
      <pc:sldChg chg="addSp delSp modSp add mod">
        <pc:chgData name="Yaiguili Alvarado García" userId="7060d762a36533a9" providerId="LiveId" clId="{C091FD28-1F0E-413C-8299-9D9383FA0124}" dt="2023-02-28T05:39:51.557" v="1408"/>
        <pc:sldMkLst>
          <pc:docMk/>
          <pc:sldMk cId="1201563103" sldId="373"/>
        </pc:sldMkLst>
        <pc:spChg chg="mo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2" creationId="{C8783CF8-48C3-7FC1-DF03-A1DFDFF774ED}"/>
          </ac:spMkLst>
        </pc:spChg>
        <pc:spChg chg="del">
          <ac:chgData name="Yaiguili Alvarado García" userId="7060d762a36533a9" providerId="LiveId" clId="{C091FD28-1F0E-413C-8299-9D9383FA0124}" dt="2023-02-28T05:38:59.626" v="1387" actId="478"/>
          <ac:spMkLst>
            <pc:docMk/>
            <pc:sldMk cId="1201563103" sldId="373"/>
            <ac:spMk id="3" creationId="{0E58ADFE-A202-27D5-355E-F4C8722C8282}"/>
          </ac:spMkLst>
        </pc:spChg>
        <pc:spChg chg="add mod ord">
          <ac:chgData name="Yaiguili Alvarado García" userId="7060d762a36533a9" providerId="LiveId" clId="{C091FD28-1F0E-413C-8299-9D9383FA0124}" dt="2023-02-28T05:30:09.515" v="1274" actId="1076"/>
          <ac:spMkLst>
            <pc:docMk/>
            <pc:sldMk cId="1201563103" sldId="373"/>
            <ac:spMk id="6" creationId="{4A476EB5-E30E-C436-A9F6-6DD9BA180D20}"/>
          </ac:spMkLst>
        </pc:spChg>
        <pc:spChg chg="add mod">
          <ac:chgData name="Yaiguili Alvarado García" userId="7060d762a36533a9" providerId="LiveId" clId="{C091FD28-1F0E-413C-8299-9D9383FA0124}" dt="2023-02-28T05:30:00.827" v="1272" actId="1076"/>
          <ac:spMkLst>
            <pc:docMk/>
            <pc:sldMk cId="1201563103" sldId="373"/>
            <ac:spMk id="7" creationId="{7AB5666B-2228-7F64-D5AD-7F9D4A41575A}"/>
          </ac:spMkLst>
        </pc:spChg>
        <pc:spChg chg="add del mod">
          <ac:chgData name="Yaiguili Alvarado García" userId="7060d762a36533a9" providerId="LiveId" clId="{C091FD28-1F0E-413C-8299-9D9383FA0124}" dt="2023-02-28T05:39:49.607" v="1406" actId="478"/>
          <ac:spMkLst>
            <pc:docMk/>
            <pc:sldMk cId="1201563103" sldId="373"/>
            <ac:spMk id="8" creationId="{41DFCCCB-84DA-AE71-CCB8-8CD6D4BEB966}"/>
          </ac:spMkLst>
        </pc:spChg>
        <pc:spChg chg="mod">
          <ac:chgData name="Yaiguili Alvarado García" userId="7060d762a36533a9" providerId="LiveId" clId="{C091FD28-1F0E-413C-8299-9D9383FA0124}" dt="2023-02-28T05:39:01.508" v="1389"/>
          <ac:spMkLst>
            <pc:docMk/>
            <pc:sldMk cId="1201563103" sldId="373"/>
            <ac:spMk id="10" creationId="{1B6152D8-C343-8576-4344-4F33EB60248E}"/>
          </ac:spMkLst>
        </pc:spChg>
        <pc:spChg chg="add 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2" creationId="{76F98612-9D1F-75FA-4BFF-8E4DFB0241D8}"/>
          </ac:spMkLst>
        </pc:spChg>
        <pc:spChg chg="mod">
          <ac:chgData name="Yaiguili Alvarado García" userId="7060d762a36533a9" providerId="LiveId" clId="{C091FD28-1F0E-413C-8299-9D9383FA0124}" dt="2023-02-28T05:39:51.557" v="1408"/>
          <ac:spMkLst>
            <pc:docMk/>
            <pc:sldMk cId="1201563103" sldId="373"/>
            <ac:spMk id="15" creationId="{BFE2090A-8A13-D4FB-2613-DD299740D9C6}"/>
          </ac:spMkLst>
        </pc:spChg>
        <pc:grpChg chg="add del mod">
          <ac:chgData name="Yaiguili Alvarado García" userId="7060d762a36533a9" providerId="LiveId" clId="{C091FD28-1F0E-413C-8299-9D9383FA0124}" dt="2023-02-28T05:39:50.566" v="1407" actId="478"/>
          <ac:grpSpMkLst>
            <pc:docMk/>
            <pc:sldMk cId="1201563103" sldId="373"/>
            <ac:grpSpMk id="9" creationId="{4A3740FE-AD24-0B1A-34BA-8AE7BCBBCAB4}"/>
          </ac:grpSpMkLst>
        </pc:grpChg>
        <pc:grpChg chg="add mod">
          <ac:chgData name="Yaiguili Alvarado García" userId="7060d762a36533a9" providerId="LiveId" clId="{C091FD28-1F0E-413C-8299-9D9383FA0124}" dt="2023-02-28T05:39:51.557" v="1408"/>
          <ac:grpSpMkLst>
            <pc:docMk/>
            <pc:sldMk cId="1201563103" sldId="373"/>
            <ac:grpSpMk id="14" creationId="{6C9C7774-7CD1-0DCF-9CA0-E842ADF2685F}"/>
          </ac:grpSpMkLst>
        </pc:grpChg>
        <pc:grpChg chg="del">
          <ac:chgData name="Yaiguili Alvarado García" userId="7060d762a36533a9" providerId="LiveId" clId="{C091FD28-1F0E-413C-8299-9D9383FA0124}" dt="2023-02-28T05:39:00.613" v="1388" actId="478"/>
          <ac:grpSpMkLst>
            <pc:docMk/>
            <pc:sldMk cId="1201563103" sldId="373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C091FD28-1F0E-413C-8299-9D9383FA0124}" dt="2023-02-28T05:28:56.656" v="1233" actId="1076"/>
          <ac:picMkLst>
            <pc:docMk/>
            <pc:sldMk cId="1201563103" sldId="373"/>
            <ac:picMk id="4" creationId="{11C1F751-AF11-7FCC-A7C7-BC1C03FAA93C}"/>
          </ac:picMkLst>
        </pc:picChg>
        <pc:picChg chg="add del mod">
          <ac:chgData name="Yaiguili Alvarado García" userId="7060d762a36533a9" providerId="LiveId" clId="{C091FD28-1F0E-413C-8299-9D9383FA0124}" dt="2023-02-28T05:30:14.675" v="1276" actId="478"/>
          <ac:picMkLst>
            <pc:docMk/>
            <pc:sldMk cId="1201563103" sldId="373"/>
            <ac:picMk id="5" creationId="{453C1159-AB31-86A1-BB30-EA0F0492BC29}"/>
          </ac:picMkLst>
        </pc:picChg>
        <pc:picChg chg="mod">
          <ac:chgData name="Yaiguili Alvarado García" userId="7060d762a36533a9" providerId="LiveId" clId="{C091FD28-1F0E-413C-8299-9D9383FA0124}" dt="2023-02-28T05:39:01.508" v="1389"/>
          <ac:picMkLst>
            <pc:docMk/>
            <pc:sldMk cId="1201563103" sldId="373"/>
            <ac:picMk id="11" creationId="{CA0A6E2C-56C8-C0B2-E45B-40076C5D84FB}"/>
          </ac:picMkLst>
        </pc:picChg>
        <pc:picChg chg="mod">
          <ac:chgData name="Yaiguili Alvarado García" userId="7060d762a36533a9" providerId="LiveId" clId="{C091FD28-1F0E-413C-8299-9D9383FA0124}" dt="2023-02-28T05:39:51.557" v="1408"/>
          <ac:picMkLst>
            <pc:docMk/>
            <pc:sldMk cId="1201563103" sldId="373"/>
            <ac:picMk id="16" creationId="{3571AE3A-3919-E721-8D0D-3B9A44337B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C668-F4E4-4246-8D66-4D06E186148F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D94B-7B11-4D61-B929-9837DB5522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6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25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46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22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2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40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06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08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88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32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6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688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34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027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259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63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600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765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161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832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9184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8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38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013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350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39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92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188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816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714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180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73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20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6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86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76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50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399D94B-7B11-4D61-B929-9837DB55228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59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CE2F896E-9854-4FE5-BB71-8A3008E9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 flipH="1">
            <a:off x="-9525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BAF14-F32E-4930-932F-1C5905D98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877" y="344960"/>
            <a:ext cx="2316019" cy="80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79D58-FA9A-C4AF-A980-ED9D56E1DAEA}"/>
              </a:ext>
            </a:extLst>
          </p:cNvPr>
          <p:cNvSpPr txBox="1"/>
          <p:nvPr userDrawn="1"/>
        </p:nvSpPr>
        <p:spPr>
          <a:xfrm>
            <a:off x="8879728" y="379649"/>
            <a:ext cx="27023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r" rtl="1"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xm" sz="16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Arial" panose="020B0604020202020204" pitchFamily="34" charset="0"/>
                <a:rtl/>
              </a:rPr>
              <a:t>اللاعبون القادة</a:t>
            </a:r>
          </a:p>
        </p:txBody>
      </p:sp>
    </p:spTree>
    <p:extLst>
      <p:ext uri="{BB962C8B-B14F-4D97-AF65-F5344CB8AC3E}">
        <p14:creationId xmlns:p14="http://schemas.microsoft.com/office/powerpoint/2010/main" val="38307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-547637" y="6233652"/>
            <a:ext cx="234990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r" rtl="1"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xm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Arial" panose="020B0604020202020204" pitchFamily="34" charset="0"/>
                <a:rtl/>
              </a:rPr>
              <a:t>اللاعبون القادة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 flipH="1">
            <a:off x="7299212" y="982606"/>
            <a:ext cx="4892788" cy="4892788"/>
            <a:chOff x="-165099" y="1638300"/>
            <a:chExt cx="4892788" cy="489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 rtlCol="1">
            <a:noAutofit/>
          </a:bodyPr>
          <a:lstStyle>
            <a:lvl1pPr marL="0" indent="0" algn="l" rtl="1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 algn="r" rt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 rtlCol="1">
            <a:normAutofit/>
          </a:bodyPr>
          <a:lstStyle>
            <a:lvl1pPr marL="0" indent="0" algn="l" rtl="1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مخطط، مخطط خطي&#10;&#10;تم إنشاء الوصف تلقائيًا">
            <a:extLst>
              <a:ext uri="{FF2B5EF4-FFF2-40B4-BE49-F238E27FC236}">
                <a16:creationId xmlns:a16="http://schemas.microsoft.com/office/drawing/2014/main" id="{BADCF972-9D24-A4CF-3558-14763FC6E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أيقونة&#10;&#10;وصف تم إنشاؤه تلقائيًا بثقة منخفضة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0" y="0"/>
            <a:ext cx="1218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أيقونة&#10;&#10;وصف تم إنشاؤه تلقائيًا بثقة منخفضة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0" y="0"/>
            <a:ext cx="12187939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B696E2-32EB-88C8-D139-A1EB7AAF8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FBA753-E4FD-3980-9D87-BD45A28D7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algn="r" rtl="1"/>
            <a:r>
              <a:rPr lang="en-US" dirty="0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2E3FA-83D5-FAF9-4613-AFF1831463EF}"/>
              </a:ext>
            </a:extLst>
          </p:cNvPr>
          <p:cNvGrpSpPr/>
          <p:nvPr userDrawn="1"/>
        </p:nvGrpSpPr>
        <p:grpSpPr>
          <a:xfrm>
            <a:off x="370893" y="38100"/>
            <a:ext cx="11465752" cy="1389348"/>
            <a:chOff x="370893" y="38100"/>
            <a:chExt cx="11465752" cy="13893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170DF7-1102-7720-9711-78359422CD5B}"/>
                </a:ext>
              </a:extLst>
            </p:cNvPr>
            <p:cNvGrpSpPr/>
            <p:nvPr userDrawn="1"/>
          </p:nvGrpSpPr>
          <p:grpSpPr>
            <a:xfrm>
              <a:off x="370893" y="38100"/>
              <a:ext cx="11465752" cy="1389348"/>
              <a:chOff x="370893" y="38100"/>
              <a:chExt cx="11465752" cy="1389348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32F890AD-4BC3-A71A-DFEB-3131707F2A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47297" y="38100"/>
                <a:ext cx="1389348" cy="1389348"/>
              </a:xfrm>
              <a:prstGeom prst="rect">
                <a:avLst/>
              </a:prstGeom>
            </p:spPr>
          </p:pic>
          <p:pic>
            <p:nvPicPr>
              <p:cNvPr id="12" name="Picture 17">
                <a:extLst>
                  <a:ext uri="{FF2B5EF4-FFF2-40B4-BE49-F238E27FC236}">
                    <a16:creationId xmlns:a16="http://schemas.microsoft.com/office/drawing/2014/main" id="{87AC9486-229F-771C-CA87-0881198299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70893" y="282615"/>
                <a:ext cx="877942" cy="877942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4F92A7-0CAB-7B3D-CEB5-B991D6509A0E}"/>
                </a:ext>
              </a:extLst>
            </p:cNvPr>
            <p:cNvSpPr txBox="1"/>
            <p:nvPr userDrawn="1"/>
          </p:nvSpPr>
          <p:spPr>
            <a:xfrm>
              <a:off x="7761176" y="379649"/>
              <a:ext cx="27023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lvl1pPr algn="r" rtl="1"/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xm" sz="18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93D4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Arial" panose="020B0604020202020204" pitchFamily="34" charset="0"/>
                  <a:rtl/>
                </a:rPr>
                <a:t>اللاعبون القادة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05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810587">
            <a:off x="-2156371" y="897749"/>
            <a:ext cx="10653766" cy="853426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algn="r" rtl="1"/>
          </a:lstStyle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6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نص&#10;&#10;وصف تم إنشاؤه تلقائيًا">
            <a:extLst>
              <a:ext uri="{FF2B5EF4-FFF2-40B4-BE49-F238E27FC236}">
                <a16:creationId xmlns:a16="http://schemas.microsoft.com/office/drawing/2014/main" id="{026F26DB-12A4-CE82-BC4C-794692A39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98600" y="1051414"/>
            <a:ext cx="3276600" cy="24765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algn="r" rtl="1"/>
            <a:r>
              <a:rPr lang="en-US" dirty="0"/>
              <a:t>Second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21301741" flipH="1">
            <a:off x="5455621" y="1848519"/>
            <a:ext cx="7017739" cy="562160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algn="r" rtl="1"/>
          </a:lstStyle>
          <a:p>
            <a:pPr algn="ctr" rt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CACEA6-9A95-C63E-848A-162FC5BDCCD8}"/>
              </a:ext>
            </a:extLst>
          </p:cNvPr>
          <p:cNvGrpSpPr/>
          <p:nvPr userDrawn="1"/>
        </p:nvGrpSpPr>
        <p:grpSpPr>
          <a:xfrm>
            <a:off x="370893" y="38100"/>
            <a:ext cx="11465752" cy="1389348"/>
            <a:chOff x="370893" y="38100"/>
            <a:chExt cx="11465752" cy="13893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A81B5B-E25B-0FAA-81CE-0EA27ECBEBFD}"/>
                </a:ext>
              </a:extLst>
            </p:cNvPr>
            <p:cNvGrpSpPr/>
            <p:nvPr userDrawn="1"/>
          </p:nvGrpSpPr>
          <p:grpSpPr>
            <a:xfrm>
              <a:off x="370893" y="38100"/>
              <a:ext cx="11465752" cy="1389348"/>
              <a:chOff x="370893" y="38100"/>
              <a:chExt cx="11465752" cy="1389348"/>
            </a:xfrm>
          </p:grpSpPr>
          <p:pic>
            <p:nvPicPr>
              <p:cNvPr id="7" name="Picture 1">
                <a:extLst>
                  <a:ext uri="{FF2B5EF4-FFF2-40B4-BE49-F238E27FC236}">
                    <a16:creationId xmlns:a16="http://schemas.microsoft.com/office/drawing/2014/main" id="{11744C8B-6C53-C8B8-0E8B-011793627A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47297" y="38100"/>
                <a:ext cx="1389348" cy="1389348"/>
              </a:xfrm>
              <a:prstGeom prst="rect">
                <a:avLst/>
              </a:prstGeom>
            </p:spPr>
          </p:pic>
          <p:pic>
            <p:nvPicPr>
              <p:cNvPr id="8" name="Picture 17">
                <a:extLst>
                  <a:ext uri="{FF2B5EF4-FFF2-40B4-BE49-F238E27FC236}">
                    <a16:creationId xmlns:a16="http://schemas.microsoft.com/office/drawing/2014/main" id="{064420FF-7DED-9F19-585F-D11086C4E0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70893" y="282615"/>
                <a:ext cx="877942" cy="877942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9C4F7B-61ED-0851-75FB-FA3FF562C5C9}"/>
                </a:ext>
              </a:extLst>
            </p:cNvPr>
            <p:cNvSpPr txBox="1"/>
            <p:nvPr userDrawn="1"/>
          </p:nvSpPr>
          <p:spPr>
            <a:xfrm>
              <a:off x="7761176" y="379649"/>
              <a:ext cx="27023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lvl1pPr algn="r" rtl="1"/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xm" sz="18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93D4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Arial" panose="020B0604020202020204" pitchFamily="34" charset="0"/>
                  <a:rtl/>
                </a:rPr>
                <a:t>اللاعبون القادة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34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 algn="r" rtl="1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 algn="r" rtl="1">
              <a:buNone/>
              <a:defRPr/>
            </a:lvl2pPr>
          </a:lstStyle>
          <a:p>
            <a:pPr lvl="0" algn="r" rtl="1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67D5-0D7C-508F-994D-470C6DFF877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7700" y="2079625"/>
            <a:ext cx="9388475" cy="2709863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3pPr marL="914400" indent="0" algn="r" rtl="1">
              <a:buNone/>
              <a:defRPr/>
            </a:lvl3pPr>
          </a:lstStyle>
          <a:p>
            <a:pPr lvl="0" algn="r" rtl="1"/>
            <a:r>
              <a:rPr lang="en-US" dirty="0"/>
              <a:t>Third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8C111-273B-2272-4FAF-C4EEB77CB56E}"/>
              </a:ext>
            </a:extLst>
          </p:cNvPr>
          <p:cNvGrpSpPr/>
          <p:nvPr userDrawn="1"/>
        </p:nvGrpSpPr>
        <p:grpSpPr>
          <a:xfrm>
            <a:off x="370893" y="38100"/>
            <a:ext cx="11465752" cy="1389348"/>
            <a:chOff x="370893" y="38100"/>
            <a:chExt cx="11465752" cy="13893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68E4BC-EBA6-5D46-A4AA-E01CDF0B12DC}"/>
                </a:ext>
              </a:extLst>
            </p:cNvPr>
            <p:cNvGrpSpPr/>
            <p:nvPr userDrawn="1"/>
          </p:nvGrpSpPr>
          <p:grpSpPr>
            <a:xfrm>
              <a:off x="370893" y="38100"/>
              <a:ext cx="11465752" cy="1389348"/>
              <a:chOff x="370893" y="38100"/>
              <a:chExt cx="11465752" cy="1389348"/>
            </a:xfrm>
          </p:grpSpPr>
          <p:pic>
            <p:nvPicPr>
              <p:cNvPr id="10" name="Picture 1">
                <a:extLst>
                  <a:ext uri="{FF2B5EF4-FFF2-40B4-BE49-F238E27FC236}">
                    <a16:creationId xmlns:a16="http://schemas.microsoft.com/office/drawing/2014/main" id="{545CBE1F-B65C-C937-C8B8-C60CF446992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47297" y="38100"/>
                <a:ext cx="1389348" cy="1389348"/>
              </a:xfrm>
              <a:prstGeom prst="rect">
                <a:avLst/>
              </a:prstGeom>
            </p:spPr>
          </p:pic>
          <p:pic>
            <p:nvPicPr>
              <p:cNvPr id="12" name="Picture 17">
                <a:extLst>
                  <a:ext uri="{FF2B5EF4-FFF2-40B4-BE49-F238E27FC236}">
                    <a16:creationId xmlns:a16="http://schemas.microsoft.com/office/drawing/2014/main" id="{4D5F273B-5483-B1B1-DAFA-E604D92E012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70893" y="282615"/>
                <a:ext cx="877942" cy="877942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738C9E-9512-A81E-541F-DABBF1D1F63A}"/>
                </a:ext>
              </a:extLst>
            </p:cNvPr>
            <p:cNvSpPr txBox="1"/>
            <p:nvPr userDrawn="1"/>
          </p:nvSpPr>
          <p:spPr>
            <a:xfrm>
              <a:off x="7761176" y="379649"/>
              <a:ext cx="27023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lvl1pPr algn="r" rtl="1"/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xm" sz="18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93D4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Arial" panose="020B0604020202020204" pitchFamily="34" charset="0"/>
                  <a:rtl/>
                </a:rPr>
                <a:t>اللاعبون القادة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1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961701-E30C-432A-88F1-0D6982F90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 flipH="1">
            <a:off x="-9525" y="0"/>
            <a:ext cx="1221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AE1B8-70D0-4951-A945-CEA464212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C747-2661-4EFD-803D-474FFED200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 algn="r" rtl="1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26A07-6959-47A0-BA61-34063C463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 rtlCol="1"/>
          <a:lstStyle>
            <a:lvl1pPr marL="0" indent="0" algn="r" rtl="1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dirty="0"/>
              <a:t>Lesson intro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A7251-DE92-4204-B323-60FF4160C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 rtlCol="1"/>
          <a:lstStyle>
            <a:lvl1pPr marL="0" indent="0" algn="r" rtl="1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19593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r" rtl="1"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xm" sz="16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rtl/>
              </a:rPr>
              <a:t>اللاعبون القادة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  <a:solidFill>
            <a:srgbClr val="00695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 rtlCol="1">
            <a:noAutofit/>
          </a:bodyPr>
          <a:lstStyle>
            <a:lvl1pPr marL="0" indent="0" algn="l" rtl="1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 algn="r" rt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 rtlCol="1">
            <a:normAutofit/>
          </a:bodyPr>
          <a:lstStyle>
            <a:lvl1pPr marL="0" indent="0" algn="l" rtl="1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r" rtl="1"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xm" sz="16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rtl/>
              </a:rPr>
              <a:t>اللاعبون القادة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1"/>
            <a:ext cx="9610725" cy="58102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600">
                <a:latin typeface="+mj-lt"/>
              </a:defRPr>
            </a:lvl1pPr>
          </a:lstStyle>
          <a:p>
            <a:pPr lvl="0" algn="r" rtl="1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897596"/>
            <a:ext cx="9591675" cy="58102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200" b="1">
                <a:solidFill>
                  <a:srgbClr val="179984"/>
                </a:solidFill>
                <a:latin typeface="+mj-lt"/>
              </a:defRPr>
            </a:lvl1pPr>
          </a:lstStyle>
          <a:p>
            <a:pPr lvl="0" algn="r" rtl="1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 algn="r" rt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36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9320981" y="6233652"/>
            <a:ext cx="23499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r" rtl="1"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xm" sz="16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rtl/>
              </a:rPr>
              <a:t>اللاعبون القادة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2"/>
            <a:ext cx="9610725" cy="37875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 algn="r" rtl="1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12319"/>
            <a:ext cx="9591675" cy="378754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400" b="1">
                <a:solidFill>
                  <a:srgbClr val="179984"/>
                </a:solidFill>
                <a:latin typeface="+mj-lt"/>
              </a:defRPr>
            </a:lvl1pPr>
          </a:lstStyle>
          <a:p>
            <a:pPr lvl="0" algn="r" rtl="1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 algn="r" rt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970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67BAE-8A6B-4245-8072-DC7D45914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8875" y="1638300"/>
            <a:ext cx="9829800" cy="4892675"/>
          </a:xfrm>
        </p:spPr>
        <p:txBody>
          <a:bodyPr rtlCol="1"/>
          <a:lstStyle>
            <a:lvl1pPr algn="r" rtl="1"/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536016"/>
            <a:ext cx="9610725" cy="581025"/>
          </a:xfrm>
        </p:spPr>
        <p:txBody>
          <a:bodyPr rtlCol="1">
            <a:noAutofit/>
          </a:bodyPr>
          <a:lstStyle>
            <a:lvl1pPr marL="0" indent="0" algn="r" rtl="1"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 algn="r" rtl="1"/>
            <a:r>
              <a:rPr lang="en-US" dirty="0"/>
              <a:t>Title</a:t>
            </a:r>
          </a:p>
        </p:txBody>
      </p:sp>
      <p:pic>
        <p:nvPicPr>
          <p:cNvPr id="22" name="Picture 21" descr="النص&#10;&#10;وصف تم إنشاؤه تلقائيًا">
            <a:extLst>
              <a:ext uri="{FF2B5EF4-FFF2-40B4-BE49-F238E27FC236}">
                <a16:creationId xmlns:a16="http://schemas.microsoft.com/office/drawing/2014/main" id="{65E0366C-219D-4F6C-A98A-6EBBF0FF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9A8685-21A9-447D-943C-17D541644DCF}"/>
              </a:ext>
            </a:extLst>
          </p:cNvPr>
          <p:cNvSpPr txBox="1"/>
          <p:nvPr userDrawn="1"/>
        </p:nvSpPr>
        <p:spPr>
          <a:xfrm>
            <a:off x="9320981" y="6233652"/>
            <a:ext cx="23499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r" rtl="1"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xm" sz="16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rtl/>
              </a:rPr>
              <a:t>اللاعبون القادة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2241-D7BD-45C9-A845-0538A7795C11}"/>
              </a:ext>
            </a:extLst>
          </p:cNvPr>
          <p:cNvSpPr txBox="1"/>
          <p:nvPr userDrawn="1"/>
        </p:nvSpPr>
        <p:spPr>
          <a:xfrm>
            <a:off x="1071716" y="1769806"/>
            <a:ext cx="52504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r" rtl="1"/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xm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  <a:rtl/>
              </a:rPr>
              <a:t>هل هناك من أسئلة؟</a:t>
            </a:r>
          </a:p>
        </p:txBody>
      </p:sp>
    </p:spTree>
    <p:extLst>
      <p:ext uri="{BB962C8B-B14F-4D97-AF65-F5344CB8AC3E}">
        <p14:creationId xmlns:p14="http://schemas.microsoft.com/office/powerpoint/2010/main" val="3061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5D2AF7-1940-1807-C41A-2A34E2F3E85A}"/>
              </a:ext>
            </a:extLst>
          </p:cNvPr>
          <p:cNvGrpSpPr/>
          <p:nvPr userDrawn="1"/>
        </p:nvGrpSpPr>
        <p:grpSpPr>
          <a:xfrm>
            <a:off x="370893" y="38100"/>
            <a:ext cx="11465752" cy="1389348"/>
            <a:chOff x="370893" y="38100"/>
            <a:chExt cx="11465752" cy="13893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D44FB7-EEBD-20C5-34A0-48F90D7F798D}"/>
                </a:ext>
              </a:extLst>
            </p:cNvPr>
            <p:cNvGrpSpPr/>
            <p:nvPr userDrawn="1"/>
          </p:nvGrpSpPr>
          <p:grpSpPr>
            <a:xfrm>
              <a:off x="370893" y="38100"/>
              <a:ext cx="11465752" cy="1389348"/>
              <a:chOff x="370893" y="38100"/>
              <a:chExt cx="11465752" cy="1389348"/>
            </a:xfrm>
          </p:grpSpPr>
          <p:pic>
            <p:nvPicPr>
              <p:cNvPr id="5" name="Picture 1">
                <a:extLst>
                  <a:ext uri="{FF2B5EF4-FFF2-40B4-BE49-F238E27FC236}">
                    <a16:creationId xmlns:a16="http://schemas.microsoft.com/office/drawing/2014/main" id="{0E87A991-DB01-C789-7462-0B14F8D6AE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47297" y="38100"/>
                <a:ext cx="1389348" cy="1389348"/>
              </a:xfrm>
              <a:prstGeom prst="rect">
                <a:avLst/>
              </a:prstGeom>
            </p:spPr>
          </p:pic>
          <p:pic>
            <p:nvPicPr>
              <p:cNvPr id="6" name="Picture 17">
                <a:extLst>
                  <a:ext uri="{FF2B5EF4-FFF2-40B4-BE49-F238E27FC236}">
                    <a16:creationId xmlns:a16="http://schemas.microsoft.com/office/drawing/2014/main" id="{E84BF269-0E57-E5FA-420E-796A55926B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70893" y="282615"/>
                <a:ext cx="877942" cy="877942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E33B7E-1C43-67A7-4410-6F646A1DDF85}"/>
                </a:ext>
              </a:extLst>
            </p:cNvPr>
            <p:cNvSpPr txBox="1"/>
            <p:nvPr userDrawn="1"/>
          </p:nvSpPr>
          <p:spPr>
            <a:xfrm>
              <a:off x="7761176" y="379649"/>
              <a:ext cx="27023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lvl1pPr algn="r" rtl="1"/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xm" sz="18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93D4"/>
                  </a:solidFill>
                  <a:effectLst/>
                  <a:uLnTx/>
                  <a:uFillTx/>
                  <a:latin typeface="Ubuntu" panose="020B0504030602030204" pitchFamily="34" charset="0"/>
                  <a:ea typeface="+mn-ea"/>
                  <a:cs typeface="Arial" panose="020B0604020202020204" pitchFamily="34" charset="0"/>
                  <a:rtl/>
                </a:rPr>
                <a:t>اللاعبون القادة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44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236BA10-0EB7-97DE-C98C-C06D99511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22" b="752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884DF-286C-0D1D-DDFC-DD11E0A52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59" y="344961"/>
            <a:ext cx="1965794" cy="6874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EB7318-B73A-0711-646F-71EE2DE81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 algn="r" rtl="1"/>
            <a:r>
              <a:rPr lang="en-US" dirty="0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540805-AE8F-F58D-9DE8-CECB5F34C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 rtlCol="1"/>
          <a:lstStyle>
            <a:lvl1pPr marL="0" indent="0" algn="r" rtl="1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dirty="0"/>
              <a:t>Lesson intro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31BAF2-428B-544F-CE9E-E4ECBAE55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 rtlCol="1"/>
          <a:lstStyle>
            <a:lvl1pPr marL="0" indent="0" algn="r" rtl="1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algn="r" rtl="1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32225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782AE-9BAD-43CA-9DC2-663751A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9C50-C718-4482-8CC0-C0C1DC8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169-DCD4-4F3A-8B07-D019309D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692E-3B2C-4E6B-B906-E260F68CBF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C83E-3826-48AF-8650-862BABCA4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3CC0-3B7F-4768-9084-D7297830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3AB00-0628-4CBF-805E-7F0427F7F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93" r:id="rId10"/>
    <p:sldLayoutId id="2147483688" r:id="rId11"/>
    <p:sldLayoutId id="2147483689" r:id="rId12"/>
    <p:sldLayoutId id="2147483696" r:id="rId13"/>
    <p:sldLayoutId id="2147483692" r:id="rId14"/>
    <p:sldLayoutId id="2147483695" r:id="rId15"/>
    <p:sldLayoutId id="2147483694" r:id="rId16"/>
    <p:sldLayoutId id="2147483690" r:id="rId17"/>
    <p:sldLayoutId id="2147483668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30.svg"/><Relationship Id="rId4" Type="http://schemas.openxmlformats.org/officeDocument/2006/relationships/image" Target="../media/image28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2.sv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svg"/><Relationship Id="rId5" Type="http://schemas.openxmlformats.org/officeDocument/2006/relationships/image" Target="../media/image47.png"/><Relationship Id="rId4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61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D351EF-220E-6972-79CE-4137C917DCF4}"/>
              </a:ext>
            </a:extLst>
          </p:cNvPr>
          <p:cNvSpPr txBox="1"/>
          <p:nvPr/>
        </p:nvSpPr>
        <p:spPr>
          <a:xfrm>
            <a:off x="5795746" y="2488710"/>
            <a:ext cx="5804452" cy="18872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ar-xm" sz="7200" dirty="0">
                <a:solidFill>
                  <a:schemeClr val="bg1"/>
                </a:solidFill>
                <a:latin typeface="GT Walsheim Pro Condensed Black" panose="00000906000000000000" pitchFamily="2" charset="0"/>
                <a:cs typeface="Arial" panose="020B0604020202020204" pitchFamily="34" charset="0"/>
                <a:rtl/>
              </a:rPr>
              <a:t>التدريب على التنسيق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FA98-916A-2EA1-84F0-1A442F5721BF}"/>
              </a:ext>
            </a:extLst>
          </p:cNvPr>
          <p:cNvSpPr txBox="1"/>
          <p:nvPr/>
        </p:nvSpPr>
        <p:spPr>
          <a:xfrm>
            <a:off x="7320123" y="4267200"/>
            <a:ext cx="42539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200" b="1" dirty="0">
                <a:solidFill>
                  <a:schemeClr val="tx2"/>
                </a:solidFill>
                <a:latin typeface="GT Walsheim Pro Condensed Black" panose="00000906000000000000" pitchFamily="2" charset="0"/>
                <a:cs typeface="Arial" panose="020B0604020202020204" pitchFamily="34" charset="0"/>
                <a:rtl/>
              </a:rPr>
              <a:t>الجلسة الثانية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C5A1-3BC1-07F5-BE16-8C941A215CCE}"/>
              </a:ext>
            </a:extLst>
          </p:cNvPr>
          <p:cNvSpPr txBox="1"/>
          <p:nvPr/>
        </p:nvSpPr>
        <p:spPr>
          <a:xfrm>
            <a:off x="7306873" y="5947724"/>
            <a:ext cx="42539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000" b="1" dirty="0">
                <a:solidFill>
                  <a:schemeClr val="bg1"/>
                </a:solidFill>
                <a:cs typeface="Arial" panose="020B0604020202020204" pitchFamily="34" charset="0"/>
                <a:rtl/>
              </a:rPr>
              <a:t>التاريخ</a:t>
            </a:r>
          </a:p>
        </p:txBody>
      </p:sp>
    </p:spTree>
    <p:extLst>
      <p:ext uri="{BB962C8B-B14F-4D97-AF65-F5344CB8AC3E}">
        <p14:creationId xmlns:p14="http://schemas.microsoft.com/office/powerpoint/2010/main" val="46992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6541AEB-42D1-EFA2-1B26-557BFAAB0896}"/>
              </a:ext>
            </a:extLst>
          </p:cNvPr>
          <p:cNvSpPr/>
          <p:nvPr/>
        </p:nvSpPr>
        <p:spPr>
          <a:xfrm rot="21145358" flipH="1">
            <a:off x="-2125322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11124713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40" name="Graphic 29" descr="أسئلة ذات تعبئة ثابتة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11124713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46" name="Graphic 30" descr="لغز بتعبئة ثابتة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10943418" y="2467290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5" name="Graphic 27" descr="طموح بتعبئة ثابتة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D9CE31-1E9A-4252-8AC1-9F8ACA1E28D9}"/>
              </a:ext>
            </a:extLst>
          </p:cNvPr>
          <p:cNvSpPr txBox="1">
            <a:spLocks/>
          </p:cNvSpPr>
          <p:nvPr/>
        </p:nvSpPr>
        <p:spPr>
          <a:xfrm>
            <a:off x="5023262" y="2698127"/>
            <a:ext cx="5438177" cy="36824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xm" sz="1800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الكلمات:</a:t>
            </a:r>
          </a:p>
          <a:p>
            <a:pPr algn="r" rtl="1">
              <a:spcBef>
                <a:spcPts val="300"/>
              </a:spcBef>
              <a:spcAft>
                <a:spcPts val="1200"/>
              </a:spcAft>
            </a:pPr>
            <a:r>
              <a:rPr lang="ar-xm" sz="1800" dirty="0">
                <a:cs typeface="Arial" panose="020B0604020202020204" pitchFamily="34" charset="0"/>
                <a:rtl/>
              </a:rPr>
              <a:t>أووه، نعم، قل لنا المزيد عن ذلك، هذا رائع، هل لدى أي شخص ما يضيفه؟، جيد!، شكرًا لك، وما إلى ذلك.</a:t>
            </a:r>
            <a:r>
              <a:rPr lang="ar-SA" sz="1800" dirty="0">
                <a:cs typeface="Arial" panose="020B0604020202020204" pitchFamily="34" charset="0"/>
                <a:rtl/>
              </a:rPr>
              <a:t> </a:t>
            </a:r>
          </a:p>
          <a:p>
            <a:pPr algn="r" rtl="1"/>
            <a:r>
              <a:rPr lang="ar-xm" sz="1800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الإيماءات ولغة الجسد:</a:t>
            </a:r>
          </a:p>
          <a:p>
            <a:pPr algn="r" rtl="1">
              <a:spcBef>
                <a:spcPts val="300"/>
              </a:spcBef>
              <a:spcAft>
                <a:spcPts val="1200"/>
              </a:spcAft>
            </a:pPr>
            <a:r>
              <a:rPr lang="ar-xm" sz="1800" dirty="0">
                <a:cs typeface="Arial" panose="020B0604020202020204" pitchFamily="34" charset="0"/>
                <a:rtl/>
              </a:rPr>
              <a:t>الإيماء بالرأس، والحفاظ على التواصل البصري، ووضعية الجسم المنفتحة </a:t>
            </a:r>
          </a:p>
          <a:p>
            <a:pPr algn="r" rtl="1"/>
            <a:r>
              <a:rPr lang="ar-xm" sz="1800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إعارة الانتباه:</a:t>
            </a:r>
          </a:p>
          <a:p>
            <a:pPr algn="r" rtl="1">
              <a:spcBef>
                <a:spcPts val="300"/>
              </a:spcBef>
            </a:pPr>
            <a:r>
              <a:rPr lang="ar-xm" sz="1800" dirty="0">
                <a:cs typeface="Arial" panose="020B0604020202020204" pitchFamily="34" charset="0"/>
                <a:rtl/>
              </a:rPr>
              <a:t>التقط الكلمة الأخيرة أو الكلمتين الأخيرتين من جملة شخص آخر لبناء </a:t>
            </a:r>
            <a:br>
              <a:rPr lang="en-US" sz="1800" dirty="0">
                <a:cs typeface="Arial" panose="020B0604020202020204" pitchFamily="34" charset="0"/>
                <a:rtl/>
              </a:rPr>
            </a:br>
            <a:r>
              <a:rPr lang="ar-xm" sz="1800" dirty="0">
                <a:cs typeface="Arial" panose="020B0604020202020204" pitchFamily="34" charset="0"/>
                <a:rtl/>
              </a:rPr>
              <a:t>ردك عليها، وتأكد من أنك لا تشتت انتباهك عن القيام بأشياء أخرى.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1F4E7-33BF-994D-BB83-E5688F206090}"/>
              </a:ext>
            </a:extLst>
          </p:cNvPr>
          <p:cNvSpPr txBox="1">
            <a:spLocks/>
          </p:cNvSpPr>
          <p:nvPr/>
        </p:nvSpPr>
        <p:spPr>
          <a:xfrm>
            <a:off x="499929" y="3076975"/>
            <a:ext cx="3373766" cy="25982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1800"/>
              </a:spcAft>
            </a:pPr>
            <a:r>
              <a:rPr lang="ar-xm" sz="2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ما الطرق الأخرى التي رأيت أن المنسقين يشجعونك بها أو يشجعون الآخرين بها في التدريب؟</a:t>
            </a:r>
          </a:p>
        </p:txBody>
      </p:sp>
      <p:pic>
        <p:nvPicPr>
          <p:cNvPr id="10" name="Graphic 9" descr="مصباح كهربائي بتعبئة ثابتة">
            <a:extLst>
              <a:ext uri="{FF2B5EF4-FFF2-40B4-BE49-F238E27FC236}">
                <a16:creationId xmlns:a16="http://schemas.microsoft.com/office/drawing/2014/main" id="{698862D8-CF1B-0C0B-2383-CBB83C2F5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0359" y="3030226"/>
            <a:ext cx="914400" cy="9144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C8958BC-5C9A-1C28-8C7B-C7094E382035}"/>
              </a:ext>
            </a:extLst>
          </p:cNvPr>
          <p:cNvSpPr txBox="1">
            <a:spLocks/>
          </p:cNvSpPr>
          <p:nvPr/>
        </p:nvSpPr>
        <p:spPr>
          <a:xfrm>
            <a:off x="4789881" y="1942596"/>
            <a:ext cx="5671558" cy="3760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xm" sz="1600" dirty="0">
                <a:cs typeface="Arial" panose="020B0604020202020204" pitchFamily="34" charset="0"/>
                <a:rtl/>
              </a:rPr>
              <a:t>التفاعل عن طريق:</a:t>
            </a:r>
            <a:r>
              <a:rPr lang="ar-SA" sz="1600" dirty="0">
                <a:cs typeface="Arial" panose="020B0604020202020204" pitchFamily="34" charset="0"/>
                <a:rtl/>
              </a:rPr>
              <a:t> </a:t>
            </a:r>
            <a:r>
              <a:rPr lang="ar-xm" sz="1600" dirty="0">
                <a:cs typeface="Arial" panose="020B0604020202020204" pitchFamily="34" charset="0"/>
                <a:rtl/>
              </a:rPr>
              <a:t>التشجيع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02143F8-73FB-681E-1BC1-7D2103124EFA}"/>
              </a:ext>
            </a:extLst>
          </p:cNvPr>
          <p:cNvSpPr txBox="1">
            <a:spLocks/>
          </p:cNvSpPr>
          <p:nvPr/>
        </p:nvSpPr>
        <p:spPr>
          <a:xfrm>
            <a:off x="5564155" y="2216046"/>
            <a:ext cx="4897284" cy="4667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xm" sz="24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نشجع من خلال: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DD9B5ED-BFD3-7762-88D9-D73228292493}"/>
              </a:ext>
            </a:extLst>
          </p:cNvPr>
          <p:cNvSpPr txBox="1">
            <a:spLocks/>
          </p:cNvSpPr>
          <p:nvPr/>
        </p:nvSpPr>
        <p:spPr>
          <a:xfrm>
            <a:off x="3059879" y="662587"/>
            <a:ext cx="7401560" cy="46668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 dirty="0">
                <a:cs typeface="Arial" panose="020B0604020202020204" pitchFamily="34" charset="0"/>
                <a:rtl/>
              </a:rPr>
              <a:t>الجلسة الأولى: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مهارات التنسيق الرئيسية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3041F28-0347-537E-C3EE-C4668F7FDBEB}"/>
              </a:ext>
            </a:extLst>
          </p:cNvPr>
          <p:cNvSpPr txBox="1">
            <a:spLocks/>
          </p:cNvSpPr>
          <p:nvPr/>
        </p:nvSpPr>
        <p:spPr>
          <a:xfrm>
            <a:off x="7167083" y="1158289"/>
            <a:ext cx="3276600" cy="247650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7F7F7F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>
                <a:cs typeface="Arial" panose="020B0604020202020204" pitchFamily="34" charset="0"/>
                <a:rtl/>
              </a:rPr>
              <a:t>تذكيرات</a:t>
            </a:r>
            <a:endParaRPr lang="ar-xm" dirty="0">
              <a:cs typeface="Arial" panose="020B0604020202020204" pitchFamily="34" charset="0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139356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11142709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43" name="Graphic 27" descr="طموح بتعبئة ثابتة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11142709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5" name="Graphic 29" descr="أسئلة ذات تعبئة ثابتة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10969518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9" name="Graphic 30" descr="لغز بتعبئة ثابتة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4531651" y="2498219"/>
            <a:ext cx="5945807" cy="206384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16000" algn="r" rtl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xm" sz="2000" dirty="0">
                <a:cs typeface="Arial" panose="020B0604020202020204" pitchFamily="34" charset="0"/>
                <a:rtl/>
              </a:rPr>
              <a:t>يشجع المشاركين على التفكير أكثر فيما يقولونه أو يقوله الآخرون</a:t>
            </a:r>
          </a:p>
          <a:p>
            <a:pPr marL="285750" indent="-216000" algn="r" rtl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xm" sz="2000" dirty="0">
                <a:cs typeface="Arial" panose="020B0604020202020204" pitchFamily="34" charset="0"/>
                <a:rtl/>
              </a:rPr>
              <a:t>يضمن أن كل شخص في المناقشة يفهم جيدًا ما حدث في الجزء المكتمل من المناقشة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7518358" y="1942595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xm" sz="24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جارٍ التلخيص…</a:t>
            </a:r>
          </a:p>
        </p:txBody>
      </p:sp>
      <p:pic>
        <p:nvPicPr>
          <p:cNvPr id="15" name="Graphic 14" descr="فكرة بتعبئة ثابتة">
            <a:extLst>
              <a:ext uri="{FF2B5EF4-FFF2-40B4-BE49-F238E27FC236}">
                <a16:creationId xmlns:a16="http://schemas.microsoft.com/office/drawing/2014/main" id="{EFE06D95-BE82-5ABE-FE74-A3B776E48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34288" y="3530140"/>
            <a:ext cx="3745509" cy="3745509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74AB839-38B2-B934-CE75-CD81C416BE33}"/>
              </a:ext>
            </a:extLst>
          </p:cNvPr>
          <p:cNvSpPr txBox="1">
            <a:spLocks/>
          </p:cNvSpPr>
          <p:nvPr/>
        </p:nvSpPr>
        <p:spPr>
          <a:xfrm>
            <a:off x="3075898" y="650714"/>
            <a:ext cx="7401560" cy="46668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 dirty="0">
                <a:cs typeface="Arial" panose="020B0604020202020204" pitchFamily="34" charset="0"/>
                <a:rtl/>
              </a:rPr>
              <a:t>الجلسة الأولى: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مهارات التنسيق الرئيسية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EFDA0C6-3486-C19B-7CE7-F7796CAE9EB3}"/>
              </a:ext>
            </a:extLst>
          </p:cNvPr>
          <p:cNvSpPr txBox="1">
            <a:spLocks/>
          </p:cNvSpPr>
          <p:nvPr/>
        </p:nvSpPr>
        <p:spPr>
          <a:xfrm>
            <a:off x="7178957" y="1146416"/>
            <a:ext cx="3276600" cy="247650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7F7F7F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>
                <a:cs typeface="Arial" panose="020B0604020202020204" pitchFamily="34" charset="0"/>
                <a:rtl/>
              </a:rPr>
              <a:t>تذكيرات</a:t>
            </a:r>
            <a:endParaRPr lang="ar-xm" dirty="0">
              <a:cs typeface="Arial" panose="020B0604020202020204" pitchFamily="34" charset="0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253067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-156391" y="5119503"/>
            <a:ext cx="8572501" cy="1374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510" y="1497086"/>
            <a:ext cx="7401560" cy="247651"/>
          </a:xfrm>
        </p:spPr>
        <p:txBody>
          <a:bodyPr rtlCol="1"/>
          <a:lstStyle/>
          <a:p>
            <a:pPr rtl="1"/>
            <a:r>
              <a:rPr lang="ar-xm" sz="1600" b="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تحديد كيفية التعامل مع الأسئلة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850825" y="1773753"/>
            <a:ext cx="7232577" cy="838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xm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عندما يكون لدى أحد المشاركين سؤال، يمكن للمنسق أن يسلك طريقتين…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10183586" y="1330771"/>
            <a:ext cx="1325381" cy="132538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9498182" y="2828239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xm" sz="21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أنت </a:t>
            </a:r>
            <a:r>
              <a:rPr lang="ar-xm" sz="21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  <a:rtl/>
              </a:rPr>
              <a:t>لا</a:t>
            </a:r>
            <a:r>
              <a:rPr lang="ar-xm" sz="21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 تعلم الإجابة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4721378" y="2828239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xm" sz="2100" b="1" dirty="0">
                <a:solidFill>
                  <a:srgbClr val="00B0F0"/>
                </a:solidFill>
                <a:cs typeface="Arial" panose="020B0604020202020204" pitchFamily="34" charset="0"/>
                <a:rtl/>
              </a:rPr>
              <a:t>أنت </a:t>
            </a:r>
            <a:r>
              <a:rPr lang="ar-xm" sz="2100" b="1" dirty="0">
                <a:solidFill>
                  <a:schemeClr val="accent5"/>
                </a:solidFill>
                <a:latin typeface="+mj-lt"/>
                <a:cs typeface="Arial" panose="020B0604020202020204" pitchFamily="34" charset="0"/>
                <a:rtl/>
              </a:rPr>
              <a:t>تعلم</a:t>
            </a:r>
            <a:r>
              <a:rPr lang="ar-xm" sz="2100" b="1" dirty="0">
                <a:solidFill>
                  <a:srgbClr val="00B0F0"/>
                </a:solidFill>
                <a:cs typeface="Arial" panose="020B0604020202020204" pitchFamily="34" charset="0"/>
                <a:rtl/>
              </a:rPr>
              <a:t> الإجابة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7290102" y="3325800"/>
            <a:ext cx="201078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252000" algn="r" rtl="1">
              <a:buFont typeface="Arial" panose="020B0604020202020204" pitchFamily="34" charset="0"/>
              <a:buChar char="•"/>
            </a:pPr>
            <a:r>
              <a:rPr lang="ar-xm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الارتداد أو،</a:t>
            </a:r>
          </a:p>
          <a:p>
            <a:pPr marL="342900" indent="-252000" algn="r" rtl="1">
              <a:buFont typeface="Arial" panose="020B0604020202020204" pitchFamily="34" charset="0"/>
              <a:buChar char="•"/>
            </a:pPr>
            <a:r>
              <a:rPr lang="ar-xm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الترحيل أو،</a:t>
            </a:r>
          </a:p>
          <a:p>
            <a:pPr marL="342900" indent="-252000" algn="r" rtl="1">
              <a:buFont typeface="Arial" panose="020B0604020202020204" pitchFamily="34" charset="0"/>
              <a:buChar char="•"/>
            </a:pPr>
            <a:r>
              <a:rPr lang="ar-xm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التجاوز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2565550" y="3171912"/>
            <a:ext cx="201078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252000" algn="r" rtl="1">
              <a:buFont typeface="Arial" panose="020B0604020202020204" pitchFamily="34" charset="0"/>
              <a:buChar char="•"/>
            </a:pPr>
            <a:r>
              <a:rPr lang="ar-xm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الإجابة،</a:t>
            </a:r>
          </a:p>
          <a:p>
            <a:pPr marL="342900" indent="-252000" algn="r" rtl="1">
              <a:buFont typeface="Arial" panose="020B0604020202020204" pitchFamily="34" charset="0"/>
              <a:buChar char="•"/>
            </a:pPr>
            <a:r>
              <a:rPr lang="ar-xm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الارتداد أو،</a:t>
            </a:r>
          </a:p>
          <a:p>
            <a:pPr marL="342900" indent="-252000" algn="r" rtl="1">
              <a:buFont typeface="Arial" panose="020B0604020202020204" pitchFamily="34" charset="0"/>
              <a:buChar char="•"/>
            </a:pPr>
            <a:r>
              <a:rPr lang="ar-xm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الترحيل، أو،</a:t>
            </a:r>
          </a:p>
          <a:p>
            <a:pPr marL="342900" indent="-252000" algn="r" rtl="1">
              <a:buFont typeface="Arial" panose="020B0604020202020204" pitchFamily="34" charset="0"/>
              <a:buChar char="•"/>
            </a:pPr>
            <a:r>
              <a:rPr lang="ar-xm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التجاوز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885438" y="5298790"/>
            <a:ext cx="6120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000" b="1" i="0" u="none" strike="noStrike" cap="none" dirty="0">
                <a:solidFill>
                  <a:schemeClr val="tx2"/>
                </a:solidFill>
                <a:ea typeface="Calibri"/>
                <a:cs typeface="Arial" panose="020B0604020202020204" pitchFamily="34" charset="0"/>
                <a:sym typeface="Calibri"/>
                <a:rtl/>
              </a:rPr>
              <a:t>الهدف من القرار:</a:t>
            </a:r>
          </a:p>
          <a:p>
            <a:pPr algn="r" rtl="1"/>
            <a:r>
              <a:rPr lang="ar-xm" sz="2000" dirty="0">
                <a:solidFill>
                  <a:schemeClr val="tx2"/>
                </a:solidFill>
                <a:ea typeface="Calibri"/>
                <a:cs typeface="Arial" panose="020B0604020202020204" pitchFamily="34" charset="0"/>
                <a:sym typeface="Calibri"/>
                <a:rtl/>
              </a:rPr>
              <a:t>وازن بين حاجة المشاركين إلى الانخراط النشط والحاجة إلى التحرك خلال جدول الأعمال</a:t>
            </a:r>
            <a:endParaRPr lang="en-US" sz="2000" dirty="0">
              <a:solidFill>
                <a:schemeClr val="tx2"/>
              </a:solidFill>
              <a:ea typeface="Calibri"/>
              <a:cs typeface="Arial" panose="020B0604020202020204" pitchFamily="34" charset="0"/>
              <a:sym typeface="Corbel"/>
            </a:endParaRPr>
          </a:p>
        </p:txBody>
      </p:sp>
      <p:pic>
        <p:nvPicPr>
          <p:cNvPr id="20" name="Graphic 19" descr="نقطة هدف بتعبئة ثابتة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130277" y="5298790"/>
            <a:ext cx="914400" cy="9144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B258E42-15A7-BC56-5D4B-A99F5EE596FE}"/>
              </a:ext>
            </a:extLst>
          </p:cNvPr>
          <p:cNvSpPr txBox="1">
            <a:spLocks/>
          </p:cNvSpPr>
          <p:nvPr/>
        </p:nvSpPr>
        <p:spPr>
          <a:xfrm>
            <a:off x="3071755" y="626962"/>
            <a:ext cx="7401560" cy="46668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 dirty="0">
                <a:cs typeface="Arial" panose="020B0604020202020204" pitchFamily="34" charset="0"/>
                <a:rtl/>
              </a:rPr>
              <a:t>الجلسة الأولى: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مهارات التنسيق الرئيسية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8258015-DB82-FF52-7112-B0C2D389BA65}"/>
              </a:ext>
            </a:extLst>
          </p:cNvPr>
          <p:cNvSpPr txBox="1">
            <a:spLocks/>
          </p:cNvSpPr>
          <p:nvPr/>
        </p:nvSpPr>
        <p:spPr>
          <a:xfrm>
            <a:off x="7178959" y="1122664"/>
            <a:ext cx="3276600" cy="247650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7F7F7F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>
                <a:cs typeface="Arial" panose="020B0604020202020204" pitchFamily="34" charset="0"/>
                <a:rtl/>
              </a:rPr>
              <a:t>تذكيرات</a:t>
            </a:r>
            <a:endParaRPr lang="ar-xm" dirty="0">
              <a:cs typeface="Arial" panose="020B0604020202020204" pitchFamily="34" charset="0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40525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7A24-6EC3-6761-9E8B-E03638955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2007" y="2469444"/>
            <a:ext cx="7972840" cy="3187118"/>
          </a:xfrm>
        </p:spPr>
        <p:txBody>
          <a:bodyPr rtlCol="1">
            <a:normAutofit/>
          </a:bodyPr>
          <a:lstStyle/>
          <a:p>
            <a:pPr marL="288000" indent="-288000" rtl="1">
              <a:lnSpc>
                <a:spcPct val="100000"/>
              </a:lnSpc>
              <a:buSzPts val="3000"/>
              <a:buFont typeface="Calibri"/>
              <a:buChar char="•"/>
            </a:pPr>
            <a:r>
              <a:rPr lang="ar-xm" sz="2400" b="0" dirty="0">
                <a:ea typeface="Calibri"/>
                <a:cs typeface="Arial" panose="020B0604020202020204" pitchFamily="34" charset="0"/>
                <a:sym typeface="Calibri"/>
                <a:rtl/>
              </a:rPr>
              <a:t>معرفة وقت مشاركة قصصك للمساعدة في التواصل والتفاعل مع المشاركين</a:t>
            </a:r>
          </a:p>
          <a:p>
            <a:pPr marL="288000" indent="-288000" rtl="1">
              <a:lnSpc>
                <a:spcPct val="100000"/>
              </a:lnSpc>
              <a:buSzPts val="3000"/>
              <a:buFont typeface="Calibri"/>
              <a:buChar char="•"/>
            </a:pPr>
            <a:endParaRPr lang="en-US" sz="2400" b="0" dirty="0">
              <a:ea typeface="Calibri"/>
              <a:cs typeface="Arial" panose="020B0604020202020204" pitchFamily="34" charset="0"/>
              <a:sym typeface="Calibri"/>
            </a:endParaRPr>
          </a:p>
          <a:p>
            <a:pPr marL="288000" indent="-288000" rtl="1">
              <a:lnSpc>
                <a:spcPct val="100000"/>
              </a:lnSpc>
              <a:buSzPts val="3000"/>
              <a:buFont typeface="Calibri"/>
              <a:buChar char="•"/>
            </a:pPr>
            <a:r>
              <a:rPr lang="ar-xm" sz="2400" b="0" dirty="0">
                <a:ea typeface="Calibri"/>
                <a:cs typeface="Arial" panose="020B0604020202020204" pitchFamily="34" charset="0"/>
                <a:sym typeface="Calibri"/>
                <a:rtl/>
              </a:rPr>
              <a:t>تحديد مجالات التنسيق للتدّرب عليها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56" y="1439102"/>
            <a:ext cx="6572250" cy="687426"/>
          </a:xfrm>
        </p:spPr>
        <p:txBody>
          <a:bodyPr rtlCol="1">
            <a:noAutofit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أهداف الجلسة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33538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6328-B826-5AB4-2CEA-D424618CD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8767" y="626962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جدول الأعمال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8A4F3-697D-B7E6-1ACA-F5B439F34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2436" y="1076943"/>
            <a:ext cx="3276600" cy="466685"/>
          </a:xfrm>
        </p:spPr>
        <p:txBody>
          <a:bodyPr rtlCol="1">
            <a:normAutofit/>
          </a:bodyPr>
          <a:lstStyle/>
          <a:p>
            <a:pPr rtl="1"/>
            <a:r>
              <a:rPr lang="ar-xm" sz="1800" dirty="0">
                <a:cs typeface="Arial" panose="020B0604020202020204" pitchFamily="34" charset="0"/>
                <a:rtl/>
              </a:rPr>
              <a:t>التدريب على التنسيق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92D2E-0245-6921-CC6F-5304D07A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98292"/>
              </p:ext>
            </p:extLst>
          </p:nvPr>
        </p:nvGraphicFramePr>
        <p:xfrm>
          <a:off x="1498600" y="1548578"/>
          <a:ext cx="9100267" cy="5039998"/>
        </p:xfrm>
        <a:graphic>
          <a:graphicData uri="http://schemas.openxmlformats.org/drawingml/2006/table">
            <a:tbl>
              <a:tblPr rtl="1" bandRow="1">
                <a:tableStyleId>{22838BEF-8BB2-4498-84A7-C5851F593DF1}</a:tableStyleId>
              </a:tblPr>
              <a:tblGrid>
                <a:gridCol w="1449787">
                  <a:extLst>
                    <a:ext uri="{9D8B030D-6E8A-4147-A177-3AD203B41FA5}">
                      <a16:colId xmlns:a16="http://schemas.microsoft.com/office/drawing/2014/main" val="2327306952"/>
                    </a:ext>
                  </a:extLst>
                </a:gridCol>
                <a:gridCol w="7650480">
                  <a:extLst>
                    <a:ext uri="{9D8B030D-6E8A-4147-A177-3AD203B41FA5}">
                      <a16:colId xmlns:a16="http://schemas.microsoft.com/office/drawing/2014/main" val="4207249454"/>
                    </a:ext>
                  </a:extLst>
                </a:gridCol>
              </a:tblGrid>
              <a:tr h="534050">
                <a:tc>
                  <a:txBody>
                    <a:bodyPr/>
                    <a:lstStyle/>
                    <a:p>
                      <a:pPr marL="18288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xm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  <a:rtl/>
                        </a:rPr>
                        <a:t>الوقت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xm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  <a:rtl/>
                        </a:rPr>
                        <a:t>بند جدول الأعمال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13412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0:00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xm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rtl/>
                        </a:rPr>
                        <a:t>البداية، المقدمات، الأهداف، جدول الأعمال، قواعد التعلم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257164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0:10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ar-xm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rtl/>
                        </a:rPr>
                        <a:t>البدء: قوة سرد قصتك 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0366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0:25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ar-xm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rtl/>
                        </a:rPr>
                        <a:t>أسباب أهمية سرد القصص عند التنسيق 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172290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0:35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ar-xm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rtl/>
                        </a:rPr>
                        <a:t>ربط قصتي بالآخرين: الجولة الأولى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8043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1:20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xm" sz="1800" b="1" dirty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  <a:rtl/>
                        </a:rPr>
                        <a:t>استراحة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10196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1:25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xm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rtl/>
                        </a:rPr>
                        <a:t>ربط قصتي بالآخرين: الجولة الثانية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25726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1:50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xm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rtl/>
                        </a:rPr>
                        <a:t>عرض كامل الموضوع: تخطيط العمل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6554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  <a:rtl val="0"/>
                        </a:rPr>
                        <a:t>2:00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xm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rtl/>
                        </a:rPr>
                        <a:t>الإنهاء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0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8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C4170067-527D-9F42-D72D-B10C843E8D7E}"/>
              </a:ext>
            </a:extLst>
          </p:cNvPr>
          <p:cNvSpPr/>
          <p:nvPr/>
        </p:nvSpPr>
        <p:spPr>
          <a:xfrm rot="5010822" flipH="1">
            <a:off x="-686437" y="2007019"/>
            <a:ext cx="6136698" cy="677832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7208352" y="2194250"/>
            <a:ext cx="43191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قواعد التعلم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200505" y="3026453"/>
            <a:ext cx="5326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xm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Arial" panose="020B0604020202020204" pitchFamily="34" charset="0"/>
                <a:sym typeface="Calibri"/>
                <a:rtl/>
              </a:rPr>
              <a:t>اتفاقيات لإنشاء </a:t>
            </a:r>
            <a:r>
              <a:rPr lang="ar-xm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Arial" panose="020B0604020202020204" pitchFamily="34" charset="0"/>
                <a:sym typeface="Calibri"/>
                <a:rtl/>
              </a:rPr>
              <a:t>مساحة آمنة </a:t>
            </a:r>
            <a:r>
              <a:rPr lang="ar-xm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Arial" panose="020B0604020202020204" pitchFamily="34" charset="0"/>
                <a:sym typeface="Calibri"/>
                <a:rtl/>
              </a:rPr>
              <a:t>للجميع للتعلم من بعضهم البعض والاستمتاع وتحقيق أهداف التعلم</a:t>
            </a:r>
            <a:endParaRPr lang="en-US" sz="2400" dirty="0">
              <a:solidFill>
                <a:schemeClr val="accent6">
                  <a:lumMod val="50000"/>
                </a:schemeClr>
              </a:solidFill>
              <a:ea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134" y="638838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قواعد التعلم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09723" y="1051414"/>
            <a:ext cx="3276600" cy="376034"/>
          </a:xfrm>
        </p:spPr>
        <p:txBody>
          <a:bodyPr rtlCol="1">
            <a:normAutofit/>
          </a:bodyPr>
          <a:lstStyle/>
          <a:p>
            <a:pPr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04342-B80C-BE92-331A-70C898D02989}"/>
              </a:ext>
            </a:extLst>
          </p:cNvPr>
          <p:cNvSpPr txBox="1"/>
          <p:nvPr/>
        </p:nvSpPr>
        <p:spPr>
          <a:xfrm>
            <a:off x="891542" y="4325066"/>
            <a:ext cx="39688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" lvl="1" indent="0" algn="r" rtl="1">
              <a:spcBef>
                <a:spcPts val="600"/>
              </a:spcBef>
              <a:buSzPts val="4000"/>
              <a:buNone/>
            </a:pPr>
            <a:r>
              <a:rPr lang="ar-xm" sz="2400" dirty="0">
                <a:solidFill>
                  <a:schemeClr val="accent5"/>
                </a:solidFill>
                <a:cs typeface="Arial" panose="020B0604020202020204" pitchFamily="34" charset="0"/>
                <a:rtl/>
              </a:rPr>
              <a:t>ما هي المعايير التي وجدتها مفيدة في توفير بيئة تعليمية جيدة؟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D0E48-BB9E-6F51-4F96-400AD42B8B2B}"/>
              </a:ext>
            </a:extLst>
          </p:cNvPr>
          <p:cNvSpPr txBox="1"/>
          <p:nvPr/>
        </p:nvSpPr>
        <p:spPr>
          <a:xfrm>
            <a:off x="1516203" y="3149564"/>
            <a:ext cx="2400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دعنا نسمع منك…</a:t>
            </a:r>
          </a:p>
        </p:txBody>
      </p:sp>
      <p:pic>
        <p:nvPicPr>
          <p:cNvPr id="25" name="Picture 24" descr="شكل&#10;&#10;وصف تم إنشاؤه تلقائيًا بثقة منخفضة">
            <a:extLst>
              <a:ext uri="{FF2B5EF4-FFF2-40B4-BE49-F238E27FC236}">
                <a16:creationId xmlns:a16="http://schemas.microsoft.com/office/drawing/2014/main" id="{3E5DD258-E8EE-1A06-8FFC-1E63DC2F75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89" y="3241261"/>
            <a:ext cx="544489" cy="8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5150033" y="2194250"/>
            <a:ext cx="6286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قواعد التعلم لدينا</a:t>
            </a:r>
            <a:endParaRPr lang="en-US" sz="36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110153" y="3026453"/>
            <a:ext cx="532638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[</a:t>
            </a:r>
            <a:r>
              <a:rPr lang="ar-xm" sz="2400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القاعدة</a:t>
            </a:r>
            <a:r>
              <a:rPr lang="ar-SA" sz="2400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]</a:t>
            </a:r>
          </a:p>
          <a:p>
            <a:pPr marL="342900" indent="-34290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0" i="0" u="none" strike="noStrike" cap="none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[</a:t>
            </a:r>
            <a:r>
              <a:rPr lang="ar-xm" sz="2400" b="0" i="0" u="none" strike="noStrike" cap="none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القاعدة</a:t>
            </a:r>
            <a:r>
              <a:rPr lang="ar-SA" sz="2400" b="0" i="0" u="none" strike="noStrike" cap="none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]</a:t>
            </a:r>
          </a:p>
          <a:p>
            <a:pPr marL="342900" indent="-34290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0" i="0" u="none" strike="noStrike" cap="none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[</a:t>
            </a:r>
            <a:r>
              <a:rPr lang="ar-xm" sz="2400" b="0" i="0" u="none" strike="noStrike" cap="none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القاعدة</a:t>
            </a:r>
            <a:r>
              <a:rPr lang="ar-SA" sz="2400" b="0" i="0" u="none" strike="noStrike" cap="none">
                <a:solidFill>
                  <a:schemeClr val="accent6">
                    <a:lumMod val="50000"/>
                  </a:schemeClr>
                </a:solidFill>
                <a:ea typeface="Arial"/>
                <a:cs typeface="Arial" panose="020B0604020202020204" pitchFamily="34" charset="0"/>
                <a:sym typeface="Calibri"/>
                <a:rtl/>
              </a:rPr>
              <a:t>]</a:t>
            </a:r>
            <a:endParaRPr lang="ar-SA" sz="2400" b="0" i="0" u="none" strike="noStrike" cap="none">
              <a:solidFill>
                <a:schemeClr val="accent6">
                  <a:lumMod val="50000"/>
                </a:schemeClr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3AE1C87B-ABE3-7980-CFF3-0F2A1F8AF7D1}"/>
              </a:ext>
            </a:extLst>
          </p:cNvPr>
          <p:cNvSpPr txBox="1">
            <a:spLocks/>
          </p:cNvSpPr>
          <p:nvPr/>
        </p:nvSpPr>
        <p:spPr>
          <a:xfrm>
            <a:off x="3059133" y="650712"/>
            <a:ext cx="7401560" cy="46668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 dirty="0">
                <a:cs typeface="Arial" panose="020B0604020202020204" pitchFamily="34" charset="0"/>
                <a:rtl/>
              </a:rPr>
              <a:t>قواعد التعلم</a:t>
            </a:r>
          </a:p>
        </p:txBody>
      </p:sp>
    </p:spTree>
    <p:extLst>
      <p:ext uri="{BB962C8B-B14F-4D97-AF65-F5344CB8AC3E}">
        <p14:creationId xmlns:p14="http://schemas.microsoft.com/office/powerpoint/2010/main" val="403454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BC427-1C99-5A17-3786-67E6D28DB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6934" y="603212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تحقيق أقصى استفادة من </a:t>
            </a:r>
            <a:r>
              <a:rPr lang="ar-xm" dirty="0">
                <a:cs typeface="Arial" panose="020B0604020202020204" pitchFamily="34" charset="0"/>
                <a:rtl val="0"/>
              </a:rPr>
              <a:t>Zoom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8ED0-E187-6E34-84FF-C3771E343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3126" y="1051414"/>
            <a:ext cx="3276600" cy="376034"/>
          </a:xfrm>
        </p:spPr>
        <p:txBody>
          <a:bodyPr rtlCol="1"/>
          <a:lstStyle/>
          <a:p>
            <a:pPr rtl="1"/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Google Shape;179;p10">
            <a:extLst>
              <a:ext uri="{FF2B5EF4-FFF2-40B4-BE49-F238E27FC236}">
                <a16:creationId xmlns:a16="http://schemas.microsoft.com/office/drawing/2014/main" id="{8CCE40A9-E928-83A8-1CB3-4347F9BD98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3101" y="2610862"/>
            <a:ext cx="3843964" cy="194710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A2F78A64-0030-3A03-4C6F-2C533B354A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2" r="4356"/>
          <a:stretch/>
        </p:blipFill>
        <p:spPr>
          <a:xfrm>
            <a:off x="750274" y="2720482"/>
            <a:ext cx="3475002" cy="183748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7215C-EE55-42B4-5557-1E552F7F974D}"/>
              </a:ext>
            </a:extLst>
          </p:cNvPr>
          <p:cNvSpPr txBox="1"/>
          <p:nvPr/>
        </p:nvSpPr>
        <p:spPr>
          <a:xfrm flipH="1">
            <a:off x="8964890" y="4822412"/>
            <a:ext cx="2704152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xm" sz="2300" b="1" dirty="0">
                <a:solidFill>
                  <a:schemeClr val="bg1"/>
                </a:solidFill>
                <a:cs typeface="Arial" panose="020B0604020202020204" pitchFamily="34" charset="0"/>
                <a:rtl/>
              </a:rPr>
              <a:t>الشروح التوضيحية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8559C-3311-334F-BE2F-FA3744D43400}"/>
              </a:ext>
            </a:extLst>
          </p:cNvPr>
          <p:cNvSpPr txBox="1"/>
          <p:nvPr/>
        </p:nvSpPr>
        <p:spPr>
          <a:xfrm flipH="1">
            <a:off x="5084899" y="4802832"/>
            <a:ext cx="3020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xm" sz="2300" b="1" dirty="0">
                <a:solidFill>
                  <a:schemeClr val="bg1"/>
                </a:solidFill>
                <a:cs typeface="Arial" panose="020B0604020202020204" pitchFamily="34" charset="0"/>
                <a:rtl/>
              </a:rPr>
              <a:t>رفع اليدين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4EA91-F2EA-E5E9-D257-6235363FDA28}"/>
              </a:ext>
            </a:extLst>
          </p:cNvPr>
          <p:cNvSpPr txBox="1"/>
          <p:nvPr/>
        </p:nvSpPr>
        <p:spPr>
          <a:xfrm flipH="1">
            <a:off x="977590" y="4802831"/>
            <a:ext cx="3020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xm" sz="2300" b="1" dirty="0">
                <a:solidFill>
                  <a:schemeClr val="bg1"/>
                </a:solidFill>
                <a:cs typeface="Arial" panose="020B0604020202020204" pitchFamily="34" charset="0"/>
                <a:rtl/>
              </a:rPr>
              <a:t>مربع الدردشة</a:t>
            </a:r>
          </a:p>
        </p:txBody>
      </p:sp>
      <p:pic>
        <p:nvPicPr>
          <p:cNvPr id="5" name="Google Shape;178;p10">
            <a:extLst>
              <a:ext uri="{FF2B5EF4-FFF2-40B4-BE49-F238E27FC236}">
                <a16:creationId xmlns:a16="http://schemas.microsoft.com/office/drawing/2014/main" id="{0D3FFD8B-216B-5724-2B8A-5CC3EFA588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15" r="4815"/>
          <a:stretch/>
        </p:blipFill>
        <p:spPr>
          <a:xfrm>
            <a:off x="8964891" y="2815523"/>
            <a:ext cx="2702895" cy="174244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8573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6935" y="615088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قوة سرد قصتك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2503" y="1051414"/>
            <a:ext cx="3276600" cy="376034"/>
          </a:xfrm>
        </p:spPr>
        <p:txBody>
          <a:bodyPr rtlCol="1"/>
          <a:lstStyle/>
          <a:p>
            <a:pPr rtl="1"/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" name="Google Shape;261;p11">
            <a:extLst>
              <a:ext uri="{FF2B5EF4-FFF2-40B4-BE49-F238E27FC236}">
                <a16:creationId xmlns:a16="http://schemas.microsoft.com/office/drawing/2014/main" id="{C1EDCB4E-95DE-E48C-5042-9146120C30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068" y="1821767"/>
            <a:ext cx="6624068" cy="3675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872B572-C0F3-CA15-BE84-25D76FFBF40F}"/>
              </a:ext>
            </a:extLst>
          </p:cNvPr>
          <p:cNvSpPr/>
          <p:nvPr/>
        </p:nvSpPr>
        <p:spPr>
          <a:xfrm rot="21145358" flipH="1">
            <a:off x="-2594365" y="204419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7345BE5-4233-C9D3-A9AF-3B1330A9FCF6}"/>
              </a:ext>
            </a:extLst>
          </p:cNvPr>
          <p:cNvSpPr txBox="1">
            <a:spLocks/>
          </p:cNvSpPr>
          <p:nvPr/>
        </p:nvSpPr>
        <p:spPr>
          <a:xfrm>
            <a:off x="741866" y="3832694"/>
            <a:ext cx="2770731" cy="113158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1800"/>
              </a:spcAft>
            </a:pPr>
            <a:r>
              <a:rPr lang="ar-xm" sz="2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ماذا تتذكر من الفيديو؟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5BA313-8DD3-15CE-38FE-FB0759AA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4852" y="2821488"/>
            <a:ext cx="768343" cy="8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6937" y="603212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قوة سرد قصتك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B025E6-33B9-8992-3968-2D63F9C7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4997" y="2079626"/>
            <a:ext cx="3070188" cy="350164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EA84A5-8C25-893E-3579-7DB1600B80DB}"/>
              </a:ext>
            </a:extLst>
          </p:cNvPr>
          <p:cNvSpPr txBox="1">
            <a:spLocks/>
          </p:cNvSpPr>
          <p:nvPr/>
        </p:nvSpPr>
        <p:spPr>
          <a:xfrm>
            <a:off x="5832461" y="1527087"/>
            <a:ext cx="2955260" cy="46668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0000"/>
              </a:lnSpc>
              <a:spcAft>
                <a:spcPts val="6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ينشئ الاتصال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4E274D-97F4-F71A-8C37-F95FBC356817}"/>
              </a:ext>
            </a:extLst>
          </p:cNvPr>
          <p:cNvSpPr txBox="1">
            <a:spLocks/>
          </p:cNvSpPr>
          <p:nvPr/>
        </p:nvSpPr>
        <p:spPr>
          <a:xfrm>
            <a:off x="8921156" y="2748465"/>
            <a:ext cx="1198934" cy="46668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spcAft>
                <a:spcPts val="6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يربطنا معًا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41BC324-0788-DD93-6F3A-9990537B7921}"/>
              </a:ext>
            </a:extLst>
          </p:cNvPr>
          <p:cNvSpPr txBox="1">
            <a:spLocks/>
          </p:cNvSpPr>
          <p:nvPr/>
        </p:nvSpPr>
        <p:spPr>
          <a:xfrm>
            <a:off x="8921155" y="4474533"/>
            <a:ext cx="1259894" cy="46668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spcAft>
                <a:spcPts val="6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أعظم أصل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714E1-13B8-9470-5AF2-D8FD064A2F36}"/>
              </a:ext>
            </a:extLst>
          </p:cNvPr>
          <p:cNvSpPr txBox="1">
            <a:spLocks/>
          </p:cNvSpPr>
          <p:nvPr/>
        </p:nvSpPr>
        <p:spPr>
          <a:xfrm>
            <a:off x="5832461" y="5667947"/>
            <a:ext cx="2955260" cy="81791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0000"/>
              </a:lnSpc>
              <a:spcAft>
                <a:spcPts val="6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مشاركة </a:t>
            </a:r>
            <a:r>
              <a:rPr lang="ar-xm">
                <a:cs typeface="Arial" panose="020B0604020202020204" pitchFamily="34" charset="0"/>
                <a:rtl/>
              </a:rPr>
              <a:t>للتواصل </a:t>
            </a:r>
            <a:br>
              <a:rPr lang="en-US">
                <a:cs typeface="Arial" panose="020B0604020202020204" pitchFamily="34" charset="0"/>
                <a:rtl/>
              </a:rPr>
            </a:br>
            <a:r>
              <a:rPr lang="ar-xm">
                <a:cs typeface="Arial" panose="020B0604020202020204" pitchFamily="34" charset="0"/>
                <a:rtl/>
              </a:rPr>
              <a:t>مع </a:t>
            </a:r>
            <a:r>
              <a:rPr lang="ar-xm" dirty="0">
                <a:cs typeface="Arial" panose="020B0604020202020204" pitchFamily="34" charset="0"/>
                <a:rtl/>
              </a:rPr>
              <a:t>الجمهور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4939DC5-87E7-3524-9765-260B92C14FB4}"/>
              </a:ext>
            </a:extLst>
          </p:cNvPr>
          <p:cNvSpPr txBox="1">
            <a:spLocks/>
          </p:cNvSpPr>
          <p:nvPr/>
        </p:nvSpPr>
        <p:spPr>
          <a:xfrm>
            <a:off x="3327404" y="2666342"/>
            <a:ext cx="2232416" cy="87723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00000"/>
              </a:lnSpc>
              <a:spcAft>
                <a:spcPts val="6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مع الضعف تأتي القوة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15CACCC-846C-D39F-F292-4CF512E57233}"/>
              </a:ext>
            </a:extLst>
          </p:cNvPr>
          <p:cNvSpPr txBox="1">
            <a:spLocks/>
          </p:cNvSpPr>
          <p:nvPr/>
        </p:nvSpPr>
        <p:spPr>
          <a:xfrm>
            <a:off x="4198260" y="4395066"/>
            <a:ext cx="1361559" cy="8447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00000"/>
              </a:lnSpc>
              <a:spcAft>
                <a:spcPts val="600"/>
              </a:spcAft>
            </a:pPr>
            <a:r>
              <a:rPr lang="ar-xm" dirty="0">
                <a:cs typeface="Arial" panose="020B0604020202020204" pitchFamily="34" charset="0"/>
                <a:rtl/>
              </a:rPr>
              <a:t>فعل الضعف</a:t>
            </a:r>
          </a:p>
        </p:txBody>
      </p:sp>
    </p:spTree>
    <p:extLst>
      <p:ext uri="{BB962C8B-B14F-4D97-AF65-F5344CB8AC3E}">
        <p14:creationId xmlns:p14="http://schemas.microsoft.com/office/powerpoint/2010/main" val="377979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A3D15-3399-542E-1A30-762BC27D28A5}"/>
              </a:ext>
            </a:extLst>
          </p:cNvPr>
          <p:cNvSpPr txBox="1"/>
          <p:nvPr/>
        </p:nvSpPr>
        <p:spPr>
          <a:xfrm>
            <a:off x="4757154" y="3167390"/>
            <a:ext cx="6957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800" b="1" dirty="0">
                <a:solidFill>
                  <a:schemeClr val="bg1"/>
                </a:solidFill>
                <a:cs typeface="Arial" panose="020B0604020202020204" pitchFamily="34" charset="0"/>
                <a:rtl/>
              </a:rPr>
              <a:t>يجري تسجيل هذه الجلسة</a:t>
            </a:r>
          </a:p>
        </p:txBody>
      </p:sp>
    </p:spTree>
    <p:extLst>
      <p:ext uri="{BB962C8B-B14F-4D97-AF65-F5344CB8AC3E}">
        <p14:creationId xmlns:p14="http://schemas.microsoft.com/office/powerpoint/2010/main" val="243249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EBC643-3B57-A1BC-54DE-F9DCB96F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0755" y="603212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قوة سرد قصتك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0834CE-9478-4CD3-CFA9-484F7A4CFDA0}"/>
              </a:ext>
            </a:extLst>
          </p:cNvPr>
          <p:cNvSpPr/>
          <p:nvPr/>
        </p:nvSpPr>
        <p:spPr>
          <a:xfrm rot="20789413" flipH="1">
            <a:off x="6947558" y="1900455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EB363-400A-18E0-5EAE-7DEE9C1226EF}"/>
              </a:ext>
            </a:extLst>
          </p:cNvPr>
          <p:cNvSpPr txBox="1"/>
          <p:nvPr/>
        </p:nvSpPr>
        <p:spPr>
          <a:xfrm>
            <a:off x="8036923" y="2839689"/>
            <a:ext cx="33784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لماذا نحب القصص؟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6F93A7-EF6A-E672-8222-440A7E6D6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853" y="2041451"/>
            <a:ext cx="3927915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5FC7616A-ABB7-7F4B-F135-52EA63A70137}"/>
              </a:ext>
            </a:extLst>
          </p:cNvPr>
          <p:cNvSpPr/>
          <p:nvPr/>
        </p:nvSpPr>
        <p:spPr>
          <a:xfrm rot="20789413" flipH="1">
            <a:off x="6947558" y="1900455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0372759-BC64-D8F3-CBCB-567D36A212E5}"/>
              </a:ext>
            </a:extLst>
          </p:cNvPr>
          <p:cNvSpPr txBox="1">
            <a:spLocks/>
          </p:cNvSpPr>
          <p:nvPr/>
        </p:nvSpPr>
        <p:spPr>
          <a:xfrm>
            <a:off x="1131837" y="2583713"/>
            <a:ext cx="4317999" cy="25518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xm" sz="2100" dirty="0">
                <a:cs typeface="Arial" panose="020B0604020202020204" pitchFamily="34" charset="0"/>
                <a:rtl/>
              </a:rPr>
              <a:t>تعزز القصص الفهم</a:t>
            </a:r>
          </a:p>
          <a:p>
            <a:pPr marL="342900" indent="-342900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xm" sz="2100" dirty="0">
                <a:cs typeface="Arial" panose="020B0604020202020204" pitchFamily="34" charset="0"/>
                <a:rtl/>
              </a:rPr>
              <a:t>تعزز القصص </a:t>
            </a:r>
            <a:r>
              <a:rPr lang="ar-xm" sz="2100">
                <a:cs typeface="Arial" panose="020B0604020202020204" pitchFamily="34" charset="0"/>
                <a:rtl/>
              </a:rPr>
              <a:t>التعاطف </a:t>
            </a:r>
            <a:r>
              <a:rPr lang="ar-SA" sz="2100" dirty="0">
                <a:cs typeface="Arial" panose="020B0604020202020204" pitchFamily="34" charset="0"/>
                <a:rtl/>
              </a:rPr>
              <a:t>(</a:t>
            </a:r>
            <a:r>
              <a:rPr lang="ar-xm" sz="2100" dirty="0">
                <a:cs typeface="Arial" panose="020B0604020202020204" pitchFamily="34" charset="0"/>
                <a:rtl/>
              </a:rPr>
              <a:t>القدرة على فهم مشاعر </a:t>
            </a:r>
            <a:r>
              <a:rPr lang="ar-xm" sz="2100">
                <a:cs typeface="Arial" panose="020B0604020202020204" pitchFamily="34" charset="0"/>
                <a:rtl/>
              </a:rPr>
              <a:t>الآخرين ومشاركتها</a:t>
            </a:r>
            <a:r>
              <a:rPr lang="ar-SA" sz="2100" dirty="0">
                <a:cs typeface="Arial" panose="020B0604020202020204" pitchFamily="34" charset="0"/>
                <a:rtl/>
              </a:rPr>
              <a:t>)</a:t>
            </a:r>
            <a:r>
              <a:rPr lang="ar-xm" sz="2100" dirty="0">
                <a:cs typeface="Arial" panose="020B0604020202020204" pitchFamily="34" charset="0"/>
                <a:rtl/>
              </a:rPr>
              <a:t> </a:t>
            </a:r>
          </a:p>
          <a:p>
            <a:pPr marL="342900" indent="-342900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xm" sz="2100" dirty="0">
                <a:cs typeface="Arial" panose="020B0604020202020204" pitchFamily="34" charset="0"/>
                <a:rtl/>
              </a:rPr>
              <a:t>تساعد القصص في توضيح المواقف المعقدة والصعبة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2CF8ED-8C46-84D9-4024-2C3603A7E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875" y="5198236"/>
            <a:ext cx="1380206" cy="169245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2F1AE-1787-51BB-04DF-257FF4D46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2630" y="626963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قوة سرد قصتك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60A18-E9C7-0674-3C25-0FDC1DEC2CFF}"/>
              </a:ext>
            </a:extLst>
          </p:cNvPr>
          <p:cNvSpPr txBox="1"/>
          <p:nvPr/>
        </p:nvSpPr>
        <p:spPr>
          <a:xfrm>
            <a:off x="8036923" y="2839689"/>
            <a:ext cx="33784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لماذا نحب القصص؟</a:t>
            </a:r>
          </a:p>
        </p:txBody>
      </p:sp>
    </p:spTree>
    <p:extLst>
      <p:ext uri="{BB962C8B-B14F-4D97-AF65-F5344CB8AC3E}">
        <p14:creationId xmlns:p14="http://schemas.microsoft.com/office/powerpoint/2010/main" val="328800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C1200-C1CF-ED49-EC6E-4936112B3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2741574"/>
            <a:ext cx="6572250" cy="687426"/>
          </a:xfrm>
        </p:spPr>
        <p:txBody>
          <a:bodyPr rtlCol="1">
            <a:normAutofit lnSpcReduction="10000"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قبل العمل: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28623-C11A-2766-D76E-4E5D182BF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2150" y="3324331"/>
            <a:ext cx="9410700" cy="571500"/>
          </a:xfrm>
        </p:spPr>
        <p:txBody>
          <a:bodyPr rtlCol="1">
            <a:normAutofit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ورقة عمل تطوير قصتك</a:t>
            </a:r>
          </a:p>
        </p:txBody>
      </p:sp>
    </p:spTree>
    <p:extLst>
      <p:ext uri="{BB962C8B-B14F-4D97-AF65-F5344CB8AC3E}">
        <p14:creationId xmlns:p14="http://schemas.microsoft.com/office/powerpoint/2010/main" val="384871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A3AE1E24-9CB6-7C3C-4731-104849684418}"/>
              </a:ext>
            </a:extLst>
          </p:cNvPr>
          <p:cNvSpPr/>
          <p:nvPr/>
        </p:nvSpPr>
        <p:spPr>
          <a:xfrm rot="21145358" flipH="1">
            <a:off x="-749057" y="3107448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4904696" y="2843165"/>
            <a:ext cx="5976471" cy="117166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xm" sz="2800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قبل العمل:</a:t>
            </a:r>
          </a:p>
          <a:p>
            <a:pPr algn="r" rtl="1"/>
            <a:r>
              <a:rPr lang="ar-xm" sz="28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مثال على المدرب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8FD352-7B40-CAA4-EF8F-03C27F1B2720}"/>
              </a:ext>
            </a:extLst>
          </p:cNvPr>
          <p:cNvSpPr txBox="1">
            <a:spLocks/>
          </p:cNvSpPr>
          <p:nvPr/>
        </p:nvSpPr>
        <p:spPr>
          <a:xfrm>
            <a:off x="349280" y="4472179"/>
            <a:ext cx="4390784" cy="5999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Aft>
                <a:spcPts val="1800"/>
              </a:spcAft>
            </a:pPr>
            <a:r>
              <a:rPr lang="ar-xm" sz="2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ماذا استفدتَ؟</a:t>
            </a:r>
          </a:p>
        </p:txBody>
      </p:sp>
      <p:pic>
        <p:nvPicPr>
          <p:cNvPr id="6" name="Graphic 5" descr="أشكال أساسية مع تعبئة ثابتة">
            <a:extLst>
              <a:ext uri="{FF2B5EF4-FFF2-40B4-BE49-F238E27FC236}">
                <a16:creationId xmlns:a16="http://schemas.microsoft.com/office/drawing/2014/main" id="{F6B516D8-EA85-5C44-C31F-27B5156C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3208" y="4203243"/>
            <a:ext cx="914400" cy="914400"/>
          </a:xfrm>
          <a:prstGeom prst="rect">
            <a:avLst/>
          </a:prstGeom>
        </p:spPr>
      </p:pic>
      <p:pic>
        <p:nvPicPr>
          <p:cNvPr id="7" name="Graphic 6" descr="قلم رصاص بتعبئة ثابتة">
            <a:extLst>
              <a:ext uri="{FF2B5EF4-FFF2-40B4-BE49-F238E27FC236}">
                <a16:creationId xmlns:a16="http://schemas.microsoft.com/office/drawing/2014/main" id="{0B3EE257-15C4-DE90-AF53-FB11D672C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953109" y="2800895"/>
            <a:ext cx="506136" cy="5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2CD8DAF-817A-0AA8-7AAC-486F7B98583C}"/>
              </a:ext>
            </a:extLst>
          </p:cNvPr>
          <p:cNvSpPr txBox="1">
            <a:spLocks/>
          </p:cNvSpPr>
          <p:nvPr/>
        </p:nvSpPr>
        <p:spPr>
          <a:xfrm>
            <a:off x="4524614" y="2843165"/>
            <a:ext cx="5976471" cy="15106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xm" sz="28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الهدف:</a:t>
            </a:r>
          </a:p>
          <a:p>
            <a:pPr algn="r" rtl="1"/>
            <a:r>
              <a:rPr lang="ar-xm" dirty="0">
                <a:latin typeface="+mj-lt"/>
                <a:cs typeface="Arial" panose="020B0604020202020204" pitchFamily="34" charset="0"/>
                <a:rtl/>
              </a:rPr>
              <a:t>الوصول إلى قصصنا عندما نحتاج إليها.</a:t>
            </a:r>
          </a:p>
        </p:txBody>
      </p:sp>
      <p:pic>
        <p:nvPicPr>
          <p:cNvPr id="7" name="Graphic 6" descr="نقطة هدف بتعبئة ثابتة">
            <a:extLst>
              <a:ext uri="{FF2B5EF4-FFF2-40B4-BE49-F238E27FC236}">
                <a16:creationId xmlns:a16="http://schemas.microsoft.com/office/drawing/2014/main" id="{4D01068E-2F7B-CD44-5377-AEBB30DB0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501085" y="2843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3930314" y="3565168"/>
            <a:ext cx="62844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8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لنبدأ التمرين!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 flipH="1">
            <a:off x="10416273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3" name="Graphic 12" descr="قلم رصاص بتعبئة ثابتة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النص&#10;&#10;وصف تم إنشاؤه تلقائيًا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4048810" y="2441864"/>
            <a:ext cx="7428264" cy="377277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xm" b="1" dirty="0">
                <a:cs typeface="Arial" panose="020B0604020202020204" pitchFamily="34" charset="0"/>
                <a:rtl/>
              </a:rPr>
              <a:t>بشكل فردي، اقرأ الموقف المخصص لك وأجب عن الأسئلة:</a:t>
            </a:r>
          </a:p>
          <a:p>
            <a:pPr marL="457200" indent="-25200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ماذا الذي يسأل المشارك عنه؟ </a:t>
            </a:r>
          </a:p>
          <a:p>
            <a:pPr marL="457200" indent="-25200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ما النصيحة التي ستقدمها للمشارك؟ </a:t>
            </a:r>
          </a:p>
          <a:p>
            <a:pPr marL="457200" indent="-252000"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ما القصة التي تود سردها على المشاركين لمساعدتهم على الفهم؟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ADFE-A202-27D5-355E-F4C8722C8282}"/>
              </a:ext>
            </a:extLst>
          </p:cNvPr>
          <p:cNvSpPr txBox="1"/>
          <p:nvPr/>
        </p:nvSpPr>
        <p:spPr>
          <a:xfrm>
            <a:off x="6078582" y="1856137"/>
            <a:ext cx="53984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800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للوضع المخصص لك…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A04A5-2214-6301-ACF4-67C0F1A30AC0}"/>
              </a:ext>
            </a:extLst>
          </p:cNvPr>
          <p:cNvSpPr txBox="1"/>
          <p:nvPr/>
        </p:nvSpPr>
        <p:spPr>
          <a:xfrm>
            <a:off x="4544346" y="518668"/>
            <a:ext cx="6284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لنبدأ التمرين!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B98A4-5B62-92AE-22F0-1E11384065A1}"/>
              </a:ext>
            </a:extLst>
          </p:cNvPr>
          <p:cNvGrpSpPr/>
          <p:nvPr/>
        </p:nvGrpSpPr>
        <p:grpSpPr>
          <a:xfrm flipH="1">
            <a:off x="10891306" y="359254"/>
            <a:ext cx="700620" cy="700619"/>
            <a:chOff x="622417" y="662444"/>
            <a:chExt cx="1054100" cy="1054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6674EC-17D1-A28A-8051-98C1EC0A7311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7" name="Graphic 6" descr="قلم رصاص بتعبئة ثابتة">
              <a:extLst>
                <a:ext uri="{FF2B5EF4-FFF2-40B4-BE49-F238E27FC236}">
                  <a16:creationId xmlns:a16="http://schemas.microsoft.com/office/drawing/2014/main" id="{962C7CA7-4D55-F497-D002-21039BC1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8" name="Picture 7" descr="النص&#10;&#10;وصف تم إنشاؤه تلقائيًا">
            <a:extLst>
              <a:ext uri="{FF2B5EF4-FFF2-40B4-BE49-F238E27FC236}">
                <a16:creationId xmlns:a16="http://schemas.microsoft.com/office/drawing/2014/main" id="{501F6AC3-ACAE-9E15-7031-91D378518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21145358" flipH="1">
            <a:off x="5860744" y="1711604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318548" y="3849267"/>
            <a:ext cx="3301274" cy="903601"/>
          </a:xfrm>
          <a:prstGeom prst="rect">
            <a:avLst/>
          </a:prstGeom>
        </p:spPr>
        <p:txBody>
          <a:bodyPr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xm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الغرف المصغّرة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7039" y="2587040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679969" y="2587040"/>
            <a:ext cx="4580081" cy="266834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algn="r" rt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xm" sz="2100" dirty="0">
                <a:cs typeface="Arial" panose="020B0604020202020204" pitchFamily="34" charset="0"/>
                <a:rtl/>
              </a:rPr>
              <a:t>شارك كيف تقوم الإجابات عن أسئلة ورقة العمل بـ </a:t>
            </a:r>
          </a:p>
          <a:p>
            <a:pPr marL="252000" indent="-252000" algn="r" rt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252000" indent="-252000" algn="r" rt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xm" sz="2100" dirty="0">
                <a:cs typeface="Arial" panose="020B0604020202020204" pitchFamily="34" charset="0"/>
                <a:rtl/>
              </a:rPr>
              <a:t>حدد أحد الأشخاص في المجموعة الفرعية "للعب </a:t>
            </a:r>
            <a:r>
              <a:rPr lang="ar-xm" sz="2100">
                <a:cs typeface="Arial" panose="020B0604020202020204" pitchFamily="34" charset="0"/>
                <a:rtl/>
              </a:rPr>
              <a:t>الدور"</a:t>
            </a:r>
            <a:r>
              <a:rPr lang="ar-SA" sz="2100">
                <a:cs typeface="Arial" panose="020B0604020202020204" pitchFamily="34" charset="0"/>
                <a:rtl/>
              </a:rPr>
              <a:t> </a:t>
            </a:r>
            <a:r>
              <a:rPr lang="ar-xm" sz="2100">
                <a:cs typeface="Arial" panose="020B0604020202020204" pitchFamily="34" charset="0"/>
                <a:rtl/>
              </a:rPr>
              <a:t>في </a:t>
            </a:r>
            <a:r>
              <a:rPr lang="ar-xm" sz="2100" dirty="0">
                <a:cs typeface="Arial" panose="020B0604020202020204" pitchFamily="34" charset="0"/>
                <a:rtl/>
              </a:rPr>
              <a:t>هذا الموقف مع أحد المدربين بعد الاستراحة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B8E9F-3D78-04E3-0E08-A72B01A6075E}"/>
              </a:ext>
            </a:extLst>
          </p:cNvPr>
          <p:cNvSpPr txBox="1"/>
          <p:nvPr/>
        </p:nvSpPr>
        <p:spPr>
          <a:xfrm>
            <a:off x="4544346" y="518668"/>
            <a:ext cx="6284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لنبدأ التمرين!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C2D3E-16BD-836F-DE08-73016E2FD6FF}"/>
              </a:ext>
            </a:extLst>
          </p:cNvPr>
          <p:cNvGrpSpPr/>
          <p:nvPr/>
        </p:nvGrpSpPr>
        <p:grpSpPr>
          <a:xfrm flipH="1">
            <a:off x="10891306" y="359254"/>
            <a:ext cx="700620" cy="700619"/>
            <a:chOff x="622417" y="662444"/>
            <a:chExt cx="1054100" cy="10541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7B43EE-A8EA-6FB0-E4E8-EF11C2B0508B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قلم رصاص بتعبئة ثابتة">
              <a:extLst>
                <a:ext uri="{FF2B5EF4-FFF2-40B4-BE49-F238E27FC236}">
                  <a16:creationId xmlns:a16="http://schemas.microsoft.com/office/drawing/2014/main" id="{F34C8340-512C-1DD6-0114-19414BF44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30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B1DF1-8F71-B322-608E-7EC3E705A529}"/>
              </a:ext>
            </a:extLst>
          </p:cNvPr>
          <p:cNvSpPr txBox="1"/>
          <p:nvPr/>
        </p:nvSpPr>
        <p:spPr>
          <a:xfrm>
            <a:off x="4753684" y="951131"/>
            <a:ext cx="19465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xm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استراحة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9D39-058F-0588-5F0F-FCBDCA7DA04F}"/>
              </a:ext>
            </a:extLst>
          </p:cNvPr>
          <p:cNvSpPr txBox="1"/>
          <p:nvPr/>
        </p:nvSpPr>
        <p:spPr>
          <a:xfrm>
            <a:off x="4995347" y="1484531"/>
            <a:ext cx="1794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5</a:t>
            </a:r>
            <a:r>
              <a:rPr lang="ar-SA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/>
              </a:rPr>
              <a:t> </a:t>
            </a:r>
            <a:r>
              <a:rPr lang="ar-xm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/>
              </a:rPr>
              <a:t>دقيقة</a:t>
            </a:r>
            <a:endParaRPr lang="ar-xm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  <a:rtl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F921D1-7B8F-0422-08E6-334C40264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636959" y="684430"/>
            <a:ext cx="609935" cy="15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0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3930312" y="3455127"/>
            <a:ext cx="62844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8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ممارسة لعب الأدوار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 flipH="1">
            <a:off x="10377876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3" name="Graphic 12" descr="قلم رصاص بتعبئة ثابتة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2" name="Picture 1" descr="النص&#10;&#10;وصف تم إنشاؤه تلقائيًا">
            <a:extLst>
              <a:ext uri="{FF2B5EF4-FFF2-40B4-BE49-F238E27FC236}">
                <a16:creationId xmlns:a16="http://schemas.microsoft.com/office/drawing/2014/main" id="{DA4EB6B3-AC02-28C6-4BF7-DAD20BF2F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BB26E-0D5D-94EC-DC1B-17B0AE378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889677"/>
            <a:ext cx="6572250" cy="687426"/>
          </a:xfrm>
        </p:spPr>
        <p:txBody>
          <a:bodyPr rtlCol="1">
            <a:normAutofit lnSpcReduction="10000"/>
          </a:bodyPr>
          <a:lstStyle/>
          <a:p>
            <a:pPr rtl="1"/>
            <a:r>
              <a:rPr lang="ar-xm" sz="4400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Arial" panose="020B0604020202020204" pitchFamily="34" charset="0"/>
                <a:sym typeface="Ubuntu"/>
                <a:rtl/>
              </a:rPr>
              <a:t>مرحبًا</a:t>
            </a:r>
            <a:endParaRPr lang="en-US" sz="4000" b="1" i="0" u="none" strike="noStrike" cap="none" dirty="0">
              <a:solidFill>
                <a:schemeClr val="lt1"/>
              </a:solidFill>
              <a:latin typeface="Ubuntu"/>
              <a:ea typeface="Ubuntu"/>
              <a:cs typeface="Arial" panose="020B0604020202020204" pitchFamily="34" charset="0"/>
              <a:sym typeface="Ubuntu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4D09-2C39-3275-FFA1-BFFA3BBB3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043030"/>
            <a:ext cx="5276850" cy="1581978"/>
          </a:xfrm>
        </p:spPr>
        <p:txBody>
          <a:bodyPr rtlCol="1">
            <a:normAutofit/>
          </a:bodyPr>
          <a:lstStyle/>
          <a:p>
            <a:pPr rtl="1"/>
            <a:r>
              <a:rPr lang="ar-xm" sz="3200" dirty="0">
                <a:cs typeface="Arial" panose="020B0604020202020204" pitchFamily="34" charset="0"/>
                <a:rtl/>
              </a:rPr>
              <a:t>كم منكم يستمتع برواية القصص؟</a:t>
            </a:r>
          </a:p>
        </p:txBody>
      </p:sp>
    </p:spTree>
    <p:extLst>
      <p:ext uri="{BB962C8B-B14F-4D97-AF65-F5344CB8AC3E}">
        <p14:creationId xmlns:p14="http://schemas.microsoft.com/office/powerpoint/2010/main" val="19679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415797" y="3581400"/>
            <a:ext cx="3998940" cy="466685"/>
          </a:xfrm>
          <a:prstGeom prst="rect">
            <a:avLst/>
          </a:prstGeom>
        </p:spPr>
        <p:txBody>
          <a:bodyPr rtlCol="1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xm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لنلقِ نظرة…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1840086" y="2773306"/>
            <a:ext cx="5373683" cy="22939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ar-xm" sz="2800" b="1" dirty="0">
                <a:cs typeface="Arial" panose="020B0604020202020204" pitchFamily="34" charset="0"/>
                <a:rtl/>
              </a:rPr>
              <a:t>المراقبون:</a:t>
            </a:r>
          </a:p>
          <a:p>
            <a:pPr algn="r" rtl="1">
              <a:lnSpc>
                <a:spcPct val="110000"/>
              </a:lnSpc>
            </a:pPr>
            <a:r>
              <a:rPr lang="ar-xm" sz="2800" dirty="0">
                <a:cs typeface="Arial" panose="020B0604020202020204" pitchFamily="34" charset="0"/>
                <a:rtl/>
              </a:rPr>
              <a:t>يرجى ملاحظة كيف يستخدم المتطوّع قصته للرد على السؤال</a:t>
            </a:r>
          </a:p>
        </p:txBody>
      </p:sp>
      <p:pic>
        <p:nvPicPr>
          <p:cNvPr id="4" name="Graphic 3" descr="أعين بتعبئة ثابتة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7855" y="2457860"/>
            <a:ext cx="1356882" cy="1356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6E6811-BED0-F5E9-72D4-FB87941B82B5}"/>
              </a:ext>
            </a:extLst>
          </p:cNvPr>
          <p:cNvSpPr txBox="1"/>
          <p:nvPr/>
        </p:nvSpPr>
        <p:spPr>
          <a:xfrm>
            <a:off x="4526928" y="475123"/>
            <a:ext cx="6284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ممارسة لعب الأدوار</a:t>
            </a:r>
          </a:p>
        </p:txBody>
      </p:sp>
      <p:pic>
        <p:nvPicPr>
          <p:cNvPr id="8" name="Picture 7" descr="النص&#10;&#10;وصف تم إنشاؤه تلقائيًا">
            <a:extLst>
              <a:ext uri="{FF2B5EF4-FFF2-40B4-BE49-F238E27FC236}">
                <a16:creationId xmlns:a16="http://schemas.microsoft.com/office/drawing/2014/main" id="{34C86DED-412B-A224-9CE8-14E539E76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518668"/>
            <a:ext cx="1750317" cy="6157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262F9A-41EF-68B3-A093-407F4B9A7A5A}"/>
              </a:ext>
            </a:extLst>
          </p:cNvPr>
          <p:cNvGrpSpPr/>
          <p:nvPr/>
        </p:nvGrpSpPr>
        <p:grpSpPr>
          <a:xfrm flipH="1">
            <a:off x="10891306" y="359254"/>
            <a:ext cx="700620" cy="700619"/>
            <a:chOff x="622417" y="662444"/>
            <a:chExt cx="1054100" cy="10541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7228C-321D-A050-BA5C-95ADE0451E87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2" name="Graphic 11" descr="قلم رصاص بتعبئة ثابتة">
              <a:extLst>
                <a:ext uri="{FF2B5EF4-FFF2-40B4-BE49-F238E27FC236}">
                  <a16:creationId xmlns:a16="http://schemas.microsoft.com/office/drawing/2014/main" id="{C0B18AB5-29DE-ECDB-D13A-5AAF20BA4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8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35837B95-9467-3093-DF30-D1133C65B589}"/>
              </a:ext>
            </a:extLst>
          </p:cNvPr>
          <p:cNvSpPr/>
          <p:nvPr/>
        </p:nvSpPr>
        <p:spPr>
          <a:xfrm flipH="1">
            <a:off x="2200703" y="2140611"/>
            <a:ext cx="8269581" cy="3211584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sz="1600" dirty="0">
              <a:solidFill>
                <a:schemeClr val="tx1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2500316" y="2400300"/>
            <a:ext cx="7428264" cy="355369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xm" sz="2000" dirty="0">
                <a:cs typeface="Arial" panose="020B0604020202020204" pitchFamily="34" charset="0"/>
                <a:rtl/>
              </a:rPr>
              <a:t>"شكرًا لإخبارنا بأهمية التحدث ومشاركة وجهة </a:t>
            </a:r>
            <a:r>
              <a:rPr lang="ar-xm" sz="2000">
                <a:cs typeface="Arial" panose="020B0604020202020204" pitchFamily="34" charset="0"/>
                <a:rtl/>
              </a:rPr>
              <a:t>نظرنا.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>
                <a:cs typeface="Arial" panose="020B0604020202020204" pitchFamily="34" charset="0"/>
                <a:rtl/>
              </a:rPr>
              <a:t>لكنني </a:t>
            </a:r>
            <a:r>
              <a:rPr lang="ar-xm" sz="2000" dirty="0">
                <a:cs typeface="Arial" panose="020B0604020202020204" pitchFamily="34" charset="0"/>
                <a:rtl/>
              </a:rPr>
              <a:t>لست متأكدًا من أن ذلك سيفي بالغرض في موقفي.</a:t>
            </a:r>
            <a:r>
              <a:rPr lang="ar-SA" sz="2000" dirty="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فالاجتماعات التي أحضرها مليئة بالكثير من الأشخاص ومن يتحدث ويشارك أفكاره في معظم الأوقات حوالي </a:t>
            </a:r>
            <a:r>
              <a:rPr lang="" sz="2000" dirty="0">
                <a:cs typeface="Arial" panose="020B0604020202020204" pitchFamily="34" charset="0"/>
                <a:rtl val="0"/>
              </a:rPr>
              <a:t>5</a:t>
            </a:r>
            <a:r>
              <a:rPr lang="ar-SA" sz="2000" dirty="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أو </a:t>
            </a:r>
            <a:r>
              <a:rPr lang="" sz="2000" dirty="0">
                <a:cs typeface="Arial" panose="020B0604020202020204" pitchFamily="34" charset="0"/>
                <a:rtl val="0"/>
              </a:rPr>
              <a:t>6</a:t>
            </a:r>
            <a:r>
              <a:rPr lang="ar-SA" sz="2000" dirty="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أشخاص فقط. أرغب في مشاركة أفكاري وأعتقد أنها ستساعدنا في إنجاز مشاريعنا بطريقة أفضل.</a:t>
            </a:r>
            <a:r>
              <a:rPr lang="ar-SA" sz="2000" dirty="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ولكن لا يسعفني الوقت أبدًا، ودائمًا ما يتحدث الآخرون أولاً.</a:t>
            </a:r>
          </a:p>
          <a:p>
            <a:pPr algn="r" rtl="1">
              <a:lnSpc>
                <a:spcPct val="120000"/>
              </a:lnSpc>
            </a:pPr>
            <a:r>
              <a:rPr lang="ar-xm" sz="2000" dirty="0">
                <a:cs typeface="Arial" panose="020B0604020202020204" pitchFamily="34" charset="0"/>
                <a:rtl/>
              </a:rPr>
              <a:t>كيف يمكنني إيجاد مساحة للتحدث ومشاركة أفكاري عندما يتحدث الجميع أولاً؟"</a:t>
            </a:r>
          </a:p>
        </p:txBody>
      </p:sp>
      <p:pic>
        <p:nvPicPr>
          <p:cNvPr id="5" name="Graphic 4" descr="فقاعة دردشة مع تعبئة ثابتة">
            <a:extLst>
              <a:ext uri="{FF2B5EF4-FFF2-40B4-BE49-F238E27FC236}">
                <a16:creationId xmlns:a16="http://schemas.microsoft.com/office/drawing/2014/main" id="{0FF71ECB-9C27-D4CA-A317-F34EC2645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8663" y="1444335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7E4AA8-EE64-1800-08B3-9BDFA450302F}"/>
              </a:ext>
            </a:extLst>
          </p:cNvPr>
          <p:cNvSpPr txBox="1">
            <a:spLocks/>
          </p:cNvSpPr>
          <p:nvPr/>
        </p:nvSpPr>
        <p:spPr>
          <a:xfrm>
            <a:off x="7081314" y="1505805"/>
            <a:ext cx="3467349" cy="48933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xm" b="1" dirty="0">
                <a:cs typeface="Arial" panose="020B0604020202020204" pitchFamily="34" charset="0"/>
                <a:rtl/>
              </a:rPr>
              <a:t>التحدث عن الموقف: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5165B-9CC2-4186-FF6E-2173F50122EC}"/>
              </a:ext>
            </a:extLst>
          </p:cNvPr>
          <p:cNvSpPr txBox="1"/>
          <p:nvPr/>
        </p:nvSpPr>
        <p:spPr>
          <a:xfrm>
            <a:off x="4526928" y="475123"/>
            <a:ext cx="6284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ممارسة لعب الأدوار</a:t>
            </a:r>
          </a:p>
        </p:txBody>
      </p:sp>
      <p:pic>
        <p:nvPicPr>
          <p:cNvPr id="3" name="Picture 2" descr="النص&#10;&#10;وصف تم إنشاؤه تلقائيًا">
            <a:extLst>
              <a:ext uri="{FF2B5EF4-FFF2-40B4-BE49-F238E27FC236}">
                <a16:creationId xmlns:a16="http://schemas.microsoft.com/office/drawing/2014/main" id="{CFF86C42-0B20-8D60-96D8-D6CE5A0FA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518668"/>
            <a:ext cx="1750317" cy="615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0A68A8-18B2-67A8-9DFD-8E754F06BDEF}"/>
              </a:ext>
            </a:extLst>
          </p:cNvPr>
          <p:cNvGrpSpPr/>
          <p:nvPr/>
        </p:nvGrpSpPr>
        <p:grpSpPr>
          <a:xfrm flipH="1">
            <a:off x="10891306" y="359254"/>
            <a:ext cx="700620" cy="700619"/>
            <a:chOff x="622417" y="662444"/>
            <a:chExt cx="1054100" cy="10541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F1FEC6-B298-323E-DA89-414E01E768EF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9" name="Graphic 8" descr="قلم رصاص بتعبئة ثابتة">
              <a:extLst>
                <a:ext uri="{FF2B5EF4-FFF2-40B4-BE49-F238E27FC236}">
                  <a16:creationId xmlns:a16="http://schemas.microsoft.com/office/drawing/2014/main" id="{81BF29C3-4648-9A33-F19B-C88024BC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024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B0CDA6C-99B8-3E0B-7D98-480976730629}"/>
              </a:ext>
            </a:extLst>
          </p:cNvPr>
          <p:cNvSpPr/>
          <p:nvPr/>
        </p:nvSpPr>
        <p:spPr>
          <a:xfrm flipH="1">
            <a:off x="3442855" y="2527686"/>
            <a:ext cx="7074635" cy="2340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sz="1600" dirty="0">
              <a:solidFill>
                <a:schemeClr val="tx1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3816289" y="2934992"/>
            <a:ext cx="6380020" cy="17409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xm" sz="2000" dirty="0">
                <a:cs typeface="Arial" panose="020B0604020202020204" pitchFamily="34" charset="0"/>
                <a:rtl/>
              </a:rPr>
              <a:t>"كما تعلم، أريد المزيد من المسؤولية </a:t>
            </a:r>
            <a:r>
              <a:rPr lang="ar-xm" sz="2000">
                <a:cs typeface="Arial" panose="020B0604020202020204" pitchFamily="34" charset="0"/>
                <a:rtl/>
              </a:rPr>
              <a:t>والمهام.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>
                <a:cs typeface="Arial" panose="020B0604020202020204" pitchFamily="34" charset="0"/>
                <a:rtl/>
              </a:rPr>
              <a:t>لكن </a:t>
            </a:r>
            <a:r>
              <a:rPr lang="ar-xm" sz="2000" dirty="0">
                <a:cs typeface="Arial" panose="020B0604020202020204" pitchFamily="34" charset="0"/>
                <a:rtl/>
              </a:rPr>
              <a:t>يبدو أن مشرفي لا يريد أن يعطيني مهامًا أكثر تحديًا.</a:t>
            </a:r>
            <a:r>
              <a:rPr lang="ar-SA" sz="2000" dirty="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وهو يفعل كل شيء بنفسه.</a:t>
            </a:r>
          </a:p>
          <a:p>
            <a:pPr algn="r" rtl="1">
              <a:lnSpc>
                <a:spcPct val="120000"/>
              </a:lnSpc>
            </a:pPr>
            <a:r>
              <a:rPr lang="ar-xm" sz="2000" dirty="0">
                <a:cs typeface="Arial" panose="020B0604020202020204" pitchFamily="34" charset="0"/>
                <a:rtl/>
              </a:rPr>
              <a:t>كيف يمكنني إخباره أنه يمكنني فعل المزيد؟"</a:t>
            </a:r>
          </a:p>
        </p:txBody>
      </p:sp>
      <p:pic>
        <p:nvPicPr>
          <p:cNvPr id="4" name="Graphic 3" descr="المصافحة بتعبئة ثابتة">
            <a:extLst>
              <a:ext uri="{FF2B5EF4-FFF2-40B4-BE49-F238E27FC236}">
                <a16:creationId xmlns:a16="http://schemas.microsoft.com/office/drawing/2014/main" id="{1F009943-8F38-8EA9-4603-2D70393E4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08781" y="1735005"/>
            <a:ext cx="792681" cy="79268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086D873-8A25-E054-7D04-EAED328014D0}"/>
              </a:ext>
            </a:extLst>
          </p:cNvPr>
          <p:cNvSpPr txBox="1">
            <a:spLocks/>
          </p:cNvSpPr>
          <p:nvPr/>
        </p:nvSpPr>
        <p:spPr>
          <a:xfrm>
            <a:off x="3080517" y="1832791"/>
            <a:ext cx="7428264" cy="5971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xm" b="1" dirty="0">
                <a:cs typeface="Arial" panose="020B0604020202020204" pitchFamily="34" charset="0"/>
                <a:rtl/>
              </a:rPr>
              <a:t>موقف التفويض: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05041-970D-BD4E-5405-8A08A9BCF2BB}"/>
              </a:ext>
            </a:extLst>
          </p:cNvPr>
          <p:cNvSpPr txBox="1"/>
          <p:nvPr/>
        </p:nvSpPr>
        <p:spPr>
          <a:xfrm>
            <a:off x="4526928" y="475123"/>
            <a:ext cx="6284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ممارسة لعب الأدوار</a:t>
            </a:r>
          </a:p>
        </p:txBody>
      </p:sp>
      <p:pic>
        <p:nvPicPr>
          <p:cNvPr id="7" name="Picture 6" descr="النص&#10;&#10;وصف تم إنشاؤه تلقائيًا">
            <a:extLst>
              <a:ext uri="{FF2B5EF4-FFF2-40B4-BE49-F238E27FC236}">
                <a16:creationId xmlns:a16="http://schemas.microsoft.com/office/drawing/2014/main" id="{43758867-326D-F68A-0FAA-56BCC7377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518668"/>
            <a:ext cx="1750317" cy="6157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0FDE25-9251-EE89-A9BE-28FFE4681DD8}"/>
              </a:ext>
            </a:extLst>
          </p:cNvPr>
          <p:cNvGrpSpPr/>
          <p:nvPr/>
        </p:nvGrpSpPr>
        <p:grpSpPr>
          <a:xfrm flipH="1">
            <a:off x="10891306" y="359254"/>
            <a:ext cx="700620" cy="700619"/>
            <a:chOff x="622417" y="662444"/>
            <a:chExt cx="1054100" cy="1054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126461-71CE-5561-332E-35B41478280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قلم رصاص بتعبئة ثابتة">
              <a:extLst>
                <a:ext uri="{FF2B5EF4-FFF2-40B4-BE49-F238E27FC236}">
                  <a16:creationId xmlns:a16="http://schemas.microsoft.com/office/drawing/2014/main" id="{00C78F09-CA2D-7EC5-6EA9-DD055298B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364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4A476EB5-E30E-C436-A9F6-6DD9BA180D20}"/>
              </a:ext>
            </a:extLst>
          </p:cNvPr>
          <p:cNvSpPr/>
          <p:nvPr/>
        </p:nvSpPr>
        <p:spPr>
          <a:xfrm flipH="1">
            <a:off x="2894325" y="2487191"/>
            <a:ext cx="7628280" cy="2450569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sz="1600" dirty="0">
              <a:solidFill>
                <a:schemeClr val="tx1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8783CF8-48C3-7FC1-DF03-A1DFDFF774ED}"/>
              </a:ext>
            </a:extLst>
          </p:cNvPr>
          <p:cNvSpPr txBox="1">
            <a:spLocks/>
          </p:cNvSpPr>
          <p:nvPr/>
        </p:nvSpPr>
        <p:spPr>
          <a:xfrm>
            <a:off x="3109574" y="2697955"/>
            <a:ext cx="7100907" cy="17347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xm" sz="2000" dirty="0">
                <a:cs typeface="Arial" panose="020B0604020202020204" pitchFamily="34" charset="0"/>
                <a:rtl/>
              </a:rPr>
              <a:t>"أدرك أنه يمكننا التعلم من أخطائنا. لكن غير مسموح لنا أن نرتكب </a:t>
            </a:r>
            <a:r>
              <a:rPr lang="ar-xm" sz="2000">
                <a:cs typeface="Arial" panose="020B0604020202020204" pitchFamily="34" charset="0"/>
                <a:rtl/>
              </a:rPr>
              <a:t>الأخطاء!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عملنا مهم حقًا وقد تزيد الأخطاء من الحالة السيئة </a:t>
            </a:r>
            <a:r>
              <a:rPr lang="ar-xm" sz="2000">
                <a:cs typeface="Arial" panose="020B0604020202020204" pitchFamily="34" charset="0"/>
                <a:rtl/>
              </a:rPr>
              <a:t>للأفراد.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cs typeface="Arial" panose="020B0604020202020204" pitchFamily="34" charset="0"/>
                <a:rtl/>
              </a:rPr>
              <a:t>أنا قلق حقًا بشأن الفشل ولا أريد أن أخيب آمال </a:t>
            </a:r>
            <a:r>
              <a:rPr lang="ar-xm" sz="2000">
                <a:cs typeface="Arial" panose="020B0604020202020204" pitchFamily="34" charset="0"/>
                <a:rtl/>
              </a:rPr>
              <a:t>الناس.</a:t>
            </a:r>
            <a:r>
              <a:rPr lang="ar-SA" sz="2000">
                <a:cs typeface="Arial" panose="020B0604020202020204" pitchFamily="34" charset="0"/>
                <a:rtl/>
              </a:rPr>
              <a:t> </a:t>
            </a:r>
            <a:r>
              <a:rPr lang="ar-xm" sz="2000">
                <a:cs typeface="Arial" panose="020B0604020202020204" pitchFamily="34" charset="0"/>
                <a:rtl/>
              </a:rPr>
              <a:t>لكنني </a:t>
            </a:r>
            <a:r>
              <a:rPr lang="ar-xm" sz="2000" dirty="0">
                <a:cs typeface="Arial" panose="020B0604020202020204" pitchFamily="34" charset="0"/>
                <a:rtl/>
              </a:rPr>
              <a:t>أريد أن أجرب أشياء جديدة.</a:t>
            </a:r>
            <a:r>
              <a:rPr lang="ar-SA" sz="2000" dirty="0">
                <a:cs typeface="Arial" panose="020B0604020202020204" pitchFamily="34" charset="0"/>
                <a:rtl/>
              </a:rPr>
              <a:t> </a:t>
            </a:r>
          </a:p>
          <a:p>
            <a:pPr algn="r" rtl="1">
              <a:lnSpc>
                <a:spcPct val="120000"/>
              </a:lnSpc>
            </a:pPr>
            <a:r>
              <a:rPr lang="ar-xm" sz="2000" dirty="0">
                <a:cs typeface="Arial" panose="020B0604020202020204" pitchFamily="34" charset="0"/>
                <a:rtl/>
              </a:rPr>
              <a:t>كيف يمكنني الشعور براحة أكبر عند ارتكاب الأخطاء؟"</a:t>
            </a:r>
          </a:p>
        </p:txBody>
      </p:sp>
      <p:pic>
        <p:nvPicPr>
          <p:cNvPr id="4" name="Graphic 3" descr="امرأة تهز كتفيها مع تعبئة ثابتة">
            <a:extLst>
              <a:ext uri="{FF2B5EF4-FFF2-40B4-BE49-F238E27FC236}">
                <a16:creationId xmlns:a16="http://schemas.microsoft.com/office/drawing/2014/main" id="{11C1F751-AF11-7FCC-A7C7-BC1C03FAA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57442" y="1694510"/>
            <a:ext cx="792681" cy="79268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AB5666B-2228-7F64-D5AD-7F9D4A41575A}"/>
              </a:ext>
            </a:extLst>
          </p:cNvPr>
          <p:cNvSpPr txBox="1">
            <a:spLocks/>
          </p:cNvSpPr>
          <p:nvPr/>
        </p:nvSpPr>
        <p:spPr>
          <a:xfrm>
            <a:off x="3129178" y="1832790"/>
            <a:ext cx="7428264" cy="57294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xm" b="1" dirty="0">
                <a:cs typeface="Arial" panose="020B0604020202020204" pitchFamily="34" charset="0"/>
                <a:rtl/>
              </a:rPr>
              <a:t>موقف ارتكاب الأخطاء: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547DF-FEE8-E56F-6F61-803DE6B93D4C}"/>
              </a:ext>
            </a:extLst>
          </p:cNvPr>
          <p:cNvSpPr txBox="1"/>
          <p:nvPr/>
        </p:nvSpPr>
        <p:spPr>
          <a:xfrm>
            <a:off x="4526928" y="475123"/>
            <a:ext cx="62844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ممارسة لعب الأدوار</a:t>
            </a:r>
          </a:p>
        </p:txBody>
      </p:sp>
      <p:pic>
        <p:nvPicPr>
          <p:cNvPr id="5" name="Picture 4" descr="النص&#10;&#10;وصف تم إنشاؤه تلقائيًا">
            <a:extLst>
              <a:ext uri="{FF2B5EF4-FFF2-40B4-BE49-F238E27FC236}">
                <a16:creationId xmlns:a16="http://schemas.microsoft.com/office/drawing/2014/main" id="{420B120B-8AB8-8B19-E746-5576842EB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518668"/>
            <a:ext cx="1750317" cy="6157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12F891-D722-1087-55D6-B5C363BA788A}"/>
              </a:ext>
            </a:extLst>
          </p:cNvPr>
          <p:cNvGrpSpPr/>
          <p:nvPr/>
        </p:nvGrpSpPr>
        <p:grpSpPr>
          <a:xfrm flipH="1">
            <a:off x="10891306" y="359254"/>
            <a:ext cx="700620" cy="700619"/>
            <a:chOff x="622417" y="662444"/>
            <a:chExt cx="1054100" cy="1054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4BE1F4-142E-BF5F-8FD0-2C440E33DAC5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0" name="Graphic 9" descr="قلم رصاص بتعبئة ثابتة">
              <a:extLst>
                <a:ext uri="{FF2B5EF4-FFF2-40B4-BE49-F238E27FC236}">
                  <a16:creationId xmlns:a16="http://schemas.microsoft.com/office/drawing/2014/main" id="{FDD376E5-9F77-0E74-8048-83F24394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56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76DE9-D95C-331D-9BDE-FE4387C64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7962" y="3085287"/>
            <a:ext cx="6572250" cy="687426"/>
          </a:xfrm>
        </p:spPr>
        <p:txBody>
          <a:bodyPr rtlCol="1">
            <a:noAutofit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عرض كامل الموضوع</a:t>
            </a:r>
          </a:p>
        </p:txBody>
      </p:sp>
    </p:spTree>
    <p:extLst>
      <p:ext uri="{BB962C8B-B14F-4D97-AF65-F5344CB8AC3E}">
        <p14:creationId xmlns:p14="http://schemas.microsoft.com/office/powerpoint/2010/main" val="845556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20789413" flipH="1">
            <a:off x="7147855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9314" y="591337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عرض كامل الموضوع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2342" y="1087039"/>
            <a:ext cx="3276600" cy="376034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تخطيط العمل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900" y="2324174"/>
            <a:ext cx="5499100" cy="2035175"/>
          </a:xfrm>
        </p:spPr>
        <p:txBody>
          <a:bodyPr rtlCol="1">
            <a:norm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ar-xm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الموضوعات التي غطيناها اليوم…</a:t>
            </a:r>
          </a:p>
          <a:p>
            <a:pPr marL="252000" indent="-252000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أهمية سرد القصص</a:t>
            </a:r>
          </a:p>
          <a:p>
            <a:pPr marL="252000" indent="-252000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التدرب على تطوير قصتك</a:t>
            </a:r>
          </a:p>
          <a:p>
            <a:pPr marL="252000" indent="-252000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التدرب على سرد قصتك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7488283" y="3018595"/>
            <a:ext cx="3869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التخطيط لخطواتك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325284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15D621-B8ED-CA30-5F1B-49D48B6A6898}"/>
              </a:ext>
            </a:extLst>
          </p:cNvPr>
          <p:cNvSpPr/>
          <p:nvPr/>
        </p:nvSpPr>
        <p:spPr>
          <a:xfrm rot="20789413" flipH="1">
            <a:off x="7147855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976" y="2268883"/>
            <a:ext cx="5408023" cy="2772674"/>
          </a:xfrm>
        </p:spPr>
        <p:txBody>
          <a:bodyPr rtlCol="1">
            <a:normAutofit/>
          </a:bodyPr>
          <a:lstStyle/>
          <a:p>
            <a:pPr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ar-xm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نموذج خطة العمل</a:t>
            </a:r>
          </a:p>
          <a:p>
            <a:pPr marL="252000" indent="-252000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ما أهدافك من سرد القصص والتنسيق في المستقبل</a:t>
            </a:r>
            <a:r>
              <a:rPr lang="ar-xm">
                <a:cs typeface="Arial" panose="020B0604020202020204" pitchFamily="34" charset="0"/>
                <a:rtl/>
              </a:rPr>
              <a:t>؟ </a:t>
            </a:r>
            <a:r>
              <a:rPr lang="ar-SA">
                <a:cs typeface="Arial" panose="020B0604020202020204" pitchFamily="34" charset="0"/>
                <a:rtl/>
              </a:rPr>
              <a:t>(</a:t>
            </a:r>
            <a:r>
              <a:rPr lang="ar-xm" dirty="0">
                <a:cs typeface="Arial" panose="020B0604020202020204" pitchFamily="34" charset="0"/>
                <a:rtl/>
              </a:rPr>
              <a:t>ما الذي تريد </a:t>
            </a:r>
            <a:r>
              <a:rPr lang="ar-xm">
                <a:cs typeface="Arial" panose="020B0604020202020204" pitchFamily="34" charset="0"/>
                <a:rtl/>
              </a:rPr>
              <a:t>تحسينه؟</a:t>
            </a:r>
            <a:r>
              <a:rPr lang="ar-SA">
                <a:cs typeface="Arial" panose="020B0604020202020204" pitchFamily="34" charset="0"/>
                <a:rtl/>
              </a:rPr>
              <a:t>)</a:t>
            </a:r>
            <a:r>
              <a:rPr lang="ar-xm">
                <a:cs typeface="Arial" panose="020B0604020202020204" pitchFamily="34" charset="0"/>
                <a:rtl/>
              </a:rPr>
              <a:t> </a:t>
            </a:r>
            <a:endParaRPr lang="ar-xm" dirty="0">
              <a:cs typeface="Arial" panose="020B0604020202020204" pitchFamily="34" charset="0"/>
              <a:rtl/>
            </a:endParaRPr>
          </a:p>
          <a:p>
            <a:pPr marL="252000" indent="-252000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xm" dirty="0">
                <a:cs typeface="Arial" panose="020B0604020202020204" pitchFamily="34" charset="0"/>
                <a:rtl/>
              </a:rPr>
              <a:t>كيف ستتمرن على أن تكون راويًا/منسقًا؟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C49BE4C-03CA-226B-53A6-6AD5415C93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064" y="579462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عرض كامل الموضوع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897F2AA-45E7-85BC-9BC7-71A4A75AE1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6092" y="1075164"/>
            <a:ext cx="3276600" cy="376034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تخطيط العمل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152A66-0432-008E-D6CE-C30B9E806548}"/>
              </a:ext>
            </a:extLst>
          </p:cNvPr>
          <p:cNvSpPr txBox="1"/>
          <p:nvPr/>
        </p:nvSpPr>
        <p:spPr>
          <a:xfrm>
            <a:off x="7488283" y="3018595"/>
            <a:ext cx="3869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التخطيط لخطواتك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173316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1"/>
          <a:lstStyle/>
          <a:p>
            <a:pPr algn="r" rtl="1">
              <a:spcBef>
                <a:spcPts val="0"/>
              </a:spcBef>
            </a:pPr>
            <a:r>
              <a:rPr lang="ar-SA" dirty="0">
                <a:solidFill>
                  <a:schemeClr val="bg1"/>
                </a:solidFill>
                <a:cs typeface="Arial" panose="020B0604020202020204" pitchFamily="34" charset="0"/>
                <a:rtl/>
              </a:rPr>
              <a:t>فرص التنسيق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709452" y="1705821"/>
            <a:ext cx="5919787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1800"/>
              </a:spcAft>
            </a:pPr>
            <a:r>
              <a:rPr lang="ar-xm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أمثلة</a:t>
            </a:r>
          </a:p>
          <a:p>
            <a:pPr marL="252000" lvl="0" indent="-252000" algn="r" rtl="1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ar-xm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تدريبات مع المهنيين الصحيين</a:t>
            </a:r>
          </a:p>
          <a:p>
            <a:pPr marL="252000" lvl="0" indent="-252000" algn="r" rtl="1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ar-xm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مساعدة المدارس لتصبح أكثر دمجًا</a:t>
            </a:r>
          </a:p>
          <a:p>
            <a:pPr marL="252000" lvl="0" indent="-252000" algn="r" rtl="1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ar-xm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تدريبات القيادة الموحدة لمساعدة المنظمات على رؤية القيمة في توظيف الأشخاص ذوي الإعاقات الفكرية</a:t>
            </a:r>
          </a:p>
          <a:p>
            <a:pPr marL="252000" lvl="0" indent="-252000" algn="r" rtl="1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و أكثر من ذلك بكثير</a:t>
            </a:r>
            <a:r>
              <a:rPr lang="ar-xm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rtl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2472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EBA3D-AE6A-EC33-B796-B9F4E86266CC}"/>
              </a:ext>
            </a:extLst>
          </p:cNvPr>
          <p:cNvSpPr txBox="1"/>
          <p:nvPr/>
        </p:nvSpPr>
        <p:spPr>
          <a:xfrm>
            <a:off x="6096000" y="2151727"/>
            <a:ext cx="525303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4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شكرًا لك! </a:t>
            </a:r>
          </a:p>
          <a:p>
            <a:pPr algn="r" rtl="1"/>
            <a:endParaRPr 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 rtl="1"/>
            <a:r>
              <a:rPr lang="ar-xm" sz="2800" dirty="0">
                <a:solidFill>
                  <a:schemeClr val="bg1"/>
                </a:solidFill>
                <a:cs typeface="Arial" panose="020B0604020202020204" pitchFamily="34" charset="0"/>
                <a:rtl/>
              </a:rPr>
              <a:t>نتمنى لك حظًا سعيدًا وأنت تنسق تعلم الآخرين ومشاركتهم ومساهماتهم</a:t>
            </a:r>
          </a:p>
        </p:txBody>
      </p:sp>
    </p:spTree>
    <p:extLst>
      <p:ext uri="{BB962C8B-B14F-4D97-AF65-F5344CB8AC3E}">
        <p14:creationId xmlns:p14="http://schemas.microsoft.com/office/powerpoint/2010/main" val="31770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20789413" flipH="1">
            <a:off x="6661262" y="588419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343532" y="3334122"/>
            <a:ext cx="4717773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SA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[</a:t>
            </a:r>
            <a:r>
              <a:rPr lang="ar-xm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اسم </a:t>
            </a:r>
            <a:r>
              <a:rPr lang="ar-xm" sz="2400" b="1" i="0" u="none" strike="noStrike" cap="none" dirty="0">
                <a:ea typeface="Ubuntu"/>
                <a:cs typeface="Arial" panose="020B0604020202020204" pitchFamily="34" charset="0"/>
                <a:sym typeface="Ubuntu"/>
                <a:rtl/>
              </a:rPr>
              <a:t>المنسق </a:t>
            </a:r>
            <a:r>
              <a:rPr lang="ar-xm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رقم </a:t>
            </a:r>
            <a:r>
              <a:rPr lang="" sz="2400" b="1" i="0" u="none" strike="noStrike" cap="none">
                <a:ea typeface="Ubuntu"/>
                <a:cs typeface="Arial" panose="020B0604020202020204" pitchFamily="34" charset="0"/>
                <a:sym typeface="Ubuntu"/>
                <a:rtl val="0"/>
              </a:rPr>
              <a:t>1</a:t>
            </a:r>
            <a:r>
              <a:rPr lang="ar-SA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]</a:t>
            </a:r>
          </a:p>
          <a:p>
            <a:pPr algn="r" rtl="1">
              <a:spcAft>
                <a:spcPts val="1200"/>
              </a:spcAft>
            </a:pPr>
            <a:r>
              <a:rPr lang="ar-SA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[</a:t>
            </a:r>
            <a:r>
              <a:rPr lang="ar-xm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اسم </a:t>
            </a:r>
            <a:r>
              <a:rPr lang="ar-xm" sz="2400" b="1" i="0" u="none" strike="noStrike" cap="none" dirty="0">
                <a:ea typeface="Ubuntu"/>
                <a:cs typeface="Arial" panose="020B0604020202020204" pitchFamily="34" charset="0"/>
                <a:sym typeface="Ubuntu"/>
                <a:rtl/>
              </a:rPr>
              <a:t>المنسق </a:t>
            </a:r>
            <a:r>
              <a:rPr lang="ar-xm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رقم </a:t>
            </a:r>
            <a:r>
              <a:rPr lang="" sz="2400" b="1" i="0" u="none" strike="noStrike" cap="none">
                <a:ea typeface="Ubuntu"/>
                <a:cs typeface="Arial" panose="020B0604020202020204" pitchFamily="34" charset="0"/>
                <a:sym typeface="Ubuntu"/>
                <a:rtl val="0"/>
              </a:rPr>
              <a:t>2</a:t>
            </a:r>
            <a:r>
              <a:rPr lang="ar-SA" sz="2400" b="1" i="0" u="none" strike="noStrike" cap="none">
                <a:ea typeface="Ubuntu"/>
                <a:cs typeface="Arial" panose="020B0604020202020204" pitchFamily="34" charset="0"/>
                <a:sym typeface="Ubuntu"/>
                <a:rtl/>
              </a:rPr>
              <a:t>]</a:t>
            </a:r>
            <a:endParaRPr lang="ar-SA" sz="2400" b="0" i="0" u="none" strike="noStrike" cap="none" dirty="0"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7740631" y="2645466"/>
            <a:ext cx="3453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فريق التنسيق اليوم</a:t>
            </a:r>
          </a:p>
        </p:txBody>
      </p:sp>
    </p:spTree>
    <p:extLst>
      <p:ext uri="{BB962C8B-B14F-4D97-AF65-F5344CB8AC3E}">
        <p14:creationId xmlns:p14="http://schemas.microsoft.com/office/powerpoint/2010/main" val="31309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F5EE5E1-49AA-7B82-1DE8-BB8DBE82ABA1}"/>
              </a:ext>
            </a:extLst>
          </p:cNvPr>
          <p:cNvSpPr/>
          <p:nvPr/>
        </p:nvSpPr>
        <p:spPr>
          <a:xfrm rot="20789413" flipH="1">
            <a:off x="6661262" y="588419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307112" y="3085331"/>
            <a:ext cx="4717773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xm" sz="2400" b="1" i="0" u="none" strike="noStrike" cap="none" dirty="0">
                <a:ea typeface="Ubuntu"/>
                <a:cs typeface="Arial" panose="020B0604020202020204" pitchFamily="34" charset="0"/>
                <a:sym typeface="Ubuntu"/>
                <a:rtl/>
              </a:rPr>
              <a:t>الاسم</a:t>
            </a:r>
          </a:p>
          <a:p>
            <a:pPr marL="342900" indent="-34290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xm" sz="2400" b="1" dirty="0">
                <a:ea typeface="Ubuntu"/>
                <a:cs typeface="Arial" panose="020B0604020202020204" pitchFamily="34" charset="0"/>
                <a:sym typeface="Ubuntu"/>
                <a:rtl/>
              </a:rPr>
              <a:t>الدور في </a:t>
            </a:r>
            <a:r>
              <a:rPr lang="ar-xm" sz="2400" b="1" dirty="0">
                <a:ea typeface="Ubuntu"/>
                <a:cs typeface="Arial" panose="020B0604020202020204" pitchFamily="34" charset="0"/>
                <a:sym typeface="Ubuntu"/>
                <a:rtl val="0"/>
              </a:rPr>
              <a:t>SOI</a:t>
            </a:r>
          </a:p>
          <a:p>
            <a:pPr marL="342900" indent="-34290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xm" sz="2400" b="1" i="0" u="none" strike="noStrike" cap="none" dirty="0">
                <a:ea typeface="Arial"/>
                <a:cs typeface="Arial" panose="020B0604020202020204" pitchFamily="34" charset="0"/>
                <a:sym typeface="Ubuntu"/>
                <a:rtl/>
              </a:rPr>
              <a:t>الرياضة المفضلة</a:t>
            </a:r>
            <a:endParaRPr lang="en-US" sz="2400" b="0" i="0" u="none" strike="noStrike" cap="none" dirty="0"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7458312" y="3193052"/>
            <a:ext cx="33196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rtl/>
              </a:rPr>
              <a:t>دعنا نسمع منك…</a:t>
            </a:r>
          </a:p>
        </p:txBody>
      </p:sp>
      <p:pic>
        <p:nvPicPr>
          <p:cNvPr id="3" name="Picture 2" descr="شكل&#10;&#10;وصف تم إنشاؤه تلقائيًا بثقة منخفضة">
            <a:extLst>
              <a:ext uri="{FF2B5EF4-FFF2-40B4-BE49-F238E27FC236}">
                <a16:creationId xmlns:a16="http://schemas.microsoft.com/office/drawing/2014/main" id="{19F8ADFF-550E-B17B-55C0-32DE492E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37" y="3085331"/>
            <a:ext cx="596068" cy="944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544DB3-0A98-2784-DA20-147408220DB6}"/>
              </a:ext>
            </a:extLst>
          </p:cNvPr>
          <p:cNvGrpSpPr/>
          <p:nvPr/>
        </p:nvGrpSpPr>
        <p:grpSpPr>
          <a:xfrm>
            <a:off x="11301205" y="6858000"/>
            <a:ext cx="747921" cy="747921"/>
            <a:chOff x="8566505" y="2412634"/>
            <a:chExt cx="634334" cy="6343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CE1E83-8827-08DB-7CAE-E8DB3094CFDC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6" name="Picture 5" descr="شكل&#10;&#10;وصف تم إنشاؤه تلقائيًا بثقة منخفضة">
              <a:extLst>
                <a:ext uri="{FF2B5EF4-FFF2-40B4-BE49-F238E27FC236}">
                  <a16:creationId xmlns:a16="http://schemas.microsoft.com/office/drawing/2014/main" id="{E4092E2C-3C27-20B0-9C6F-51167D3A1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98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9010" y="3085287"/>
            <a:ext cx="7972840" cy="687426"/>
          </a:xfrm>
        </p:spPr>
        <p:txBody>
          <a:bodyPr rtlCol="1">
            <a:noAutofit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تذكيرات من الجلسة الأولى</a:t>
            </a:r>
          </a:p>
        </p:txBody>
      </p:sp>
    </p:spTree>
    <p:extLst>
      <p:ext uri="{BB962C8B-B14F-4D97-AF65-F5344CB8AC3E}">
        <p14:creationId xmlns:p14="http://schemas.microsoft.com/office/powerpoint/2010/main" val="392292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B4BCD30-3B1B-0570-3C54-A14260E9CC1A}"/>
              </a:ext>
            </a:extLst>
          </p:cNvPr>
          <p:cNvSpPr txBox="1"/>
          <p:nvPr/>
        </p:nvSpPr>
        <p:spPr>
          <a:xfrm>
            <a:off x="5877679" y="3517205"/>
            <a:ext cx="5326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xm" sz="2400" dirty="0">
                <a:solidFill>
                  <a:schemeClr val="bg1"/>
                </a:solidFill>
                <a:ea typeface="Calibri"/>
                <a:cs typeface="Arial" panose="020B0604020202020204" pitchFamily="34" charset="0"/>
                <a:sym typeface="Calibri"/>
                <a:rtl/>
              </a:rPr>
              <a:t>التنسيق هو وسيلة لمساعدة الناس على مشاركة الأفكار والخواطر.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E6933-A9CD-D38F-D72B-D30CA0F64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1756" y="626962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الجلسة الأولى: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مهارات التنسيق الرئيسية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2B9B-1DF0-812D-AF7A-9548A8C85D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8960" y="1122664"/>
            <a:ext cx="3276600" cy="247650"/>
          </a:xfrm>
        </p:spPr>
        <p:txBody>
          <a:bodyPr rtlCol="1">
            <a:normAutofit fontScale="85000" lnSpcReduction="20000"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تذكيرات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B00A5-B864-1BE5-ADF4-E252649E82E8}"/>
              </a:ext>
            </a:extLst>
          </p:cNvPr>
          <p:cNvSpPr txBox="1"/>
          <p:nvPr/>
        </p:nvSpPr>
        <p:spPr>
          <a:xfrm>
            <a:off x="6884955" y="3198167"/>
            <a:ext cx="4319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xm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  <a:rtl/>
              </a:rPr>
              <a:t>التنسيق</a:t>
            </a:r>
            <a:endParaRPr lang="en-US" sz="24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6" name="Graphic 27" descr="طموح بتعبئة ثابتة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xm" sz="20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التفاعل عن طريق:</a:t>
            </a:r>
          </a:p>
          <a:p>
            <a:pPr algn="ctr" rtl="1"/>
            <a:r>
              <a:rPr lang="ar-xm" sz="2000" dirty="0">
                <a:cs typeface="Arial" panose="020B0604020202020204" pitchFamily="34" charset="0"/>
                <a:rtl/>
              </a:rPr>
              <a:t>التشجيع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3" name="Graphic 29" descr="أسئلة ذات تعبئة ثابتة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19" name="Graphic 30" descr="لغز بتعبئة ثابتة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 flipH="1">
            <a:off x="7858759" y="4737100"/>
            <a:ext cx="2705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xm" sz="20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الاستماع عن طريق:</a:t>
            </a:r>
          </a:p>
          <a:p>
            <a:pPr algn="ctr" rtl="1"/>
            <a:r>
              <a:rPr lang="ar-xm" sz="2000" dirty="0">
                <a:cs typeface="Arial" panose="020B0604020202020204" pitchFamily="34" charset="0"/>
                <a:rtl/>
              </a:rPr>
              <a:t>طرح الأسئلة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 flipH="1">
            <a:off x="1594223" y="4730752"/>
            <a:ext cx="2705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xm" sz="20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التواصل عن طريق:</a:t>
            </a:r>
          </a:p>
          <a:p>
            <a:pPr algn="ctr" rtl="1"/>
            <a:r>
              <a:rPr lang="ar-xm" sz="2000" dirty="0">
                <a:cs typeface="Arial" panose="020B0604020202020204" pitchFamily="34" charset="0"/>
                <a:rtl/>
              </a:rPr>
              <a:t>التلخيص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3023453" y="1691481"/>
            <a:ext cx="8483600" cy="4667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xm" sz="24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تعزز مهارات التنسيق التفاعل والمشاركة 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F5CCE0DE-C4D3-4578-AF23-2B3AA7EF5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880" y="626962"/>
            <a:ext cx="7401560" cy="466685"/>
          </a:xfrm>
        </p:spPr>
        <p:txBody>
          <a:bodyPr rtlCol="1"/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الجلسة الأولى: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مهارات التنسيق الرئيسية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21B15FA-EEE2-896B-FD40-9736703D7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7084" y="1122664"/>
            <a:ext cx="3276600" cy="247650"/>
          </a:xfrm>
        </p:spPr>
        <p:txBody>
          <a:bodyPr rtlCol="1">
            <a:normAutofit fontScale="85000" lnSpcReduction="20000"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تذكيرات</a:t>
            </a:r>
          </a:p>
        </p:txBody>
      </p:sp>
    </p:spTree>
    <p:extLst>
      <p:ext uri="{BB962C8B-B14F-4D97-AF65-F5344CB8AC3E}">
        <p14:creationId xmlns:p14="http://schemas.microsoft.com/office/powerpoint/2010/main" val="296583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1755" y="1942596"/>
            <a:ext cx="5671558" cy="376035"/>
          </a:xfrm>
        </p:spPr>
        <p:txBody>
          <a:bodyPr rtlCol="1">
            <a:normAutofit/>
          </a:bodyPr>
          <a:lstStyle/>
          <a:p>
            <a:pPr rtl="1"/>
            <a:r>
              <a:rPr lang="ar-xm" sz="1600" dirty="0">
                <a:cs typeface="Arial" panose="020B0604020202020204" pitchFamily="34" charset="0"/>
                <a:rtl/>
              </a:rPr>
              <a:t>الاستماع عن طريق:</a:t>
            </a:r>
            <a:r>
              <a:rPr lang="ar-SA" sz="1600" dirty="0">
                <a:cs typeface="Arial" panose="020B0604020202020204" pitchFamily="34" charset="0"/>
                <a:rtl/>
              </a:rPr>
              <a:t> </a:t>
            </a:r>
            <a:r>
              <a:rPr lang="ar-xm" sz="1600" dirty="0">
                <a:cs typeface="Arial" panose="020B0604020202020204" pitchFamily="34" charset="0"/>
                <a:rtl/>
              </a:rPr>
              <a:t>طرح الأسئلة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10971584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40" name="Graphic 29" descr="أسئلة ذات تعبئة ثابتة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11152879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43" name="Graphic 27" descr="طموح بتعبئة ثابتة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11152879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dirty="0">
                <a:cs typeface="Arial" panose="020B0604020202020204" pitchFamily="34" charset="0"/>
              </a:endParaRPr>
            </a:p>
          </p:txBody>
        </p:sp>
        <p:pic>
          <p:nvPicPr>
            <p:cNvPr id="46" name="Graphic 30" descr="لغز بتعبئة ثابتة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4892789" y="2830192"/>
            <a:ext cx="5580524" cy="36824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xm" sz="1800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مفتوحة:</a:t>
            </a:r>
          </a:p>
          <a:p>
            <a:pPr algn="r" rtl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ar-xm" sz="1800" dirty="0">
                <a:cs typeface="Arial" panose="020B0604020202020204" pitchFamily="34" charset="0"/>
                <a:rtl/>
              </a:rPr>
              <a:t>الأسئلة التي تبدأ بـ "ماذا"</a:t>
            </a:r>
            <a:r>
              <a:rPr lang="ar-SA" sz="1800" dirty="0">
                <a:cs typeface="Arial" panose="020B0604020202020204" pitchFamily="34" charset="0"/>
                <a:rtl/>
              </a:rPr>
              <a:t> </a:t>
            </a:r>
            <a:r>
              <a:rPr lang="ar-xm" sz="1800" dirty="0">
                <a:cs typeface="Arial" panose="020B0604020202020204" pitchFamily="34" charset="0"/>
                <a:rtl/>
              </a:rPr>
              <a:t>و"كيف"</a:t>
            </a:r>
            <a:r>
              <a:rPr lang="ar-SA" sz="1800" dirty="0">
                <a:cs typeface="Arial" panose="020B0604020202020204" pitchFamily="34" charset="0"/>
                <a:rtl/>
              </a:rPr>
              <a:t> </a:t>
            </a:r>
            <a:r>
              <a:rPr lang="ar-xm" sz="1800" dirty="0">
                <a:cs typeface="Arial" panose="020B0604020202020204" pitchFamily="34" charset="0"/>
                <a:rtl/>
              </a:rPr>
              <a:t>وأحيانًا "لماذا"</a:t>
            </a:r>
            <a:r>
              <a:rPr lang="ar-SA" sz="1800" dirty="0">
                <a:cs typeface="Arial" panose="020B0604020202020204" pitchFamily="34" charset="0"/>
                <a:rtl/>
              </a:rPr>
              <a:t>. </a:t>
            </a:r>
            <a:r>
              <a:rPr lang="ar-xm" sz="1800" dirty="0">
                <a:cs typeface="Arial" panose="020B0604020202020204" pitchFamily="34" charset="0"/>
                <a:rtl/>
              </a:rPr>
              <a:t>عليها التوضيح والحصول على تفصيل لفتح محادثة.</a:t>
            </a:r>
            <a:r>
              <a:rPr lang="ar-SA" sz="1800" dirty="0">
                <a:cs typeface="Arial" panose="020B0604020202020204" pitchFamily="34" charset="0"/>
                <a:rtl/>
              </a:rPr>
              <a:t> </a:t>
            </a:r>
          </a:p>
          <a:p>
            <a:pPr algn="r" rtl="1">
              <a:lnSpc>
                <a:spcPct val="100000"/>
              </a:lnSpc>
            </a:pPr>
            <a:r>
              <a:rPr lang="ar-xm" sz="1800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مغلقة:</a:t>
            </a:r>
          </a:p>
          <a:p>
            <a:pPr algn="r" rtl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ar-xm" sz="1800" dirty="0">
                <a:cs typeface="Arial" panose="020B0604020202020204" pitchFamily="34" charset="0"/>
                <a:rtl/>
              </a:rPr>
              <a:t>الأسئلة التي تكون إجاباتها قصيرة </a:t>
            </a:r>
            <a:r>
              <a:rPr lang="ar-SA" sz="1800" dirty="0">
                <a:cs typeface="Arial" panose="020B0604020202020204" pitchFamily="34" charset="0"/>
                <a:rtl/>
              </a:rPr>
              <a:t>(</a:t>
            </a:r>
            <a:r>
              <a:rPr lang="ar-xm" sz="1800" dirty="0">
                <a:cs typeface="Arial" panose="020B0604020202020204" pitchFamily="34" charset="0"/>
                <a:rtl/>
              </a:rPr>
              <a:t>مثل نعم/لا أو كلمة واحدة</a:t>
            </a:r>
            <a:r>
              <a:rPr lang="ar-SA" sz="1800" dirty="0">
                <a:cs typeface="Arial" panose="020B0604020202020204" pitchFamily="34" charset="0"/>
                <a:rtl/>
              </a:rPr>
              <a:t>)</a:t>
            </a:r>
            <a:r>
              <a:rPr lang="ar-xm" sz="1800" dirty="0">
                <a:cs typeface="Arial" panose="020B0604020202020204" pitchFamily="34" charset="0"/>
                <a:rtl/>
              </a:rPr>
              <a:t> </a:t>
            </a:r>
            <a:br>
              <a:rPr lang="en-US" sz="1800" dirty="0">
                <a:cs typeface="Arial" panose="020B0604020202020204" pitchFamily="34" charset="0"/>
                <a:rtl/>
              </a:rPr>
            </a:br>
            <a:r>
              <a:rPr lang="ar-xm" sz="1800" dirty="0">
                <a:cs typeface="Arial" panose="020B0604020202020204" pitchFamily="34" charset="0"/>
                <a:rtl/>
              </a:rPr>
              <a:t>لتضييق/إنهاء المحادثة.</a:t>
            </a:r>
          </a:p>
          <a:p>
            <a:pPr algn="r" rtl="1">
              <a:lnSpc>
                <a:spcPct val="100000"/>
              </a:lnSpc>
            </a:pPr>
            <a:r>
              <a:rPr lang="ar-SA" sz="1800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موجّهة</a:t>
            </a:r>
            <a:r>
              <a:rPr lang="ar-xm" sz="1800" b="1" dirty="0">
                <a:solidFill>
                  <a:schemeClr val="accent2"/>
                </a:solidFill>
                <a:cs typeface="Arial" panose="020B0604020202020204" pitchFamily="34" charset="0"/>
                <a:rtl/>
              </a:rPr>
              <a:t>:</a:t>
            </a:r>
          </a:p>
          <a:p>
            <a:pPr algn="r" rtl="1">
              <a:lnSpc>
                <a:spcPct val="100000"/>
              </a:lnSpc>
              <a:spcBef>
                <a:spcPts val="300"/>
              </a:spcBef>
            </a:pPr>
            <a:r>
              <a:rPr lang="ar-xm" sz="1800" dirty="0">
                <a:cs typeface="Arial" panose="020B0604020202020204" pitchFamily="34" charset="0"/>
                <a:rtl/>
              </a:rPr>
              <a:t>الأسئلة التي تطالب أو تشجع على الإجابة المطلوبة.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7514213" y="2216046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xm" sz="2400" b="1" dirty="0">
                <a:solidFill>
                  <a:schemeClr val="tx2"/>
                </a:solidFill>
                <a:cs typeface="Arial" panose="020B0604020202020204" pitchFamily="34" charset="0"/>
                <a:rtl/>
              </a:rPr>
              <a:t>أنواع الأسئلة</a:t>
            </a:r>
          </a:p>
        </p:txBody>
      </p:sp>
      <p:pic>
        <p:nvPicPr>
          <p:cNvPr id="17" name="Graphic 16" descr="علامة استفهام ذات تعبئة ثابتة">
            <a:extLst>
              <a:ext uri="{FF2B5EF4-FFF2-40B4-BE49-F238E27FC236}">
                <a16:creationId xmlns:a16="http://schemas.microsoft.com/office/drawing/2014/main" id="{706BC6D6-CBB0-D7A9-AFF2-850FE5CAD3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37960" y="3188291"/>
            <a:ext cx="3113997" cy="3113997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322A18D-8209-044D-3962-1D5D4155BBEB}"/>
              </a:ext>
            </a:extLst>
          </p:cNvPr>
          <p:cNvSpPr txBox="1">
            <a:spLocks/>
          </p:cNvSpPr>
          <p:nvPr/>
        </p:nvSpPr>
        <p:spPr>
          <a:xfrm>
            <a:off x="3071753" y="626962"/>
            <a:ext cx="7401560" cy="46668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 dirty="0">
                <a:cs typeface="Arial" panose="020B0604020202020204" pitchFamily="34" charset="0"/>
                <a:rtl/>
              </a:rPr>
              <a:t>الجلسة الأولى:</a:t>
            </a:r>
            <a:r>
              <a:rPr lang="ar-SA" dirty="0">
                <a:cs typeface="Arial" panose="020B0604020202020204" pitchFamily="34" charset="0"/>
                <a:rtl/>
              </a:rPr>
              <a:t> </a:t>
            </a:r>
            <a:r>
              <a:rPr lang="ar-xm" dirty="0">
                <a:cs typeface="Arial" panose="020B0604020202020204" pitchFamily="34" charset="0"/>
                <a:rtl/>
              </a:rPr>
              <a:t>مهارات التنسيق الرئيسية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57F24F-BCC1-DE0D-01CC-F6196DDF1704}"/>
              </a:ext>
            </a:extLst>
          </p:cNvPr>
          <p:cNvSpPr txBox="1">
            <a:spLocks/>
          </p:cNvSpPr>
          <p:nvPr/>
        </p:nvSpPr>
        <p:spPr>
          <a:xfrm>
            <a:off x="7178957" y="1122664"/>
            <a:ext cx="3276600" cy="247650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7F7F7F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xm">
                <a:cs typeface="Arial" panose="020B0604020202020204" pitchFamily="34" charset="0"/>
                <a:rtl/>
              </a:rPr>
              <a:t>تذكيرات</a:t>
            </a:r>
            <a:endParaRPr lang="ar-xm" dirty="0">
              <a:cs typeface="Arial" panose="020B0604020202020204" pitchFamily="34" charset="0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59411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hlete Leadership">
      <a:dk1>
        <a:sysClr val="windowText" lastClr="000000"/>
      </a:dk1>
      <a:lt1>
        <a:sysClr val="window" lastClr="FFFFFF"/>
      </a:lt1>
      <a:dk2>
        <a:srgbClr val="013B82"/>
      </a:dk2>
      <a:lt2>
        <a:srgbClr val="E7E6E6"/>
      </a:lt2>
      <a:accent1>
        <a:srgbClr val="013B82"/>
      </a:accent1>
      <a:accent2>
        <a:srgbClr val="0063A5"/>
      </a:accent2>
      <a:accent3>
        <a:srgbClr val="0095DA"/>
      </a:accent3>
      <a:accent4>
        <a:srgbClr val="50A6D3"/>
      </a:accent4>
      <a:accent5>
        <a:srgbClr val="FFFFFF"/>
      </a:accent5>
      <a:accent6>
        <a:srgbClr val="A5A5A5"/>
      </a:accent6>
      <a:hlink>
        <a:srgbClr val="0563C1"/>
      </a:hlink>
      <a:folHlink>
        <a:srgbClr val="954F72"/>
      </a:folHlink>
    </a:clrScheme>
    <a:fontScheme name="General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1031</Words>
  <Application>Microsoft Office PowerPoint</Application>
  <PresentationFormat>Widescreen</PresentationFormat>
  <Paragraphs>221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GT Walsheim Pro Condensed Black</vt:lpstr>
      <vt:lpstr>Ubuntu</vt:lpstr>
      <vt:lpstr>Ubuntu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Yaiguili Alvarado García</dc:creator>
  <cp:lastModifiedBy>Rain, Faiyaj</cp:lastModifiedBy>
  <cp:revision>16</cp:revision>
  <dcterms:created xsi:type="dcterms:W3CDTF">2023-02-25T16:46:28Z</dcterms:created>
  <dcterms:modified xsi:type="dcterms:W3CDTF">2023-06-08T20:25:37Z</dcterms:modified>
</cp:coreProperties>
</file>